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handoutMasterIdLst>
    <p:handoutMasterId r:id="rId13"/>
  </p:handoutMasterIdLst>
  <p:sldIdLst>
    <p:sldId id="256" r:id="rId3"/>
    <p:sldId id="257" r:id="rId4"/>
    <p:sldId id="262" r:id="rId5"/>
    <p:sldId id="263" r:id="rId6"/>
    <p:sldId id="267" r:id="rId7"/>
    <p:sldId id="261" r:id="rId8"/>
    <p:sldId id="264" r:id="rId9"/>
    <p:sldId id="259" r:id="rId10"/>
    <p:sldId id="258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munds Šūpulis" initials="EŠ" lastIdx="0" clrIdx="0">
    <p:extLst>
      <p:ext uri="{19B8F6BF-5375-455C-9EA6-DF929625EA0E}">
        <p15:presenceInfo xmlns:p15="http://schemas.microsoft.com/office/powerpoint/2012/main" userId="Edmunds Šūpu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Dizaina stils 1 - izcēlum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16ACE-B88D-432A-969E-A95E7EAEDFF6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10328A39-76E5-493E-9335-82B6587827FA}">
      <dgm:prSet phldrT="[Teksts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lv-LV" dirty="0" smtClean="0"/>
            <a:t>2018</a:t>
          </a:r>
          <a:endParaRPr lang="lv-LV" dirty="0"/>
        </a:p>
      </dgm:t>
    </dgm:pt>
    <dgm:pt modelId="{9CFA8A2A-3853-4D82-B88F-34EADCDC9A1F}" type="parTrans" cxnId="{268B3049-B840-4535-86FE-7314B021E2E2}">
      <dgm:prSet/>
      <dgm:spPr/>
      <dgm:t>
        <a:bodyPr/>
        <a:lstStyle/>
        <a:p>
          <a:endParaRPr lang="lv-LV"/>
        </a:p>
      </dgm:t>
    </dgm:pt>
    <dgm:pt modelId="{6333953F-F32E-4465-82CC-6E8C24AE129E}" type="sibTrans" cxnId="{268B3049-B840-4535-86FE-7314B021E2E2}">
      <dgm:prSet/>
      <dgm:spPr>
        <a:solidFill>
          <a:srgbClr val="7030A0"/>
        </a:solidFill>
      </dgm:spPr>
      <dgm:t>
        <a:bodyPr/>
        <a:lstStyle/>
        <a:p>
          <a:endParaRPr lang="lv-LV"/>
        </a:p>
      </dgm:t>
    </dgm:pt>
    <dgm:pt modelId="{C69671E5-3FE2-4249-A8E4-B8733466ED0F}">
      <dgm:prSet phldrT="[Teksts]"/>
      <dgm:spPr>
        <a:ln>
          <a:solidFill>
            <a:srgbClr val="7030A0"/>
          </a:solidFill>
        </a:ln>
      </dgm:spPr>
      <dgm:t>
        <a:bodyPr/>
        <a:lstStyle/>
        <a:p>
          <a:r>
            <a:rPr lang="lv-LV" dirty="0" smtClean="0"/>
            <a:t>Teorija &amp; metodoloģija (WP1)</a:t>
          </a:r>
          <a:endParaRPr lang="lv-LV" dirty="0"/>
        </a:p>
      </dgm:t>
    </dgm:pt>
    <dgm:pt modelId="{D463CE22-10B9-470A-80EB-AA896A3718B2}" type="parTrans" cxnId="{CBB254AB-4052-4AD7-834F-21CC6A769712}">
      <dgm:prSet/>
      <dgm:spPr/>
      <dgm:t>
        <a:bodyPr/>
        <a:lstStyle/>
        <a:p>
          <a:endParaRPr lang="lv-LV"/>
        </a:p>
      </dgm:t>
    </dgm:pt>
    <dgm:pt modelId="{CC0D066D-A07B-43EE-BA22-E29DA1CE5DCC}" type="sibTrans" cxnId="{CBB254AB-4052-4AD7-834F-21CC6A769712}">
      <dgm:prSet/>
      <dgm:spPr/>
      <dgm:t>
        <a:bodyPr/>
        <a:lstStyle/>
        <a:p>
          <a:endParaRPr lang="lv-LV"/>
        </a:p>
      </dgm:t>
    </dgm:pt>
    <dgm:pt modelId="{5BEC8944-466E-4D1A-818B-76A254395F0D}">
      <dgm:prSet phldrT="[Teksts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lv-LV" dirty="0" smtClean="0"/>
            <a:t>2019</a:t>
          </a:r>
          <a:endParaRPr lang="lv-LV" dirty="0"/>
        </a:p>
      </dgm:t>
    </dgm:pt>
    <dgm:pt modelId="{71F3F3E7-C564-46E8-B850-B4B663CC5C6B}" type="parTrans" cxnId="{99C5EA46-2C96-4F7F-AFAB-2791BEA42925}">
      <dgm:prSet/>
      <dgm:spPr/>
      <dgm:t>
        <a:bodyPr/>
        <a:lstStyle/>
        <a:p>
          <a:endParaRPr lang="lv-LV"/>
        </a:p>
      </dgm:t>
    </dgm:pt>
    <dgm:pt modelId="{5CDCF169-0970-428C-BB05-10764EBDF183}" type="sibTrans" cxnId="{99C5EA46-2C96-4F7F-AFAB-2791BEA42925}">
      <dgm:prSet/>
      <dgm:spPr/>
      <dgm:t>
        <a:bodyPr/>
        <a:lstStyle/>
        <a:p>
          <a:endParaRPr lang="lv-LV"/>
        </a:p>
      </dgm:t>
    </dgm:pt>
    <dgm:pt modelId="{EED312DA-6F4F-4865-8C6C-A321626E7888}">
      <dgm:prSet phldrT="[Teksts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lv-LV" dirty="0" smtClean="0"/>
            <a:t>Padziļinātās intervijas (PI) ar mērķa grupu (WP3)</a:t>
          </a:r>
          <a:endParaRPr lang="lv-LV" dirty="0"/>
        </a:p>
      </dgm:t>
    </dgm:pt>
    <dgm:pt modelId="{DD6CFE3D-80A0-4339-9915-627CC6194FAD}" type="parTrans" cxnId="{EE718D8A-08C6-402E-BB8F-841FB7B160E5}">
      <dgm:prSet/>
      <dgm:spPr/>
      <dgm:t>
        <a:bodyPr/>
        <a:lstStyle/>
        <a:p>
          <a:endParaRPr lang="lv-LV"/>
        </a:p>
      </dgm:t>
    </dgm:pt>
    <dgm:pt modelId="{CF6C650C-24B9-4292-A68E-A1C0C680E247}" type="sibTrans" cxnId="{EE718D8A-08C6-402E-BB8F-841FB7B160E5}">
      <dgm:prSet/>
      <dgm:spPr/>
      <dgm:t>
        <a:bodyPr/>
        <a:lstStyle/>
        <a:p>
          <a:endParaRPr lang="lv-LV"/>
        </a:p>
      </dgm:t>
    </dgm:pt>
    <dgm:pt modelId="{4E0F0AC7-9C10-4367-9C97-A8B24E49916C}">
      <dgm:prSet phldrT="[Teksts]"/>
      <dgm:spPr/>
      <dgm:t>
        <a:bodyPr/>
        <a:lstStyle/>
        <a:p>
          <a:r>
            <a:rPr lang="lv-LV" dirty="0" smtClean="0"/>
            <a:t>2020</a:t>
          </a:r>
          <a:endParaRPr lang="lv-LV" dirty="0"/>
        </a:p>
      </dgm:t>
    </dgm:pt>
    <dgm:pt modelId="{F4490787-8FD7-4F97-BBE6-3BA21B6FC057}" type="parTrans" cxnId="{15E9F075-B0E3-49BE-B9AA-E783F9322532}">
      <dgm:prSet/>
      <dgm:spPr/>
      <dgm:t>
        <a:bodyPr/>
        <a:lstStyle/>
        <a:p>
          <a:endParaRPr lang="lv-LV"/>
        </a:p>
      </dgm:t>
    </dgm:pt>
    <dgm:pt modelId="{FD994036-B9A6-4165-83DF-4D5DFC4C75A5}" type="sibTrans" cxnId="{15E9F075-B0E3-49BE-B9AA-E783F9322532}">
      <dgm:prSet/>
      <dgm:spPr/>
      <dgm:t>
        <a:bodyPr/>
        <a:lstStyle/>
        <a:p>
          <a:endParaRPr lang="lv-LV"/>
        </a:p>
      </dgm:t>
    </dgm:pt>
    <dgm:pt modelId="{19DD53B1-8F46-4AB2-B3AF-541305671B6D}">
      <dgm:prSet phldrT="[Teksts]"/>
      <dgm:spPr/>
      <dgm:t>
        <a:bodyPr/>
        <a:lstStyle/>
        <a:p>
          <a:r>
            <a:rPr lang="lv-LV" dirty="0" smtClean="0"/>
            <a:t>Pētījuma rezultātu analīze (WP5)</a:t>
          </a:r>
          <a:endParaRPr lang="lv-LV" dirty="0"/>
        </a:p>
      </dgm:t>
    </dgm:pt>
    <dgm:pt modelId="{3C26068A-806C-4D33-BD4D-8199A67CD226}" type="parTrans" cxnId="{EF8DB5EA-78E3-40D9-B4A4-2FBE46E474E8}">
      <dgm:prSet/>
      <dgm:spPr/>
      <dgm:t>
        <a:bodyPr/>
        <a:lstStyle/>
        <a:p>
          <a:endParaRPr lang="lv-LV"/>
        </a:p>
      </dgm:t>
    </dgm:pt>
    <dgm:pt modelId="{1557917B-7289-4633-851F-92D0E1697F67}" type="sibTrans" cxnId="{EF8DB5EA-78E3-40D9-B4A4-2FBE46E474E8}">
      <dgm:prSet/>
      <dgm:spPr/>
      <dgm:t>
        <a:bodyPr/>
        <a:lstStyle/>
        <a:p>
          <a:endParaRPr lang="lv-LV"/>
        </a:p>
      </dgm:t>
    </dgm:pt>
    <dgm:pt modelId="{971FEB92-4419-499A-A94A-1618230EF8EC}">
      <dgm:prSet phldrT="[Teksts]"/>
      <dgm:spPr>
        <a:ln>
          <a:solidFill>
            <a:srgbClr val="7030A0"/>
          </a:solidFill>
        </a:ln>
      </dgm:spPr>
      <dgm:t>
        <a:bodyPr/>
        <a:lstStyle/>
        <a:p>
          <a:r>
            <a:rPr lang="lv-LV" dirty="0" smtClean="0"/>
            <a:t>PI ar mērķa grupu (WP3)</a:t>
          </a:r>
          <a:endParaRPr lang="lv-LV" dirty="0"/>
        </a:p>
      </dgm:t>
    </dgm:pt>
    <dgm:pt modelId="{906B1F3A-2164-4209-9DC6-AF0B9303AD93}" type="parTrans" cxnId="{BFFCF68C-6FC0-41CF-9CA9-0AA876F42E6C}">
      <dgm:prSet/>
      <dgm:spPr/>
      <dgm:t>
        <a:bodyPr/>
        <a:lstStyle/>
        <a:p>
          <a:endParaRPr lang="lv-LV"/>
        </a:p>
      </dgm:t>
    </dgm:pt>
    <dgm:pt modelId="{F512A198-4856-4850-A47D-EF9440674ED6}" type="sibTrans" cxnId="{BFFCF68C-6FC0-41CF-9CA9-0AA876F42E6C}">
      <dgm:prSet/>
      <dgm:spPr/>
      <dgm:t>
        <a:bodyPr/>
        <a:lstStyle/>
        <a:p>
          <a:endParaRPr lang="lv-LV"/>
        </a:p>
      </dgm:t>
    </dgm:pt>
    <dgm:pt modelId="{EF216F1E-B250-44EA-93F8-894B6CC4AA03}">
      <dgm:prSet phldrT="[Teksts]"/>
      <dgm:spPr>
        <a:ln>
          <a:solidFill>
            <a:srgbClr val="7030A0"/>
          </a:solidFill>
        </a:ln>
      </dgm:spPr>
      <dgm:t>
        <a:bodyPr/>
        <a:lstStyle/>
        <a:p>
          <a:r>
            <a:rPr lang="lv-LV" dirty="0" smtClean="0"/>
            <a:t>Sekundāro datu analīze (WP2)</a:t>
          </a:r>
          <a:endParaRPr lang="lv-LV" dirty="0"/>
        </a:p>
      </dgm:t>
    </dgm:pt>
    <dgm:pt modelId="{AF69EC48-BB5F-4C3F-94B9-B92495AC08F5}" type="parTrans" cxnId="{620D64C8-A61E-4DAE-9DFA-2F40AA4225AF}">
      <dgm:prSet/>
      <dgm:spPr/>
      <dgm:t>
        <a:bodyPr/>
        <a:lstStyle/>
        <a:p>
          <a:endParaRPr lang="lv-LV"/>
        </a:p>
      </dgm:t>
    </dgm:pt>
    <dgm:pt modelId="{5E8F4A08-30DA-47BA-BD95-33DF7BC245A4}" type="sibTrans" cxnId="{620D64C8-A61E-4DAE-9DFA-2F40AA4225AF}">
      <dgm:prSet/>
      <dgm:spPr/>
      <dgm:t>
        <a:bodyPr/>
        <a:lstStyle/>
        <a:p>
          <a:endParaRPr lang="lv-LV"/>
        </a:p>
      </dgm:t>
    </dgm:pt>
    <dgm:pt modelId="{F9CA4B46-81C4-46E6-AD1D-A10C09623C2B}">
      <dgm:prSet phldrT="[Teksts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lv-LV" dirty="0"/>
        </a:p>
      </dgm:t>
    </dgm:pt>
    <dgm:pt modelId="{44464F86-0CB3-4F81-B7F4-16B9581E3774}" type="parTrans" cxnId="{5EAA4C6C-3498-46C8-AD9D-5AD417E77ECB}">
      <dgm:prSet/>
      <dgm:spPr/>
      <dgm:t>
        <a:bodyPr/>
        <a:lstStyle/>
        <a:p>
          <a:endParaRPr lang="lv-LV"/>
        </a:p>
      </dgm:t>
    </dgm:pt>
    <dgm:pt modelId="{826FCCAC-9516-4E5B-882D-D6E66E147D21}" type="sibTrans" cxnId="{5EAA4C6C-3498-46C8-AD9D-5AD417E77ECB}">
      <dgm:prSet/>
      <dgm:spPr/>
      <dgm:t>
        <a:bodyPr/>
        <a:lstStyle/>
        <a:p>
          <a:endParaRPr lang="lv-LV"/>
        </a:p>
      </dgm:t>
    </dgm:pt>
    <dgm:pt modelId="{FED72C4E-BDC5-4124-992E-5B727667E8DA}">
      <dgm:prSet phldrT="[Teksts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lv-LV" dirty="0" smtClean="0"/>
            <a:t>Kvantitatīva mērķa grupas aptauja (WP4)</a:t>
          </a:r>
          <a:endParaRPr lang="lv-LV" dirty="0"/>
        </a:p>
      </dgm:t>
    </dgm:pt>
    <dgm:pt modelId="{472A7196-08F5-49A1-B410-BC82CE9FC9B5}" type="parTrans" cxnId="{B2A88E21-6DA3-4499-A62E-F4EA95B8D8BB}">
      <dgm:prSet/>
      <dgm:spPr/>
      <dgm:t>
        <a:bodyPr/>
        <a:lstStyle/>
        <a:p>
          <a:endParaRPr lang="lv-LV"/>
        </a:p>
      </dgm:t>
    </dgm:pt>
    <dgm:pt modelId="{8501BC4E-D586-46B4-8960-D7E13DF696B4}" type="sibTrans" cxnId="{B2A88E21-6DA3-4499-A62E-F4EA95B8D8BB}">
      <dgm:prSet/>
      <dgm:spPr/>
      <dgm:t>
        <a:bodyPr/>
        <a:lstStyle/>
        <a:p>
          <a:endParaRPr lang="lv-LV"/>
        </a:p>
      </dgm:t>
    </dgm:pt>
    <dgm:pt modelId="{042DC87C-B1E2-44FB-9C25-56FB6D71FEDB}">
      <dgm:prSet phldrT="[Teksts]"/>
      <dgm:spPr/>
      <dgm:t>
        <a:bodyPr/>
        <a:lstStyle/>
        <a:p>
          <a:r>
            <a:rPr lang="lv-LV" dirty="0" smtClean="0"/>
            <a:t>Publikācijas žurnālos un monogrāfija (WP5)</a:t>
          </a:r>
          <a:endParaRPr lang="lv-LV" dirty="0"/>
        </a:p>
      </dgm:t>
    </dgm:pt>
    <dgm:pt modelId="{50E76C23-D884-46EB-8F39-D224B5C48C22}" type="parTrans" cxnId="{3D5D2013-BA36-42CB-A2C8-93E02002F4A5}">
      <dgm:prSet/>
      <dgm:spPr/>
      <dgm:t>
        <a:bodyPr/>
        <a:lstStyle/>
        <a:p>
          <a:endParaRPr lang="lv-LV"/>
        </a:p>
      </dgm:t>
    </dgm:pt>
    <dgm:pt modelId="{ADB4BF6A-8EF1-482C-A35F-FC9AAF96BE54}" type="sibTrans" cxnId="{3D5D2013-BA36-42CB-A2C8-93E02002F4A5}">
      <dgm:prSet/>
      <dgm:spPr/>
      <dgm:t>
        <a:bodyPr/>
        <a:lstStyle/>
        <a:p>
          <a:endParaRPr lang="lv-LV"/>
        </a:p>
      </dgm:t>
    </dgm:pt>
    <dgm:pt modelId="{8D68964B-2128-4F31-BF8B-08D874776497}" type="pres">
      <dgm:prSet presAssocID="{88516ACE-B88D-432A-969E-A95E7EAEDF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2EBE294-A247-49E8-8D54-9B4AFCEC1D28}" type="pres">
      <dgm:prSet presAssocID="{10328A39-76E5-493E-9335-82B6587827FA}" presName="composite" presStyleCnt="0"/>
      <dgm:spPr/>
    </dgm:pt>
    <dgm:pt modelId="{BA01FAC1-8547-4B6D-A8F1-06FD3CBAE59D}" type="pres">
      <dgm:prSet presAssocID="{10328A39-76E5-493E-9335-82B6587827F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BED56EA-8008-4E85-9DF2-B7F350E352B9}" type="pres">
      <dgm:prSet presAssocID="{10328A39-76E5-493E-9335-82B6587827FA}" presName="parSh" presStyleLbl="node1" presStyleIdx="0" presStyleCnt="3"/>
      <dgm:spPr/>
      <dgm:t>
        <a:bodyPr/>
        <a:lstStyle/>
        <a:p>
          <a:endParaRPr lang="lv-LV"/>
        </a:p>
      </dgm:t>
    </dgm:pt>
    <dgm:pt modelId="{B3B903AC-FE9F-44AC-9498-9AF3C6768A18}" type="pres">
      <dgm:prSet presAssocID="{10328A39-76E5-493E-9335-82B6587827F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233A895-A909-4D95-9A2E-296F3F23EF84}" type="pres">
      <dgm:prSet presAssocID="{6333953F-F32E-4465-82CC-6E8C24AE129E}" presName="sibTrans" presStyleLbl="sibTrans2D1" presStyleIdx="0" presStyleCnt="2"/>
      <dgm:spPr/>
      <dgm:t>
        <a:bodyPr/>
        <a:lstStyle/>
        <a:p>
          <a:endParaRPr lang="lv-LV"/>
        </a:p>
      </dgm:t>
    </dgm:pt>
    <dgm:pt modelId="{E8B03D6E-0B18-4534-8438-5362CDF1D17A}" type="pres">
      <dgm:prSet presAssocID="{6333953F-F32E-4465-82CC-6E8C24AE129E}" presName="connTx" presStyleLbl="sibTrans2D1" presStyleIdx="0" presStyleCnt="2"/>
      <dgm:spPr/>
      <dgm:t>
        <a:bodyPr/>
        <a:lstStyle/>
        <a:p>
          <a:endParaRPr lang="lv-LV"/>
        </a:p>
      </dgm:t>
    </dgm:pt>
    <dgm:pt modelId="{64B3E32D-DA2B-4EC8-895E-59E24CAABABF}" type="pres">
      <dgm:prSet presAssocID="{5BEC8944-466E-4D1A-818B-76A254395F0D}" presName="composite" presStyleCnt="0"/>
      <dgm:spPr/>
    </dgm:pt>
    <dgm:pt modelId="{E87AEEBA-3A42-4190-9F2D-FBD9F4A5BCAB}" type="pres">
      <dgm:prSet presAssocID="{5BEC8944-466E-4D1A-818B-76A254395F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8290C0F-2283-479D-9D83-BC964CDB05F9}" type="pres">
      <dgm:prSet presAssocID="{5BEC8944-466E-4D1A-818B-76A254395F0D}" presName="parSh" presStyleLbl="node1" presStyleIdx="1" presStyleCnt="3"/>
      <dgm:spPr/>
      <dgm:t>
        <a:bodyPr/>
        <a:lstStyle/>
        <a:p>
          <a:endParaRPr lang="lv-LV"/>
        </a:p>
      </dgm:t>
    </dgm:pt>
    <dgm:pt modelId="{1E765FB1-B992-40B9-9900-F3D07828D67A}" type="pres">
      <dgm:prSet presAssocID="{5BEC8944-466E-4D1A-818B-76A254395F0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41C9E64-CAB3-4F6E-8E4F-72B46EB7FAC8}" type="pres">
      <dgm:prSet presAssocID="{5CDCF169-0970-428C-BB05-10764EBDF183}" presName="sibTrans" presStyleLbl="sibTrans2D1" presStyleIdx="1" presStyleCnt="2"/>
      <dgm:spPr/>
      <dgm:t>
        <a:bodyPr/>
        <a:lstStyle/>
        <a:p>
          <a:endParaRPr lang="lv-LV"/>
        </a:p>
      </dgm:t>
    </dgm:pt>
    <dgm:pt modelId="{A6014114-7CDC-42A6-A5C8-FC6A1091F5DA}" type="pres">
      <dgm:prSet presAssocID="{5CDCF169-0970-428C-BB05-10764EBDF183}" presName="connTx" presStyleLbl="sibTrans2D1" presStyleIdx="1" presStyleCnt="2"/>
      <dgm:spPr/>
      <dgm:t>
        <a:bodyPr/>
        <a:lstStyle/>
        <a:p>
          <a:endParaRPr lang="lv-LV"/>
        </a:p>
      </dgm:t>
    </dgm:pt>
    <dgm:pt modelId="{99251A64-57AD-4D76-8A4C-AC7DE125763C}" type="pres">
      <dgm:prSet presAssocID="{4E0F0AC7-9C10-4367-9C97-A8B24E49916C}" presName="composite" presStyleCnt="0"/>
      <dgm:spPr/>
    </dgm:pt>
    <dgm:pt modelId="{DE3190F8-17D9-463F-B3AF-B1B2E8C9AFA2}" type="pres">
      <dgm:prSet presAssocID="{4E0F0AC7-9C10-4367-9C97-A8B24E49916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A9BA4F7-3929-4D21-B09C-5E17A8D652E0}" type="pres">
      <dgm:prSet presAssocID="{4E0F0AC7-9C10-4367-9C97-A8B24E49916C}" presName="parSh" presStyleLbl="node1" presStyleIdx="2" presStyleCnt="3"/>
      <dgm:spPr/>
      <dgm:t>
        <a:bodyPr/>
        <a:lstStyle/>
        <a:p>
          <a:endParaRPr lang="lv-LV"/>
        </a:p>
      </dgm:t>
    </dgm:pt>
    <dgm:pt modelId="{22A2F02D-7E06-4221-A33B-9F49FDA94298}" type="pres">
      <dgm:prSet presAssocID="{4E0F0AC7-9C10-4367-9C97-A8B24E49916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5E9F075-B0E3-49BE-B9AA-E783F9322532}" srcId="{88516ACE-B88D-432A-969E-A95E7EAEDFF6}" destId="{4E0F0AC7-9C10-4367-9C97-A8B24E49916C}" srcOrd="2" destOrd="0" parTransId="{F4490787-8FD7-4F97-BBE6-3BA21B6FC057}" sibTransId="{FD994036-B9A6-4165-83DF-4D5DFC4C75A5}"/>
    <dgm:cxn modelId="{781E8A50-BE7F-46FA-8CEF-5CF3B2B76465}" type="presOf" srcId="{C69671E5-3FE2-4249-A8E4-B8733466ED0F}" destId="{B3B903AC-FE9F-44AC-9498-9AF3C6768A18}" srcOrd="0" destOrd="0" presId="urn:microsoft.com/office/officeart/2005/8/layout/process3"/>
    <dgm:cxn modelId="{268B3049-B840-4535-86FE-7314B021E2E2}" srcId="{88516ACE-B88D-432A-969E-A95E7EAEDFF6}" destId="{10328A39-76E5-493E-9335-82B6587827FA}" srcOrd="0" destOrd="0" parTransId="{9CFA8A2A-3853-4D82-B88F-34EADCDC9A1F}" sibTransId="{6333953F-F32E-4465-82CC-6E8C24AE129E}"/>
    <dgm:cxn modelId="{99C5EA46-2C96-4F7F-AFAB-2791BEA42925}" srcId="{88516ACE-B88D-432A-969E-A95E7EAEDFF6}" destId="{5BEC8944-466E-4D1A-818B-76A254395F0D}" srcOrd="1" destOrd="0" parTransId="{71F3F3E7-C564-46E8-B850-B4B663CC5C6B}" sibTransId="{5CDCF169-0970-428C-BB05-10764EBDF183}"/>
    <dgm:cxn modelId="{46AF25D9-3DDC-44C5-A43F-CECB702F4BE6}" type="presOf" srcId="{F9CA4B46-81C4-46E6-AD1D-A10C09623C2B}" destId="{1E765FB1-B992-40B9-9900-F3D07828D67A}" srcOrd="0" destOrd="2" presId="urn:microsoft.com/office/officeart/2005/8/layout/process3"/>
    <dgm:cxn modelId="{3EBD2D0F-177E-4AE9-A7A7-E90FC88922C2}" type="presOf" srcId="{042DC87C-B1E2-44FB-9C25-56FB6D71FEDB}" destId="{22A2F02D-7E06-4221-A33B-9F49FDA94298}" srcOrd="0" destOrd="1" presId="urn:microsoft.com/office/officeart/2005/8/layout/process3"/>
    <dgm:cxn modelId="{EF8DB5EA-78E3-40D9-B4A4-2FBE46E474E8}" srcId="{4E0F0AC7-9C10-4367-9C97-A8B24E49916C}" destId="{19DD53B1-8F46-4AB2-B3AF-541305671B6D}" srcOrd="0" destOrd="0" parTransId="{3C26068A-806C-4D33-BD4D-8199A67CD226}" sibTransId="{1557917B-7289-4633-851F-92D0E1697F67}"/>
    <dgm:cxn modelId="{F132035D-F048-4F68-BBD2-EC5B8CCE0B93}" type="presOf" srcId="{5CDCF169-0970-428C-BB05-10764EBDF183}" destId="{A6014114-7CDC-42A6-A5C8-FC6A1091F5DA}" srcOrd="1" destOrd="0" presId="urn:microsoft.com/office/officeart/2005/8/layout/process3"/>
    <dgm:cxn modelId="{B33D87BE-31B8-42A7-86D5-3BF8A4C72F70}" type="presOf" srcId="{5CDCF169-0970-428C-BB05-10764EBDF183}" destId="{641C9E64-CAB3-4F6E-8E4F-72B46EB7FAC8}" srcOrd="0" destOrd="0" presId="urn:microsoft.com/office/officeart/2005/8/layout/process3"/>
    <dgm:cxn modelId="{416E40C6-9913-42A1-975F-9ECD86E69BC3}" type="presOf" srcId="{4E0F0AC7-9C10-4367-9C97-A8B24E49916C}" destId="{DE3190F8-17D9-463F-B3AF-B1B2E8C9AFA2}" srcOrd="0" destOrd="0" presId="urn:microsoft.com/office/officeart/2005/8/layout/process3"/>
    <dgm:cxn modelId="{DE716005-D428-46DA-8DC8-A1CCBDBBE9F0}" type="presOf" srcId="{5BEC8944-466E-4D1A-818B-76A254395F0D}" destId="{38290C0F-2283-479D-9D83-BC964CDB05F9}" srcOrd="1" destOrd="0" presId="urn:microsoft.com/office/officeart/2005/8/layout/process3"/>
    <dgm:cxn modelId="{9A6B7247-DB6B-4E45-AFC3-14F6D13E9924}" type="presOf" srcId="{5BEC8944-466E-4D1A-818B-76A254395F0D}" destId="{E87AEEBA-3A42-4190-9F2D-FBD9F4A5BCAB}" srcOrd="0" destOrd="0" presId="urn:microsoft.com/office/officeart/2005/8/layout/process3"/>
    <dgm:cxn modelId="{D3ED6F37-22AC-4479-900E-FA0487AE61D5}" type="presOf" srcId="{971FEB92-4419-499A-A94A-1618230EF8EC}" destId="{B3B903AC-FE9F-44AC-9498-9AF3C6768A18}" srcOrd="0" destOrd="2" presId="urn:microsoft.com/office/officeart/2005/8/layout/process3"/>
    <dgm:cxn modelId="{3D5D2013-BA36-42CB-A2C8-93E02002F4A5}" srcId="{4E0F0AC7-9C10-4367-9C97-A8B24E49916C}" destId="{042DC87C-B1E2-44FB-9C25-56FB6D71FEDB}" srcOrd="1" destOrd="0" parTransId="{50E76C23-D884-46EB-8F39-D224B5C48C22}" sibTransId="{ADB4BF6A-8EF1-482C-A35F-FC9AAF96BE54}"/>
    <dgm:cxn modelId="{691EA710-83C4-41BC-871B-50C1ACFC2B02}" type="presOf" srcId="{4E0F0AC7-9C10-4367-9C97-A8B24E49916C}" destId="{9A9BA4F7-3929-4D21-B09C-5E17A8D652E0}" srcOrd="1" destOrd="0" presId="urn:microsoft.com/office/officeart/2005/8/layout/process3"/>
    <dgm:cxn modelId="{9C89F582-8798-4626-8BAF-DAEDB0801023}" type="presOf" srcId="{FED72C4E-BDC5-4124-992E-5B727667E8DA}" destId="{1E765FB1-B992-40B9-9900-F3D07828D67A}" srcOrd="0" destOrd="1" presId="urn:microsoft.com/office/officeart/2005/8/layout/process3"/>
    <dgm:cxn modelId="{1CE0ECE2-C112-47EF-8609-6BA6AC49CE8B}" type="presOf" srcId="{19DD53B1-8F46-4AB2-B3AF-541305671B6D}" destId="{22A2F02D-7E06-4221-A33B-9F49FDA94298}" srcOrd="0" destOrd="0" presId="urn:microsoft.com/office/officeart/2005/8/layout/process3"/>
    <dgm:cxn modelId="{5EAA4C6C-3498-46C8-AD9D-5AD417E77ECB}" srcId="{5BEC8944-466E-4D1A-818B-76A254395F0D}" destId="{F9CA4B46-81C4-46E6-AD1D-A10C09623C2B}" srcOrd="2" destOrd="0" parTransId="{44464F86-0CB3-4F81-B7F4-16B9581E3774}" sibTransId="{826FCCAC-9516-4E5B-882D-D6E66E147D21}"/>
    <dgm:cxn modelId="{EE718D8A-08C6-402E-BB8F-841FB7B160E5}" srcId="{5BEC8944-466E-4D1A-818B-76A254395F0D}" destId="{EED312DA-6F4F-4865-8C6C-A321626E7888}" srcOrd="0" destOrd="0" parTransId="{DD6CFE3D-80A0-4339-9915-627CC6194FAD}" sibTransId="{CF6C650C-24B9-4292-A68E-A1C0C680E247}"/>
    <dgm:cxn modelId="{AD212FA8-1745-4ADB-A52F-E9D006A9637F}" type="presOf" srcId="{6333953F-F32E-4465-82CC-6E8C24AE129E}" destId="{5233A895-A909-4D95-9A2E-296F3F23EF84}" srcOrd="0" destOrd="0" presId="urn:microsoft.com/office/officeart/2005/8/layout/process3"/>
    <dgm:cxn modelId="{73AFEA6E-9D89-4CA4-9C00-74B6400CCE7E}" type="presOf" srcId="{10328A39-76E5-493E-9335-82B6587827FA}" destId="{6BED56EA-8008-4E85-9DF2-B7F350E352B9}" srcOrd="1" destOrd="0" presId="urn:microsoft.com/office/officeart/2005/8/layout/process3"/>
    <dgm:cxn modelId="{CBB254AB-4052-4AD7-834F-21CC6A769712}" srcId="{10328A39-76E5-493E-9335-82B6587827FA}" destId="{C69671E5-3FE2-4249-A8E4-B8733466ED0F}" srcOrd="0" destOrd="0" parTransId="{D463CE22-10B9-470A-80EB-AA896A3718B2}" sibTransId="{CC0D066D-A07B-43EE-BA22-E29DA1CE5DCC}"/>
    <dgm:cxn modelId="{BFFCF68C-6FC0-41CF-9CA9-0AA876F42E6C}" srcId="{10328A39-76E5-493E-9335-82B6587827FA}" destId="{971FEB92-4419-499A-A94A-1618230EF8EC}" srcOrd="2" destOrd="0" parTransId="{906B1F3A-2164-4209-9DC6-AF0B9303AD93}" sibTransId="{F512A198-4856-4850-A47D-EF9440674ED6}"/>
    <dgm:cxn modelId="{DD8DA8AE-EF64-46B2-BAD2-6778DA10D1F3}" type="presOf" srcId="{88516ACE-B88D-432A-969E-A95E7EAEDFF6}" destId="{8D68964B-2128-4F31-BF8B-08D874776497}" srcOrd="0" destOrd="0" presId="urn:microsoft.com/office/officeart/2005/8/layout/process3"/>
    <dgm:cxn modelId="{21ECCB3D-68D3-404B-BEEC-1809F326A591}" type="presOf" srcId="{EED312DA-6F4F-4865-8C6C-A321626E7888}" destId="{1E765FB1-B992-40B9-9900-F3D07828D67A}" srcOrd="0" destOrd="0" presId="urn:microsoft.com/office/officeart/2005/8/layout/process3"/>
    <dgm:cxn modelId="{F1935C4A-052D-4B24-8000-B225EC1107A8}" type="presOf" srcId="{EF216F1E-B250-44EA-93F8-894B6CC4AA03}" destId="{B3B903AC-FE9F-44AC-9498-9AF3C6768A18}" srcOrd="0" destOrd="1" presId="urn:microsoft.com/office/officeart/2005/8/layout/process3"/>
    <dgm:cxn modelId="{D5BC4CD2-B399-42C0-9221-795A5ECD5386}" type="presOf" srcId="{6333953F-F32E-4465-82CC-6E8C24AE129E}" destId="{E8B03D6E-0B18-4534-8438-5362CDF1D17A}" srcOrd="1" destOrd="0" presId="urn:microsoft.com/office/officeart/2005/8/layout/process3"/>
    <dgm:cxn modelId="{9212D27B-236B-4746-B7E9-BE2083087C1E}" type="presOf" srcId="{10328A39-76E5-493E-9335-82B6587827FA}" destId="{BA01FAC1-8547-4B6D-A8F1-06FD3CBAE59D}" srcOrd="0" destOrd="0" presId="urn:microsoft.com/office/officeart/2005/8/layout/process3"/>
    <dgm:cxn modelId="{B2A88E21-6DA3-4499-A62E-F4EA95B8D8BB}" srcId="{5BEC8944-466E-4D1A-818B-76A254395F0D}" destId="{FED72C4E-BDC5-4124-992E-5B727667E8DA}" srcOrd="1" destOrd="0" parTransId="{472A7196-08F5-49A1-B410-BC82CE9FC9B5}" sibTransId="{8501BC4E-D586-46B4-8960-D7E13DF696B4}"/>
    <dgm:cxn modelId="{620D64C8-A61E-4DAE-9DFA-2F40AA4225AF}" srcId="{10328A39-76E5-493E-9335-82B6587827FA}" destId="{EF216F1E-B250-44EA-93F8-894B6CC4AA03}" srcOrd="1" destOrd="0" parTransId="{AF69EC48-BB5F-4C3F-94B9-B92495AC08F5}" sibTransId="{5E8F4A08-30DA-47BA-BD95-33DF7BC245A4}"/>
    <dgm:cxn modelId="{0E5033E4-BE41-4061-87DA-B91151F62ACD}" type="presParOf" srcId="{8D68964B-2128-4F31-BF8B-08D874776497}" destId="{62EBE294-A247-49E8-8D54-9B4AFCEC1D28}" srcOrd="0" destOrd="0" presId="urn:microsoft.com/office/officeart/2005/8/layout/process3"/>
    <dgm:cxn modelId="{9DEDED8F-3369-405B-8DE2-6D5013A6C925}" type="presParOf" srcId="{62EBE294-A247-49E8-8D54-9B4AFCEC1D28}" destId="{BA01FAC1-8547-4B6D-A8F1-06FD3CBAE59D}" srcOrd="0" destOrd="0" presId="urn:microsoft.com/office/officeart/2005/8/layout/process3"/>
    <dgm:cxn modelId="{8E731CD8-5FE9-4BD9-B2E0-FC382217609D}" type="presParOf" srcId="{62EBE294-A247-49E8-8D54-9B4AFCEC1D28}" destId="{6BED56EA-8008-4E85-9DF2-B7F350E352B9}" srcOrd="1" destOrd="0" presId="urn:microsoft.com/office/officeart/2005/8/layout/process3"/>
    <dgm:cxn modelId="{5024C46D-E671-4131-8C7B-C757034A0981}" type="presParOf" srcId="{62EBE294-A247-49E8-8D54-9B4AFCEC1D28}" destId="{B3B903AC-FE9F-44AC-9498-9AF3C6768A18}" srcOrd="2" destOrd="0" presId="urn:microsoft.com/office/officeart/2005/8/layout/process3"/>
    <dgm:cxn modelId="{740C1709-052B-4B9C-8A40-8CD8C2F848A7}" type="presParOf" srcId="{8D68964B-2128-4F31-BF8B-08D874776497}" destId="{5233A895-A909-4D95-9A2E-296F3F23EF84}" srcOrd="1" destOrd="0" presId="urn:microsoft.com/office/officeart/2005/8/layout/process3"/>
    <dgm:cxn modelId="{E2DCA36C-FE32-4607-941B-0F730955EE67}" type="presParOf" srcId="{5233A895-A909-4D95-9A2E-296F3F23EF84}" destId="{E8B03D6E-0B18-4534-8438-5362CDF1D17A}" srcOrd="0" destOrd="0" presId="urn:microsoft.com/office/officeart/2005/8/layout/process3"/>
    <dgm:cxn modelId="{ACB974F5-2392-43C9-BC02-F5A894C6703A}" type="presParOf" srcId="{8D68964B-2128-4F31-BF8B-08D874776497}" destId="{64B3E32D-DA2B-4EC8-895E-59E24CAABABF}" srcOrd="2" destOrd="0" presId="urn:microsoft.com/office/officeart/2005/8/layout/process3"/>
    <dgm:cxn modelId="{A99CA476-AC38-4DE0-B2A2-5AF82CF7B81A}" type="presParOf" srcId="{64B3E32D-DA2B-4EC8-895E-59E24CAABABF}" destId="{E87AEEBA-3A42-4190-9F2D-FBD9F4A5BCAB}" srcOrd="0" destOrd="0" presId="urn:microsoft.com/office/officeart/2005/8/layout/process3"/>
    <dgm:cxn modelId="{49D6CE01-25E5-47D4-AD1D-8D45016F61EF}" type="presParOf" srcId="{64B3E32D-DA2B-4EC8-895E-59E24CAABABF}" destId="{38290C0F-2283-479D-9D83-BC964CDB05F9}" srcOrd="1" destOrd="0" presId="urn:microsoft.com/office/officeart/2005/8/layout/process3"/>
    <dgm:cxn modelId="{DD963961-97DE-4320-920D-99E2641EE254}" type="presParOf" srcId="{64B3E32D-DA2B-4EC8-895E-59E24CAABABF}" destId="{1E765FB1-B992-40B9-9900-F3D07828D67A}" srcOrd="2" destOrd="0" presId="urn:microsoft.com/office/officeart/2005/8/layout/process3"/>
    <dgm:cxn modelId="{7870EEAF-AC8E-49FB-8D5F-187CA67D75B0}" type="presParOf" srcId="{8D68964B-2128-4F31-BF8B-08D874776497}" destId="{641C9E64-CAB3-4F6E-8E4F-72B46EB7FAC8}" srcOrd="3" destOrd="0" presId="urn:microsoft.com/office/officeart/2005/8/layout/process3"/>
    <dgm:cxn modelId="{AE7E63DD-51EE-4DAF-98D3-F4AAD2938B09}" type="presParOf" srcId="{641C9E64-CAB3-4F6E-8E4F-72B46EB7FAC8}" destId="{A6014114-7CDC-42A6-A5C8-FC6A1091F5DA}" srcOrd="0" destOrd="0" presId="urn:microsoft.com/office/officeart/2005/8/layout/process3"/>
    <dgm:cxn modelId="{929C7CA9-429F-4DD5-BA74-A496C0D0FED2}" type="presParOf" srcId="{8D68964B-2128-4F31-BF8B-08D874776497}" destId="{99251A64-57AD-4D76-8A4C-AC7DE125763C}" srcOrd="4" destOrd="0" presId="urn:microsoft.com/office/officeart/2005/8/layout/process3"/>
    <dgm:cxn modelId="{60C9061A-6231-44CC-972B-387829FC3993}" type="presParOf" srcId="{99251A64-57AD-4D76-8A4C-AC7DE125763C}" destId="{DE3190F8-17D9-463F-B3AF-B1B2E8C9AFA2}" srcOrd="0" destOrd="0" presId="urn:microsoft.com/office/officeart/2005/8/layout/process3"/>
    <dgm:cxn modelId="{EEA7D839-411F-444B-83A4-DB7A90002D2E}" type="presParOf" srcId="{99251A64-57AD-4D76-8A4C-AC7DE125763C}" destId="{9A9BA4F7-3929-4D21-B09C-5E17A8D652E0}" srcOrd="1" destOrd="0" presId="urn:microsoft.com/office/officeart/2005/8/layout/process3"/>
    <dgm:cxn modelId="{6A581C54-D62B-4B99-BC06-2917D41B5693}" type="presParOf" srcId="{99251A64-57AD-4D76-8A4C-AC7DE125763C}" destId="{22A2F02D-7E06-4221-A33B-9F49FDA9429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E7E96-0819-4BE4-A369-00FDA658AFA5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1B998B97-CBE2-496E-AB70-ADF54C37CC69}">
      <dgm:prSet phldrT="[Teksts]"/>
      <dgm:spPr>
        <a:solidFill>
          <a:srgbClr val="FFC000"/>
        </a:solidFill>
      </dgm:spPr>
      <dgm:t>
        <a:bodyPr/>
        <a:lstStyle/>
        <a:p>
          <a:r>
            <a:rPr lang="lv-LV" dirty="0" smtClean="0"/>
            <a:t>Makro</a:t>
          </a:r>
          <a:endParaRPr lang="lv-LV" dirty="0"/>
        </a:p>
      </dgm:t>
    </dgm:pt>
    <dgm:pt modelId="{16F61DEB-F255-4F91-AFB6-DC2ABAFD6AA9}" type="parTrans" cxnId="{D89F6479-34D8-4513-A591-ED2B8406657D}">
      <dgm:prSet/>
      <dgm:spPr/>
      <dgm:t>
        <a:bodyPr/>
        <a:lstStyle/>
        <a:p>
          <a:endParaRPr lang="lv-LV"/>
        </a:p>
      </dgm:t>
    </dgm:pt>
    <dgm:pt modelId="{5734789E-0839-4AE7-93AB-A6F231DE77F0}" type="sibTrans" cxnId="{D89F6479-34D8-4513-A591-ED2B8406657D}">
      <dgm:prSet/>
      <dgm:spPr>
        <a:solidFill>
          <a:srgbClr val="FFC000"/>
        </a:solidFill>
      </dgm:spPr>
      <dgm:t>
        <a:bodyPr/>
        <a:lstStyle/>
        <a:p>
          <a:endParaRPr lang="lv-LV"/>
        </a:p>
      </dgm:t>
    </dgm:pt>
    <dgm:pt modelId="{29897B0E-647F-4644-BA8D-8252479934E5}">
      <dgm:prSet phldrT="[Teksts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lv-LV" dirty="0" err="1" smtClean="0"/>
            <a:t>Mikro</a:t>
          </a:r>
          <a:endParaRPr lang="lv-LV" dirty="0"/>
        </a:p>
      </dgm:t>
    </dgm:pt>
    <dgm:pt modelId="{3F380E52-3441-4FEC-89F3-365CDD46903D}" type="parTrans" cxnId="{040596EC-6305-4B97-B2CC-9D2AD19ACC6A}">
      <dgm:prSet/>
      <dgm:spPr/>
      <dgm:t>
        <a:bodyPr/>
        <a:lstStyle/>
        <a:p>
          <a:endParaRPr lang="lv-LV"/>
        </a:p>
      </dgm:t>
    </dgm:pt>
    <dgm:pt modelId="{E7B5762E-A888-4BC6-8E32-C2CFD5E36044}" type="sibTrans" cxnId="{040596EC-6305-4B97-B2CC-9D2AD19ACC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lv-LV"/>
        </a:p>
      </dgm:t>
    </dgm:pt>
    <dgm:pt modelId="{6C0BCEDE-7D81-4070-81FF-8D9A7DAC8627}">
      <dgm:prSet phldrT="[Teksts]"/>
      <dgm:spPr/>
      <dgm:t>
        <a:bodyPr/>
        <a:lstStyle/>
        <a:p>
          <a:r>
            <a:rPr lang="lv-LV" dirty="0" err="1" smtClean="0"/>
            <a:t>Mezo</a:t>
          </a:r>
          <a:endParaRPr lang="lv-LV" dirty="0"/>
        </a:p>
      </dgm:t>
    </dgm:pt>
    <dgm:pt modelId="{5681E06E-D265-4D00-AC25-8AE23977097F}" type="parTrans" cxnId="{EACB8F4B-EBB7-4CCB-A73F-77CC9B9A0DF1}">
      <dgm:prSet/>
      <dgm:spPr/>
      <dgm:t>
        <a:bodyPr/>
        <a:lstStyle/>
        <a:p>
          <a:endParaRPr lang="lv-LV"/>
        </a:p>
      </dgm:t>
    </dgm:pt>
    <dgm:pt modelId="{E35A63B8-4011-40C3-A4F0-1F9B256E4F65}" type="sibTrans" cxnId="{EACB8F4B-EBB7-4CCB-A73F-77CC9B9A0DF1}">
      <dgm:prSet/>
      <dgm:spPr/>
      <dgm:t>
        <a:bodyPr/>
        <a:lstStyle/>
        <a:p>
          <a:endParaRPr lang="lv-LV"/>
        </a:p>
      </dgm:t>
    </dgm:pt>
    <dgm:pt modelId="{8DF546F6-9B3B-475F-8799-5C4188CD9236}" type="pres">
      <dgm:prSet presAssocID="{EBFE7E96-0819-4BE4-A369-00FDA658AF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1D671A8-D1D9-4673-9330-B59B59C6839A}" type="pres">
      <dgm:prSet presAssocID="{1B998B97-CBE2-496E-AB70-ADF54C37CC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8121075-C48A-47A7-BC24-DE1607E54324}" type="pres">
      <dgm:prSet presAssocID="{5734789E-0839-4AE7-93AB-A6F231DE77F0}" presName="sibTrans" presStyleLbl="sibTrans2D1" presStyleIdx="0" presStyleCnt="3"/>
      <dgm:spPr/>
      <dgm:t>
        <a:bodyPr/>
        <a:lstStyle/>
        <a:p>
          <a:endParaRPr lang="lv-LV"/>
        </a:p>
      </dgm:t>
    </dgm:pt>
    <dgm:pt modelId="{A3C5357B-506D-4076-893F-A7FFFA80E4B3}" type="pres">
      <dgm:prSet presAssocID="{5734789E-0839-4AE7-93AB-A6F231DE77F0}" presName="connectorText" presStyleLbl="sibTrans2D1" presStyleIdx="0" presStyleCnt="3"/>
      <dgm:spPr/>
      <dgm:t>
        <a:bodyPr/>
        <a:lstStyle/>
        <a:p>
          <a:endParaRPr lang="lv-LV"/>
        </a:p>
      </dgm:t>
    </dgm:pt>
    <dgm:pt modelId="{69A76B66-57A1-4A12-BCB9-35A12F7E774C}" type="pres">
      <dgm:prSet presAssocID="{29897B0E-647F-4644-BA8D-8252479934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4ACE19E-F337-4636-AB28-501A50775839}" type="pres">
      <dgm:prSet presAssocID="{E7B5762E-A888-4BC6-8E32-C2CFD5E36044}" presName="sibTrans" presStyleLbl="sibTrans2D1" presStyleIdx="1" presStyleCnt="3"/>
      <dgm:spPr/>
      <dgm:t>
        <a:bodyPr/>
        <a:lstStyle/>
        <a:p>
          <a:endParaRPr lang="lv-LV"/>
        </a:p>
      </dgm:t>
    </dgm:pt>
    <dgm:pt modelId="{DCC7B6CE-96F5-4FA6-9787-3007EA69EE71}" type="pres">
      <dgm:prSet presAssocID="{E7B5762E-A888-4BC6-8E32-C2CFD5E36044}" presName="connectorText" presStyleLbl="sibTrans2D1" presStyleIdx="1" presStyleCnt="3"/>
      <dgm:spPr/>
      <dgm:t>
        <a:bodyPr/>
        <a:lstStyle/>
        <a:p>
          <a:endParaRPr lang="lv-LV"/>
        </a:p>
      </dgm:t>
    </dgm:pt>
    <dgm:pt modelId="{767E23B1-BE89-45FD-BD6D-0EA9AD1FBCB6}" type="pres">
      <dgm:prSet presAssocID="{6C0BCEDE-7D81-4070-81FF-8D9A7DAC86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278AFE1-D0B7-47C0-B317-099637907000}" type="pres">
      <dgm:prSet presAssocID="{E35A63B8-4011-40C3-A4F0-1F9B256E4F65}" presName="sibTrans" presStyleLbl="sibTrans2D1" presStyleIdx="2" presStyleCnt="3"/>
      <dgm:spPr/>
      <dgm:t>
        <a:bodyPr/>
        <a:lstStyle/>
        <a:p>
          <a:endParaRPr lang="lv-LV"/>
        </a:p>
      </dgm:t>
    </dgm:pt>
    <dgm:pt modelId="{FAB6A379-FB7E-400C-AF5A-05481F09044B}" type="pres">
      <dgm:prSet presAssocID="{E35A63B8-4011-40C3-A4F0-1F9B256E4F65}" presName="connectorText" presStyleLbl="sibTrans2D1" presStyleIdx="2" presStyleCnt="3"/>
      <dgm:spPr/>
      <dgm:t>
        <a:bodyPr/>
        <a:lstStyle/>
        <a:p>
          <a:endParaRPr lang="lv-LV"/>
        </a:p>
      </dgm:t>
    </dgm:pt>
  </dgm:ptLst>
  <dgm:cxnLst>
    <dgm:cxn modelId="{A0FA9FFF-23AF-455E-8D5D-A211D1641DB9}" type="presOf" srcId="{29897B0E-647F-4644-BA8D-8252479934E5}" destId="{69A76B66-57A1-4A12-BCB9-35A12F7E774C}" srcOrd="0" destOrd="0" presId="urn:microsoft.com/office/officeart/2005/8/layout/cycle7"/>
    <dgm:cxn modelId="{B3167473-B5FF-4638-A051-EB0A0FA491ED}" type="presOf" srcId="{6C0BCEDE-7D81-4070-81FF-8D9A7DAC8627}" destId="{767E23B1-BE89-45FD-BD6D-0EA9AD1FBCB6}" srcOrd="0" destOrd="0" presId="urn:microsoft.com/office/officeart/2005/8/layout/cycle7"/>
    <dgm:cxn modelId="{552BB207-7AE6-4C30-BCE1-7720E2465107}" type="presOf" srcId="{E35A63B8-4011-40C3-A4F0-1F9B256E4F65}" destId="{FAB6A379-FB7E-400C-AF5A-05481F09044B}" srcOrd="1" destOrd="0" presId="urn:microsoft.com/office/officeart/2005/8/layout/cycle7"/>
    <dgm:cxn modelId="{040596EC-6305-4B97-B2CC-9D2AD19ACC6A}" srcId="{EBFE7E96-0819-4BE4-A369-00FDA658AFA5}" destId="{29897B0E-647F-4644-BA8D-8252479934E5}" srcOrd="1" destOrd="0" parTransId="{3F380E52-3441-4FEC-89F3-365CDD46903D}" sibTransId="{E7B5762E-A888-4BC6-8E32-C2CFD5E36044}"/>
    <dgm:cxn modelId="{CF89A779-D514-4D06-AEF1-672A8C3E7EB1}" type="presOf" srcId="{E7B5762E-A888-4BC6-8E32-C2CFD5E36044}" destId="{24ACE19E-F337-4636-AB28-501A50775839}" srcOrd="0" destOrd="0" presId="urn:microsoft.com/office/officeart/2005/8/layout/cycle7"/>
    <dgm:cxn modelId="{0FAF712D-3E9F-4E16-B821-72A173E68804}" type="presOf" srcId="{5734789E-0839-4AE7-93AB-A6F231DE77F0}" destId="{A3C5357B-506D-4076-893F-A7FFFA80E4B3}" srcOrd="1" destOrd="0" presId="urn:microsoft.com/office/officeart/2005/8/layout/cycle7"/>
    <dgm:cxn modelId="{8EE37630-D806-4B03-A35A-09F3B1E2CC94}" type="presOf" srcId="{E35A63B8-4011-40C3-A4F0-1F9B256E4F65}" destId="{2278AFE1-D0B7-47C0-B317-099637907000}" srcOrd="0" destOrd="0" presId="urn:microsoft.com/office/officeart/2005/8/layout/cycle7"/>
    <dgm:cxn modelId="{EACB8F4B-EBB7-4CCB-A73F-77CC9B9A0DF1}" srcId="{EBFE7E96-0819-4BE4-A369-00FDA658AFA5}" destId="{6C0BCEDE-7D81-4070-81FF-8D9A7DAC8627}" srcOrd="2" destOrd="0" parTransId="{5681E06E-D265-4D00-AC25-8AE23977097F}" sibTransId="{E35A63B8-4011-40C3-A4F0-1F9B256E4F65}"/>
    <dgm:cxn modelId="{B9566747-E80A-46CA-8D9D-150A170074D5}" type="presOf" srcId="{E7B5762E-A888-4BC6-8E32-C2CFD5E36044}" destId="{DCC7B6CE-96F5-4FA6-9787-3007EA69EE71}" srcOrd="1" destOrd="0" presId="urn:microsoft.com/office/officeart/2005/8/layout/cycle7"/>
    <dgm:cxn modelId="{B73A2525-5BAF-40A7-8D12-0D0B62E5F330}" type="presOf" srcId="{1B998B97-CBE2-496E-AB70-ADF54C37CC69}" destId="{31D671A8-D1D9-4673-9330-B59B59C6839A}" srcOrd="0" destOrd="0" presId="urn:microsoft.com/office/officeart/2005/8/layout/cycle7"/>
    <dgm:cxn modelId="{89C96EEA-3B9B-4E05-BB40-DF6C7B76B3E1}" type="presOf" srcId="{EBFE7E96-0819-4BE4-A369-00FDA658AFA5}" destId="{8DF546F6-9B3B-475F-8799-5C4188CD9236}" srcOrd="0" destOrd="0" presId="urn:microsoft.com/office/officeart/2005/8/layout/cycle7"/>
    <dgm:cxn modelId="{3228F2EF-8438-4537-A849-CE1341BB3CDA}" type="presOf" srcId="{5734789E-0839-4AE7-93AB-A6F231DE77F0}" destId="{98121075-C48A-47A7-BC24-DE1607E54324}" srcOrd="0" destOrd="0" presId="urn:microsoft.com/office/officeart/2005/8/layout/cycle7"/>
    <dgm:cxn modelId="{D89F6479-34D8-4513-A591-ED2B8406657D}" srcId="{EBFE7E96-0819-4BE4-A369-00FDA658AFA5}" destId="{1B998B97-CBE2-496E-AB70-ADF54C37CC69}" srcOrd="0" destOrd="0" parTransId="{16F61DEB-F255-4F91-AFB6-DC2ABAFD6AA9}" sibTransId="{5734789E-0839-4AE7-93AB-A6F231DE77F0}"/>
    <dgm:cxn modelId="{4C222AB1-8365-4148-B78D-5A0278AD610C}" type="presParOf" srcId="{8DF546F6-9B3B-475F-8799-5C4188CD9236}" destId="{31D671A8-D1D9-4673-9330-B59B59C6839A}" srcOrd="0" destOrd="0" presId="urn:microsoft.com/office/officeart/2005/8/layout/cycle7"/>
    <dgm:cxn modelId="{A75F8F60-481B-4368-99B3-70A8FE26E0B6}" type="presParOf" srcId="{8DF546F6-9B3B-475F-8799-5C4188CD9236}" destId="{98121075-C48A-47A7-BC24-DE1607E54324}" srcOrd="1" destOrd="0" presId="urn:microsoft.com/office/officeart/2005/8/layout/cycle7"/>
    <dgm:cxn modelId="{920C69A8-0040-4FC3-B3D2-034DC6C0F2B3}" type="presParOf" srcId="{98121075-C48A-47A7-BC24-DE1607E54324}" destId="{A3C5357B-506D-4076-893F-A7FFFA80E4B3}" srcOrd="0" destOrd="0" presId="urn:microsoft.com/office/officeart/2005/8/layout/cycle7"/>
    <dgm:cxn modelId="{9B7C545A-3426-48DA-8CB1-6A12C34FEF60}" type="presParOf" srcId="{8DF546F6-9B3B-475F-8799-5C4188CD9236}" destId="{69A76B66-57A1-4A12-BCB9-35A12F7E774C}" srcOrd="2" destOrd="0" presId="urn:microsoft.com/office/officeart/2005/8/layout/cycle7"/>
    <dgm:cxn modelId="{D957CD19-9CD7-4CA3-BB43-673995F3D8DE}" type="presParOf" srcId="{8DF546F6-9B3B-475F-8799-5C4188CD9236}" destId="{24ACE19E-F337-4636-AB28-501A50775839}" srcOrd="3" destOrd="0" presId="urn:microsoft.com/office/officeart/2005/8/layout/cycle7"/>
    <dgm:cxn modelId="{9FDEE581-9B92-41A9-9C90-D4FF5D215256}" type="presParOf" srcId="{24ACE19E-F337-4636-AB28-501A50775839}" destId="{DCC7B6CE-96F5-4FA6-9787-3007EA69EE71}" srcOrd="0" destOrd="0" presId="urn:microsoft.com/office/officeart/2005/8/layout/cycle7"/>
    <dgm:cxn modelId="{2527D196-7770-4768-96A4-B9EB97E3F9F7}" type="presParOf" srcId="{8DF546F6-9B3B-475F-8799-5C4188CD9236}" destId="{767E23B1-BE89-45FD-BD6D-0EA9AD1FBCB6}" srcOrd="4" destOrd="0" presId="urn:microsoft.com/office/officeart/2005/8/layout/cycle7"/>
    <dgm:cxn modelId="{EC7F7482-CE6A-4755-8C2C-6DD4AF0507C8}" type="presParOf" srcId="{8DF546F6-9B3B-475F-8799-5C4188CD9236}" destId="{2278AFE1-D0B7-47C0-B317-099637907000}" srcOrd="5" destOrd="0" presId="urn:microsoft.com/office/officeart/2005/8/layout/cycle7"/>
    <dgm:cxn modelId="{7ED5C650-4476-49FF-B0C4-EE71A836B2ED}" type="presParOf" srcId="{2278AFE1-D0B7-47C0-B317-099637907000}" destId="{FAB6A379-FB7E-400C-AF5A-05481F0904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4E9A5-A4BE-4640-B18A-4FCCEBC75CBC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9FDD2359-2890-40D5-90B9-5B51357C0AA7}">
      <dgm:prSet phldrT="[Teksts]"/>
      <dgm:spPr/>
      <dgm:t>
        <a:bodyPr/>
        <a:lstStyle/>
        <a:p>
          <a:r>
            <a:rPr lang="lv-LV" dirty="0" err="1" smtClean="0"/>
            <a:t>Mikro</a:t>
          </a:r>
          <a:r>
            <a:rPr lang="lv-LV" dirty="0" smtClean="0"/>
            <a:t> līmeņa faktori</a:t>
          </a:r>
          <a:endParaRPr lang="lv-LV" dirty="0"/>
        </a:p>
      </dgm:t>
    </dgm:pt>
    <dgm:pt modelId="{2E6AB505-39CF-4300-8039-CA4FB92E3A39}" type="parTrans" cxnId="{D9D75439-EBEC-4675-B349-7F577F158229}">
      <dgm:prSet/>
      <dgm:spPr/>
      <dgm:t>
        <a:bodyPr/>
        <a:lstStyle/>
        <a:p>
          <a:endParaRPr lang="lv-LV"/>
        </a:p>
      </dgm:t>
    </dgm:pt>
    <dgm:pt modelId="{0ADC5927-D1D1-473D-ACB1-893E53618625}" type="sibTrans" cxnId="{D9D75439-EBEC-4675-B349-7F577F158229}">
      <dgm:prSet/>
      <dgm:spPr/>
      <dgm:t>
        <a:bodyPr/>
        <a:lstStyle/>
        <a:p>
          <a:endParaRPr lang="lv-LV"/>
        </a:p>
      </dgm:t>
    </dgm:pt>
    <dgm:pt modelId="{D05FEE2A-2D09-4AE7-B700-16E50CBDC2FE}">
      <dgm:prSet phldrT="[Teksts]"/>
      <dgm:spPr/>
      <dgm:t>
        <a:bodyPr/>
        <a:lstStyle/>
        <a:p>
          <a:r>
            <a:rPr lang="lv-LV" dirty="0" smtClean="0"/>
            <a:t>Demogrāfiskie rādītāji</a:t>
          </a:r>
          <a:endParaRPr lang="lv-LV" dirty="0"/>
        </a:p>
      </dgm:t>
    </dgm:pt>
    <dgm:pt modelId="{1D771752-CF64-4CFF-8910-3CAF531A9BC9}" type="parTrans" cxnId="{EE8C9FDD-7700-4BB0-AD2A-70397BFE1E1C}">
      <dgm:prSet/>
      <dgm:spPr/>
      <dgm:t>
        <a:bodyPr/>
        <a:lstStyle/>
        <a:p>
          <a:endParaRPr lang="lv-LV"/>
        </a:p>
      </dgm:t>
    </dgm:pt>
    <dgm:pt modelId="{49B1128C-4B24-4CA4-BB43-4E923F7EE686}" type="sibTrans" cxnId="{EE8C9FDD-7700-4BB0-AD2A-70397BFE1E1C}">
      <dgm:prSet/>
      <dgm:spPr/>
      <dgm:t>
        <a:bodyPr/>
        <a:lstStyle/>
        <a:p>
          <a:endParaRPr lang="lv-LV"/>
        </a:p>
      </dgm:t>
    </dgm:pt>
    <dgm:pt modelId="{53E56232-E782-4AE5-AD35-553E52853808}">
      <dgm:prSet phldrT="[Teksts]"/>
      <dgm:spPr/>
      <dgm:t>
        <a:bodyPr/>
        <a:lstStyle/>
        <a:p>
          <a:r>
            <a:rPr lang="lv-LV" dirty="0" smtClean="0"/>
            <a:t>Sociāli ekonomiskie rādītāji</a:t>
          </a:r>
          <a:endParaRPr lang="lv-LV" dirty="0"/>
        </a:p>
      </dgm:t>
    </dgm:pt>
    <dgm:pt modelId="{5555DCFF-EFDE-45A2-97CB-3A1A4A10D2F4}" type="parTrans" cxnId="{926DCCAC-62DB-422A-9686-6C841938A6F3}">
      <dgm:prSet/>
      <dgm:spPr/>
      <dgm:t>
        <a:bodyPr/>
        <a:lstStyle/>
        <a:p>
          <a:endParaRPr lang="lv-LV"/>
        </a:p>
      </dgm:t>
    </dgm:pt>
    <dgm:pt modelId="{3A4F4A0C-EFB9-424C-95C1-9AE33B67994C}" type="sibTrans" cxnId="{926DCCAC-62DB-422A-9686-6C841938A6F3}">
      <dgm:prSet/>
      <dgm:spPr/>
      <dgm:t>
        <a:bodyPr/>
        <a:lstStyle/>
        <a:p>
          <a:endParaRPr lang="lv-LV"/>
        </a:p>
      </dgm:t>
    </dgm:pt>
    <dgm:pt modelId="{FA21D7D2-B77D-465A-8C44-0BF8C8006774}">
      <dgm:prSet phldrT="[Teksts]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lv-LV" dirty="0" err="1" smtClean="0"/>
            <a:t>Mezo</a:t>
          </a:r>
          <a:r>
            <a:rPr lang="lv-LV" dirty="0" smtClean="0"/>
            <a:t> līmeņa faktori</a:t>
          </a:r>
          <a:endParaRPr lang="lv-LV" dirty="0"/>
        </a:p>
      </dgm:t>
    </dgm:pt>
    <dgm:pt modelId="{134B7EA0-DCB3-44DB-A179-BC0F6442D321}" type="parTrans" cxnId="{95D7442B-AE8B-416F-8792-4844217B0127}">
      <dgm:prSet/>
      <dgm:spPr/>
      <dgm:t>
        <a:bodyPr/>
        <a:lstStyle/>
        <a:p>
          <a:endParaRPr lang="lv-LV"/>
        </a:p>
      </dgm:t>
    </dgm:pt>
    <dgm:pt modelId="{91560D0A-EA5A-4041-A07E-13642DA93343}" type="sibTrans" cxnId="{95D7442B-AE8B-416F-8792-4844217B0127}">
      <dgm:prSet/>
      <dgm:spPr/>
      <dgm:t>
        <a:bodyPr/>
        <a:lstStyle/>
        <a:p>
          <a:endParaRPr lang="lv-LV"/>
        </a:p>
      </dgm:t>
    </dgm:pt>
    <dgm:pt modelId="{CD1E9550-C5D3-4ABD-A0FA-64B248FC2044}">
      <dgm:prSet phldrT="[Teksts]"/>
      <dgm:spPr/>
      <dgm:t>
        <a:bodyPr/>
        <a:lstStyle/>
        <a:p>
          <a:r>
            <a:rPr lang="lv-LV" i="1" dirty="0" err="1" smtClean="0"/>
            <a:t>Mikro-mezo:</a:t>
          </a:r>
          <a:r>
            <a:rPr lang="lv-LV" dirty="0" smtClean="0"/>
            <a:t> Ģimenes sociāli ekonomiskie rādītāji; ģimenes tradīcijas</a:t>
          </a:r>
          <a:endParaRPr lang="lv-LV" dirty="0"/>
        </a:p>
      </dgm:t>
    </dgm:pt>
    <dgm:pt modelId="{F8795F2B-66CB-4D68-9E10-59ED7D5A7EBE}" type="parTrans" cxnId="{267AEAE9-6573-430F-80EB-B256AFC602DD}">
      <dgm:prSet/>
      <dgm:spPr/>
      <dgm:t>
        <a:bodyPr/>
        <a:lstStyle/>
        <a:p>
          <a:endParaRPr lang="lv-LV"/>
        </a:p>
      </dgm:t>
    </dgm:pt>
    <dgm:pt modelId="{407A8756-1110-4FB6-B502-CE8A192E7BBC}" type="sibTrans" cxnId="{267AEAE9-6573-430F-80EB-B256AFC602DD}">
      <dgm:prSet/>
      <dgm:spPr/>
      <dgm:t>
        <a:bodyPr/>
        <a:lstStyle/>
        <a:p>
          <a:endParaRPr lang="lv-LV"/>
        </a:p>
      </dgm:t>
    </dgm:pt>
    <dgm:pt modelId="{102B11EA-247D-43EE-A59A-937064CB2C0E}">
      <dgm:prSet phldrT="[Teksts]"/>
      <dgm:spPr/>
      <dgm:t>
        <a:bodyPr/>
        <a:lstStyle/>
        <a:p>
          <a:r>
            <a:rPr lang="lv-LV" i="1" dirty="0" err="1" smtClean="0"/>
            <a:t>Mezo</a:t>
          </a:r>
          <a:r>
            <a:rPr lang="lv-LV" i="1" dirty="0" smtClean="0"/>
            <a:t>: </a:t>
          </a:r>
          <a:r>
            <a:rPr lang="lv-LV" dirty="0" smtClean="0"/>
            <a:t>Migrācijas institūcijas (t.sk. </a:t>
          </a:r>
          <a:r>
            <a:rPr lang="lv-LV" dirty="0" err="1" smtClean="0"/>
            <a:t>rekrutācijas</a:t>
          </a:r>
          <a:r>
            <a:rPr lang="lv-LV" dirty="0" smtClean="0"/>
            <a:t> firmas)</a:t>
          </a:r>
          <a:endParaRPr lang="lv-LV" dirty="0"/>
        </a:p>
      </dgm:t>
    </dgm:pt>
    <dgm:pt modelId="{6A7DFDA6-67C8-40EA-B996-86533404C6D6}" type="parTrans" cxnId="{2599F668-F586-47C7-9B25-9879BE489AE2}">
      <dgm:prSet/>
      <dgm:spPr/>
      <dgm:t>
        <a:bodyPr/>
        <a:lstStyle/>
        <a:p>
          <a:endParaRPr lang="lv-LV"/>
        </a:p>
      </dgm:t>
    </dgm:pt>
    <dgm:pt modelId="{6CC46262-C753-4E1F-BF98-4C0DEA6AA9B1}" type="sibTrans" cxnId="{2599F668-F586-47C7-9B25-9879BE489AE2}">
      <dgm:prSet/>
      <dgm:spPr/>
      <dgm:t>
        <a:bodyPr/>
        <a:lstStyle/>
        <a:p>
          <a:endParaRPr lang="lv-LV"/>
        </a:p>
      </dgm:t>
    </dgm:pt>
    <dgm:pt modelId="{C00A863A-3845-4B48-8344-69702CB4338A}">
      <dgm:prSet phldrT="[Teksts]"/>
      <dgm:spPr/>
      <dgm:t>
        <a:bodyPr/>
        <a:lstStyle/>
        <a:p>
          <a:r>
            <a:rPr lang="lv-LV" dirty="0" smtClean="0"/>
            <a:t>Makro līmeņa faktori</a:t>
          </a:r>
          <a:endParaRPr lang="lv-LV" dirty="0"/>
        </a:p>
      </dgm:t>
    </dgm:pt>
    <dgm:pt modelId="{56CBA7D8-BB75-4605-A5E7-9DFA9859B545}" type="parTrans" cxnId="{BEAEF666-2B93-47CF-8735-BC7DA1F056BF}">
      <dgm:prSet/>
      <dgm:spPr/>
      <dgm:t>
        <a:bodyPr/>
        <a:lstStyle/>
        <a:p>
          <a:endParaRPr lang="lv-LV"/>
        </a:p>
      </dgm:t>
    </dgm:pt>
    <dgm:pt modelId="{95484184-C89E-425A-9F4E-A5F7814EF67D}" type="sibTrans" cxnId="{BEAEF666-2B93-47CF-8735-BC7DA1F056BF}">
      <dgm:prSet/>
      <dgm:spPr/>
      <dgm:t>
        <a:bodyPr/>
        <a:lstStyle/>
        <a:p>
          <a:endParaRPr lang="lv-LV"/>
        </a:p>
      </dgm:t>
    </dgm:pt>
    <dgm:pt modelId="{88021DF4-F8F0-48DE-82B6-C4240594003B}">
      <dgm:prSet phldrT="[Teksts]"/>
      <dgm:spPr/>
      <dgm:t>
        <a:bodyPr/>
        <a:lstStyle/>
        <a:p>
          <a:r>
            <a:rPr lang="lv-LV" dirty="0" smtClean="0"/>
            <a:t>Ekonomiskie cikli, darba tirgus pieprasījums</a:t>
          </a:r>
          <a:endParaRPr lang="lv-LV" dirty="0"/>
        </a:p>
      </dgm:t>
    </dgm:pt>
    <dgm:pt modelId="{ED702A38-E308-45A9-81F2-F6DC66913216}" type="parTrans" cxnId="{E3218E34-11F7-4C65-86EF-EE70598B3381}">
      <dgm:prSet/>
      <dgm:spPr/>
      <dgm:t>
        <a:bodyPr/>
        <a:lstStyle/>
        <a:p>
          <a:endParaRPr lang="lv-LV"/>
        </a:p>
      </dgm:t>
    </dgm:pt>
    <dgm:pt modelId="{77750AF8-9601-41DF-81EC-091F0768E0E0}" type="sibTrans" cxnId="{E3218E34-11F7-4C65-86EF-EE70598B3381}">
      <dgm:prSet/>
      <dgm:spPr/>
      <dgm:t>
        <a:bodyPr/>
        <a:lstStyle/>
        <a:p>
          <a:endParaRPr lang="lv-LV"/>
        </a:p>
      </dgm:t>
    </dgm:pt>
    <dgm:pt modelId="{0B79F70C-4561-4540-BEA5-17941C12E65C}">
      <dgm:prSet phldrT="[Teksts]"/>
      <dgm:spPr/>
      <dgm:t>
        <a:bodyPr/>
        <a:lstStyle/>
        <a:p>
          <a:r>
            <a:rPr lang="lv-LV" dirty="0" smtClean="0"/>
            <a:t>Darba algu un labklājības līmeņa atšķirības</a:t>
          </a:r>
          <a:endParaRPr lang="lv-LV" dirty="0"/>
        </a:p>
      </dgm:t>
    </dgm:pt>
    <dgm:pt modelId="{A7B3AF9D-B05D-4492-9E07-2955065DE95A}" type="parTrans" cxnId="{A8C6B1CB-B7D6-4D50-9D15-943EC88BD79E}">
      <dgm:prSet/>
      <dgm:spPr/>
      <dgm:t>
        <a:bodyPr/>
        <a:lstStyle/>
        <a:p>
          <a:endParaRPr lang="lv-LV"/>
        </a:p>
      </dgm:t>
    </dgm:pt>
    <dgm:pt modelId="{EE53161B-8832-4BB3-8235-CAFF63CF8E77}" type="sibTrans" cxnId="{A8C6B1CB-B7D6-4D50-9D15-943EC88BD79E}">
      <dgm:prSet/>
      <dgm:spPr/>
      <dgm:t>
        <a:bodyPr/>
        <a:lstStyle/>
        <a:p>
          <a:endParaRPr lang="lv-LV"/>
        </a:p>
      </dgm:t>
    </dgm:pt>
    <dgm:pt modelId="{C02130D1-0F29-4DDA-8FEA-5344180548F2}">
      <dgm:prSet phldrT="[Teksts]"/>
      <dgm:spPr/>
      <dgm:t>
        <a:bodyPr/>
        <a:lstStyle/>
        <a:p>
          <a:r>
            <a:rPr lang="lv-LV" dirty="0" smtClean="0"/>
            <a:t>Psiho-sociālie radītāji</a:t>
          </a:r>
          <a:endParaRPr lang="lv-LV" dirty="0"/>
        </a:p>
      </dgm:t>
    </dgm:pt>
    <dgm:pt modelId="{6C965744-3ACC-46C9-97AD-95A33C1D18CC}" type="parTrans" cxnId="{AA845BB0-8457-4882-A094-583993206296}">
      <dgm:prSet/>
      <dgm:spPr/>
      <dgm:t>
        <a:bodyPr/>
        <a:lstStyle/>
        <a:p>
          <a:endParaRPr lang="lv-LV"/>
        </a:p>
      </dgm:t>
    </dgm:pt>
    <dgm:pt modelId="{BAF008D0-0546-4F73-B134-BBAB6B67CDAF}" type="sibTrans" cxnId="{AA845BB0-8457-4882-A094-583993206296}">
      <dgm:prSet/>
      <dgm:spPr/>
      <dgm:t>
        <a:bodyPr/>
        <a:lstStyle/>
        <a:p>
          <a:endParaRPr lang="lv-LV"/>
        </a:p>
      </dgm:t>
    </dgm:pt>
    <dgm:pt modelId="{42778A18-395F-492A-97FA-C82232C6C9E0}">
      <dgm:prSet phldrT="[Teksts]"/>
      <dgm:spPr/>
      <dgm:t>
        <a:bodyPr/>
        <a:lstStyle/>
        <a:p>
          <a:r>
            <a:rPr lang="lv-LV" dirty="0" smtClean="0"/>
            <a:t>Indivīda risku izvērtējums</a:t>
          </a:r>
          <a:endParaRPr lang="lv-LV" dirty="0"/>
        </a:p>
      </dgm:t>
    </dgm:pt>
    <dgm:pt modelId="{1982E6C4-8D8A-41A6-8E2B-03AAEA415F5A}" type="parTrans" cxnId="{6EE81D62-2FB5-4416-83E6-ADB8A010B10D}">
      <dgm:prSet/>
      <dgm:spPr/>
      <dgm:t>
        <a:bodyPr/>
        <a:lstStyle/>
        <a:p>
          <a:endParaRPr lang="lv-LV"/>
        </a:p>
      </dgm:t>
    </dgm:pt>
    <dgm:pt modelId="{5818EBD8-774E-448B-A20F-EEE6F8E9D97F}" type="sibTrans" cxnId="{6EE81D62-2FB5-4416-83E6-ADB8A010B10D}">
      <dgm:prSet/>
      <dgm:spPr/>
      <dgm:t>
        <a:bodyPr/>
        <a:lstStyle/>
        <a:p>
          <a:endParaRPr lang="lv-LV"/>
        </a:p>
      </dgm:t>
    </dgm:pt>
    <dgm:pt modelId="{DC9D9CFF-7906-44E4-A711-23092CBC7EB6}">
      <dgm:prSet phldrT="[Teksts]"/>
      <dgm:spPr/>
      <dgm:t>
        <a:bodyPr/>
        <a:lstStyle/>
        <a:p>
          <a:r>
            <a:rPr lang="lv-LV" dirty="0" smtClean="0"/>
            <a:t>Indivīda vērtības</a:t>
          </a:r>
          <a:endParaRPr lang="lv-LV" dirty="0"/>
        </a:p>
      </dgm:t>
    </dgm:pt>
    <dgm:pt modelId="{AE716D40-4C18-40AD-8865-68F8EC0023C8}" type="parTrans" cxnId="{F593969B-0CE7-481F-B354-F1DACF5106CE}">
      <dgm:prSet/>
      <dgm:spPr/>
      <dgm:t>
        <a:bodyPr/>
        <a:lstStyle/>
        <a:p>
          <a:endParaRPr lang="lv-LV"/>
        </a:p>
      </dgm:t>
    </dgm:pt>
    <dgm:pt modelId="{2B1B4F74-8E63-42D0-A2B7-9B27C3F57188}" type="sibTrans" cxnId="{F593969B-0CE7-481F-B354-F1DACF5106CE}">
      <dgm:prSet/>
      <dgm:spPr/>
      <dgm:t>
        <a:bodyPr/>
        <a:lstStyle/>
        <a:p>
          <a:endParaRPr lang="lv-LV"/>
        </a:p>
      </dgm:t>
    </dgm:pt>
    <dgm:pt modelId="{21C7DF37-6B79-4BC8-8C09-4F8CFC94A0DA}">
      <dgm:prSet phldrT="[Teksts]"/>
      <dgm:spPr/>
      <dgm:t>
        <a:bodyPr/>
        <a:lstStyle/>
        <a:p>
          <a:r>
            <a:rPr lang="lv-LV" dirty="0" smtClean="0"/>
            <a:t>Relatīvā </a:t>
          </a:r>
          <a:r>
            <a:rPr lang="lv-LV" dirty="0" err="1" smtClean="0"/>
            <a:t>deprivācija</a:t>
          </a:r>
          <a:endParaRPr lang="lv-LV" dirty="0"/>
        </a:p>
      </dgm:t>
    </dgm:pt>
    <dgm:pt modelId="{B8FCC9EB-CC9C-40A8-9C9A-F1ED546F9719}" type="parTrans" cxnId="{50094BED-8211-4773-9AE0-1F56BE8FE4EA}">
      <dgm:prSet/>
      <dgm:spPr/>
      <dgm:t>
        <a:bodyPr/>
        <a:lstStyle/>
        <a:p>
          <a:endParaRPr lang="lv-LV"/>
        </a:p>
      </dgm:t>
    </dgm:pt>
    <dgm:pt modelId="{F91B7456-7E57-4A7E-9E18-EED8533DB098}" type="sibTrans" cxnId="{50094BED-8211-4773-9AE0-1F56BE8FE4EA}">
      <dgm:prSet/>
      <dgm:spPr/>
      <dgm:t>
        <a:bodyPr/>
        <a:lstStyle/>
        <a:p>
          <a:endParaRPr lang="lv-LV"/>
        </a:p>
      </dgm:t>
    </dgm:pt>
    <dgm:pt modelId="{7180B1D1-3076-4F10-AFAB-B9341F2FE467}">
      <dgm:prSet phldrT="[Teksts]"/>
      <dgm:spPr/>
      <dgm:t>
        <a:bodyPr/>
        <a:lstStyle/>
        <a:p>
          <a:r>
            <a:rPr lang="lv-LV" dirty="0" smtClean="0"/>
            <a:t>Sociālie tīkli</a:t>
          </a:r>
          <a:endParaRPr lang="lv-LV" dirty="0"/>
        </a:p>
      </dgm:t>
    </dgm:pt>
    <dgm:pt modelId="{406B3F81-50F0-4E4C-B306-0DA74E9B78E2}" type="parTrans" cxnId="{A7D8CC84-0A6E-4825-B8EC-B9F8D8B7AF56}">
      <dgm:prSet/>
      <dgm:spPr/>
      <dgm:t>
        <a:bodyPr/>
        <a:lstStyle/>
        <a:p>
          <a:endParaRPr lang="lv-LV"/>
        </a:p>
      </dgm:t>
    </dgm:pt>
    <dgm:pt modelId="{3460069B-7D1F-46C3-9840-E33B881261F1}" type="sibTrans" cxnId="{A7D8CC84-0A6E-4825-B8EC-B9F8D8B7AF56}">
      <dgm:prSet/>
      <dgm:spPr/>
      <dgm:t>
        <a:bodyPr/>
        <a:lstStyle/>
        <a:p>
          <a:endParaRPr lang="lv-LV"/>
        </a:p>
      </dgm:t>
    </dgm:pt>
    <dgm:pt modelId="{8B443529-BD9E-4E9B-9306-9E9325B2033C}">
      <dgm:prSet phldrT="[Teksts]"/>
      <dgm:spPr/>
      <dgm:t>
        <a:bodyPr/>
        <a:lstStyle/>
        <a:p>
          <a:r>
            <a:rPr lang="lv-LV" dirty="0" smtClean="0"/>
            <a:t>Migrācijas politika un normatīvais regulējums</a:t>
          </a:r>
          <a:endParaRPr lang="lv-LV" dirty="0"/>
        </a:p>
      </dgm:t>
    </dgm:pt>
    <dgm:pt modelId="{531D4D59-AC18-4D20-A249-4FCE38989AAC}" type="parTrans" cxnId="{87E0AE61-6A96-4042-847B-B591CC0A7226}">
      <dgm:prSet/>
      <dgm:spPr/>
      <dgm:t>
        <a:bodyPr/>
        <a:lstStyle/>
        <a:p>
          <a:endParaRPr lang="lv-LV"/>
        </a:p>
      </dgm:t>
    </dgm:pt>
    <dgm:pt modelId="{B44CD893-C954-4309-A39E-E73443D0B090}" type="sibTrans" cxnId="{87E0AE61-6A96-4042-847B-B591CC0A7226}">
      <dgm:prSet/>
      <dgm:spPr/>
      <dgm:t>
        <a:bodyPr/>
        <a:lstStyle/>
        <a:p>
          <a:endParaRPr lang="lv-LV"/>
        </a:p>
      </dgm:t>
    </dgm:pt>
    <dgm:pt modelId="{151BF392-B284-4D6B-BAE2-52C2F6A98805}" type="pres">
      <dgm:prSet presAssocID="{0734E9A5-A4BE-4640-B18A-4FCCEBC75C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A97BD938-528A-4589-B847-A2ACB9FD05FB}" type="pres">
      <dgm:prSet presAssocID="{9FDD2359-2890-40D5-90B9-5B51357C0AA7}" presName="composite" presStyleCnt="0"/>
      <dgm:spPr/>
    </dgm:pt>
    <dgm:pt modelId="{1378C5C2-D55E-46C6-A303-8D2FAAB079D0}" type="pres">
      <dgm:prSet presAssocID="{9FDD2359-2890-40D5-90B9-5B51357C0A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46BD9F3-95DA-4F86-952B-598B9087B125}" type="pres">
      <dgm:prSet presAssocID="{9FDD2359-2890-40D5-90B9-5B51357C0A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DA4F07D-611E-4951-8CA7-C0BC2D2ACB2E}" type="pres">
      <dgm:prSet presAssocID="{0ADC5927-D1D1-473D-ACB1-893E53618625}" presName="space" presStyleCnt="0"/>
      <dgm:spPr/>
    </dgm:pt>
    <dgm:pt modelId="{B4BCF553-EF73-482E-B995-C43DBDD7D4E3}" type="pres">
      <dgm:prSet presAssocID="{FA21D7D2-B77D-465A-8C44-0BF8C8006774}" presName="composite" presStyleCnt="0"/>
      <dgm:spPr/>
    </dgm:pt>
    <dgm:pt modelId="{8F513D90-CCE2-49E3-8E6A-A701E597A939}" type="pres">
      <dgm:prSet presAssocID="{FA21D7D2-B77D-465A-8C44-0BF8C80067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7508762-F56C-4BE7-BA3B-A8A7D3B77D84}" type="pres">
      <dgm:prSet presAssocID="{FA21D7D2-B77D-465A-8C44-0BF8C80067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659DCBD-093E-44B3-839F-5505133A7A83}" type="pres">
      <dgm:prSet presAssocID="{91560D0A-EA5A-4041-A07E-13642DA93343}" presName="space" presStyleCnt="0"/>
      <dgm:spPr/>
    </dgm:pt>
    <dgm:pt modelId="{17796A6A-F578-48E1-85E0-EC2DCA6AA051}" type="pres">
      <dgm:prSet presAssocID="{C00A863A-3845-4B48-8344-69702CB4338A}" presName="composite" presStyleCnt="0"/>
      <dgm:spPr/>
    </dgm:pt>
    <dgm:pt modelId="{A86A588C-EA66-4466-9076-8CB23A5ACE4E}" type="pres">
      <dgm:prSet presAssocID="{C00A863A-3845-4B48-8344-69702CB4338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5F01D8D-50AF-427C-871C-525FA888C683}" type="pres">
      <dgm:prSet presAssocID="{C00A863A-3845-4B48-8344-69702CB4338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926DCCAC-62DB-422A-9686-6C841938A6F3}" srcId="{9FDD2359-2890-40D5-90B9-5B51357C0AA7}" destId="{53E56232-E782-4AE5-AD35-553E52853808}" srcOrd="1" destOrd="0" parTransId="{5555DCFF-EFDE-45A2-97CB-3A1A4A10D2F4}" sibTransId="{3A4F4A0C-EFB9-424C-95C1-9AE33B67994C}"/>
    <dgm:cxn modelId="{BAFC827F-41A4-4561-85AF-C4C956E2BEDC}" type="presOf" srcId="{102B11EA-247D-43EE-A59A-937064CB2C0E}" destId="{87508762-F56C-4BE7-BA3B-A8A7D3B77D84}" srcOrd="0" destOrd="1" presId="urn:microsoft.com/office/officeart/2005/8/layout/hList1"/>
    <dgm:cxn modelId="{2599F668-F586-47C7-9B25-9879BE489AE2}" srcId="{FA21D7D2-B77D-465A-8C44-0BF8C8006774}" destId="{102B11EA-247D-43EE-A59A-937064CB2C0E}" srcOrd="1" destOrd="0" parTransId="{6A7DFDA6-67C8-40EA-B996-86533404C6D6}" sibTransId="{6CC46262-C753-4E1F-BF98-4C0DEA6AA9B1}"/>
    <dgm:cxn modelId="{50094BED-8211-4773-9AE0-1F56BE8FE4EA}" srcId="{FA21D7D2-B77D-465A-8C44-0BF8C8006774}" destId="{21C7DF37-6B79-4BC8-8C09-4F8CFC94A0DA}" srcOrd="3" destOrd="0" parTransId="{B8FCC9EB-CC9C-40A8-9C9A-F1ED546F9719}" sibTransId="{F91B7456-7E57-4A7E-9E18-EED8533DB098}"/>
    <dgm:cxn modelId="{F3CDD1C8-0EB5-4410-BE27-AADE47E8EBA6}" type="presOf" srcId="{D05FEE2A-2D09-4AE7-B700-16E50CBDC2FE}" destId="{746BD9F3-95DA-4F86-952B-598B9087B125}" srcOrd="0" destOrd="0" presId="urn:microsoft.com/office/officeart/2005/8/layout/hList1"/>
    <dgm:cxn modelId="{22E48E1B-796D-4969-B1C3-8D60EC242E29}" type="presOf" srcId="{21C7DF37-6B79-4BC8-8C09-4F8CFC94A0DA}" destId="{87508762-F56C-4BE7-BA3B-A8A7D3B77D84}" srcOrd="0" destOrd="3" presId="urn:microsoft.com/office/officeart/2005/8/layout/hList1"/>
    <dgm:cxn modelId="{F593969B-0CE7-481F-B354-F1DACF5106CE}" srcId="{9FDD2359-2890-40D5-90B9-5B51357C0AA7}" destId="{DC9D9CFF-7906-44E4-A711-23092CBC7EB6}" srcOrd="4" destOrd="0" parTransId="{AE716D40-4C18-40AD-8865-68F8EC0023C8}" sibTransId="{2B1B4F74-8E63-42D0-A2B7-9B27C3F57188}"/>
    <dgm:cxn modelId="{26E771D6-E952-431F-8711-2F7781D6DFAE}" type="presOf" srcId="{C02130D1-0F29-4DDA-8FEA-5344180548F2}" destId="{746BD9F3-95DA-4F86-952B-598B9087B125}" srcOrd="0" destOrd="2" presId="urn:microsoft.com/office/officeart/2005/8/layout/hList1"/>
    <dgm:cxn modelId="{4F163E60-3569-428D-90EA-15803AD74B75}" type="presOf" srcId="{FA21D7D2-B77D-465A-8C44-0BF8C8006774}" destId="{8F513D90-CCE2-49E3-8E6A-A701E597A939}" srcOrd="0" destOrd="0" presId="urn:microsoft.com/office/officeart/2005/8/layout/hList1"/>
    <dgm:cxn modelId="{AA845BB0-8457-4882-A094-583993206296}" srcId="{9FDD2359-2890-40D5-90B9-5B51357C0AA7}" destId="{C02130D1-0F29-4DDA-8FEA-5344180548F2}" srcOrd="2" destOrd="0" parTransId="{6C965744-3ACC-46C9-97AD-95A33C1D18CC}" sibTransId="{BAF008D0-0546-4F73-B134-BBAB6B67CDAF}"/>
    <dgm:cxn modelId="{7D2BBDD8-D41F-4B2C-8A59-E370765EB585}" type="presOf" srcId="{7180B1D1-3076-4F10-AFAB-B9341F2FE467}" destId="{87508762-F56C-4BE7-BA3B-A8A7D3B77D84}" srcOrd="0" destOrd="2" presId="urn:microsoft.com/office/officeart/2005/8/layout/hList1"/>
    <dgm:cxn modelId="{6EB1D253-D919-4709-A3B3-38F1938AF459}" type="presOf" srcId="{0734E9A5-A4BE-4640-B18A-4FCCEBC75CBC}" destId="{151BF392-B284-4D6B-BAE2-52C2F6A98805}" srcOrd="0" destOrd="0" presId="urn:microsoft.com/office/officeart/2005/8/layout/hList1"/>
    <dgm:cxn modelId="{95D7442B-AE8B-416F-8792-4844217B0127}" srcId="{0734E9A5-A4BE-4640-B18A-4FCCEBC75CBC}" destId="{FA21D7D2-B77D-465A-8C44-0BF8C8006774}" srcOrd="1" destOrd="0" parTransId="{134B7EA0-DCB3-44DB-A179-BC0F6442D321}" sibTransId="{91560D0A-EA5A-4041-A07E-13642DA93343}"/>
    <dgm:cxn modelId="{267AEAE9-6573-430F-80EB-B256AFC602DD}" srcId="{FA21D7D2-B77D-465A-8C44-0BF8C8006774}" destId="{CD1E9550-C5D3-4ABD-A0FA-64B248FC2044}" srcOrd="0" destOrd="0" parTransId="{F8795F2B-66CB-4D68-9E10-59ED7D5A7EBE}" sibTransId="{407A8756-1110-4FB6-B502-CE8A192E7BBC}"/>
    <dgm:cxn modelId="{6EE81D62-2FB5-4416-83E6-ADB8A010B10D}" srcId="{9FDD2359-2890-40D5-90B9-5B51357C0AA7}" destId="{42778A18-395F-492A-97FA-C82232C6C9E0}" srcOrd="3" destOrd="0" parTransId="{1982E6C4-8D8A-41A6-8E2B-03AAEA415F5A}" sibTransId="{5818EBD8-774E-448B-A20F-EEE6F8E9D97F}"/>
    <dgm:cxn modelId="{DC761138-2374-4004-A679-023256BE8964}" type="presOf" srcId="{C00A863A-3845-4B48-8344-69702CB4338A}" destId="{A86A588C-EA66-4466-9076-8CB23A5ACE4E}" srcOrd="0" destOrd="0" presId="urn:microsoft.com/office/officeart/2005/8/layout/hList1"/>
    <dgm:cxn modelId="{EE8C9FDD-7700-4BB0-AD2A-70397BFE1E1C}" srcId="{9FDD2359-2890-40D5-90B9-5B51357C0AA7}" destId="{D05FEE2A-2D09-4AE7-B700-16E50CBDC2FE}" srcOrd="0" destOrd="0" parTransId="{1D771752-CF64-4CFF-8910-3CAF531A9BC9}" sibTransId="{49B1128C-4B24-4CA4-BB43-4E923F7EE686}"/>
    <dgm:cxn modelId="{871BBFF2-555D-4E8F-AA81-A80B2140C383}" type="presOf" srcId="{DC9D9CFF-7906-44E4-A711-23092CBC7EB6}" destId="{746BD9F3-95DA-4F86-952B-598B9087B125}" srcOrd="0" destOrd="4" presId="urn:microsoft.com/office/officeart/2005/8/layout/hList1"/>
    <dgm:cxn modelId="{A8C6B1CB-B7D6-4D50-9D15-943EC88BD79E}" srcId="{C00A863A-3845-4B48-8344-69702CB4338A}" destId="{0B79F70C-4561-4540-BEA5-17941C12E65C}" srcOrd="1" destOrd="0" parTransId="{A7B3AF9D-B05D-4492-9E07-2955065DE95A}" sibTransId="{EE53161B-8832-4BB3-8235-CAFF63CF8E77}"/>
    <dgm:cxn modelId="{D9D75439-EBEC-4675-B349-7F577F158229}" srcId="{0734E9A5-A4BE-4640-B18A-4FCCEBC75CBC}" destId="{9FDD2359-2890-40D5-90B9-5B51357C0AA7}" srcOrd="0" destOrd="0" parTransId="{2E6AB505-39CF-4300-8039-CA4FB92E3A39}" sibTransId="{0ADC5927-D1D1-473D-ACB1-893E53618625}"/>
    <dgm:cxn modelId="{7353609A-E192-4AA2-AC6E-6859238FB520}" type="presOf" srcId="{9FDD2359-2890-40D5-90B9-5B51357C0AA7}" destId="{1378C5C2-D55E-46C6-A303-8D2FAAB079D0}" srcOrd="0" destOrd="0" presId="urn:microsoft.com/office/officeart/2005/8/layout/hList1"/>
    <dgm:cxn modelId="{3F7677A4-1F4F-4D15-86E2-A53E6255572A}" type="presOf" srcId="{0B79F70C-4561-4540-BEA5-17941C12E65C}" destId="{15F01D8D-50AF-427C-871C-525FA888C683}" srcOrd="0" destOrd="1" presId="urn:microsoft.com/office/officeart/2005/8/layout/hList1"/>
    <dgm:cxn modelId="{BEAEF666-2B93-47CF-8735-BC7DA1F056BF}" srcId="{0734E9A5-A4BE-4640-B18A-4FCCEBC75CBC}" destId="{C00A863A-3845-4B48-8344-69702CB4338A}" srcOrd="2" destOrd="0" parTransId="{56CBA7D8-BB75-4605-A5E7-9DFA9859B545}" sibTransId="{95484184-C89E-425A-9F4E-A5F7814EF67D}"/>
    <dgm:cxn modelId="{87E0AE61-6A96-4042-847B-B591CC0A7226}" srcId="{C00A863A-3845-4B48-8344-69702CB4338A}" destId="{8B443529-BD9E-4E9B-9306-9E9325B2033C}" srcOrd="2" destOrd="0" parTransId="{531D4D59-AC18-4D20-A249-4FCE38989AAC}" sibTransId="{B44CD893-C954-4309-A39E-E73443D0B090}"/>
    <dgm:cxn modelId="{6013DCF1-8796-4D7C-B016-63E5B3F1F66B}" type="presOf" srcId="{CD1E9550-C5D3-4ABD-A0FA-64B248FC2044}" destId="{87508762-F56C-4BE7-BA3B-A8A7D3B77D84}" srcOrd="0" destOrd="0" presId="urn:microsoft.com/office/officeart/2005/8/layout/hList1"/>
    <dgm:cxn modelId="{BCDD7BFE-B99C-4AB6-8F1D-098FAB438463}" type="presOf" srcId="{42778A18-395F-492A-97FA-C82232C6C9E0}" destId="{746BD9F3-95DA-4F86-952B-598B9087B125}" srcOrd="0" destOrd="3" presId="urn:microsoft.com/office/officeart/2005/8/layout/hList1"/>
    <dgm:cxn modelId="{398954C4-8E14-4037-BFEF-A8E22491BEF0}" type="presOf" srcId="{8B443529-BD9E-4E9B-9306-9E9325B2033C}" destId="{15F01D8D-50AF-427C-871C-525FA888C683}" srcOrd="0" destOrd="2" presId="urn:microsoft.com/office/officeart/2005/8/layout/hList1"/>
    <dgm:cxn modelId="{8AC0FBDF-E1BB-490C-98BF-DB40A4358B28}" type="presOf" srcId="{88021DF4-F8F0-48DE-82B6-C4240594003B}" destId="{15F01D8D-50AF-427C-871C-525FA888C683}" srcOrd="0" destOrd="0" presId="urn:microsoft.com/office/officeart/2005/8/layout/hList1"/>
    <dgm:cxn modelId="{A7D8CC84-0A6E-4825-B8EC-B9F8D8B7AF56}" srcId="{FA21D7D2-B77D-465A-8C44-0BF8C8006774}" destId="{7180B1D1-3076-4F10-AFAB-B9341F2FE467}" srcOrd="2" destOrd="0" parTransId="{406B3F81-50F0-4E4C-B306-0DA74E9B78E2}" sibTransId="{3460069B-7D1F-46C3-9840-E33B881261F1}"/>
    <dgm:cxn modelId="{101A01EC-EB45-4E47-8954-E5460874599E}" type="presOf" srcId="{53E56232-E782-4AE5-AD35-553E52853808}" destId="{746BD9F3-95DA-4F86-952B-598B9087B125}" srcOrd="0" destOrd="1" presId="urn:microsoft.com/office/officeart/2005/8/layout/hList1"/>
    <dgm:cxn modelId="{E3218E34-11F7-4C65-86EF-EE70598B3381}" srcId="{C00A863A-3845-4B48-8344-69702CB4338A}" destId="{88021DF4-F8F0-48DE-82B6-C4240594003B}" srcOrd="0" destOrd="0" parTransId="{ED702A38-E308-45A9-81F2-F6DC66913216}" sibTransId="{77750AF8-9601-41DF-81EC-091F0768E0E0}"/>
    <dgm:cxn modelId="{BCC25C55-93EC-49CC-AE95-4688B269217A}" type="presParOf" srcId="{151BF392-B284-4D6B-BAE2-52C2F6A98805}" destId="{A97BD938-528A-4589-B847-A2ACB9FD05FB}" srcOrd="0" destOrd="0" presId="urn:microsoft.com/office/officeart/2005/8/layout/hList1"/>
    <dgm:cxn modelId="{7A7417DC-6E6F-4FED-B04C-F1E18A2F4894}" type="presParOf" srcId="{A97BD938-528A-4589-B847-A2ACB9FD05FB}" destId="{1378C5C2-D55E-46C6-A303-8D2FAAB079D0}" srcOrd="0" destOrd="0" presId="urn:microsoft.com/office/officeart/2005/8/layout/hList1"/>
    <dgm:cxn modelId="{76A41E29-8218-4223-887E-3865408FEB49}" type="presParOf" srcId="{A97BD938-528A-4589-B847-A2ACB9FD05FB}" destId="{746BD9F3-95DA-4F86-952B-598B9087B125}" srcOrd="1" destOrd="0" presId="urn:microsoft.com/office/officeart/2005/8/layout/hList1"/>
    <dgm:cxn modelId="{0A33C769-1A59-4D71-AF55-82AA6A4EF23F}" type="presParOf" srcId="{151BF392-B284-4D6B-BAE2-52C2F6A98805}" destId="{2DA4F07D-611E-4951-8CA7-C0BC2D2ACB2E}" srcOrd="1" destOrd="0" presId="urn:microsoft.com/office/officeart/2005/8/layout/hList1"/>
    <dgm:cxn modelId="{A863E057-A10B-47ED-8739-CC84647EE08D}" type="presParOf" srcId="{151BF392-B284-4D6B-BAE2-52C2F6A98805}" destId="{B4BCF553-EF73-482E-B995-C43DBDD7D4E3}" srcOrd="2" destOrd="0" presId="urn:microsoft.com/office/officeart/2005/8/layout/hList1"/>
    <dgm:cxn modelId="{19B74ED6-F0AC-4737-897A-497175FCC1DF}" type="presParOf" srcId="{B4BCF553-EF73-482E-B995-C43DBDD7D4E3}" destId="{8F513D90-CCE2-49E3-8E6A-A701E597A939}" srcOrd="0" destOrd="0" presId="urn:microsoft.com/office/officeart/2005/8/layout/hList1"/>
    <dgm:cxn modelId="{07217D65-BEDE-42C8-A3AB-6CDCE84DF8C9}" type="presParOf" srcId="{B4BCF553-EF73-482E-B995-C43DBDD7D4E3}" destId="{87508762-F56C-4BE7-BA3B-A8A7D3B77D84}" srcOrd="1" destOrd="0" presId="urn:microsoft.com/office/officeart/2005/8/layout/hList1"/>
    <dgm:cxn modelId="{7C62F99A-1DFE-4B25-8B8A-4F6EC0B65668}" type="presParOf" srcId="{151BF392-B284-4D6B-BAE2-52C2F6A98805}" destId="{8659DCBD-093E-44B3-839F-5505133A7A83}" srcOrd="3" destOrd="0" presId="urn:microsoft.com/office/officeart/2005/8/layout/hList1"/>
    <dgm:cxn modelId="{D5F7BA41-4B9E-47DA-8737-A47DA656C457}" type="presParOf" srcId="{151BF392-B284-4D6B-BAE2-52C2F6A98805}" destId="{17796A6A-F578-48E1-85E0-EC2DCA6AA051}" srcOrd="4" destOrd="0" presId="urn:microsoft.com/office/officeart/2005/8/layout/hList1"/>
    <dgm:cxn modelId="{9254C8AF-CAF2-4981-A518-88CDF2E80222}" type="presParOf" srcId="{17796A6A-F578-48E1-85E0-EC2DCA6AA051}" destId="{A86A588C-EA66-4466-9076-8CB23A5ACE4E}" srcOrd="0" destOrd="0" presId="urn:microsoft.com/office/officeart/2005/8/layout/hList1"/>
    <dgm:cxn modelId="{CDEE11EF-FD4D-41DE-A1FC-44A8A7237662}" type="presParOf" srcId="{17796A6A-F578-48E1-85E0-EC2DCA6AA051}" destId="{15F01D8D-50AF-427C-871C-525FA888C6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D56EA-8008-4E85-9DF2-B7F350E352B9}">
      <dsp:nvSpPr>
        <dsp:cNvPr id="0" name=""/>
        <dsp:cNvSpPr/>
      </dsp:nvSpPr>
      <dsp:spPr>
        <a:xfrm>
          <a:off x="4038" y="162000"/>
          <a:ext cx="1836445" cy="73439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2018</a:t>
          </a:r>
          <a:endParaRPr lang="lv-LV" sz="1700" kern="1200" dirty="0"/>
        </a:p>
      </dsp:txBody>
      <dsp:txXfrm>
        <a:off x="4038" y="162000"/>
        <a:ext cx="1836445" cy="489600"/>
      </dsp:txXfrm>
    </dsp:sp>
    <dsp:sp modelId="{B3B903AC-FE9F-44AC-9498-9AF3C6768A18}">
      <dsp:nvSpPr>
        <dsp:cNvPr id="0" name=""/>
        <dsp:cNvSpPr/>
      </dsp:nvSpPr>
      <dsp:spPr>
        <a:xfrm>
          <a:off x="380178" y="651600"/>
          <a:ext cx="1836445" cy="238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Teorija &amp; metodoloģija (WP1)</a:t>
          </a:r>
          <a:endParaRPr lang="lv-L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Sekundāro datu analīze (WP2)</a:t>
          </a:r>
          <a:endParaRPr lang="lv-L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PI ar mērķa grupu (WP3)</a:t>
          </a:r>
          <a:endParaRPr lang="lv-LV" sz="1700" kern="1200" dirty="0"/>
        </a:p>
      </dsp:txBody>
      <dsp:txXfrm>
        <a:off x="433966" y="705388"/>
        <a:ext cx="1728869" cy="2279224"/>
      </dsp:txXfrm>
    </dsp:sp>
    <dsp:sp modelId="{5233A895-A909-4D95-9A2E-296F3F23EF84}">
      <dsp:nvSpPr>
        <dsp:cNvPr id="0" name=""/>
        <dsp:cNvSpPr/>
      </dsp:nvSpPr>
      <dsp:spPr>
        <a:xfrm>
          <a:off x="2118882" y="178189"/>
          <a:ext cx="590204" cy="457221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400" kern="1200"/>
        </a:p>
      </dsp:txBody>
      <dsp:txXfrm>
        <a:off x="2118882" y="269633"/>
        <a:ext cx="453038" cy="274333"/>
      </dsp:txXfrm>
    </dsp:sp>
    <dsp:sp modelId="{38290C0F-2283-479D-9D83-BC964CDB05F9}">
      <dsp:nvSpPr>
        <dsp:cNvPr id="0" name=""/>
        <dsp:cNvSpPr/>
      </dsp:nvSpPr>
      <dsp:spPr>
        <a:xfrm>
          <a:off x="2954078" y="162000"/>
          <a:ext cx="1836445" cy="73439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2019</a:t>
          </a:r>
          <a:endParaRPr lang="lv-LV" sz="1700" kern="1200" dirty="0"/>
        </a:p>
      </dsp:txBody>
      <dsp:txXfrm>
        <a:off x="2954078" y="162000"/>
        <a:ext cx="1836445" cy="489600"/>
      </dsp:txXfrm>
    </dsp:sp>
    <dsp:sp modelId="{1E765FB1-B992-40B9-9900-F3D07828D67A}">
      <dsp:nvSpPr>
        <dsp:cNvPr id="0" name=""/>
        <dsp:cNvSpPr/>
      </dsp:nvSpPr>
      <dsp:spPr>
        <a:xfrm>
          <a:off x="3330217" y="651600"/>
          <a:ext cx="1836445" cy="238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Padziļinātās intervijas (PI) ar mērķa grupu (WP3)</a:t>
          </a:r>
          <a:endParaRPr lang="lv-L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Kvantitatīva mērķa grupas aptauja (WP4)</a:t>
          </a:r>
          <a:endParaRPr lang="lv-L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700" kern="1200" dirty="0"/>
        </a:p>
      </dsp:txBody>
      <dsp:txXfrm>
        <a:off x="3384005" y="705388"/>
        <a:ext cx="1728869" cy="2279224"/>
      </dsp:txXfrm>
    </dsp:sp>
    <dsp:sp modelId="{641C9E64-CAB3-4F6E-8E4F-72B46EB7FAC8}">
      <dsp:nvSpPr>
        <dsp:cNvPr id="0" name=""/>
        <dsp:cNvSpPr/>
      </dsp:nvSpPr>
      <dsp:spPr>
        <a:xfrm>
          <a:off x="5068922" y="178189"/>
          <a:ext cx="590204" cy="457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400" kern="1200"/>
        </a:p>
      </dsp:txBody>
      <dsp:txXfrm>
        <a:off x="5068922" y="269633"/>
        <a:ext cx="453038" cy="274333"/>
      </dsp:txXfrm>
    </dsp:sp>
    <dsp:sp modelId="{9A9BA4F7-3929-4D21-B09C-5E17A8D652E0}">
      <dsp:nvSpPr>
        <dsp:cNvPr id="0" name=""/>
        <dsp:cNvSpPr/>
      </dsp:nvSpPr>
      <dsp:spPr>
        <a:xfrm>
          <a:off x="5904118" y="162000"/>
          <a:ext cx="1836445" cy="7343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2020</a:t>
          </a:r>
          <a:endParaRPr lang="lv-LV" sz="1700" kern="1200" dirty="0"/>
        </a:p>
      </dsp:txBody>
      <dsp:txXfrm>
        <a:off x="5904118" y="162000"/>
        <a:ext cx="1836445" cy="489600"/>
      </dsp:txXfrm>
    </dsp:sp>
    <dsp:sp modelId="{22A2F02D-7E06-4221-A33B-9F49FDA94298}">
      <dsp:nvSpPr>
        <dsp:cNvPr id="0" name=""/>
        <dsp:cNvSpPr/>
      </dsp:nvSpPr>
      <dsp:spPr>
        <a:xfrm>
          <a:off x="6280257" y="651600"/>
          <a:ext cx="1836445" cy="238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Pētījuma rezultātu analīze (WP5)</a:t>
          </a:r>
          <a:endParaRPr lang="lv-L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Publikācijas žurnālos un monogrāfija (WP5)</a:t>
          </a:r>
          <a:endParaRPr lang="lv-LV" sz="1700" kern="1200" dirty="0"/>
        </a:p>
      </dsp:txBody>
      <dsp:txXfrm>
        <a:off x="6334045" y="705388"/>
        <a:ext cx="1728869" cy="227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671A8-D1D9-4673-9330-B59B59C6839A}">
      <dsp:nvSpPr>
        <dsp:cNvPr id="0" name=""/>
        <dsp:cNvSpPr/>
      </dsp:nvSpPr>
      <dsp:spPr>
        <a:xfrm>
          <a:off x="2145102" y="1228"/>
          <a:ext cx="1486481" cy="7432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Makro</a:t>
          </a:r>
          <a:endParaRPr lang="lv-LV" sz="3200" kern="1200" dirty="0"/>
        </a:p>
      </dsp:txBody>
      <dsp:txXfrm>
        <a:off x="2166871" y="22997"/>
        <a:ext cx="1442943" cy="699702"/>
      </dsp:txXfrm>
    </dsp:sp>
    <dsp:sp modelId="{98121075-C48A-47A7-BC24-DE1607E54324}">
      <dsp:nvSpPr>
        <dsp:cNvPr id="0" name=""/>
        <dsp:cNvSpPr/>
      </dsp:nvSpPr>
      <dsp:spPr>
        <a:xfrm rot="3600000">
          <a:off x="3114332" y="1306847"/>
          <a:ext cx="776698" cy="260134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/>
        </a:p>
      </dsp:txBody>
      <dsp:txXfrm>
        <a:off x="3192372" y="1358874"/>
        <a:ext cx="620618" cy="156080"/>
      </dsp:txXfrm>
    </dsp:sp>
    <dsp:sp modelId="{69A76B66-57A1-4A12-BCB9-35A12F7E774C}">
      <dsp:nvSpPr>
        <dsp:cNvPr id="0" name=""/>
        <dsp:cNvSpPr/>
      </dsp:nvSpPr>
      <dsp:spPr>
        <a:xfrm>
          <a:off x="3373779" y="2129360"/>
          <a:ext cx="1486481" cy="74324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err="1" smtClean="0"/>
            <a:t>Mikro</a:t>
          </a:r>
          <a:endParaRPr lang="lv-LV" sz="3200" kern="1200" dirty="0"/>
        </a:p>
      </dsp:txBody>
      <dsp:txXfrm>
        <a:off x="3395548" y="2151129"/>
        <a:ext cx="1442943" cy="699702"/>
      </dsp:txXfrm>
    </dsp:sp>
    <dsp:sp modelId="{24ACE19E-F337-4636-AB28-501A50775839}">
      <dsp:nvSpPr>
        <dsp:cNvPr id="0" name=""/>
        <dsp:cNvSpPr/>
      </dsp:nvSpPr>
      <dsp:spPr>
        <a:xfrm rot="10800000">
          <a:off x="2499993" y="2370913"/>
          <a:ext cx="776698" cy="2601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/>
        </a:p>
      </dsp:txBody>
      <dsp:txXfrm rot="10800000">
        <a:off x="2578033" y="2422940"/>
        <a:ext cx="620618" cy="156080"/>
      </dsp:txXfrm>
    </dsp:sp>
    <dsp:sp modelId="{767E23B1-BE89-45FD-BD6D-0EA9AD1FBCB6}">
      <dsp:nvSpPr>
        <dsp:cNvPr id="0" name=""/>
        <dsp:cNvSpPr/>
      </dsp:nvSpPr>
      <dsp:spPr>
        <a:xfrm>
          <a:off x="916424" y="2129360"/>
          <a:ext cx="1486481" cy="74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err="1" smtClean="0"/>
            <a:t>Mezo</a:t>
          </a:r>
          <a:endParaRPr lang="lv-LV" sz="3200" kern="1200" dirty="0"/>
        </a:p>
      </dsp:txBody>
      <dsp:txXfrm>
        <a:off x="938193" y="2151129"/>
        <a:ext cx="1442943" cy="699702"/>
      </dsp:txXfrm>
    </dsp:sp>
    <dsp:sp modelId="{2278AFE1-D0B7-47C0-B317-099637907000}">
      <dsp:nvSpPr>
        <dsp:cNvPr id="0" name=""/>
        <dsp:cNvSpPr/>
      </dsp:nvSpPr>
      <dsp:spPr>
        <a:xfrm rot="18000000">
          <a:off x="1885654" y="1306847"/>
          <a:ext cx="776698" cy="2601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/>
        </a:p>
      </dsp:txBody>
      <dsp:txXfrm>
        <a:off x="1963694" y="1358874"/>
        <a:ext cx="620618" cy="15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C5C2-D55E-46C6-A303-8D2FAAB079D0}">
      <dsp:nvSpPr>
        <dsp:cNvPr id="0" name=""/>
        <dsp:cNvSpPr/>
      </dsp:nvSpPr>
      <dsp:spPr>
        <a:xfrm>
          <a:off x="2518" y="143386"/>
          <a:ext cx="2455765" cy="547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err="1" smtClean="0"/>
            <a:t>Mikro</a:t>
          </a:r>
          <a:r>
            <a:rPr lang="lv-LV" sz="1900" kern="1200" dirty="0" smtClean="0"/>
            <a:t> līmeņa faktori</a:t>
          </a:r>
          <a:endParaRPr lang="lv-LV" sz="1900" kern="1200" dirty="0"/>
        </a:p>
      </dsp:txBody>
      <dsp:txXfrm>
        <a:off x="2518" y="143386"/>
        <a:ext cx="2455765" cy="547200"/>
      </dsp:txXfrm>
    </dsp:sp>
    <dsp:sp modelId="{746BD9F3-95DA-4F86-952B-598B9087B125}">
      <dsp:nvSpPr>
        <dsp:cNvPr id="0" name=""/>
        <dsp:cNvSpPr/>
      </dsp:nvSpPr>
      <dsp:spPr>
        <a:xfrm>
          <a:off x="2518" y="690586"/>
          <a:ext cx="2455765" cy="2816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Demogrāfiskie rādītāji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Sociāli ekonomiskie rādītāji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Psiho-sociālie radītāji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Indivīda risku izvērtējums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Indivīda vērtības</a:t>
          </a:r>
          <a:endParaRPr lang="lv-LV" sz="1900" kern="1200" dirty="0"/>
        </a:p>
      </dsp:txBody>
      <dsp:txXfrm>
        <a:off x="2518" y="690586"/>
        <a:ext cx="2455765" cy="2816369"/>
      </dsp:txXfrm>
    </dsp:sp>
    <dsp:sp modelId="{8F513D90-CCE2-49E3-8E6A-A701E597A939}">
      <dsp:nvSpPr>
        <dsp:cNvPr id="0" name=""/>
        <dsp:cNvSpPr/>
      </dsp:nvSpPr>
      <dsp:spPr>
        <a:xfrm>
          <a:off x="2802090" y="143386"/>
          <a:ext cx="2455765" cy="547200"/>
        </a:xfrm>
        <a:prstGeom prst="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err="1" smtClean="0"/>
            <a:t>Mezo</a:t>
          </a:r>
          <a:r>
            <a:rPr lang="lv-LV" sz="1900" kern="1200" dirty="0" smtClean="0"/>
            <a:t> līmeņa faktori</a:t>
          </a:r>
          <a:endParaRPr lang="lv-LV" sz="1900" kern="1200" dirty="0"/>
        </a:p>
      </dsp:txBody>
      <dsp:txXfrm>
        <a:off x="2802090" y="143386"/>
        <a:ext cx="2455765" cy="547200"/>
      </dsp:txXfrm>
    </dsp:sp>
    <dsp:sp modelId="{87508762-F56C-4BE7-BA3B-A8A7D3B77D84}">
      <dsp:nvSpPr>
        <dsp:cNvPr id="0" name=""/>
        <dsp:cNvSpPr/>
      </dsp:nvSpPr>
      <dsp:spPr>
        <a:xfrm>
          <a:off x="2802090" y="690586"/>
          <a:ext cx="2455765" cy="28163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i="1" kern="1200" dirty="0" err="1" smtClean="0"/>
            <a:t>Mikro-mezo:</a:t>
          </a:r>
          <a:r>
            <a:rPr lang="lv-LV" sz="1900" kern="1200" dirty="0" smtClean="0"/>
            <a:t> Ģimenes sociāli ekonomiskie rādītāji; ģimenes tradīcijas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i="1" kern="1200" dirty="0" err="1" smtClean="0"/>
            <a:t>Mezo</a:t>
          </a:r>
          <a:r>
            <a:rPr lang="lv-LV" sz="1900" i="1" kern="1200" dirty="0" smtClean="0"/>
            <a:t>: </a:t>
          </a:r>
          <a:r>
            <a:rPr lang="lv-LV" sz="1900" kern="1200" dirty="0" smtClean="0"/>
            <a:t>Migrācijas institūcijas (t.sk. </a:t>
          </a:r>
          <a:r>
            <a:rPr lang="lv-LV" sz="1900" kern="1200" dirty="0" err="1" smtClean="0"/>
            <a:t>rekrutācijas</a:t>
          </a:r>
          <a:r>
            <a:rPr lang="lv-LV" sz="1900" kern="1200" dirty="0" smtClean="0"/>
            <a:t> firmas)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Sociālie tīkli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Relatīvā </a:t>
          </a:r>
          <a:r>
            <a:rPr lang="lv-LV" sz="1900" kern="1200" dirty="0" err="1" smtClean="0"/>
            <a:t>deprivācija</a:t>
          </a:r>
          <a:endParaRPr lang="lv-LV" sz="1900" kern="1200" dirty="0"/>
        </a:p>
      </dsp:txBody>
      <dsp:txXfrm>
        <a:off x="2802090" y="690586"/>
        <a:ext cx="2455765" cy="2816369"/>
      </dsp:txXfrm>
    </dsp:sp>
    <dsp:sp modelId="{A86A588C-EA66-4466-9076-8CB23A5ACE4E}">
      <dsp:nvSpPr>
        <dsp:cNvPr id="0" name=""/>
        <dsp:cNvSpPr/>
      </dsp:nvSpPr>
      <dsp:spPr>
        <a:xfrm>
          <a:off x="5601663" y="143386"/>
          <a:ext cx="2455765" cy="54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Makro līmeņa faktori</a:t>
          </a:r>
          <a:endParaRPr lang="lv-LV" sz="1900" kern="1200" dirty="0"/>
        </a:p>
      </dsp:txBody>
      <dsp:txXfrm>
        <a:off x="5601663" y="143386"/>
        <a:ext cx="2455765" cy="547200"/>
      </dsp:txXfrm>
    </dsp:sp>
    <dsp:sp modelId="{15F01D8D-50AF-427C-871C-525FA888C683}">
      <dsp:nvSpPr>
        <dsp:cNvPr id="0" name=""/>
        <dsp:cNvSpPr/>
      </dsp:nvSpPr>
      <dsp:spPr>
        <a:xfrm>
          <a:off x="5601663" y="690586"/>
          <a:ext cx="2455765" cy="28163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Ekonomiskie cikli, darba tirgus pieprasījums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Darba algu un labklājības līmeņa atšķirības</a:t>
          </a:r>
          <a:endParaRPr lang="lv-L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Migrācijas politika un normatīvais regulējums</a:t>
          </a:r>
          <a:endParaRPr lang="lv-LV" sz="1900" kern="1200" dirty="0"/>
        </a:p>
      </dsp:txBody>
      <dsp:txXfrm>
        <a:off x="5601663" y="690586"/>
        <a:ext cx="2455765" cy="281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4609" y="1890216"/>
            <a:ext cx="4067032" cy="2436124"/>
          </a:xfrm>
        </p:spPr>
        <p:txBody>
          <a:bodyPr>
            <a:noAutofit/>
          </a:bodyPr>
          <a:lstStyle/>
          <a:p>
            <a:r>
              <a:rPr lang="lv-LV" sz="2800" dirty="0">
                <a:solidFill>
                  <a:srgbClr val="FF0000"/>
                </a:solidFill>
              </a:rPr>
              <a:t>Inese </a:t>
            </a:r>
            <a:r>
              <a:rPr lang="lv-LV" sz="2800" dirty="0" err="1" smtClean="0">
                <a:solidFill>
                  <a:srgbClr val="FF0000"/>
                </a:solidFill>
              </a:rPr>
              <a:t>Šūpule</a:t>
            </a:r>
            <a:r>
              <a:rPr lang="lv-LV" sz="2000" dirty="0" smtClean="0">
                <a:solidFill>
                  <a:srgbClr val="FF0000"/>
                </a:solidFill>
              </a:rPr>
              <a:t/>
            </a:r>
            <a:br>
              <a:rPr lang="lv-LV" sz="2000" dirty="0" smtClean="0">
                <a:solidFill>
                  <a:srgbClr val="FF0000"/>
                </a:solidFill>
              </a:rPr>
            </a:b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>
                <a:solidFill>
                  <a:schemeClr val="tx1"/>
                </a:solidFill>
              </a:rPr>
              <a:t>Latvijas </a:t>
            </a:r>
            <a:r>
              <a:rPr lang="lv-LV" sz="2000" dirty="0">
                <a:solidFill>
                  <a:schemeClr val="tx1"/>
                </a:solidFill>
              </a:rPr>
              <a:t>augsti kvalificētu speciālistu migrācijas izpēte: migrācijas lēmumu pieņemšanas process un to ietekmējošie </a:t>
            </a:r>
            <a:r>
              <a:rPr lang="lv-LV" sz="2000" dirty="0" smtClean="0">
                <a:solidFill>
                  <a:schemeClr val="tx1"/>
                </a:solidFill>
              </a:rPr>
              <a:t>faktori</a:t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sz="2000" dirty="0">
                <a:solidFill>
                  <a:schemeClr val="tx1"/>
                </a:solidFill>
              </a:rPr>
              <a:t/>
            </a:r>
            <a:br>
              <a:rPr lang="lv-LV" sz="2000" dirty="0">
                <a:solidFill>
                  <a:schemeClr val="tx1"/>
                </a:solidFill>
              </a:rPr>
            </a:br>
            <a:r>
              <a:rPr lang="lv-LV" sz="1400" dirty="0" smtClean="0">
                <a:solidFill>
                  <a:srgbClr val="7030A0"/>
                </a:solidFill>
              </a:rPr>
              <a:t>Nr.1.1.1.2/16/I/001</a:t>
            </a:r>
            <a:br>
              <a:rPr lang="lv-LV" sz="1400" dirty="0" smtClean="0">
                <a:solidFill>
                  <a:srgbClr val="7030A0"/>
                </a:solidFill>
              </a:rPr>
            </a:br>
            <a:r>
              <a:rPr lang="lv-LV" sz="1400" dirty="0" smtClean="0">
                <a:solidFill>
                  <a:srgbClr val="7030A0"/>
                </a:solidFill>
              </a:rPr>
              <a:t>Nr</a:t>
            </a:r>
            <a:r>
              <a:rPr lang="lv-LV" sz="1400" dirty="0">
                <a:solidFill>
                  <a:srgbClr val="7030A0"/>
                </a:solidFill>
              </a:rPr>
              <a:t>. </a:t>
            </a:r>
            <a:r>
              <a:rPr lang="lv-LV" sz="1400" dirty="0" smtClean="0">
                <a:solidFill>
                  <a:srgbClr val="7030A0"/>
                </a:solidFill>
              </a:rPr>
              <a:t>1.1.1.2/VIAA/1/16/012</a:t>
            </a:r>
            <a:r>
              <a:rPr lang="lv-LV" sz="1400" b="0" dirty="0" smtClean="0">
                <a:solidFill>
                  <a:schemeClr val="tx1"/>
                </a:solidFill>
              </a:rPr>
              <a:t/>
            </a:r>
            <a:br>
              <a:rPr lang="lv-LV" sz="1400" b="0" dirty="0" smtClean="0">
                <a:solidFill>
                  <a:schemeClr val="tx1"/>
                </a:solidFill>
              </a:rPr>
            </a:br>
            <a:r>
              <a:rPr lang="lv-LV" sz="2000" dirty="0">
                <a:solidFill>
                  <a:schemeClr val="tx1"/>
                </a:solidFill>
              </a:rPr>
              <a:t/>
            </a:r>
            <a:br>
              <a:rPr lang="lv-LV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22997" y="2447501"/>
            <a:ext cx="4067032" cy="215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>
                <a:solidFill>
                  <a:srgbClr val="7030A0"/>
                </a:solidFill>
              </a:rPr>
              <a:t>Latvijas Universitātes 76. konference</a:t>
            </a:r>
          </a:p>
          <a:p>
            <a:r>
              <a:rPr lang="lv-LV" sz="2000" dirty="0" smtClean="0">
                <a:solidFill>
                  <a:srgbClr val="7030A0"/>
                </a:solidFill>
              </a:rPr>
              <a:t>2018. </a:t>
            </a:r>
            <a:r>
              <a:rPr lang="lv-LV" sz="2000" dirty="0">
                <a:solidFill>
                  <a:srgbClr val="7030A0"/>
                </a:solidFill>
              </a:rPr>
              <a:t>g</a:t>
            </a:r>
            <a:r>
              <a:rPr lang="lv-LV" sz="2000" dirty="0" smtClean="0">
                <a:solidFill>
                  <a:srgbClr val="7030A0"/>
                </a:solidFill>
              </a:rPr>
              <a:t>ada 16. marts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457200" y="239487"/>
            <a:ext cx="8229600" cy="4347028"/>
          </a:xfrm>
        </p:spPr>
        <p:txBody>
          <a:bodyPr>
            <a:normAutofit fontScale="90000"/>
          </a:bodyPr>
          <a:lstStyle/>
          <a:p>
            <a:r>
              <a:rPr lang="lv-LV" sz="2700" dirty="0" smtClean="0">
                <a:solidFill>
                  <a:srgbClr val="FF0000"/>
                </a:solidFill>
              </a:rPr>
              <a:t/>
            </a:r>
            <a:br>
              <a:rPr lang="lv-LV" sz="2700" dirty="0" smtClean="0">
                <a:solidFill>
                  <a:srgbClr val="FF0000"/>
                </a:solidFill>
              </a:rPr>
            </a:br>
            <a:r>
              <a:rPr lang="lv-LV" sz="2700" dirty="0">
                <a:solidFill>
                  <a:srgbClr val="FF0000"/>
                </a:solidFill>
              </a:rPr>
              <a:t/>
            </a:r>
            <a:br>
              <a:rPr lang="lv-LV" sz="2700" dirty="0">
                <a:solidFill>
                  <a:srgbClr val="FF0000"/>
                </a:solidFill>
              </a:rPr>
            </a:br>
            <a:r>
              <a:rPr lang="lv-LV" sz="2700" b="1" dirty="0">
                <a:solidFill>
                  <a:srgbClr val="7030A0"/>
                </a:solidFill>
              </a:rPr>
              <a:t>Latvijas Universitātes 76. </a:t>
            </a:r>
            <a:r>
              <a:rPr lang="lv-LV" sz="2700" b="1" dirty="0" smtClean="0">
                <a:solidFill>
                  <a:srgbClr val="7030A0"/>
                </a:solidFill>
              </a:rPr>
              <a:t>konference, 2018</a:t>
            </a:r>
            <a:r>
              <a:rPr lang="lv-LV" sz="2700" b="1" dirty="0">
                <a:solidFill>
                  <a:srgbClr val="7030A0"/>
                </a:solidFill>
              </a:rPr>
              <a:t>. gada 16. marts</a:t>
            </a:r>
            <a:r>
              <a:rPr lang="lv-LV" sz="2700" dirty="0">
                <a:solidFill>
                  <a:srgbClr val="FF0000"/>
                </a:solidFill>
              </a:rPr>
              <a:t/>
            </a:r>
            <a:br>
              <a:rPr lang="lv-LV" sz="2700" dirty="0">
                <a:solidFill>
                  <a:srgbClr val="FF0000"/>
                </a:solidFill>
              </a:rPr>
            </a:br>
            <a:r>
              <a:rPr lang="lv-LV" sz="2700" dirty="0" smtClean="0">
                <a:solidFill>
                  <a:srgbClr val="FF0000"/>
                </a:solidFill>
              </a:rPr>
              <a:t/>
            </a:r>
            <a:br>
              <a:rPr lang="lv-LV" sz="2700" dirty="0" smtClean="0">
                <a:solidFill>
                  <a:srgbClr val="FF0000"/>
                </a:solidFill>
              </a:rPr>
            </a:br>
            <a:r>
              <a:rPr lang="lv-LV" sz="2700" b="1" dirty="0" smtClean="0">
                <a:solidFill>
                  <a:srgbClr val="C00000"/>
                </a:solidFill>
              </a:rPr>
              <a:t>Inese </a:t>
            </a:r>
            <a:r>
              <a:rPr lang="lv-LV" sz="2700" b="1" dirty="0" err="1">
                <a:solidFill>
                  <a:srgbClr val="C00000"/>
                </a:solidFill>
              </a:rPr>
              <a:t>Šūpule</a:t>
            </a:r>
            <a:r>
              <a:rPr lang="lv-LV" sz="2700" b="1" dirty="0">
                <a:solidFill>
                  <a:srgbClr val="C00000"/>
                </a:solidFill>
              </a:rPr>
              <a:t/>
            </a:r>
            <a:br>
              <a:rPr lang="lv-LV" sz="2700" b="1" dirty="0">
                <a:solidFill>
                  <a:srgbClr val="C00000"/>
                </a:solidFill>
              </a:rPr>
            </a:br>
            <a:r>
              <a:rPr lang="lv-LV" sz="2700" b="1" dirty="0">
                <a:solidFill>
                  <a:srgbClr val="C00000"/>
                </a:solidFill>
              </a:rPr>
              <a:t/>
            </a:r>
            <a:br>
              <a:rPr lang="lv-LV" sz="2700" b="1" dirty="0">
                <a:solidFill>
                  <a:srgbClr val="C00000"/>
                </a:solidFill>
              </a:rPr>
            </a:br>
            <a:r>
              <a:rPr lang="lv-LV" sz="2700" b="1" dirty="0">
                <a:solidFill>
                  <a:srgbClr val="C00000"/>
                </a:solidFill>
              </a:rPr>
              <a:t>Latvijas augsti kvalificētu speciālistu migrācijas izpēte: migrācijas lēmumu pieņemšanas process un to ietekmējošie faktori</a:t>
            </a:r>
            <a:br>
              <a:rPr lang="lv-LV" sz="2700" b="1" dirty="0">
                <a:solidFill>
                  <a:srgbClr val="C00000"/>
                </a:solidFill>
              </a:rPr>
            </a:br>
            <a:r>
              <a:rPr lang="lv-LV" sz="2700" b="1" dirty="0">
                <a:solidFill>
                  <a:srgbClr val="7030A0"/>
                </a:solidFill>
              </a:rPr>
              <a:t/>
            </a:r>
            <a:br>
              <a:rPr lang="lv-LV" sz="2700" b="1" dirty="0">
                <a:solidFill>
                  <a:srgbClr val="7030A0"/>
                </a:solidFill>
              </a:rPr>
            </a:br>
            <a:r>
              <a:rPr lang="lv-LV" sz="2700" b="1" dirty="0">
                <a:solidFill>
                  <a:srgbClr val="7030A0"/>
                </a:solidFill>
              </a:rPr>
              <a:t>Nr. </a:t>
            </a:r>
            <a:r>
              <a:rPr lang="lv-LV" sz="2700" b="1" smtClean="0">
                <a:solidFill>
                  <a:srgbClr val="7030A0"/>
                </a:solidFill>
              </a:rPr>
              <a:t>Nr.1.1.1.2/16/I/001 // 1.1.1.2/VIAA/1/16/012</a:t>
            </a:r>
            <a:r>
              <a:rPr lang="lv-LV" sz="2700" dirty="0">
                <a:solidFill>
                  <a:schemeClr val="tx1"/>
                </a:solidFill>
              </a:rPr>
              <a:t/>
            </a:r>
            <a:br>
              <a:rPr lang="lv-LV" sz="27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629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b="1" dirty="0" smtClean="0"/>
              <a:t>Projekts: Augsti </a:t>
            </a:r>
            <a:r>
              <a:rPr lang="lv-LV" sz="2800" b="1" dirty="0"/>
              <a:t>kvalificētu speciālistu migrācijas izpēte: emigrācija un atgriešanās Latvijā</a:t>
            </a:r>
            <a:r>
              <a:rPr lang="lv-LV" sz="2800" b="1" dirty="0" smtClean="0"/>
              <a:t> </a:t>
            </a:r>
            <a:endParaRPr lang="en-US" sz="2800" b="1" dirty="0"/>
          </a:p>
        </p:txBody>
      </p:sp>
      <p:graphicFrame>
        <p:nvGraphicFramePr>
          <p:cNvPr id="4" name="Shēma 3"/>
          <p:cNvGraphicFramePr/>
          <p:nvPr>
            <p:extLst>
              <p:ext uri="{D42A27DB-BD31-4B8C-83A1-F6EECF244321}">
                <p14:modId xmlns:p14="http://schemas.microsoft.com/office/powerpoint/2010/main" val="2040375081"/>
              </p:ext>
            </p:extLst>
          </p:nvPr>
        </p:nvGraphicFramePr>
        <p:xfrm>
          <a:off x="457201" y="1117599"/>
          <a:ext cx="8120742" cy="32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05979"/>
            <a:ext cx="8926286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Jēdzieni: likvīdā migrācija, darba migrācija &amp; karjeras migrācija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4" y="719124"/>
            <a:ext cx="6233885" cy="3429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4169" y="1168400"/>
            <a:ext cx="240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Likvīdā migrācija:</a:t>
            </a:r>
          </a:p>
          <a:p>
            <a:r>
              <a:rPr lang="en-GB" dirty="0" err="1" smtClean="0"/>
              <a:t>Engbersen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err="1" smtClean="0"/>
              <a:t>Snel</a:t>
            </a:r>
            <a:r>
              <a:rPr lang="lv-LV" dirty="0" smtClean="0"/>
              <a:t>,</a:t>
            </a:r>
            <a:r>
              <a:rPr lang="en-GB" dirty="0" smtClean="0"/>
              <a:t> 2013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2634343" y="3831771"/>
            <a:ext cx="17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Dustmann</a:t>
            </a:r>
            <a:r>
              <a:rPr lang="lv-LV" dirty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17313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170598"/>
            <a:ext cx="8926286" cy="663974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Jēdzieni: smadzeņu aizplūšana, ieguvums, cirkulācija (</a:t>
            </a:r>
            <a:r>
              <a:rPr lang="lv-LV" sz="2400" b="1" dirty="0" err="1" smtClean="0">
                <a:solidFill>
                  <a:srgbClr val="7030A0"/>
                </a:solidFill>
              </a:rPr>
              <a:t>angl</a:t>
            </a:r>
            <a:r>
              <a:rPr lang="lv-LV" sz="2400" b="1" dirty="0" smtClean="0">
                <a:solidFill>
                  <a:srgbClr val="7030A0"/>
                </a:solidFill>
              </a:rPr>
              <a:t>. </a:t>
            </a:r>
            <a:r>
              <a:rPr lang="lv-LV" sz="2400" b="1" dirty="0" err="1" smtClean="0">
                <a:solidFill>
                  <a:srgbClr val="7030A0"/>
                </a:solidFill>
              </a:rPr>
              <a:t>brain</a:t>
            </a:r>
            <a:r>
              <a:rPr lang="lv-LV" sz="2400" b="1" dirty="0" smtClean="0">
                <a:solidFill>
                  <a:srgbClr val="7030A0"/>
                </a:solidFill>
              </a:rPr>
              <a:t> </a:t>
            </a:r>
            <a:r>
              <a:rPr lang="lv-LV" sz="2400" b="1" dirty="0" err="1" smtClean="0">
                <a:solidFill>
                  <a:srgbClr val="7030A0"/>
                </a:solidFill>
              </a:rPr>
              <a:t>drain</a:t>
            </a:r>
            <a:r>
              <a:rPr lang="lv-LV" sz="2400" b="1" dirty="0" smtClean="0">
                <a:solidFill>
                  <a:srgbClr val="7030A0"/>
                </a:solidFill>
              </a:rPr>
              <a:t>, </a:t>
            </a:r>
            <a:r>
              <a:rPr lang="lv-LV" sz="2400" b="1" dirty="0" err="1" smtClean="0">
                <a:solidFill>
                  <a:srgbClr val="7030A0"/>
                </a:solidFill>
              </a:rPr>
              <a:t>brain</a:t>
            </a:r>
            <a:r>
              <a:rPr lang="lv-LV" sz="2400" b="1" dirty="0" smtClean="0">
                <a:solidFill>
                  <a:srgbClr val="7030A0"/>
                </a:solidFill>
              </a:rPr>
              <a:t> </a:t>
            </a:r>
            <a:r>
              <a:rPr lang="lv-LV" sz="2400" b="1" dirty="0" err="1" smtClean="0">
                <a:solidFill>
                  <a:srgbClr val="7030A0"/>
                </a:solidFill>
              </a:rPr>
              <a:t>gain</a:t>
            </a:r>
            <a:r>
              <a:rPr lang="lv-LV" sz="2400" b="1" dirty="0" smtClean="0">
                <a:solidFill>
                  <a:srgbClr val="7030A0"/>
                </a:solidFill>
              </a:rPr>
              <a:t>, </a:t>
            </a:r>
            <a:r>
              <a:rPr lang="lv-LV" sz="2400" b="1" dirty="0" err="1" smtClean="0">
                <a:solidFill>
                  <a:srgbClr val="7030A0"/>
                </a:solidFill>
              </a:rPr>
              <a:t>brain</a:t>
            </a:r>
            <a:r>
              <a:rPr lang="lv-LV" sz="2400" b="1" dirty="0" smtClean="0">
                <a:solidFill>
                  <a:srgbClr val="7030A0"/>
                </a:solidFill>
              </a:rPr>
              <a:t> </a:t>
            </a:r>
            <a:r>
              <a:rPr lang="lv-LV" sz="2400" b="1" dirty="0" err="1" smtClean="0">
                <a:solidFill>
                  <a:srgbClr val="7030A0"/>
                </a:solidFill>
              </a:rPr>
              <a:t>circulation</a:t>
            </a:r>
            <a:r>
              <a:rPr lang="lv-LV" sz="2400" b="1" dirty="0" smtClean="0">
                <a:solidFill>
                  <a:srgbClr val="7030A0"/>
                </a:solidFill>
              </a:rPr>
              <a:t>); </a:t>
            </a:r>
            <a:r>
              <a:rPr lang="lv-LV" sz="2400" b="1" dirty="0"/>
              <a:t>globālā sacensība par talantiem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Satura vietturis 2"/>
          <p:cNvSpPr>
            <a:spLocks noGrp="1"/>
          </p:cNvSpPr>
          <p:nvPr>
            <p:ph idx="1"/>
          </p:nvPr>
        </p:nvSpPr>
        <p:spPr>
          <a:xfrm>
            <a:off x="457200" y="900752"/>
            <a:ext cx="8229600" cy="38964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lv-LV" dirty="0"/>
              <a:t>Sākot no 1960-tajiem gadiem, augsti kvalificētu speciālistu migrācija tiek apspriesta, izmantojot jēdzienu “smadzeņu </a:t>
            </a:r>
            <a:r>
              <a:rPr lang="lv-LV" dirty="0" smtClean="0"/>
              <a:t>aizplūšana” (</a:t>
            </a:r>
            <a:r>
              <a:rPr lang="lv-LV" dirty="0"/>
              <a:t>Adams, 1968; </a:t>
            </a:r>
            <a:r>
              <a:rPr lang="lv-LV" dirty="0" err="1"/>
              <a:t>Fortney</a:t>
            </a:r>
            <a:r>
              <a:rPr lang="lv-LV" dirty="0"/>
              <a:t>, 1970</a:t>
            </a:r>
            <a:r>
              <a:rPr lang="lv-LV" dirty="0" smtClean="0"/>
              <a:t>)</a:t>
            </a:r>
          </a:p>
          <a:p>
            <a:pPr algn="just"/>
            <a:r>
              <a:rPr lang="lv-LV" dirty="0"/>
              <a:t>1980-tajos gados līdz ar izmaiņām augsti kvalificētu speciālistu starptautiskās migrācijas procesos, mainījās arī uzsvari </a:t>
            </a:r>
            <a:r>
              <a:rPr lang="lv-LV" dirty="0" smtClean="0"/>
              <a:t>jēdzienu </a:t>
            </a:r>
            <a:r>
              <a:rPr lang="lv-LV" dirty="0"/>
              <a:t>lietojumā (</a:t>
            </a:r>
            <a:r>
              <a:rPr lang="lv-LV" dirty="0" err="1"/>
              <a:t>Pethe</a:t>
            </a:r>
            <a:r>
              <a:rPr lang="lv-LV" dirty="0"/>
              <a:t> 2007). Ņemot vērā to, ka šajā laika periodā vairāk izplatījās augsti kvalificētu speciālistu pagaidu kontraktu migrācija, cirkulārā migrācija, augsti kvalificētie speciālisti vairs nepārcēlās uz citu valsti pastāvīgi, mainījās arī migrācijas plūsma (</a:t>
            </a:r>
            <a:r>
              <a:rPr lang="lv-LV" dirty="0" err="1"/>
              <a:t>Findlay</a:t>
            </a:r>
            <a:r>
              <a:rPr lang="lv-LV" dirty="0"/>
              <a:t>, 1988; Salt, 1988; </a:t>
            </a:r>
            <a:r>
              <a:rPr lang="lv-LV" dirty="0" err="1"/>
              <a:t>Findlay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Gould</a:t>
            </a:r>
            <a:r>
              <a:rPr lang="lv-LV" dirty="0"/>
              <a:t>, 1989; </a:t>
            </a:r>
            <a:r>
              <a:rPr lang="lv-LV" dirty="0" err="1"/>
              <a:t>Beaverstock</a:t>
            </a:r>
            <a:r>
              <a:rPr lang="lv-LV" dirty="0"/>
              <a:t>, 1990; </a:t>
            </a:r>
            <a:r>
              <a:rPr lang="lv-LV" dirty="0" err="1"/>
              <a:t>Findlay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Garrick</a:t>
            </a:r>
            <a:r>
              <a:rPr lang="lv-LV" dirty="0"/>
              <a:t>, 1990; Salt, 1992; </a:t>
            </a:r>
            <a:r>
              <a:rPr lang="lv-LV" dirty="0" err="1"/>
              <a:t>Findlay</a:t>
            </a:r>
            <a:r>
              <a:rPr lang="lv-LV" dirty="0"/>
              <a:t>, 1995). </a:t>
            </a:r>
            <a:endParaRPr lang="lv-LV" dirty="0" smtClean="0"/>
          </a:p>
          <a:p>
            <a:pPr algn="just"/>
            <a:r>
              <a:rPr lang="lv-LV" dirty="0" smtClean="0"/>
              <a:t>Optimisti </a:t>
            </a:r>
            <a:r>
              <a:rPr lang="lv-LV" dirty="0"/>
              <a:t>augsti kvalificētu speciālistu migrāciju aplūko nevis kā smadzeņu aizplūšanu, bet kā smadzeņu cirkulāciju vai pat smadzeņu ieguvumu (</a:t>
            </a:r>
            <a:r>
              <a:rPr lang="lv-LV" dirty="0" err="1"/>
              <a:t>Harvey</a:t>
            </a:r>
            <a:r>
              <a:rPr lang="lv-LV" dirty="0"/>
              <a:t> 2008; </a:t>
            </a:r>
            <a:r>
              <a:rPr lang="lv-LV" dirty="0" err="1"/>
              <a:t>Saxenian</a:t>
            </a:r>
            <a:r>
              <a:rPr lang="lv-LV" dirty="0"/>
              <a:t> 2002, 2007) </a:t>
            </a:r>
          </a:p>
          <a:p>
            <a:r>
              <a:rPr lang="lv-LV" dirty="0"/>
              <a:t>P</a:t>
            </a:r>
            <a:r>
              <a:rPr lang="lv-LV" dirty="0" smtClean="0"/>
              <a:t>ēdējos </a:t>
            </a:r>
            <a:r>
              <a:rPr lang="lv-LV" dirty="0"/>
              <a:t>20 gados </a:t>
            </a:r>
            <a:r>
              <a:rPr lang="lv-LV" dirty="0" smtClean="0"/>
              <a:t>dominē tādas paradigmas </a:t>
            </a:r>
            <a:r>
              <a:rPr lang="lv-LV" dirty="0"/>
              <a:t>kā “globālā sacensība par talantiem” un “smadzeņu cirkulācijas” pozitīvais efekts gan attiecībā uz uzņēmējvalsti, gan </a:t>
            </a:r>
            <a:r>
              <a:rPr lang="lv-LV" dirty="0" smtClean="0"/>
              <a:t>nosūtītājvalsti (</a:t>
            </a:r>
            <a:r>
              <a:rPr lang="lv-LV" dirty="0" err="1"/>
              <a:t>Kuvik</a:t>
            </a:r>
            <a:r>
              <a:rPr lang="lv-LV" dirty="0"/>
              <a:t>, 2012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89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380150"/>
            <a:ext cx="8926286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Smadzeņu aizplūšana Latvijā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Satura vietturis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lv-LV" dirty="0" smtClean="0"/>
              <a:t>OECD: laikā </a:t>
            </a:r>
            <a:r>
              <a:rPr lang="lv-LV" dirty="0"/>
              <a:t>no 2000. gada līdz 2010. gadam smadzeņu aizplūdes rādītājs Latvijā ir pieaudzis par 5,8 </a:t>
            </a:r>
            <a:r>
              <a:rPr lang="lv-LV" dirty="0" smtClean="0"/>
              <a:t>procentpunktiem. Salīdzinoši </a:t>
            </a:r>
            <a:r>
              <a:rPr lang="lv-LV" dirty="0"/>
              <a:t>Lietuvā 5,7, Igaunijā 5,1 un Poliju 4,4 </a:t>
            </a:r>
            <a:r>
              <a:rPr lang="lv-LV" dirty="0" smtClean="0"/>
              <a:t>procentpunkti (</a:t>
            </a:r>
            <a:r>
              <a:rPr lang="lv-LV" dirty="0" err="1"/>
              <a:t>Arslan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2014</a:t>
            </a:r>
            <a:r>
              <a:rPr lang="lv-LV" dirty="0" smtClean="0"/>
              <a:t>)</a:t>
            </a:r>
          </a:p>
          <a:p>
            <a:r>
              <a:rPr lang="lv-LV" dirty="0"/>
              <a:t>M. </a:t>
            </a:r>
            <a:r>
              <a:rPr lang="lv-LV" dirty="0" err="1" smtClean="0"/>
              <a:t>Hazans</a:t>
            </a:r>
            <a:r>
              <a:rPr lang="lv-LV" dirty="0" smtClean="0"/>
              <a:t>: balstoties </a:t>
            </a:r>
            <a:r>
              <a:rPr lang="lv-LV" dirty="0"/>
              <a:t>uz 2014. gada aptaujas </a:t>
            </a:r>
            <a:r>
              <a:rPr lang="lv-LV" dirty="0" smtClean="0"/>
              <a:t>aprēķiniem, diasporas </a:t>
            </a:r>
            <a:r>
              <a:rPr lang="lv-LV" dirty="0"/>
              <a:t>selektivitātes indekss ir pozitīvs lielākajā </a:t>
            </a:r>
            <a:r>
              <a:rPr lang="lv-LV" dirty="0" smtClean="0"/>
              <a:t>daļā </a:t>
            </a:r>
            <a:r>
              <a:rPr lang="lv-LV" dirty="0"/>
              <a:t>valstu, uz kurām emigrējuši Latvijas iedzīvotāji, izņemot </a:t>
            </a:r>
            <a:r>
              <a:rPr lang="lv-LV" dirty="0" smtClean="0"/>
              <a:t>Īriju (</a:t>
            </a:r>
            <a:r>
              <a:rPr lang="lv-LV" dirty="0" err="1" smtClean="0"/>
              <a:t>Hazans</a:t>
            </a:r>
            <a:r>
              <a:rPr lang="lv-LV" dirty="0" smtClean="0"/>
              <a:t> 2015)</a:t>
            </a:r>
          </a:p>
          <a:p>
            <a:r>
              <a:rPr lang="lv-LV" dirty="0" smtClean="0"/>
              <a:t>Pēc </a:t>
            </a:r>
            <a:r>
              <a:rPr lang="lv-LV" dirty="0"/>
              <a:t>2000. gada smadzeņu aizplūde </a:t>
            </a:r>
            <a:r>
              <a:rPr lang="lv-LV" dirty="0" smtClean="0"/>
              <a:t>norisinās </a:t>
            </a:r>
            <a:r>
              <a:rPr lang="lv-LV" dirty="0"/>
              <a:t>gan kā diplomu aizplūde, gan arī kā jauniešu ar vidējo izglītību emigrācija, kas </a:t>
            </a:r>
            <a:r>
              <a:rPr lang="lv-LV" dirty="0" smtClean="0"/>
              <a:t>augstāko </a:t>
            </a:r>
            <a:r>
              <a:rPr lang="lv-LV" dirty="0"/>
              <a:t>izglītību </a:t>
            </a:r>
            <a:r>
              <a:rPr lang="lv-LV" dirty="0" smtClean="0"/>
              <a:t>iegūst </a:t>
            </a:r>
            <a:r>
              <a:rPr lang="lv-LV" dirty="0"/>
              <a:t>jau uzņemošajā </a:t>
            </a:r>
            <a:r>
              <a:rPr lang="lv-LV" dirty="0" smtClean="0"/>
              <a:t>valstī</a:t>
            </a:r>
          </a:p>
          <a:p>
            <a:r>
              <a:rPr lang="lv-LV" dirty="0" smtClean="0"/>
              <a:t>M</a:t>
            </a:r>
            <a:r>
              <a:rPr lang="lv-LV" dirty="0"/>
              <a:t>. </a:t>
            </a:r>
            <a:r>
              <a:rPr lang="lv-LV" dirty="0" err="1" smtClean="0"/>
              <a:t>Hazans</a:t>
            </a:r>
            <a:r>
              <a:rPr lang="lv-LV" dirty="0" smtClean="0"/>
              <a:t>: </a:t>
            </a:r>
            <a:r>
              <a:rPr lang="lv-LV" dirty="0"/>
              <a:t>līdzšinējās remigrācijas tendences liek uzskatīt, ka </a:t>
            </a:r>
            <a:r>
              <a:rPr lang="lv-LV" dirty="0" err="1"/>
              <a:t>remigrācija</a:t>
            </a:r>
            <a:r>
              <a:rPr lang="lv-LV" dirty="0"/>
              <a:t> nespēs kompensēt smadzeņu </a:t>
            </a:r>
            <a:r>
              <a:rPr lang="lv-LV" dirty="0" smtClean="0"/>
              <a:t>aizplūdi (</a:t>
            </a:r>
            <a:r>
              <a:rPr lang="lv-LV" dirty="0" err="1" smtClean="0"/>
              <a:t>Hazans</a:t>
            </a:r>
            <a:r>
              <a:rPr lang="lv-LV" dirty="0" smtClean="0"/>
              <a:t> 2015)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05979"/>
            <a:ext cx="8926286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Migrācijas procesu analīzes līmeņi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678516981"/>
              </p:ext>
            </p:extLst>
          </p:nvPr>
        </p:nvGraphicFramePr>
        <p:xfrm>
          <a:off x="1524001" y="1110342"/>
          <a:ext cx="5776686" cy="2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05979"/>
            <a:ext cx="7982858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chemeClr val="accent3">
                    <a:lumMod val="50000"/>
                  </a:schemeClr>
                </a:solidFill>
              </a:rPr>
              <a:t>Migrācijas procesu analīzes līmeņi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65135"/>
              </p:ext>
            </p:extLst>
          </p:nvPr>
        </p:nvGraphicFramePr>
        <p:xfrm>
          <a:off x="580571" y="660401"/>
          <a:ext cx="7242628" cy="340209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413918"/>
                <a:gridCol w="2413918"/>
                <a:gridCol w="2414792"/>
              </a:tblGrid>
              <a:tr h="1789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effectLst/>
                        </a:rPr>
                        <a:t>Mikro</a:t>
                      </a:r>
                      <a:r>
                        <a:rPr lang="lv-LV" sz="1400" dirty="0">
                          <a:effectLst/>
                        </a:rPr>
                        <a:t> līmenis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effectLst/>
                        </a:rPr>
                        <a:t>Mezo</a:t>
                      </a:r>
                      <a:r>
                        <a:rPr lang="lv-LV" sz="1400" dirty="0">
                          <a:effectLst/>
                        </a:rPr>
                        <a:t> līmenis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Makro līmenis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0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</a:rPr>
                        <a:t>Migrācijas iemesls: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</a:rPr>
                        <a:t>Indivīda vērtības, vēlmes, gaidas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</a:rPr>
                        <a:t> </a:t>
                      </a:r>
                      <a:endParaRPr lang="lv-L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Migrācijas iemesls: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Ģimenes un radinieku faktors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Sociālo tīklu vai organizāciju radītās iespējas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Migrācijas iemesls: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Makro līmeņa struktūru (ekonomikas, valsts politikas) radītie nosacījumi vai iespējas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3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</a:rPr>
                        <a:t>Galvenās teorijas: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effectLst/>
                        </a:rPr>
                        <a:t>Pievilkšanas </a:t>
                      </a:r>
                      <a:r>
                        <a:rPr lang="lv-LV" sz="1400" b="0" dirty="0">
                          <a:effectLst/>
                        </a:rPr>
                        <a:t>un atgrūšanas faktori </a:t>
                      </a:r>
                      <a:endParaRPr lang="lv-LV" sz="14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 err="1" smtClean="0">
                          <a:effectLst/>
                        </a:rPr>
                        <a:t>Neo-klasiskā</a:t>
                      </a:r>
                      <a:r>
                        <a:rPr lang="lv-LV" sz="1400" b="0" dirty="0" smtClean="0">
                          <a:effectLst/>
                        </a:rPr>
                        <a:t> </a:t>
                      </a:r>
                      <a:r>
                        <a:rPr lang="lv-LV" sz="1400" b="0" dirty="0" err="1">
                          <a:effectLst/>
                        </a:rPr>
                        <a:t>mikro</a:t>
                      </a:r>
                      <a:r>
                        <a:rPr lang="lv-LV" sz="1400" b="0" dirty="0">
                          <a:effectLst/>
                        </a:rPr>
                        <a:t> migrācijas teorija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</a:rPr>
                        <a:t> </a:t>
                      </a:r>
                      <a:endParaRPr lang="lv-L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Galvenās teorijas: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Sociālā kapitāla teorija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effectLst/>
                        </a:rPr>
                        <a:t>Institucionālisma</a:t>
                      </a:r>
                      <a:r>
                        <a:rPr lang="lv-LV" sz="1400" dirty="0">
                          <a:effectLst/>
                        </a:rPr>
                        <a:t> teorija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Sociālo tīklu teorija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Kumulatīvā cēlonība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Darbaspēka migrācijas jaunā ekonomiskā teorija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Galvenās teorijas: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effectLst/>
                        </a:rPr>
                        <a:t>Neo-klasiskā</a:t>
                      </a:r>
                      <a:r>
                        <a:rPr lang="lv-LV" sz="1400" dirty="0">
                          <a:effectLst/>
                        </a:rPr>
                        <a:t> makro ekonomikas teorija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Migrācija kā sistēma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Duālā darba tirgus </a:t>
                      </a:r>
                      <a:r>
                        <a:rPr lang="lv-LV" sz="1400">
                          <a:effectLst/>
                        </a:rPr>
                        <a:t>teorija </a:t>
                      </a:r>
                      <a:r>
                        <a:rPr lang="lv-LV" sz="1400" smtClean="0">
                          <a:effectLst/>
                        </a:rPr>
                        <a:t>Pasaules </a:t>
                      </a:r>
                      <a:r>
                        <a:rPr lang="lv-LV" sz="1400" dirty="0">
                          <a:effectLst/>
                        </a:rPr>
                        <a:t>sistēmas </a:t>
                      </a:r>
                      <a:r>
                        <a:rPr lang="lv-LV" sz="1400" dirty="0" smtClean="0">
                          <a:effectLst/>
                        </a:rPr>
                        <a:t>teorija</a:t>
                      </a:r>
                      <a:endParaRPr lang="lv-LV" sz="1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771" y="4149521"/>
            <a:ext cx="658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Faist</a:t>
            </a:r>
            <a:r>
              <a:rPr lang="lv-LV" dirty="0"/>
              <a:t>, 1997; </a:t>
            </a:r>
            <a:r>
              <a:rPr lang="lv-LV" dirty="0" err="1" smtClean="0"/>
              <a:t>Massey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. 1993; </a:t>
            </a:r>
            <a:r>
              <a:rPr lang="lv-LV" dirty="0" err="1" smtClean="0"/>
              <a:t>Hagen-Zanker</a:t>
            </a:r>
            <a:r>
              <a:rPr lang="lv-LV" dirty="0" err="1"/>
              <a:t>,</a:t>
            </a:r>
            <a:r>
              <a:rPr lang="lv-LV" dirty="0"/>
              <a:t> 2008; </a:t>
            </a:r>
            <a:r>
              <a:rPr lang="lv-LV" dirty="0" err="1"/>
              <a:t>King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34869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05979"/>
            <a:ext cx="8926286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Migrācijas </a:t>
            </a:r>
            <a:r>
              <a:rPr lang="lv-LV" sz="2400" b="1" dirty="0">
                <a:solidFill>
                  <a:srgbClr val="7030A0"/>
                </a:solidFill>
              </a:rPr>
              <a:t>lēmumu pieņemšanas process un to ietekmējošie faktori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2595003222"/>
              </p:ext>
            </p:extLst>
          </p:nvPr>
        </p:nvGraphicFramePr>
        <p:xfrm>
          <a:off x="348342" y="660400"/>
          <a:ext cx="8059947" cy="365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9146" y="4496937"/>
            <a:ext cx="202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Autores kompilācija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77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05979"/>
            <a:ext cx="8926286" cy="45442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solidFill>
                  <a:srgbClr val="7030A0"/>
                </a:solidFill>
              </a:rPr>
              <a:t>Migrācijas </a:t>
            </a:r>
            <a:r>
              <a:rPr lang="lv-LV" sz="2400" b="1" dirty="0">
                <a:solidFill>
                  <a:srgbClr val="7030A0"/>
                </a:solidFill>
              </a:rPr>
              <a:t>iespējamā ietekme uz simbolisko </a:t>
            </a:r>
            <a:r>
              <a:rPr lang="lv-LV" sz="2400" b="1" dirty="0" smtClean="0">
                <a:solidFill>
                  <a:srgbClr val="7030A0"/>
                </a:solidFill>
              </a:rPr>
              <a:t>kapitālu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8" name="Attēls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4" y="849086"/>
            <a:ext cx="7665962" cy="40785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67829" y="4774168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Koikkalainen</a:t>
            </a:r>
            <a:r>
              <a:rPr lang="lv-LV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0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603</Words>
  <Application>Microsoft Office PowerPoint</Application>
  <PresentationFormat>Slaidrāde ekrānā (16:9)</PresentationFormat>
  <Paragraphs>81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Office Theme</vt:lpstr>
      <vt:lpstr>Inese Šūpule  Latvijas augsti kvalificētu speciālistu migrācijas izpēte: migrācijas lēmumu pieņemšanas process un to ietekmējošie faktori  Nr.1.1.1.2/16/I/001 Nr. 1.1.1.2/VIAA/1/16/012  </vt:lpstr>
      <vt:lpstr>Projekts: Augsti kvalificētu speciālistu migrācijas izpēte: emigrācija un atgriešanās Latvijā </vt:lpstr>
      <vt:lpstr>Jēdzieni: likvīdā migrācija, darba migrācija &amp; karjeras migrācija</vt:lpstr>
      <vt:lpstr>Jēdzieni: smadzeņu aizplūšana, ieguvums, cirkulācija (angl. brain drain, brain gain, brain circulation); globālā sacensība par talantiem</vt:lpstr>
      <vt:lpstr>Smadzeņu aizplūšana Latvijā</vt:lpstr>
      <vt:lpstr>Migrācijas procesu analīzes līmeņi</vt:lpstr>
      <vt:lpstr>Migrācijas procesu analīzes līmeņi</vt:lpstr>
      <vt:lpstr>Migrācijas lēmumu pieņemšanas process un to ietekmējošie faktori</vt:lpstr>
      <vt:lpstr>Migrācijas iespējamā ietekme uz simbolisko kapitālu</vt:lpstr>
      <vt:lpstr>  Latvijas Universitātes 76. konference, 2018. gada 16. marts  Inese Šūpule  Latvijas augsti kvalificētu speciālistu migrācijas izpēte: migrācijas lēmumu pieņemšanas process un to ietekmējošie faktori  Nr. Nr.1.1.1.2/16/I/001 // 1.1.1.2/VIAA/1/16/012  </vt:lpstr>
    </vt:vector>
  </TitlesOfParts>
  <Company>E Forma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Edmunds Šūpulis</cp:lastModifiedBy>
  <cp:revision>44</cp:revision>
  <dcterms:created xsi:type="dcterms:W3CDTF">2017-04-10T12:37:28Z</dcterms:created>
  <dcterms:modified xsi:type="dcterms:W3CDTF">2018-03-28T14:15:35Z</dcterms:modified>
</cp:coreProperties>
</file>