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3"/>
  </p:notesMasterIdLst>
  <p:sldIdLst>
    <p:sldId id="256" r:id="rId2"/>
    <p:sldId id="316" r:id="rId3"/>
    <p:sldId id="318" r:id="rId4"/>
    <p:sldId id="320" r:id="rId5"/>
    <p:sldId id="319" r:id="rId6"/>
    <p:sldId id="321" r:id="rId7"/>
    <p:sldId id="322" r:id="rId8"/>
    <p:sldId id="323" r:id="rId9"/>
    <p:sldId id="324" r:id="rId10"/>
    <p:sldId id="317" r:id="rId11"/>
    <p:sldId id="273" r:id="rId12"/>
    <p:sldId id="312" r:id="rId13"/>
    <p:sldId id="271" r:id="rId14"/>
    <p:sldId id="304" r:id="rId15"/>
    <p:sldId id="315" r:id="rId16"/>
    <p:sldId id="259" r:id="rId17"/>
    <p:sldId id="308" r:id="rId18"/>
    <p:sldId id="310" r:id="rId19"/>
    <p:sldId id="311" r:id="rId20"/>
    <p:sldId id="314" r:id="rId21"/>
    <p:sldId id="282" r:id="rId22"/>
  </p:sldIdLst>
  <p:sldSz cx="9144000" cy="5143500" type="screen16x9"/>
  <p:notesSz cx="6858000" cy="9144000"/>
  <p:embeddedFontLst>
    <p:embeddedFont>
      <p:font typeface="Pathway Gothic One" panose="020B0604020202020204" charset="0"/>
      <p:regular r:id="rId24"/>
    </p:embeddedFont>
    <p:embeddedFont>
      <p:font typeface="Rubik" panose="020B0604020202020204" charset="-79"/>
      <p:regular r:id="rId25"/>
      <p:bold r:id="rId26"/>
      <p:italic r:id="rId27"/>
      <p:boldItalic r:id="rId28"/>
    </p:embeddedFont>
    <p:embeddedFont>
      <p:font typeface="Rubik Light" panose="020B0604020202020204" charset="-79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6D7101-5FD7-4C7D-B1EA-A96E7E0BB0F4}">
  <a:tblStyle styleId="{A46D7101-5FD7-4C7D-B1EA-A96E7E0BB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0" name="Google Shape;166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1" name="Google Shape;166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4" name="Google Shape;17344;gbcda1d5053_1_3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5" name="Google Shape;17345;gbcda1d5053_1_3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88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3487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5" name="Google Shape;16645;gbcda1d5053_1_3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6" name="Google Shape;16646;gbcda1d5053_1_3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308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" name="Google Shape;17205;gbcda1d5053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6" name="Google Shape;17206;gbcda1d5053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4" name="Google Shape;17344;gbcda1d5053_1_3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5" name="Google Shape;17345;gbcda1d5053_1_3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" name="Google Shape;17205;gbcda1d5053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6" name="Google Shape;17206;gbcda1d5053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5" name="Google Shape;16645;gbcda1d5053_1_3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6" name="Google Shape;16646;gbcda1d5053_1_3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8" name="Google Shape;24248;gbcda1d5053_1_6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9" name="Google Shape;24249;gbcda1d5053_1_6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lack-redir.net/link?url=https%3A%2F%2Fwww.freepik.com%2F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17925" y="2083225"/>
            <a:ext cx="2557800" cy="255780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02975" y="-924450"/>
            <a:ext cx="2185800" cy="218580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548875" y="2536950"/>
            <a:ext cx="2469000" cy="246900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19997" y="539963"/>
            <a:ext cx="7704140" cy="4063500"/>
            <a:chOff x="719997" y="539963"/>
            <a:chExt cx="7704140" cy="4063500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7446021" y="1389005"/>
              <a:ext cx="978115" cy="3214294"/>
              <a:chOff x="7471132" y="1388975"/>
              <a:chExt cx="952865" cy="313131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478072" y="2142872"/>
                <a:ext cx="289119" cy="131872"/>
              </a:xfrm>
              <a:custGeom>
                <a:avLst/>
                <a:gdLst/>
                <a:ahLst/>
                <a:cxnLst/>
                <a:rect l="l" t="t" r="r" b="b"/>
                <a:pathLst>
                  <a:path w="5207" h="2375" extrusionOk="0">
                    <a:moveTo>
                      <a:pt x="0" y="1"/>
                    </a:moveTo>
                    <a:lnTo>
                      <a:pt x="0" y="2375"/>
                    </a:lnTo>
                    <a:lnTo>
                      <a:pt x="5206" y="2375"/>
                    </a:lnTo>
                    <a:lnTo>
                      <a:pt x="52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478072" y="3635676"/>
                <a:ext cx="167685" cy="13303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396" extrusionOk="0">
                    <a:moveTo>
                      <a:pt x="0" y="1"/>
                    </a:moveTo>
                    <a:lnTo>
                      <a:pt x="0" y="2396"/>
                    </a:lnTo>
                    <a:lnTo>
                      <a:pt x="3020" y="2396"/>
                    </a:lnTo>
                    <a:lnTo>
                      <a:pt x="30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7471132" y="1388975"/>
                <a:ext cx="952865" cy="3131314"/>
                <a:chOff x="7471132" y="1388975"/>
                <a:chExt cx="952865" cy="3131314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7471132" y="1388975"/>
                  <a:ext cx="952865" cy="14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25" extrusionOk="0">
                      <a:moveTo>
                        <a:pt x="16931" y="229"/>
                      </a:moveTo>
                      <a:lnTo>
                        <a:pt x="16931" y="2395"/>
                      </a:lnTo>
                      <a:lnTo>
                        <a:pt x="229" y="2395"/>
                      </a:lnTo>
                      <a:lnTo>
                        <a:pt x="229" y="229"/>
                      </a:lnTo>
                      <a:close/>
                      <a:moveTo>
                        <a:pt x="0" y="0"/>
                      </a:moveTo>
                      <a:lnTo>
                        <a:pt x="0" y="2624"/>
                      </a:lnTo>
                      <a:lnTo>
                        <a:pt x="17161" y="2624"/>
                      </a:lnTo>
                      <a:lnTo>
                        <a:pt x="1716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7478072" y="1395915"/>
                  <a:ext cx="518048" cy="131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0" h="2375" extrusionOk="0">
                      <a:moveTo>
                        <a:pt x="0" y="0"/>
                      </a:moveTo>
                      <a:lnTo>
                        <a:pt x="0" y="2374"/>
                      </a:lnTo>
                      <a:lnTo>
                        <a:pt x="9330" y="2374"/>
                      </a:lnTo>
                      <a:lnTo>
                        <a:pt x="933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7471132" y="2135932"/>
                  <a:ext cx="952865" cy="14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25" extrusionOk="0">
                      <a:moveTo>
                        <a:pt x="16931" y="230"/>
                      </a:moveTo>
                      <a:lnTo>
                        <a:pt x="16931" y="2396"/>
                      </a:lnTo>
                      <a:lnTo>
                        <a:pt x="229" y="2396"/>
                      </a:lnTo>
                      <a:lnTo>
                        <a:pt x="229" y="230"/>
                      </a:lnTo>
                      <a:close/>
                      <a:moveTo>
                        <a:pt x="0" y="1"/>
                      </a:moveTo>
                      <a:lnTo>
                        <a:pt x="0" y="2625"/>
                      </a:lnTo>
                      <a:lnTo>
                        <a:pt x="17161" y="2625"/>
                      </a:lnTo>
                      <a:lnTo>
                        <a:pt x="171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7471132" y="2882945"/>
                  <a:ext cx="952865" cy="14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25" extrusionOk="0">
                      <a:moveTo>
                        <a:pt x="16931" y="229"/>
                      </a:moveTo>
                      <a:lnTo>
                        <a:pt x="16931" y="2395"/>
                      </a:lnTo>
                      <a:lnTo>
                        <a:pt x="229" y="2395"/>
                      </a:lnTo>
                      <a:lnTo>
                        <a:pt x="229" y="229"/>
                      </a:lnTo>
                      <a:close/>
                      <a:moveTo>
                        <a:pt x="0" y="0"/>
                      </a:moveTo>
                      <a:lnTo>
                        <a:pt x="0" y="2624"/>
                      </a:lnTo>
                      <a:lnTo>
                        <a:pt x="17161" y="2624"/>
                      </a:lnTo>
                      <a:lnTo>
                        <a:pt x="1716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7478072" y="2889885"/>
                  <a:ext cx="770187" cy="131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1" h="2375" extrusionOk="0">
                      <a:moveTo>
                        <a:pt x="0" y="0"/>
                      </a:moveTo>
                      <a:lnTo>
                        <a:pt x="0" y="2374"/>
                      </a:lnTo>
                      <a:lnTo>
                        <a:pt x="13870" y="2374"/>
                      </a:lnTo>
                      <a:lnTo>
                        <a:pt x="1387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7471132" y="3629902"/>
                  <a:ext cx="952865" cy="144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04" extrusionOk="0">
                      <a:moveTo>
                        <a:pt x="16931" y="230"/>
                      </a:moveTo>
                      <a:lnTo>
                        <a:pt x="16931" y="2396"/>
                      </a:lnTo>
                      <a:lnTo>
                        <a:pt x="229" y="2396"/>
                      </a:lnTo>
                      <a:lnTo>
                        <a:pt x="229" y="230"/>
                      </a:lnTo>
                      <a:close/>
                      <a:moveTo>
                        <a:pt x="0" y="1"/>
                      </a:moveTo>
                      <a:lnTo>
                        <a:pt x="0" y="2604"/>
                      </a:lnTo>
                      <a:lnTo>
                        <a:pt x="17161" y="2604"/>
                      </a:lnTo>
                      <a:lnTo>
                        <a:pt x="171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7471132" y="4375702"/>
                  <a:ext cx="952865" cy="144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04" extrusionOk="0">
                      <a:moveTo>
                        <a:pt x="16931" y="230"/>
                      </a:moveTo>
                      <a:lnTo>
                        <a:pt x="16931" y="2396"/>
                      </a:lnTo>
                      <a:lnTo>
                        <a:pt x="229" y="2396"/>
                      </a:lnTo>
                      <a:lnTo>
                        <a:pt x="229" y="230"/>
                      </a:lnTo>
                      <a:close/>
                      <a:moveTo>
                        <a:pt x="0" y="1"/>
                      </a:moveTo>
                      <a:lnTo>
                        <a:pt x="0" y="2604"/>
                      </a:lnTo>
                      <a:lnTo>
                        <a:pt x="17161" y="2604"/>
                      </a:lnTo>
                      <a:lnTo>
                        <a:pt x="171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7478083" y="4381475"/>
                  <a:ext cx="628152" cy="13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396" extrusionOk="0">
                      <a:moveTo>
                        <a:pt x="0" y="1"/>
                      </a:moveTo>
                      <a:lnTo>
                        <a:pt x="0" y="2396"/>
                      </a:lnTo>
                      <a:lnTo>
                        <a:pt x="3020" y="2396"/>
                      </a:ln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" name="Google Shape;25;p2"/>
            <p:cNvGrpSpPr/>
            <p:nvPr/>
          </p:nvGrpSpPr>
          <p:grpSpPr>
            <a:xfrm>
              <a:off x="719997" y="539963"/>
              <a:ext cx="2017593" cy="4063500"/>
              <a:chOff x="1791072" y="539963"/>
              <a:chExt cx="2017593" cy="40635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791125" y="539963"/>
                <a:ext cx="2017500" cy="40635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791072" y="540001"/>
                <a:ext cx="2017593" cy="4063417"/>
              </a:xfrm>
              <a:custGeom>
                <a:avLst/>
                <a:gdLst/>
                <a:ahLst/>
                <a:cxnLst/>
                <a:rect l="l" t="t" r="r" b="b"/>
                <a:pathLst>
                  <a:path w="59459" h="119750" extrusionOk="0">
                    <a:moveTo>
                      <a:pt x="30157" y="8060"/>
                    </a:moveTo>
                    <a:lnTo>
                      <a:pt x="31968" y="8914"/>
                    </a:lnTo>
                    <a:lnTo>
                      <a:pt x="30136" y="9560"/>
                    </a:lnTo>
                    <a:lnTo>
                      <a:pt x="28345" y="8893"/>
                    </a:lnTo>
                    <a:lnTo>
                      <a:pt x="30157" y="8060"/>
                    </a:lnTo>
                    <a:close/>
                    <a:moveTo>
                      <a:pt x="27970" y="9060"/>
                    </a:moveTo>
                    <a:lnTo>
                      <a:pt x="29719" y="9706"/>
                    </a:lnTo>
                    <a:lnTo>
                      <a:pt x="28011" y="10310"/>
                    </a:lnTo>
                    <a:lnTo>
                      <a:pt x="26262" y="9831"/>
                    </a:lnTo>
                    <a:lnTo>
                      <a:pt x="27970" y="9060"/>
                    </a:lnTo>
                    <a:close/>
                    <a:moveTo>
                      <a:pt x="32322" y="9102"/>
                    </a:moveTo>
                    <a:lnTo>
                      <a:pt x="34030" y="9893"/>
                    </a:lnTo>
                    <a:lnTo>
                      <a:pt x="32260" y="10351"/>
                    </a:lnTo>
                    <a:lnTo>
                      <a:pt x="30573" y="9726"/>
                    </a:lnTo>
                    <a:lnTo>
                      <a:pt x="32322" y="9102"/>
                    </a:lnTo>
                    <a:close/>
                    <a:moveTo>
                      <a:pt x="30136" y="9872"/>
                    </a:moveTo>
                    <a:lnTo>
                      <a:pt x="31781" y="10476"/>
                    </a:lnTo>
                    <a:lnTo>
                      <a:pt x="30136" y="10913"/>
                    </a:lnTo>
                    <a:lnTo>
                      <a:pt x="28490" y="10455"/>
                    </a:lnTo>
                    <a:lnTo>
                      <a:pt x="30136" y="9872"/>
                    </a:lnTo>
                    <a:close/>
                    <a:moveTo>
                      <a:pt x="25846" y="10018"/>
                    </a:moveTo>
                    <a:lnTo>
                      <a:pt x="27532" y="10497"/>
                    </a:lnTo>
                    <a:lnTo>
                      <a:pt x="25929" y="11059"/>
                    </a:lnTo>
                    <a:lnTo>
                      <a:pt x="24263" y="10747"/>
                    </a:lnTo>
                    <a:lnTo>
                      <a:pt x="25846" y="10018"/>
                    </a:lnTo>
                    <a:close/>
                    <a:moveTo>
                      <a:pt x="34426" y="10101"/>
                    </a:moveTo>
                    <a:lnTo>
                      <a:pt x="36009" y="10851"/>
                    </a:lnTo>
                    <a:lnTo>
                      <a:pt x="34322" y="11122"/>
                    </a:lnTo>
                    <a:lnTo>
                      <a:pt x="32739" y="10539"/>
                    </a:lnTo>
                    <a:lnTo>
                      <a:pt x="34426" y="10101"/>
                    </a:lnTo>
                    <a:close/>
                    <a:moveTo>
                      <a:pt x="28011" y="10622"/>
                    </a:moveTo>
                    <a:lnTo>
                      <a:pt x="29573" y="11059"/>
                    </a:lnTo>
                    <a:lnTo>
                      <a:pt x="28053" y="11455"/>
                    </a:lnTo>
                    <a:lnTo>
                      <a:pt x="26491" y="11163"/>
                    </a:lnTo>
                    <a:lnTo>
                      <a:pt x="28011" y="10622"/>
                    </a:lnTo>
                    <a:close/>
                    <a:moveTo>
                      <a:pt x="32239" y="10664"/>
                    </a:moveTo>
                    <a:lnTo>
                      <a:pt x="33759" y="11226"/>
                    </a:lnTo>
                    <a:lnTo>
                      <a:pt x="32197" y="11476"/>
                    </a:lnTo>
                    <a:lnTo>
                      <a:pt x="30698" y="11059"/>
                    </a:lnTo>
                    <a:lnTo>
                      <a:pt x="32239" y="10664"/>
                    </a:lnTo>
                    <a:close/>
                    <a:moveTo>
                      <a:pt x="9976" y="8394"/>
                    </a:moveTo>
                    <a:lnTo>
                      <a:pt x="23305" y="10872"/>
                    </a:lnTo>
                    <a:lnTo>
                      <a:pt x="21764" y="11580"/>
                    </a:lnTo>
                    <a:lnTo>
                      <a:pt x="15329" y="10955"/>
                    </a:lnTo>
                    <a:lnTo>
                      <a:pt x="9976" y="8394"/>
                    </a:lnTo>
                    <a:close/>
                    <a:moveTo>
                      <a:pt x="50337" y="8727"/>
                    </a:moveTo>
                    <a:lnTo>
                      <a:pt x="44922" y="11205"/>
                    </a:lnTo>
                    <a:lnTo>
                      <a:pt x="38487" y="11705"/>
                    </a:lnTo>
                    <a:lnTo>
                      <a:pt x="36967" y="10976"/>
                    </a:lnTo>
                    <a:lnTo>
                      <a:pt x="50337" y="8727"/>
                    </a:lnTo>
                    <a:close/>
                    <a:moveTo>
                      <a:pt x="23805" y="10955"/>
                    </a:moveTo>
                    <a:lnTo>
                      <a:pt x="25387" y="11247"/>
                    </a:lnTo>
                    <a:lnTo>
                      <a:pt x="23909" y="11767"/>
                    </a:lnTo>
                    <a:lnTo>
                      <a:pt x="22326" y="11622"/>
                    </a:lnTo>
                    <a:lnTo>
                      <a:pt x="23805" y="10955"/>
                    </a:lnTo>
                    <a:close/>
                    <a:moveTo>
                      <a:pt x="30136" y="11205"/>
                    </a:moveTo>
                    <a:lnTo>
                      <a:pt x="31531" y="11601"/>
                    </a:lnTo>
                    <a:lnTo>
                      <a:pt x="30115" y="11830"/>
                    </a:lnTo>
                    <a:lnTo>
                      <a:pt x="28720" y="11580"/>
                    </a:lnTo>
                    <a:lnTo>
                      <a:pt x="30136" y="11205"/>
                    </a:lnTo>
                    <a:close/>
                    <a:moveTo>
                      <a:pt x="36467" y="11059"/>
                    </a:moveTo>
                    <a:lnTo>
                      <a:pt x="37904" y="11747"/>
                    </a:lnTo>
                    <a:lnTo>
                      <a:pt x="36342" y="11871"/>
                    </a:lnTo>
                    <a:lnTo>
                      <a:pt x="34863" y="11330"/>
                    </a:lnTo>
                    <a:lnTo>
                      <a:pt x="36467" y="11059"/>
                    </a:lnTo>
                    <a:close/>
                    <a:moveTo>
                      <a:pt x="25950" y="11351"/>
                    </a:moveTo>
                    <a:lnTo>
                      <a:pt x="27387" y="11622"/>
                    </a:lnTo>
                    <a:lnTo>
                      <a:pt x="26012" y="11976"/>
                    </a:lnTo>
                    <a:lnTo>
                      <a:pt x="24575" y="11851"/>
                    </a:lnTo>
                    <a:lnTo>
                      <a:pt x="25950" y="11351"/>
                    </a:lnTo>
                    <a:close/>
                    <a:moveTo>
                      <a:pt x="34301" y="11434"/>
                    </a:moveTo>
                    <a:lnTo>
                      <a:pt x="35655" y="11934"/>
                    </a:lnTo>
                    <a:lnTo>
                      <a:pt x="34238" y="12038"/>
                    </a:lnTo>
                    <a:lnTo>
                      <a:pt x="32864" y="11663"/>
                    </a:lnTo>
                    <a:lnTo>
                      <a:pt x="34301" y="11434"/>
                    </a:lnTo>
                    <a:close/>
                    <a:moveTo>
                      <a:pt x="28053" y="11747"/>
                    </a:moveTo>
                    <a:lnTo>
                      <a:pt x="29282" y="11976"/>
                    </a:lnTo>
                    <a:lnTo>
                      <a:pt x="28074" y="12184"/>
                    </a:lnTo>
                    <a:lnTo>
                      <a:pt x="26845" y="12059"/>
                    </a:lnTo>
                    <a:lnTo>
                      <a:pt x="28053" y="11747"/>
                    </a:lnTo>
                    <a:close/>
                    <a:moveTo>
                      <a:pt x="32197" y="11788"/>
                    </a:moveTo>
                    <a:lnTo>
                      <a:pt x="33385" y="12121"/>
                    </a:lnTo>
                    <a:lnTo>
                      <a:pt x="32177" y="12205"/>
                    </a:lnTo>
                    <a:lnTo>
                      <a:pt x="30948" y="11976"/>
                    </a:lnTo>
                    <a:lnTo>
                      <a:pt x="32197" y="11788"/>
                    </a:lnTo>
                    <a:close/>
                    <a:moveTo>
                      <a:pt x="30115" y="12121"/>
                    </a:moveTo>
                    <a:lnTo>
                      <a:pt x="31052" y="12288"/>
                    </a:lnTo>
                    <a:lnTo>
                      <a:pt x="30115" y="12371"/>
                    </a:lnTo>
                    <a:lnTo>
                      <a:pt x="29178" y="12288"/>
                    </a:lnTo>
                    <a:lnTo>
                      <a:pt x="30115" y="12121"/>
                    </a:lnTo>
                    <a:close/>
                    <a:moveTo>
                      <a:pt x="5624" y="10310"/>
                    </a:moveTo>
                    <a:lnTo>
                      <a:pt x="15245" y="11247"/>
                    </a:lnTo>
                    <a:lnTo>
                      <a:pt x="17786" y="12455"/>
                    </a:lnTo>
                    <a:lnTo>
                      <a:pt x="11184" y="12392"/>
                    </a:lnTo>
                    <a:lnTo>
                      <a:pt x="5624" y="10310"/>
                    </a:lnTo>
                    <a:close/>
                    <a:moveTo>
                      <a:pt x="16099" y="11309"/>
                    </a:moveTo>
                    <a:lnTo>
                      <a:pt x="21222" y="11809"/>
                    </a:lnTo>
                    <a:lnTo>
                      <a:pt x="19806" y="12455"/>
                    </a:lnTo>
                    <a:lnTo>
                      <a:pt x="18473" y="12455"/>
                    </a:lnTo>
                    <a:lnTo>
                      <a:pt x="16099" y="11309"/>
                    </a:lnTo>
                    <a:close/>
                    <a:moveTo>
                      <a:pt x="21805" y="11871"/>
                    </a:moveTo>
                    <a:lnTo>
                      <a:pt x="23263" y="11996"/>
                    </a:lnTo>
                    <a:lnTo>
                      <a:pt x="21910" y="12475"/>
                    </a:lnTo>
                    <a:lnTo>
                      <a:pt x="20493" y="12475"/>
                    </a:lnTo>
                    <a:lnTo>
                      <a:pt x="21805" y="11871"/>
                    </a:lnTo>
                    <a:close/>
                    <a:moveTo>
                      <a:pt x="23930" y="12080"/>
                    </a:moveTo>
                    <a:lnTo>
                      <a:pt x="25179" y="12184"/>
                    </a:lnTo>
                    <a:lnTo>
                      <a:pt x="23992" y="12496"/>
                    </a:lnTo>
                    <a:lnTo>
                      <a:pt x="22763" y="12496"/>
                    </a:lnTo>
                    <a:lnTo>
                      <a:pt x="23930" y="12080"/>
                    </a:lnTo>
                    <a:close/>
                    <a:moveTo>
                      <a:pt x="26033" y="12267"/>
                    </a:moveTo>
                    <a:lnTo>
                      <a:pt x="26970" y="12371"/>
                    </a:lnTo>
                    <a:lnTo>
                      <a:pt x="26054" y="12517"/>
                    </a:lnTo>
                    <a:lnTo>
                      <a:pt x="25117" y="12517"/>
                    </a:lnTo>
                    <a:lnTo>
                      <a:pt x="26033" y="12267"/>
                    </a:lnTo>
                    <a:close/>
                    <a:moveTo>
                      <a:pt x="28074" y="12475"/>
                    </a:moveTo>
                    <a:lnTo>
                      <a:pt x="28449" y="12496"/>
                    </a:lnTo>
                    <a:lnTo>
                      <a:pt x="28095" y="12538"/>
                    </a:lnTo>
                    <a:lnTo>
                      <a:pt x="27720" y="12538"/>
                    </a:lnTo>
                    <a:lnTo>
                      <a:pt x="28074" y="12475"/>
                    </a:lnTo>
                    <a:close/>
                    <a:moveTo>
                      <a:pt x="32156" y="12496"/>
                    </a:moveTo>
                    <a:lnTo>
                      <a:pt x="32510" y="12580"/>
                    </a:lnTo>
                    <a:lnTo>
                      <a:pt x="32510" y="12580"/>
                    </a:lnTo>
                    <a:lnTo>
                      <a:pt x="32156" y="12559"/>
                    </a:lnTo>
                    <a:lnTo>
                      <a:pt x="31781" y="12538"/>
                    </a:lnTo>
                    <a:lnTo>
                      <a:pt x="32156" y="12496"/>
                    </a:lnTo>
                    <a:close/>
                    <a:moveTo>
                      <a:pt x="34218" y="12330"/>
                    </a:moveTo>
                    <a:lnTo>
                      <a:pt x="35113" y="12600"/>
                    </a:lnTo>
                    <a:lnTo>
                      <a:pt x="34197" y="12580"/>
                    </a:lnTo>
                    <a:lnTo>
                      <a:pt x="33260" y="12413"/>
                    </a:lnTo>
                    <a:lnTo>
                      <a:pt x="34218" y="12330"/>
                    </a:lnTo>
                    <a:close/>
                    <a:moveTo>
                      <a:pt x="36300" y="12163"/>
                    </a:moveTo>
                    <a:lnTo>
                      <a:pt x="37466" y="12600"/>
                    </a:lnTo>
                    <a:lnTo>
                      <a:pt x="36238" y="12600"/>
                    </a:lnTo>
                    <a:lnTo>
                      <a:pt x="35051" y="12267"/>
                    </a:lnTo>
                    <a:lnTo>
                      <a:pt x="36300" y="12163"/>
                    </a:lnTo>
                    <a:close/>
                    <a:moveTo>
                      <a:pt x="38445" y="11996"/>
                    </a:moveTo>
                    <a:lnTo>
                      <a:pt x="39757" y="12621"/>
                    </a:lnTo>
                    <a:lnTo>
                      <a:pt x="38320" y="12621"/>
                    </a:lnTo>
                    <a:lnTo>
                      <a:pt x="36987" y="12121"/>
                    </a:lnTo>
                    <a:lnTo>
                      <a:pt x="38445" y="11996"/>
                    </a:lnTo>
                    <a:close/>
                    <a:moveTo>
                      <a:pt x="44151" y="11559"/>
                    </a:moveTo>
                    <a:lnTo>
                      <a:pt x="41757" y="12642"/>
                    </a:lnTo>
                    <a:lnTo>
                      <a:pt x="40444" y="12642"/>
                    </a:lnTo>
                    <a:lnTo>
                      <a:pt x="39008" y="11955"/>
                    </a:lnTo>
                    <a:lnTo>
                      <a:pt x="44151" y="11559"/>
                    </a:lnTo>
                    <a:close/>
                    <a:moveTo>
                      <a:pt x="54648" y="10726"/>
                    </a:moveTo>
                    <a:lnTo>
                      <a:pt x="49046" y="12705"/>
                    </a:lnTo>
                    <a:lnTo>
                      <a:pt x="42444" y="12642"/>
                    </a:lnTo>
                    <a:lnTo>
                      <a:pt x="45005" y="11476"/>
                    </a:lnTo>
                    <a:lnTo>
                      <a:pt x="54648" y="10726"/>
                    </a:lnTo>
                    <a:close/>
                    <a:moveTo>
                      <a:pt x="19181" y="12746"/>
                    </a:moveTo>
                    <a:lnTo>
                      <a:pt x="19140" y="12767"/>
                    </a:lnTo>
                    <a:lnTo>
                      <a:pt x="19098" y="12746"/>
                    </a:lnTo>
                    <a:close/>
                    <a:moveTo>
                      <a:pt x="24388" y="12788"/>
                    </a:moveTo>
                    <a:lnTo>
                      <a:pt x="24034" y="12850"/>
                    </a:lnTo>
                    <a:lnTo>
                      <a:pt x="23659" y="12892"/>
                    </a:lnTo>
                    <a:lnTo>
                      <a:pt x="24034" y="12788"/>
                    </a:lnTo>
                    <a:close/>
                    <a:moveTo>
                      <a:pt x="41132" y="12934"/>
                    </a:moveTo>
                    <a:lnTo>
                      <a:pt x="41090" y="12954"/>
                    </a:lnTo>
                    <a:lnTo>
                      <a:pt x="41048" y="12934"/>
                    </a:lnTo>
                    <a:close/>
                    <a:moveTo>
                      <a:pt x="36196" y="12892"/>
                    </a:moveTo>
                    <a:lnTo>
                      <a:pt x="36571" y="12996"/>
                    </a:lnTo>
                    <a:lnTo>
                      <a:pt x="36196" y="12954"/>
                    </a:lnTo>
                    <a:lnTo>
                      <a:pt x="35821" y="12892"/>
                    </a:lnTo>
                    <a:close/>
                    <a:moveTo>
                      <a:pt x="21951" y="12767"/>
                    </a:moveTo>
                    <a:lnTo>
                      <a:pt x="22909" y="12788"/>
                    </a:lnTo>
                    <a:lnTo>
                      <a:pt x="21993" y="13017"/>
                    </a:lnTo>
                    <a:lnTo>
                      <a:pt x="21076" y="13079"/>
                    </a:lnTo>
                    <a:lnTo>
                      <a:pt x="21951" y="12767"/>
                    </a:lnTo>
                    <a:close/>
                    <a:moveTo>
                      <a:pt x="19869" y="12746"/>
                    </a:moveTo>
                    <a:lnTo>
                      <a:pt x="21118" y="12767"/>
                    </a:lnTo>
                    <a:lnTo>
                      <a:pt x="19973" y="13163"/>
                    </a:lnTo>
                    <a:lnTo>
                      <a:pt x="19473" y="12934"/>
                    </a:lnTo>
                    <a:lnTo>
                      <a:pt x="19869" y="12746"/>
                    </a:lnTo>
                    <a:close/>
                    <a:moveTo>
                      <a:pt x="37321" y="12892"/>
                    </a:moveTo>
                    <a:lnTo>
                      <a:pt x="38279" y="12913"/>
                    </a:lnTo>
                    <a:lnTo>
                      <a:pt x="39153" y="13246"/>
                    </a:lnTo>
                    <a:lnTo>
                      <a:pt x="39153" y="13246"/>
                    </a:lnTo>
                    <a:lnTo>
                      <a:pt x="38216" y="13142"/>
                    </a:lnTo>
                    <a:lnTo>
                      <a:pt x="37321" y="12892"/>
                    </a:lnTo>
                    <a:close/>
                    <a:moveTo>
                      <a:pt x="19140" y="13079"/>
                    </a:moveTo>
                    <a:lnTo>
                      <a:pt x="19410" y="13225"/>
                    </a:lnTo>
                    <a:lnTo>
                      <a:pt x="18723" y="13267"/>
                    </a:lnTo>
                    <a:lnTo>
                      <a:pt x="19140" y="13079"/>
                    </a:lnTo>
                    <a:close/>
                    <a:moveTo>
                      <a:pt x="39112" y="12913"/>
                    </a:moveTo>
                    <a:lnTo>
                      <a:pt x="40361" y="12934"/>
                    </a:lnTo>
                    <a:lnTo>
                      <a:pt x="40757" y="13100"/>
                    </a:lnTo>
                    <a:lnTo>
                      <a:pt x="40236" y="13329"/>
                    </a:lnTo>
                    <a:lnTo>
                      <a:pt x="39112" y="12913"/>
                    </a:lnTo>
                    <a:close/>
                    <a:moveTo>
                      <a:pt x="41090" y="13267"/>
                    </a:moveTo>
                    <a:lnTo>
                      <a:pt x="41507" y="13454"/>
                    </a:lnTo>
                    <a:lnTo>
                      <a:pt x="40819" y="13392"/>
                    </a:lnTo>
                    <a:lnTo>
                      <a:pt x="41090" y="13267"/>
                    </a:lnTo>
                    <a:close/>
                    <a:moveTo>
                      <a:pt x="19952" y="13475"/>
                    </a:moveTo>
                    <a:lnTo>
                      <a:pt x="20035" y="13517"/>
                    </a:lnTo>
                    <a:lnTo>
                      <a:pt x="20014" y="13517"/>
                    </a:lnTo>
                    <a:lnTo>
                      <a:pt x="19660" y="13579"/>
                    </a:lnTo>
                    <a:lnTo>
                      <a:pt x="19952" y="13475"/>
                    </a:lnTo>
                    <a:close/>
                    <a:moveTo>
                      <a:pt x="11976" y="12684"/>
                    </a:moveTo>
                    <a:lnTo>
                      <a:pt x="18411" y="12746"/>
                    </a:lnTo>
                    <a:lnTo>
                      <a:pt x="18786" y="12934"/>
                    </a:lnTo>
                    <a:lnTo>
                      <a:pt x="17869" y="13350"/>
                    </a:lnTo>
                    <a:lnTo>
                      <a:pt x="14454" y="13621"/>
                    </a:lnTo>
                    <a:lnTo>
                      <a:pt x="11976" y="12684"/>
                    </a:lnTo>
                    <a:close/>
                    <a:moveTo>
                      <a:pt x="40257" y="13642"/>
                    </a:moveTo>
                    <a:lnTo>
                      <a:pt x="40549" y="13767"/>
                    </a:lnTo>
                    <a:lnTo>
                      <a:pt x="40195" y="13683"/>
                    </a:lnTo>
                    <a:lnTo>
                      <a:pt x="40174" y="13683"/>
                    </a:lnTo>
                    <a:lnTo>
                      <a:pt x="40257" y="13642"/>
                    </a:lnTo>
                    <a:close/>
                    <a:moveTo>
                      <a:pt x="41819" y="12934"/>
                    </a:moveTo>
                    <a:lnTo>
                      <a:pt x="48233" y="12996"/>
                    </a:lnTo>
                    <a:lnTo>
                      <a:pt x="45755" y="13871"/>
                    </a:lnTo>
                    <a:lnTo>
                      <a:pt x="42340" y="13538"/>
                    </a:lnTo>
                    <a:lnTo>
                      <a:pt x="41444" y="13121"/>
                    </a:lnTo>
                    <a:lnTo>
                      <a:pt x="41819" y="12934"/>
                    </a:lnTo>
                    <a:close/>
                    <a:moveTo>
                      <a:pt x="18890" y="13558"/>
                    </a:moveTo>
                    <a:lnTo>
                      <a:pt x="18015" y="13871"/>
                    </a:lnTo>
                    <a:lnTo>
                      <a:pt x="17099" y="14017"/>
                    </a:lnTo>
                    <a:lnTo>
                      <a:pt x="17953" y="13621"/>
                    </a:lnTo>
                    <a:lnTo>
                      <a:pt x="18890" y="13558"/>
                    </a:lnTo>
                    <a:close/>
                    <a:moveTo>
                      <a:pt x="1459" y="12600"/>
                    </a:moveTo>
                    <a:lnTo>
                      <a:pt x="11143" y="12684"/>
                    </a:lnTo>
                    <a:lnTo>
                      <a:pt x="13767" y="13663"/>
                    </a:lnTo>
                    <a:lnTo>
                      <a:pt x="7186" y="14183"/>
                    </a:lnTo>
                    <a:lnTo>
                      <a:pt x="1459" y="12600"/>
                    </a:lnTo>
                    <a:close/>
                    <a:moveTo>
                      <a:pt x="17099" y="13683"/>
                    </a:moveTo>
                    <a:lnTo>
                      <a:pt x="16016" y="14183"/>
                    </a:lnTo>
                    <a:lnTo>
                      <a:pt x="15099" y="13850"/>
                    </a:lnTo>
                    <a:lnTo>
                      <a:pt x="17099" y="13683"/>
                    </a:lnTo>
                    <a:close/>
                    <a:moveTo>
                      <a:pt x="41319" y="13746"/>
                    </a:moveTo>
                    <a:lnTo>
                      <a:pt x="42256" y="13829"/>
                    </a:lnTo>
                    <a:lnTo>
                      <a:pt x="43110" y="14225"/>
                    </a:lnTo>
                    <a:lnTo>
                      <a:pt x="42194" y="14058"/>
                    </a:lnTo>
                    <a:lnTo>
                      <a:pt x="41319" y="13746"/>
                    </a:lnTo>
                    <a:close/>
                    <a:moveTo>
                      <a:pt x="43110" y="13912"/>
                    </a:moveTo>
                    <a:lnTo>
                      <a:pt x="45109" y="14100"/>
                    </a:lnTo>
                    <a:lnTo>
                      <a:pt x="44193" y="14433"/>
                    </a:lnTo>
                    <a:lnTo>
                      <a:pt x="43110" y="13912"/>
                    </a:lnTo>
                    <a:close/>
                    <a:moveTo>
                      <a:pt x="49087" y="12996"/>
                    </a:moveTo>
                    <a:lnTo>
                      <a:pt x="58750" y="13079"/>
                    </a:lnTo>
                    <a:lnTo>
                      <a:pt x="53002" y="14558"/>
                    </a:lnTo>
                    <a:lnTo>
                      <a:pt x="46442" y="13933"/>
                    </a:lnTo>
                    <a:lnTo>
                      <a:pt x="49087" y="12996"/>
                    </a:lnTo>
                    <a:close/>
                    <a:moveTo>
                      <a:pt x="16016" y="14516"/>
                    </a:moveTo>
                    <a:lnTo>
                      <a:pt x="16099" y="14537"/>
                    </a:lnTo>
                    <a:lnTo>
                      <a:pt x="15724" y="14641"/>
                    </a:lnTo>
                    <a:lnTo>
                      <a:pt x="15724" y="14641"/>
                    </a:lnTo>
                    <a:lnTo>
                      <a:pt x="16016" y="14516"/>
                    </a:lnTo>
                    <a:close/>
                    <a:moveTo>
                      <a:pt x="44172" y="14745"/>
                    </a:moveTo>
                    <a:lnTo>
                      <a:pt x="44464" y="14870"/>
                    </a:lnTo>
                    <a:lnTo>
                      <a:pt x="44464" y="14870"/>
                    </a:lnTo>
                    <a:lnTo>
                      <a:pt x="44110" y="14787"/>
                    </a:lnTo>
                    <a:lnTo>
                      <a:pt x="44089" y="14766"/>
                    </a:lnTo>
                    <a:lnTo>
                      <a:pt x="44172" y="14745"/>
                    </a:lnTo>
                    <a:close/>
                    <a:moveTo>
                      <a:pt x="14412" y="13912"/>
                    </a:moveTo>
                    <a:lnTo>
                      <a:pt x="15454" y="14287"/>
                    </a:lnTo>
                    <a:lnTo>
                      <a:pt x="10539" y="15120"/>
                    </a:lnTo>
                    <a:lnTo>
                      <a:pt x="7998" y="14412"/>
                    </a:lnTo>
                    <a:lnTo>
                      <a:pt x="14412" y="13912"/>
                    </a:lnTo>
                    <a:close/>
                    <a:moveTo>
                      <a:pt x="45797" y="14162"/>
                    </a:moveTo>
                    <a:lnTo>
                      <a:pt x="52190" y="14787"/>
                    </a:lnTo>
                    <a:lnTo>
                      <a:pt x="49649" y="15433"/>
                    </a:lnTo>
                    <a:lnTo>
                      <a:pt x="44755" y="14537"/>
                    </a:lnTo>
                    <a:lnTo>
                      <a:pt x="45797" y="14162"/>
                    </a:lnTo>
                    <a:close/>
                    <a:moveTo>
                      <a:pt x="14975" y="14662"/>
                    </a:moveTo>
                    <a:lnTo>
                      <a:pt x="14121" y="15058"/>
                    </a:lnTo>
                    <a:lnTo>
                      <a:pt x="12163" y="15558"/>
                    </a:lnTo>
                    <a:lnTo>
                      <a:pt x="11205" y="15308"/>
                    </a:lnTo>
                    <a:lnTo>
                      <a:pt x="14975" y="14662"/>
                    </a:lnTo>
                    <a:close/>
                    <a:moveTo>
                      <a:pt x="45234" y="14912"/>
                    </a:moveTo>
                    <a:lnTo>
                      <a:pt x="48983" y="15620"/>
                    </a:lnTo>
                    <a:lnTo>
                      <a:pt x="48025" y="15849"/>
                    </a:lnTo>
                    <a:lnTo>
                      <a:pt x="46067" y="15329"/>
                    </a:lnTo>
                    <a:lnTo>
                      <a:pt x="45234" y="14912"/>
                    </a:lnTo>
                    <a:close/>
                    <a:moveTo>
                      <a:pt x="7165" y="14475"/>
                    </a:moveTo>
                    <a:lnTo>
                      <a:pt x="9872" y="15224"/>
                    </a:lnTo>
                    <a:lnTo>
                      <a:pt x="4582" y="16120"/>
                    </a:lnTo>
                    <a:lnTo>
                      <a:pt x="2000" y="14891"/>
                    </a:lnTo>
                    <a:lnTo>
                      <a:pt x="7165" y="14475"/>
                    </a:lnTo>
                    <a:close/>
                    <a:moveTo>
                      <a:pt x="53044" y="14850"/>
                    </a:moveTo>
                    <a:lnTo>
                      <a:pt x="58188" y="15349"/>
                    </a:lnTo>
                    <a:lnTo>
                      <a:pt x="55585" y="16536"/>
                    </a:lnTo>
                    <a:lnTo>
                      <a:pt x="50316" y="15558"/>
                    </a:lnTo>
                    <a:lnTo>
                      <a:pt x="53044" y="14850"/>
                    </a:lnTo>
                    <a:close/>
                    <a:moveTo>
                      <a:pt x="4541" y="16412"/>
                    </a:moveTo>
                    <a:lnTo>
                      <a:pt x="4978" y="16620"/>
                    </a:lnTo>
                    <a:lnTo>
                      <a:pt x="4187" y="16474"/>
                    </a:lnTo>
                    <a:lnTo>
                      <a:pt x="4541" y="16412"/>
                    </a:lnTo>
                    <a:close/>
                    <a:moveTo>
                      <a:pt x="10539" y="15412"/>
                    </a:moveTo>
                    <a:lnTo>
                      <a:pt x="11601" y="15703"/>
                    </a:lnTo>
                    <a:lnTo>
                      <a:pt x="6790" y="16953"/>
                    </a:lnTo>
                    <a:lnTo>
                      <a:pt x="6061" y="16828"/>
                    </a:lnTo>
                    <a:lnTo>
                      <a:pt x="5041" y="16328"/>
                    </a:lnTo>
                    <a:lnTo>
                      <a:pt x="10539" y="15412"/>
                    </a:lnTo>
                    <a:close/>
                    <a:moveTo>
                      <a:pt x="55626" y="16849"/>
                    </a:moveTo>
                    <a:lnTo>
                      <a:pt x="55960" y="16911"/>
                    </a:lnTo>
                    <a:lnTo>
                      <a:pt x="55189" y="17036"/>
                    </a:lnTo>
                    <a:lnTo>
                      <a:pt x="55626" y="16849"/>
                    </a:lnTo>
                    <a:close/>
                    <a:moveTo>
                      <a:pt x="12163" y="15870"/>
                    </a:moveTo>
                    <a:lnTo>
                      <a:pt x="12267" y="15891"/>
                    </a:lnTo>
                    <a:lnTo>
                      <a:pt x="12246" y="15912"/>
                    </a:lnTo>
                    <a:lnTo>
                      <a:pt x="8435" y="17265"/>
                    </a:lnTo>
                    <a:lnTo>
                      <a:pt x="7456" y="17078"/>
                    </a:lnTo>
                    <a:lnTo>
                      <a:pt x="12163" y="15870"/>
                    </a:lnTo>
                    <a:close/>
                    <a:moveTo>
                      <a:pt x="49649" y="15745"/>
                    </a:moveTo>
                    <a:lnTo>
                      <a:pt x="55127" y="16745"/>
                    </a:lnTo>
                    <a:lnTo>
                      <a:pt x="54085" y="17224"/>
                    </a:lnTo>
                    <a:lnTo>
                      <a:pt x="53377" y="17349"/>
                    </a:lnTo>
                    <a:lnTo>
                      <a:pt x="48587" y="16016"/>
                    </a:lnTo>
                    <a:lnTo>
                      <a:pt x="49649" y="15745"/>
                    </a:lnTo>
                    <a:close/>
                    <a:moveTo>
                      <a:pt x="9227" y="17286"/>
                    </a:moveTo>
                    <a:lnTo>
                      <a:pt x="9039" y="17370"/>
                    </a:lnTo>
                    <a:lnTo>
                      <a:pt x="8998" y="17370"/>
                    </a:lnTo>
                    <a:lnTo>
                      <a:pt x="9227" y="17286"/>
                    </a:lnTo>
                    <a:close/>
                    <a:moveTo>
                      <a:pt x="7082" y="17307"/>
                    </a:moveTo>
                    <a:lnTo>
                      <a:pt x="7894" y="17453"/>
                    </a:lnTo>
                    <a:lnTo>
                      <a:pt x="7602" y="17557"/>
                    </a:lnTo>
                    <a:lnTo>
                      <a:pt x="7082" y="17307"/>
                    </a:lnTo>
                    <a:close/>
                    <a:moveTo>
                      <a:pt x="48025" y="16162"/>
                    </a:moveTo>
                    <a:lnTo>
                      <a:pt x="52690" y="17453"/>
                    </a:lnTo>
                    <a:lnTo>
                      <a:pt x="51711" y="17619"/>
                    </a:lnTo>
                    <a:lnTo>
                      <a:pt x="47921" y="16203"/>
                    </a:lnTo>
                    <a:lnTo>
                      <a:pt x="47900" y="16182"/>
                    </a:lnTo>
                    <a:lnTo>
                      <a:pt x="48025" y="16162"/>
                    </a:lnTo>
                    <a:close/>
                    <a:moveTo>
                      <a:pt x="50920" y="17640"/>
                    </a:moveTo>
                    <a:lnTo>
                      <a:pt x="51149" y="17724"/>
                    </a:lnTo>
                    <a:lnTo>
                      <a:pt x="51107" y="17724"/>
                    </a:lnTo>
                    <a:lnTo>
                      <a:pt x="50920" y="17640"/>
                    </a:lnTo>
                    <a:close/>
                    <a:moveTo>
                      <a:pt x="8456" y="17557"/>
                    </a:moveTo>
                    <a:lnTo>
                      <a:pt x="8581" y="17578"/>
                    </a:lnTo>
                    <a:lnTo>
                      <a:pt x="8123" y="17786"/>
                    </a:lnTo>
                    <a:lnTo>
                      <a:pt x="7977" y="17724"/>
                    </a:lnTo>
                    <a:lnTo>
                      <a:pt x="8456" y="17557"/>
                    </a:lnTo>
                    <a:close/>
                    <a:moveTo>
                      <a:pt x="53065" y="17682"/>
                    </a:moveTo>
                    <a:lnTo>
                      <a:pt x="52544" y="17932"/>
                    </a:lnTo>
                    <a:lnTo>
                      <a:pt x="52253" y="17828"/>
                    </a:lnTo>
                    <a:lnTo>
                      <a:pt x="53065" y="17682"/>
                    </a:lnTo>
                    <a:close/>
                    <a:moveTo>
                      <a:pt x="28095" y="12829"/>
                    </a:moveTo>
                    <a:lnTo>
                      <a:pt x="32135" y="12850"/>
                    </a:lnTo>
                    <a:lnTo>
                      <a:pt x="36154" y="13246"/>
                    </a:lnTo>
                    <a:lnTo>
                      <a:pt x="39216" y="13808"/>
                    </a:lnTo>
                    <a:lnTo>
                      <a:pt x="30073" y="17973"/>
                    </a:lnTo>
                    <a:lnTo>
                      <a:pt x="20993" y="13663"/>
                    </a:lnTo>
                    <a:lnTo>
                      <a:pt x="24075" y="13142"/>
                    </a:lnTo>
                    <a:lnTo>
                      <a:pt x="28095" y="12829"/>
                    </a:lnTo>
                    <a:close/>
                    <a:moveTo>
                      <a:pt x="51690" y="17911"/>
                    </a:moveTo>
                    <a:lnTo>
                      <a:pt x="52169" y="18098"/>
                    </a:lnTo>
                    <a:lnTo>
                      <a:pt x="52024" y="18161"/>
                    </a:lnTo>
                    <a:lnTo>
                      <a:pt x="51565" y="17932"/>
                    </a:lnTo>
                    <a:lnTo>
                      <a:pt x="51690" y="17911"/>
                    </a:lnTo>
                    <a:close/>
                    <a:moveTo>
                      <a:pt x="20493" y="13746"/>
                    </a:moveTo>
                    <a:lnTo>
                      <a:pt x="29719" y="18140"/>
                    </a:lnTo>
                    <a:lnTo>
                      <a:pt x="28303" y="18786"/>
                    </a:lnTo>
                    <a:lnTo>
                      <a:pt x="17078" y="14600"/>
                    </a:lnTo>
                    <a:lnTo>
                      <a:pt x="20077" y="13808"/>
                    </a:lnTo>
                    <a:lnTo>
                      <a:pt x="20493" y="13746"/>
                    </a:lnTo>
                    <a:close/>
                    <a:moveTo>
                      <a:pt x="39716" y="13892"/>
                    </a:moveTo>
                    <a:lnTo>
                      <a:pt x="40132" y="13975"/>
                    </a:lnTo>
                    <a:lnTo>
                      <a:pt x="43131" y="14808"/>
                    </a:lnTo>
                    <a:lnTo>
                      <a:pt x="31823" y="18806"/>
                    </a:lnTo>
                    <a:lnTo>
                      <a:pt x="30406" y="18140"/>
                    </a:lnTo>
                    <a:lnTo>
                      <a:pt x="39716" y="13892"/>
                    </a:lnTo>
                    <a:close/>
                    <a:moveTo>
                      <a:pt x="917" y="18765"/>
                    </a:moveTo>
                    <a:lnTo>
                      <a:pt x="1354" y="18931"/>
                    </a:lnTo>
                    <a:lnTo>
                      <a:pt x="584" y="18869"/>
                    </a:lnTo>
                    <a:lnTo>
                      <a:pt x="917" y="18765"/>
                    </a:lnTo>
                    <a:close/>
                    <a:moveTo>
                      <a:pt x="6478" y="17328"/>
                    </a:moveTo>
                    <a:lnTo>
                      <a:pt x="7227" y="17682"/>
                    </a:lnTo>
                    <a:lnTo>
                      <a:pt x="3208" y="19119"/>
                    </a:lnTo>
                    <a:lnTo>
                      <a:pt x="2479" y="19056"/>
                    </a:lnTo>
                    <a:lnTo>
                      <a:pt x="1417" y="18640"/>
                    </a:lnTo>
                    <a:lnTo>
                      <a:pt x="6478" y="17328"/>
                    </a:lnTo>
                    <a:close/>
                    <a:moveTo>
                      <a:pt x="7581" y="17869"/>
                    </a:moveTo>
                    <a:lnTo>
                      <a:pt x="7769" y="17953"/>
                    </a:lnTo>
                    <a:lnTo>
                      <a:pt x="4874" y="19285"/>
                    </a:lnTo>
                    <a:lnTo>
                      <a:pt x="3895" y="19181"/>
                    </a:lnTo>
                    <a:lnTo>
                      <a:pt x="7581" y="17869"/>
                    </a:lnTo>
                    <a:close/>
                    <a:moveTo>
                      <a:pt x="30073" y="18307"/>
                    </a:moveTo>
                    <a:lnTo>
                      <a:pt x="31448" y="18952"/>
                    </a:lnTo>
                    <a:lnTo>
                      <a:pt x="30052" y="19431"/>
                    </a:lnTo>
                    <a:lnTo>
                      <a:pt x="28699" y="18931"/>
                    </a:lnTo>
                    <a:lnTo>
                      <a:pt x="30073" y="18307"/>
                    </a:lnTo>
                    <a:close/>
                    <a:moveTo>
                      <a:pt x="16578" y="14725"/>
                    </a:moveTo>
                    <a:lnTo>
                      <a:pt x="27928" y="18952"/>
                    </a:lnTo>
                    <a:lnTo>
                      <a:pt x="26595" y="19556"/>
                    </a:lnTo>
                    <a:lnTo>
                      <a:pt x="13246" y="15870"/>
                    </a:lnTo>
                    <a:lnTo>
                      <a:pt x="16182" y="14829"/>
                    </a:lnTo>
                    <a:lnTo>
                      <a:pt x="16578" y="14725"/>
                    </a:lnTo>
                    <a:close/>
                    <a:moveTo>
                      <a:pt x="53669" y="17724"/>
                    </a:moveTo>
                    <a:lnTo>
                      <a:pt x="58709" y="19119"/>
                    </a:lnTo>
                    <a:lnTo>
                      <a:pt x="57647" y="19494"/>
                    </a:lnTo>
                    <a:lnTo>
                      <a:pt x="56918" y="19556"/>
                    </a:lnTo>
                    <a:lnTo>
                      <a:pt x="52919" y="18078"/>
                    </a:lnTo>
                    <a:lnTo>
                      <a:pt x="53669" y="17724"/>
                    </a:lnTo>
                    <a:close/>
                    <a:moveTo>
                      <a:pt x="43610" y="14933"/>
                    </a:moveTo>
                    <a:lnTo>
                      <a:pt x="44027" y="15058"/>
                    </a:lnTo>
                    <a:lnTo>
                      <a:pt x="46942" y="16141"/>
                    </a:lnTo>
                    <a:lnTo>
                      <a:pt x="33509" y="19619"/>
                    </a:lnTo>
                    <a:lnTo>
                      <a:pt x="32197" y="18994"/>
                    </a:lnTo>
                    <a:lnTo>
                      <a:pt x="43610" y="14933"/>
                    </a:lnTo>
                    <a:close/>
                    <a:moveTo>
                      <a:pt x="3520" y="19431"/>
                    </a:moveTo>
                    <a:lnTo>
                      <a:pt x="4333" y="19515"/>
                    </a:lnTo>
                    <a:lnTo>
                      <a:pt x="4062" y="19640"/>
                    </a:lnTo>
                    <a:lnTo>
                      <a:pt x="3520" y="19431"/>
                    </a:lnTo>
                    <a:close/>
                    <a:moveTo>
                      <a:pt x="52544" y="18244"/>
                    </a:moveTo>
                    <a:lnTo>
                      <a:pt x="56230" y="19619"/>
                    </a:lnTo>
                    <a:lnTo>
                      <a:pt x="55252" y="19702"/>
                    </a:lnTo>
                    <a:lnTo>
                      <a:pt x="52378" y="18328"/>
                    </a:lnTo>
                    <a:lnTo>
                      <a:pt x="52544" y="18244"/>
                    </a:lnTo>
                    <a:close/>
                    <a:moveTo>
                      <a:pt x="8102" y="18119"/>
                    </a:moveTo>
                    <a:lnTo>
                      <a:pt x="11976" y="19952"/>
                    </a:lnTo>
                    <a:lnTo>
                      <a:pt x="5457" y="19327"/>
                    </a:lnTo>
                    <a:lnTo>
                      <a:pt x="8102" y="18119"/>
                    </a:lnTo>
                    <a:close/>
                    <a:moveTo>
                      <a:pt x="28324" y="19098"/>
                    </a:moveTo>
                    <a:lnTo>
                      <a:pt x="29636" y="19598"/>
                    </a:lnTo>
                    <a:lnTo>
                      <a:pt x="28345" y="20035"/>
                    </a:lnTo>
                    <a:lnTo>
                      <a:pt x="27033" y="19681"/>
                    </a:lnTo>
                    <a:lnTo>
                      <a:pt x="28324" y="19098"/>
                    </a:lnTo>
                    <a:close/>
                    <a:moveTo>
                      <a:pt x="31802" y="19119"/>
                    </a:moveTo>
                    <a:lnTo>
                      <a:pt x="33072" y="19723"/>
                    </a:lnTo>
                    <a:lnTo>
                      <a:pt x="31760" y="20077"/>
                    </a:lnTo>
                    <a:lnTo>
                      <a:pt x="30490" y="19598"/>
                    </a:lnTo>
                    <a:lnTo>
                      <a:pt x="31802" y="19119"/>
                    </a:lnTo>
                    <a:close/>
                    <a:moveTo>
                      <a:pt x="56584" y="19869"/>
                    </a:moveTo>
                    <a:lnTo>
                      <a:pt x="56043" y="20077"/>
                    </a:lnTo>
                    <a:lnTo>
                      <a:pt x="55772" y="19931"/>
                    </a:lnTo>
                    <a:lnTo>
                      <a:pt x="56584" y="19869"/>
                    </a:lnTo>
                    <a:close/>
                    <a:moveTo>
                      <a:pt x="52024" y="18473"/>
                    </a:moveTo>
                    <a:lnTo>
                      <a:pt x="54669" y="19744"/>
                    </a:lnTo>
                    <a:lnTo>
                      <a:pt x="48129" y="20264"/>
                    </a:lnTo>
                    <a:lnTo>
                      <a:pt x="52024" y="18473"/>
                    </a:lnTo>
                    <a:close/>
                    <a:moveTo>
                      <a:pt x="12767" y="16037"/>
                    </a:moveTo>
                    <a:lnTo>
                      <a:pt x="26200" y="19744"/>
                    </a:lnTo>
                    <a:lnTo>
                      <a:pt x="24950" y="20306"/>
                    </a:lnTo>
                    <a:lnTo>
                      <a:pt x="9539" y="17474"/>
                    </a:lnTo>
                    <a:lnTo>
                      <a:pt x="12371" y="16182"/>
                    </a:lnTo>
                    <a:lnTo>
                      <a:pt x="12767" y="16037"/>
                    </a:lnTo>
                    <a:close/>
                    <a:moveTo>
                      <a:pt x="47400" y="16307"/>
                    </a:moveTo>
                    <a:lnTo>
                      <a:pt x="47796" y="16474"/>
                    </a:lnTo>
                    <a:lnTo>
                      <a:pt x="50607" y="17807"/>
                    </a:lnTo>
                    <a:lnTo>
                      <a:pt x="35155" y="20389"/>
                    </a:lnTo>
                    <a:lnTo>
                      <a:pt x="33926" y="19806"/>
                    </a:lnTo>
                    <a:lnTo>
                      <a:pt x="47400" y="16307"/>
                    </a:lnTo>
                    <a:close/>
                    <a:moveTo>
                      <a:pt x="30052" y="19744"/>
                    </a:moveTo>
                    <a:lnTo>
                      <a:pt x="31260" y="20202"/>
                    </a:lnTo>
                    <a:lnTo>
                      <a:pt x="30052" y="20514"/>
                    </a:lnTo>
                    <a:lnTo>
                      <a:pt x="28845" y="20181"/>
                    </a:lnTo>
                    <a:lnTo>
                      <a:pt x="30052" y="19744"/>
                    </a:lnTo>
                    <a:close/>
                    <a:moveTo>
                      <a:pt x="26616" y="19869"/>
                    </a:moveTo>
                    <a:lnTo>
                      <a:pt x="27866" y="20223"/>
                    </a:lnTo>
                    <a:lnTo>
                      <a:pt x="26679" y="20639"/>
                    </a:lnTo>
                    <a:lnTo>
                      <a:pt x="25450" y="20410"/>
                    </a:lnTo>
                    <a:lnTo>
                      <a:pt x="26616" y="19869"/>
                    </a:lnTo>
                    <a:close/>
                    <a:moveTo>
                      <a:pt x="33489" y="19931"/>
                    </a:moveTo>
                    <a:lnTo>
                      <a:pt x="34655" y="20473"/>
                    </a:lnTo>
                    <a:lnTo>
                      <a:pt x="33405" y="20681"/>
                    </a:lnTo>
                    <a:lnTo>
                      <a:pt x="32239" y="20243"/>
                    </a:lnTo>
                    <a:lnTo>
                      <a:pt x="33489" y="19931"/>
                    </a:lnTo>
                    <a:close/>
                    <a:moveTo>
                      <a:pt x="28366" y="20348"/>
                    </a:moveTo>
                    <a:lnTo>
                      <a:pt x="29490" y="20660"/>
                    </a:lnTo>
                    <a:lnTo>
                      <a:pt x="28386" y="20952"/>
                    </a:lnTo>
                    <a:lnTo>
                      <a:pt x="27262" y="20743"/>
                    </a:lnTo>
                    <a:lnTo>
                      <a:pt x="28366" y="20348"/>
                    </a:lnTo>
                    <a:close/>
                    <a:moveTo>
                      <a:pt x="31739" y="20368"/>
                    </a:moveTo>
                    <a:lnTo>
                      <a:pt x="32843" y="20785"/>
                    </a:lnTo>
                    <a:lnTo>
                      <a:pt x="31718" y="20972"/>
                    </a:lnTo>
                    <a:lnTo>
                      <a:pt x="30615" y="20660"/>
                    </a:lnTo>
                    <a:lnTo>
                      <a:pt x="31739" y="20368"/>
                    </a:lnTo>
                    <a:close/>
                    <a:moveTo>
                      <a:pt x="9081" y="17682"/>
                    </a:moveTo>
                    <a:lnTo>
                      <a:pt x="24492" y="20514"/>
                    </a:lnTo>
                    <a:lnTo>
                      <a:pt x="23346" y="21056"/>
                    </a:lnTo>
                    <a:lnTo>
                      <a:pt x="12809" y="20035"/>
                    </a:lnTo>
                    <a:lnTo>
                      <a:pt x="8456" y="17953"/>
                    </a:lnTo>
                    <a:lnTo>
                      <a:pt x="9081" y="17682"/>
                    </a:lnTo>
                    <a:close/>
                    <a:moveTo>
                      <a:pt x="51066" y="18015"/>
                    </a:moveTo>
                    <a:lnTo>
                      <a:pt x="51690" y="18307"/>
                    </a:lnTo>
                    <a:lnTo>
                      <a:pt x="47296" y="20327"/>
                    </a:lnTo>
                    <a:lnTo>
                      <a:pt x="36737" y="21160"/>
                    </a:lnTo>
                    <a:lnTo>
                      <a:pt x="35613" y="20618"/>
                    </a:lnTo>
                    <a:lnTo>
                      <a:pt x="51066" y="18015"/>
                    </a:lnTo>
                    <a:close/>
                    <a:moveTo>
                      <a:pt x="24992" y="20618"/>
                    </a:moveTo>
                    <a:lnTo>
                      <a:pt x="26137" y="20827"/>
                    </a:lnTo>
                    <a:lnTo>
                      <a:pt x="25054" y="21201"/>
                    </a:lnTo>
                    <a:lnTo>
                      <a:pt x="23930" y="21097"/>
                    </a:lnTo>
                    <a:lnTo>
                      <a:pt x="24992" y="20618"/>
                    </a:lnTo>
                    <a:close/>
                    <a:moveTo>
                      <a:pt x="30052" y="20806"/>
                    </a:moveTo>
                    <a:lnTo>
                      <a:pt x="31031" y="21097"/>
                    </a:lnTo>
                    <a:lnTo>
                      <a:pt x="30052" y="21264"/>
                    </a:lnTo>
                    <a:lnTo>
                      <a:pt x="29053" y="21077"/>
                    </a:lnTo>
                    <a:lnTo>
                      <a:pt x="30052" y="20806"/>
                    </a:lnTo>
                    <a:close/>
                    <a:moveTo>
                      <a:pt x="35113" y="20702"/>
                    </a:moveTo>
                    <a:lnTo>
                      <a:pt x="36175" y="21201"/>
                    </a:lnTo>
                    <a:lnTo>
                      <a:pt x="35030" y="21285"/>
                    </a:lnTo>
                    <a:lnTo>
                      <a:pt x="33947" y="20889"/>
                    </a:lnTo>
                    <a:lnTo>
                      <a:pt x="35113" y="20702"/>
                    </a:lnTo>
                    <a:close/>
                    <a:moveTo>
                      <a:pt x="26720" y="20931"/>
                    </a:moveTo>
                    <a:lnTo>
                      <a:pt x="27720" y="21118"/>
                    </a:lnTo>
                    <a:lnTo>
                      <a:pt x="26741" y="21368"/>
                    </a:lnTo>
                    <a:lnTo>
                      <a:pt x="25741" y="21285"/>
                    </a:lnTo>
                    <a:lnTo>
                      <a:pt x="26720" y="20931"/>
                    </a:lnTo>
                    <a:close/>
                    <a:moveTo>
                      <a:pt x="33385" y="20993"/>
                    </a:moveTo>
                    <a:lnTo>
                      <a:pt x="34343" y="21347"/>
                    </a:lnTo>
                    <a:lnTo>
                      <a:pt x="33343" y="21431"/>
                    </a:lnTo>
                    <a:lnTo>
                      <a:pt x="32364" y="21160"/>
                    </a:lnTo>
                    <a:lnTo>
                      <a:pt x="33385" y="20993"/>
                    </a:lnTo>
                    <a:close/>
                    <a:moveTo>
                      <a:pt x="28386" y="21243"/>
                    </a:moveTo>
                    <a:lnTo>
                      <a:pt x="29199" y="21389"/>
                    </a:lnTo>
                    <a:lnTo>
                      <a:pt x="28407" y="21535"/>
                    </a:lnTo>
                    <a:lnTo>
                      <a:pt x="27595" y="21451"/>
                    </a:lnTo>
                    <a:lnTo>
                      <a:pt x="28386" y="21243"/>
                    </a:lnTo>
                    <a:close/>
                    <a:moveTo>
                      <a:pt x="31698" y="21264"/>
                    </a:moveTo>
                    <a:lnTo>
                      <a:pt x="32489" y="21493"/>
                    </a:lnTo>
                    <a:lnTo>
                      <a:pt x="31677" y="21556"/>
                    </a:lnTo>
                    <a:lnTo>
                      <a:pt x="30885" y="21410"/>
                    </a:lnTo>
                    <a:lnTo>
                      <a:pt x="31698" y="21264"/>
                    </a:lnTo>
                    <a:close/>
                    <a:moveTo>
                      <a:pt x="4083" y="19952"/>
                    </a:moveTo>
                    <a:lnTo>
                      <a:pt x="8623" y="21660"/>
                    </a:lnTo>
                    <a:lnTo>
                      <a:pt x="501" y="21576"/>
                    </a:lnTo>
                    <a:lnTo>
                      <a:pt x="4083" y="19952"/>
                    </a:lnTo>
                    <a:close/>
                    <a:moveTo>
                      <a:pt x="30052" y="21556"/>
                    </a:moveTo>
                    <a:lnTo>
                      <a:pt x="30573" y="21639"/>
                    </a:lnTo>
                    <a:lnTo>
                      <a:pt x="30032" y="21680"/>
                    </a:lnTo>
                    <a:lnTo>
                      <a:pt x="29511" y="21639"/>
                    </a:lnTo>
                    <a:lnTo>
                      <a:pt x="30052" y="21556"/>
                    </a:lnTo>
                    <a:close/>
                    <a:moveTo>
                      <a:pt x="4916" y="19577"/>
                    </a:moveTo>
                    <a:lnTo>
                      <a:pt x="12746" y="20327"/>
                    </a:lnTo>
                    <a:lnTo>
                      <a:pt x="15662" y="21701"/>
                    </a:lnTo>
                    <a:lnTo>
                      <a:pt x="15662" y="21701"/>
                    </a:lnTo>
                    <a:lnTo>
                      <a:pt x="9477" y="21660"/>
                    </a:lnTo>
                    <a:lnTo>
                      <a:pt x="4457" y="19785"/>
                    </a:lnTo>
                    <a:lnTo>
                      <a:pt x="4916" y="19577"/>
                    </a:lnTo>
                    <a:close/>
                    <a:moveTo>
                      <a:pt x="13579" y="20410"/>
                    </a:moveTo>
                    <a:lnTo>
                      <a:pt x="22826" y="21285"/>
                    </a:lnTo>
                    <a:lnTo>
                      <a:pt x="21785" y="21764"/>
                    </a:lnTo>
                    <a:lnTo>
                      <a:pt x="16349" y="21722"/>
                    </a:lnTo>
                    <a:lnTo>
                      <a:pt x="13579" y="20410"/>
                    </a:lnTo>
                    <a:close/>
                    <a:moveTo>
                      <a:pt x="23388" y="21347"/>
                    </a:moveTo>
                    <a:lnTo>
                      <a:pt x="24409" y="21431"/>
                    </a:lnTo>
                    <a:lnTo>
                      <a:pt x="23471" y="21785"/>
                    </a:lnTo>
                    <a:lnTo>
                      <a:pt x="22472" y="21764"/>
                    </a:lnTo>
                    <a:lnTo>
                      <a:pt x="23388" y="21347"/>
                    </a:lnTo>
                    <a:close/>
                    <a:moveTo>
                      <a:pt x="25096" y="21514"/>
                    </a:moveTo>
                    <a:lnTo>
                      <a:pt x="25929" y="21576"/>
                    </a:lnTo>
                    <a:lnTo>
                      <a:pt x="25138" y="21785"/>
                    </a:lnTo>
                    <a:lnTo>
                      <a:pt x="24325" y="21785"/>
                    </a:lnTo>
                    <a:lnTo>
                      <a:pt x="25096" y="21514"/>
                    </a:lnTo>
                    <a:close/>
                    <a:moveTo>
                      <a:pt x="26762" y="21660"/>
                    </a:moveTo>
                    <a:lnTo>
                      <a:pt x="27303" y="21722"/>
                    </a:lnTo>
                    <a:lnTo>
                      <a:pt x="26783" y="21805"/>
                    </a:lnTo>
                    <a:lnTo>
                      <a:pt x="26262" y="21805"/>
                    </a:lnTo>
                    <a:lnTo>
                      <a:pt x="26762" y="21660"/>
                    </a:lnTo>
                    <a:close/>
                    <a:moveTo>
                      <a:pt x="33322" y="21722"/>
                    </a:moveTo>
                    <a:lnTo>
                      <a:pt x="33822" y="21868"/>
                    </a:lnTo>
                    <a:lnTo>
                      <a:pt x="33301" y="21847"/>
                    </a:lnTo>
                    <a:lnTo>
                      <a:pt x="32781" y="21764"/>
                    </a:lnTo>
                    <a:lnTo>
                      <a:pt x="33322" y="21722"/>
                    </a:lnTo>
                    <a:close/>
                    <a:moveTo>
                      <a:pt x="34988" y="21576"/>
                    </a:moveTo>
                    <a:lnTo>
                      <a:pt x="35759" y="21868"/>
                    </a:lnTo>
                    <a:lnTo>
                      <a:pt x="34946" y="21868"/>
                    </a:lnTo>
                    <a:lnTo>
                      <a:pt x="34155" y="21660"/>
                    </a:lnTo>
                    <a:lnTo>
                      <a:pt x="34988" y="21576"/>
                    </a:lnTo>
                    <a:close/>
                    <a:moveTo>
                      <a:pt x="36696" y="21451"/>
                    </a:moveTo>
                    <a:lnTo>
                      <a:pt x="37612" y="21889"/>
                    </a:lnTo>
                    <a:lnTo>
                      <a:pt x="36613" y="21889"/>
                    </a:lnTo>
                    <a:lnTo>
                      <a:pt x="35675" y="21535"/>
                    </a:lnTo>
                    <a:lnTo>
                      <a:pt x="36696" y="21451"/>
                    </a:lnTo>
                    <a:close/>
                    <a:moveTo>
                      <a:pt x="46526" y="20681"/>
                    </a:moveTo>
                    <a:lnTo>
                      <a:pt x="43735" y="21951"/>
                    </a:lnTo>
                    <a:lnTo>
                      <a:pt x="38299" y="21889"/>
                    </a:lnTo>
                    <a:lnTo>
                      <a:pt x="37279" y="21410"/>
                    </a:lnTo>
                    <a:lnTo>
                      <a:pt x="46526" y="20681"/>
                    </a:lnTo>
                    <a:close/>
                    <a:moveTo>
                      <a:pt x="55189" y="19994"/>
                    </a:moveTo>
                    <a:lnTo>
                      <a:pt x="55647" y="20202"/>
                    </a:lnTo>
                    <a:lnTo>
                      <a:pt x="50607" y="21993"/>
                    </a:lnTo>
                    <a:lnTo>
                      <a:pt x="44422" y="21951"/>
                    </a:lnTo>
                    <a:lnTo>
                      <a:pt x="47359" y="20598"/>
                    </a:lnTo>
                    <a:lnTo>
                      <a:pt x="55189" y="19994"/>
                    </a:lnTo>
                    <a:close/>
                    <a:moveTo>
                      <a:pt x="24055" y="22076"/>
                    </a:moveTo>
                    <a:lnTo>
                      <a:pt x="23534" y="22201"/>
                    </a:lnTo>
                    <a:lnTo>
                      <a:pt x="23013" y="22243"/>
                    </a:lnTo>
                    <a:lnTo>
                      <a:pt x="23513" y="22076"/>
                    </a:lnTo>
                    <a:close/>
                    <a:moveTo>
                      <a:pt x="36029" y="22159"/>
                    </a:moveTo>
                    <a:lnTo>
                      <a:pt x="36550" y="22180"/>
                    </a:lnTo>
                    <a:lnTo>
                      <a:pt x="37050" y="22368"/>
                    </a:lnTo>
                    <a:lnTo>
                      <a:pt x="37050" y="22368"/>
                    </a:lnTo>
                    <a:lnTo>
                      <a:pt x="36529" y="22305"/>
                    </a:lnTo>
                    <a:lnTo>
                      <a:pt x="36029" y="22159"/>
                    </a:lnTo>
                    <a:close/>
                    <a:moveTo>
                      <a:pt x="22659" y="22055"/>
                    </a:moveTo>
                    <a:lnTo>
                      <a:pt x="21910" y="22326"/>
                    </a:lnTo>
                    <a:lnTo>
                      <a:pt x="21076" y="22389"/>
                    </a:lnTo>
                    <a:lnTo>
                      <a:pt x="21847" y="22055"/>
                    </a:lnTo>
                    <a:close/>
                    <a:moveTo>
                      <a:pt x="38237" y="22180"/>
                    </a:moveTo>
                    <a:lnTo>
                      <a:pt x="38987" y="22534"/>
                    </a:lnTo>
                    <a:lnTo>
                      <a:pt x="38174" y="22472"/>
                    </a:lnTo>
                    <a:lnTo>
                      <a:pt x="37404" y="22180"/>
                    </a:lnTo>
                    <a:close/>
                    <a:moveTo>
                      <a:pt x="16953" y="22014"/>
                    </a:moveTo>
                    <a:lnTo>
                      <a:pt x="21160" y="22055"/>
                    </a:lnTo>
                    <a:lnTo>
                      <a:pt x="20243" y="22472"/>
                    </a:lnTo>
                    <a:lnTo>
                      <a:pt x="18244" y="22618"/>
                    </a:lnTo>
                    <a:lnTo>
                      <a:pt x="16953" y="22014"/>
                    </a:lnTo>
                    <a:close/>
                    <a:moveTo>
                      <a:pt x="38924" y="22201"/>
                    </a:moveTo>
                    <a:lnTo>
                      <a:pt x="43110" y="22222"/>
                    </a:lnTo>
                    <a:lnTo>
                      <a:pt x="41819" y="22826"/>
                    </a:lnTo>
                    <a:lnTo>
                      <a:pt x="39820" y="22618"/>
                    </a:lnTo>
                    <a:lnTo>
                      <a:pt x="38924" y="22201"/>
                    </a:lnTo>
                    <a:close/>
                    <a:moveTo>
                      <a:pt x="20847" y="22701"/>
                    </a:moveTo>
                    <a:lnTo>
                      <a:pt x="20348" y="22888"/>
                    </a:lnTo>
                    <a:lnTo>
                      <a:pt x="19827" y="22972"/>
                    </a:lnTo>
                    <a:lnTo>
                      <a:pt x="20306" y="22743"/>
                    </a:lnTo>
                    <a:lnTo>
                      <a:pt x="20847" y="22701"/>
                    </a:lnTo>
                    <a:close/>
                    <a:moveTo>
                      <a:pt x="19473" y="22805"/>
                    </a:moveTo>
                    <a:lnTo>
                      <a:pt x="19056" y="23013"/>
                    </a:lnTo>
                    <a:lnTo>
                      <a:pt x="18765" y="22868"/>
                    </a:lnTo>
                    <a:lnTo>
                      <a:pt x="19473" y="22805"/>
                    </a:lnTo>
                    <a:close/>
                    <a:moveTo>
                      <a:pt x="10268" y="21951"/>
                    </a:moveTo>
                    <a:lnTo>
                      <a:pt x="16287" y="22014"/>
                    </a:lnTo>
                    <a:lnTo>
                      <a:pt x="17661" y="22659"/>
                    </a:lnTo>
                    <a:lnTo>
                      <a:pt x="13142" y="23034"/>
                    </a:lnTo>
                    <a:lnTo>
                      <a:pt x="10268" y="21951"/>
                    </a:lnTo>
                    <a:close/>
                    <a:moveTo>
                      <a:pt x="39216" y="22868"/>
                    </a:moveTo>
                    <a:lnTo>
                      <a:pt x="39757" y="22909"/>
                    </a:lnTo>
                    <a:lnTo>
                      <a:pt x="40236" y="23138"/>
                    </a:lnTo>
                    <a:lnTo>
                      <a:pt x="39716" y="23034"/>
                    </a:lnTo>
                    <a:lnTo>
                      <a:pt x="39216" y="22868"/>
                    </a:lnTo>
                    <a:close/>
                    <a:moveTo>
                      <a:pt x="40590" y="22992"/>
                    </a:moveTo>
                    <a:lnTo>
                      <a:pt x="41298" y="23055"/>
                    </a:lnTo>
                    <a:lnTo>
                      <a:pt x="41007" y="23180"/>
                    </a:lnTo>
                    <a:lnTo>
                      <a:pt x="40590" y="22992"/>
                    </a:lnTo>
                    <a:close/>
                    <a:moveTo>
                      <a:pt x="43797" y="22243"/>
                    </a:moveTo>
                    <a:lnTo>
                      <a:pt x="49795" y="22284"/>
                    </a:lnTo>
                    <a:lnTo>
                      <a:pt x="46921" y="23305"/>
                    </a:lnTo>
                    <a:lnTo>
                      <a:pt x="42402" y="22868"/>
                    </a:lnTo>
                    <a:lnTo>
                      <a:pt x="43797" y="22243"/>
                    </a:lnTo>
                    <a:close/>
                    <a:moveTo>
                      <a:pt x="167" y="21868"/>
                    </a:moveTo>
                    <a:lnTo>
                      <a:pt x="9414" y="21951"/>
                    </a:lnTo>
                    <a:lnTo>
                      <a:pt x="12455" y="23076"/>
                    </a:lnTo>
                    <a:lnTo>
                      <a:pt x="6290" y="23576"/>
                    </a:lnTo>
                    <a:lnTo>
                      <a:pt x="167" y="21868"/>
                    </a:lnTo>
                    <a:close/>
                    <a:moveTo>
                      <a:pt x="18182" y="22909"/>
                    </a:moveTo>
                    <a:lnTo>
                      <a:pt x="18702" y="23159"/>
                    </a:lnTo>
                    <a:lnTo>
                      <a:pt x="15099" y="23763"/>
                    </a:lnTo>
                    <a:lnTo>
                      <a:pt x="13787" y="23263"/>
                    </a:lnTo>
                    <a:lnTo>
                      <a:pt x="18182" y="22909"/>
                    </a:lnTo>
                    <a:close/>
                    <a:moveTo>
                      <a:pt x="41881" y="23117"/>
                    </a:moveTo>
                    <a:lnTo>
                      <a:pt x="46276" y="23534"/>
                    </a:lnTo>
                    <a:lnTo>
                      <a:pt x="44943" y="24013"/>
                    </a:lnTo>
                    <a:lnTo>
                      <a:pt x="41361" y="23347"/>
                    </a:lnTo>
                    <a:lnTo>
                      <a:pt x="41881" y="23117"/>
                    </a:lnTo>
                    <a:close/>
                    <a:moveTo>
                      <a:pt x="17703" y="23617"/>
                    </a:moveTo>
                    <a:lnTo>
                      <a:pt x="17224" y="23846"/>
                    </a:lnTo>
                    <a:lnTo>
                      <a:pt x="16099" y="24138"/>
                    </a:lnTo>
                    <a:lnTo>
                      <a:pt x="15641" y="23971"/>
                    </a:lnTo>
                    <a:lnTo>
                      <a:pt x="17703" y="23617"/>
                    </a:lnTo>
                    <a:close/>
                    <a:moveTo>
                      <a:pt x="42340" y="23826"/>
                    </a:moveTo>
                    <a:lnTo>
                      <a:pt x="44401" y="24200"/>
                    </a:lnTo>
                    <a:lnTo>
                      <a:pt x="43943" y="24367"/>
                    </a:lnTo>
                    <a:lnTo>
                      <a:pt x="42819" y="24055"/>
                    </a:lnTo>
                    <a:lnTo>
                      <a:pt x="42340" y="23826"/>
                    </a:lnTo>
                    <a:close/>
                    <a:moveTo>
                      <a:pt x="13100" y="23326"/>
                    </a:moveTo>
                    <a:lnTo>
                      <a:pt x="14537" y="23867"/>
                    </a:lnTo>
                    <a:lnTo>
                      <a:pt x="10060" y="24617"/>
                    </a:lnTo>
                    <a:lnTo>
                      <a:pt x="7102" y="23784"/>
                    </a:lnTo>
                    <a:lnTo>
                      <a:pt x="13100" y="23326"/>
                    </a:lnTo>
                    <a:close/>
                    <a:moveTo>
                      <a:pt x="46963" y="23596"/>
                    </a:moveTo>
                    <a:lnTo>
                      <a:pt x="52940" y="24180"/>
                    </a:lnTo>
                    <a:lnTo>
                      <a:pt x="49983" y="24929"/>
                    </a:lnTo>
                    <a:lnTo>
                      <a:pt x="45505" y="24117"/>
                    </a:lnTo>
                    <a:lnTo>
                      <a:pt x="46963" y="23596"/>
                    </a:lnTo>
                    <a:close/>
                    <a:moveTo>
                      <a:pt x="15079" y="24055"/>
                    </a:moveTo>
                    <a:lnTo>
                      <a:pt x="15599" y="24263"/>
                    </a:lnTo>
                    <a:lnTo>
                      <a:pt x="12080" y="25179"/>
                    </a:lnTo>
                    <a:lnTo>
                      <a:pt x="10726" y="24784"/>
                    </a:lnTo>
                    <a:lnTo>
                      <a:pt x="15079" y="24055"/>
                    </a:lnTo>
                    <a:close/>
                    <a:moveTo>
                      <a:pt x="15683" y="24534"/>
                    </a:moveTo>
                    <a:lnTo>
                      <a:pt x="13100" y="25450"/>
                    </a:lnTo>
                    <a:lnTo>
                      <a:pt x="12642" y="25325"/>
                    </a:lnTo>
                    <a:lnTo>
                      <a:pt x="15683" y="24534"/>
                    </a:lnTo>
                    <a:close/>
                    <a:moveTo>
                      <a:pt x="44964" y="24305"/>
                    </a:moveTo>
                    <a:lnTo>
                      <a:pt x="49316" y="25117"/>
                    </a:lnTo>
                    <a:lnTo>
                      <a:pt x="47942" y="25471"/>
                    </a:lnTo>
                    <a:lnTo>
                      <a:pt x="44422" y="24492"/>
                    </a:lnTo>
                    <a:lnTo>
                      <a:pt x="44964" y="24305"/>
                    </a:lnTo>
                    <a:close/>
                    <a:moveTo>
                      <a:pt x="6269" y="23867"/>
                    </a:moveTo>
                    <a:lnTo>
                      <a:pt x="9372" y="24721"/>
                    </a:lnTo>
                    <a:lnTo>
                      <a:pt x="3291" y="25742"/>
                    </a:lnTo>
                    <a:lnTo>
                      <a:pt x="3187" y="25721"/>
                    </a:lnTo>
                    <a:lnTo>
                      <a:pt x="271" y="24325"/>
                    </a:lnTo>
                    <a:lnTo>
                      <a:pt x="6269" y="23867"/>
                    </a:lnTo>
                    <a:close/>
                    <a:moveTo>
                      <a:pt x="44360" y="24784"/>
                    </a:moveTo>
                    <a:lnTo>
                      <a:pt x="47379" y="25617"/>
                    </a:lnTo>
                    <a:lnTo>
                      <a:pt x="46921" y="25742"/>
                    </a:lnTo>
                    <a:lnTo>
                      <a:pt x="44360" y="24784"/>
                    </a:lnTo>
                    <a:close/>
                    <a:moveTo>
                      <a:pt x="10039" y="24908"/>
                    </a:moveTo>
                    <a:lnTo>
                      <a:pt x="11517" y="25325"/>
                    </a:lnTo>
                    <a:lnTo>
                      <a:pt x="7123" y="26450"/>
                    </a:lnTo>
                    <a:lnTo>
                      <a:pt x="4124" y="25908"/>
                    </a:lnTo>
                    <a:lnTo>
                      <a:pt x="10039" y="24908"/>
                    </a:lnTo>
                    <a:close/>
                    <a:moveTo>
                      <a:pt x="49983" y="25242"/>
                    </a:moveTo>
                    <a:lnTo>
                      <a:pt x="55897" y="26325"/>
                    </a:lnTo>
                    <a:lnTo>
                      <a:pt x="52877" y="26824"/>
                    </a:lnTo>
                    <a:lnTo>
                      <a:pt x="48504" y="25617"/>
                    </a:lnTo>
                    <a:lnTo>
                      <a:pt x="49983" y="25242"/>
                    </a:lnTo>
                    <a:close/>
                    <a:moveTo>
                      <a:pt x="12080" y="25471"/>
                    </a:moveTo>
                    <a:lnTo>
                      <a:pt x="12621" y="25617"/>
                    </a:lnTo>
                    <a:lnTo>
                      <a:pt x="9185" y="26845"/>
                    </a:lnTo>
                    <a:lnTo>
                      <a:pt x="7790" y="26575"/>
                    </a:lnTo>
                    <a:lnTo>
                      <a:pt x="12080" y="25471"/>
                    </a:lnTo>
                    <a:close/>
                    <a:moveTo>
                      <a:pt x="4187" y="26200"/>
                    </a:moveTo>
                    <a:lnTo>
                      <a:pt x="6457" y="26637"/>
                    </a:lnTo>
                    <a:lnTo>
                      <a:pt x="5561" y="26866"/>
                    </a:lnTo>
                    <a:lnTo>
                      <a:pt x="4187" y="26200"/>
                    </a:lnTo>
                    <a:close/>
                    <a:moveTo>
                      <a:pt x="12705" y="25887"/>
                    </a:moveTo>
                    <a:lnTo>
                      <a:pt x="10226" y="27033"/>
                    </a:lnTo>
                    <a:lnTo>
                      <a:pt x="9768" y="26949"/>
                    </a:lnTo>
                    <a:lnTo>
                      <a:pt x="12705" y="25887"/>
                    </a:lnTo>
                    <a:close/>
                    <a:moveTo>
                      <a:pt x="47942" y="25762"/>
                    </a:moveTo>
                    <a:lnTo>
                      <a:pt x="52190" y="26949"/>
                    </a:lnTo>
                    <a:lnTo>
                      <a:pt x="50795" y="27179"/>
                    </a:lnTo>
                    <a:lnTo>
                      <a:pt x="47400" y="25908"/>
                    </a:lnTo>
                    <a:lnTo>
                      <a:pt x="47942" y="25762"/>
                    </a:lnTo>
                    <a:close/>
                    <a:moveTo>
                      <a:pt x="55814" y="26637"/>
                    </a:moveTo>
                    <a:lnTo>
                      <a:pt x="54439" y="27262"/>
                    </a:lnTo>
                    <a:lnTo>
                      <a:pt x="53544" y="27012"/>
                    </a:lnTo>
                    <a:lnTo>
                      <a:pt x="55814" y="26637"/>
                    </a:lnTo>
                    <a:close/>
                    <a:moveTo>
                      <a:pt x="47296" y="26179"/>
                    </a:moveTo>
                    <a:lnTo>
                      <a:pt x="50233" y="27283"/>
                    </a:lnTo>
                    <a:lnTo>
                      <a:pt x="49754" y="27366"/>
                    </a:lnTo>
                    <a:lnTo>
                      <a:pt x="47296" y="26179"/>
                    </a:lnTo>
                    <a:close/>
                    <a:moveTo>
                      <a:pt x="7144" y="26762"/>
                    </a:moveTo>
                    <a:lnTo>
                      <a:pt x="8643" y="27033"/>
                    </a:lnTo>
                    <a:lnTo>
                      <a:pt x="7082" y="27595"/>
                    </a:lnTo>
                    <a:lnTo>
                      <a:pt x="5978" y="27054"/>
                    </a:lnTo>
                    <a:lnTo>
                      <a:pt x="7144" y="26762"/>
                    </a:lnTo>
                    <a:close/>
                    <a:moveTo>
                      <a:pt x="52857" y="27137"/>
                    </a:moveTo>
                    <a:lnTo>
                      <a:pt x="54023" y="27449"/>
                    </a:lnTo>
                    <a:lnTo>
                      <a:pt x="52898" y="27970"/>
                    </a:lnTo>
                    <a:lnTo>
                      <a:pt x="51336" y="27387"/>
                    </a:lnTo>
                    <a:lnTo>
                      <a:pt x="52857" y="27137"/>
                    </a:lnTo>
                    <a:close/>
                    <a:moveTo>
                      <a:pt x="9227" y="27137"/>
                    </a:moveTo>
                    <a:lnTo>
                      <a:pt x="9768" y="27241"/>
                    </a:lnTo>
                    <a:lnTo>
                      <a:pt x="8019" y="28032"/>
                    </a:lnTo>
                    <a:lnTo>
                      <a:pt x="7456" y="27762"/>
                    </a:lnTo>
                    <a:lnTo>
                      <a:pt x="9227" y="27137"/>
                    </a:lnTo>
                    <a:close/>
                    <a:moveTo>
                      <a:pt x="28428" y="22097"/>
                    </a:moveTo>
                    <a:lnTo>
                      <a:pt x="31656" y="22139"/>
                    </a:lnTo>
                    <a:lnTo>
                      <a:pt x="34863" y="22451"/>
                    </a:lnTo>
                    <a:lnTo>
                      <a:pt x="38050" y="23034"/>
                    </a:lnTo>
                    <a:lnTo>
                      <a:pt x="40111" y="23596"/>
                    </a:lnTo>
                    <a:lnTo>
                      <a:pt x="29990" y="28220"/>
                    </a:lnTo>
                    <a:lnTo>
                      <a:pt x="19952" y="23430"/>
                    </a:lnTo>
                    <a:lnTo>
                      <a:pt x="22014" y="22888"/>
                    </a:lnTo>
                    <a:lnTo>
                      <a:pt x="25200" y="22368"/>
                    </a:lnTo>
                    <a:lnTo>
                      <a:pt x="28428" y="22097"/>
                    </a:lnTo>
                    <a:close/>
                    <a:moveTo>
                      <a:pt x="50774" y="27491"/>
                    </a:moveTo>
                    <a:lnTo>
                      <a:pt x="52523" y="28136"/>
                    </a:lnTo>
                    <a:lnTo>
                      <a:pt x="51940" y="28407"/>
                    </a:lnTo>
                    <a:lnTo>
                      <a:pt x="50212" y="27574"/>
                    </a:lnTo>
                    <a:lnTo>
                      <a:pt x="50774" y="27491"/>
                    </a:lnTo>
                    <a:close/>
                    <a:moveTo>
                      <a:pt x="5540" y="27158"/>
                    </a:moveTo>
                    <a:lnTo>
                      <a:pt x="6707" y="27720"/>
                    </a:lnTo>
                    <a:lnTo>
                      <a:pt x="4374" y="28553"/>
                    </a:lnTo>
                    <a:lnTo>
                      <a:pt x="1313" y="28261"/>
                    </a:lnTo>
                    <a:lnTo>
                      <a:pt x="5540" y="27158"/>
                    </a:lnTo>
                    <a:close/>
                    <a:moveTo>
                      <a:pt x="7061" y="27907"/>
                    </a:moveTo>
                    <a:lnTo>
                      <a:pt x="7685" y="28199"/>
                    </a:lnTo>
                    <a:lnTo>
                      <a:pt x="6457" y="28740"/>
                    </a:lnTo>
                    <a:lnTo>
                      <a:pt x="5041" y="28615"/>
                    </a:lnTo>
                    <a:lnTo>
                      <a:pt x="7061" y="27907"/>
                    </a:lnTo>
                    <a:close/>
                    <a:moveTo>
                      <a:pt x="19515" y="23555"/>
                    </a:moveTo>
                    <a:lnTo>
                      <a:pt x="29636" y="28366"/>
                    </a:lnTo>
                    <a:lnTo>
                      <a:pt x="28657" y="28824"/>
                    </a:lnTo>
                    <a:lnTo>
                      <a:pt x="16870" y="24429"/>
                    </a:lnTo>
                    <a:lnTo>
                      <a:pt x="18890" y="23701"/>
                    </a:lnTo>
                    <a:lnTo>
                      <a:pt x="19515" y="23555"/>
                    </a:lnTo>
                    <a:close/>
                    <a:moveTo>
                      <a:pt x="40549" y="23721"/>
                    </a:moveTo>
                    <a:lnTo>
                      <a:pt x="41153" y="23888"/>
                    </a:lnTo>
                    <a:lnTo>
                      <a:pt x="43152" y="24638"/>
                    </a:lnTo>
                    <a:lnTo>
                      <a:pt x="31302" y="28845"/>
                    </a:lnTo>
                    <a:lnTo>
                      <a:pt x="30323" y="28386"/>
                    </a:lnTo>
                    <a:lnTo>
                      <a:pt x="40549" y="23721"/>
                    </a:lnTo>
                    <a:close/>
                    <a:moveTo>
                      <a:pt x="54460" y="27574"/>
                    </a:moveTo>
                    <a:lnTo>
                      <a:pt x="58646" y="28740"/>
                    </a:lnTo>
                    <a:lnTo>
                      <a:pt x="55606" y="28970"/>
                    </a:lnTo>
                    <a:lnTo>
                      <a:pt x="53273" y="28116"/>
                    </a:lnTo>
                    <a:lnTo>
                      <a:pt x="54460" y="27574"/>
                    </a:lnTo>
                    <a:close/>
                    <a:moveTo>
                      <a:pt x="8019" y="28345"/>
                    </a:moveTo>
                    <a:lnTo>
                      <a:pt x="9456" y="29032"/>
                    </a:lnTo>
                    <a:lnTo>
                      <a:pt x="7040" y="28803"/>
                    </a:lnTo>
                    <a:lnTo>
                      <a:pt x="8019" y="28345"/>
                    </a:lnTo>
                    <a:close/>
                    <a:moveTo>
                      <a:pt x="1417" y="28553"/>
                    </a:moveTo>
                    <a:lnTo>
                      <a:pt x="3729" y="28782"/>
                    </a:lnTo>
                    <a:lnTo>
                      <a:pt x="2854" y="29094"/>
                    </a:lnTo>
                    <a:lnTo>
                      <a:pt x="1417" y="28553"/>
                    </a:lnTo>
                    <a:close/>
                    <a:moveTo>
                      <a:pt x="52898" y="28282"/>
                    </a:moveTo>
                    <a:lnTo>
                      <a:pt x="54918" y="29032"/>
                    </a:lnTo>
                    <a:lnTo>
                      <a:pt x="53502" y="29136"/>
                    </a:lnTo>
                    <a:lnTo>
                      <a:pt x="52294" y="28553"/>
                    </a:lnTo>
                    <a:lnTo>
                      <a:pt x="52898" y="28282"/>
                    </a:lnTo>
                    <a:close/>
                    <a:moveTo>
                      <a:pt x="29990" y="28532"/>
                    </a:moveTo>
                    <a:lnTo>
                      <a:pt x="30927" y="28990"/>
                    </a:lnTo>
                    <a:lnTo>
                      <a:pt x="29969" y="29324"/>
                    </a:lnTo>
                    <a:lnTo>
                      <a:pt x="29053" y="28970"/>
                    </a:lnTo>
                    <a:lnTo>
                      <a:pt x="29990" y="28532"/>
                    </a:lnTo>
                    <a:close/>
                    <a:moveTo>
                      <a:pt x="51940" y="28720"/>
                    </a:moveTo>
                    <a:lnTo>
                      <a:pt x="52919" y="29178"/>
                    </a:lnTo>
                    <a:lnTo>
                      <a:pt x="50503" y="29386"/>
                    </a:lnTo>
                    <a:lnTo>
                      <a:pt x="51940" y="28720"/>
                    </a:lnTo>
                    <a:close/>
                    <a:moveTo>
                      <a:pt x="16453" y="24575"/>
                    </a:moveTo>
                    <a:lnTo>
                      <a:pt x="28282" y="28990"/>
                    </a:lnTo>
                    <a:lnTo>
                      <a:pt x="27387" y="29407"/>
                    </a:lnTo>
                    <a:lnTo>
                      <a:pt x="13892" y="25679"/>
                    </a:lnTo>
                    <a:lnTo>
                      <a:pt x="15849" y="24784"/>
                    </a:lnTo>
                    <a:lnTo>
                      <a:pt x="16453" y="24575"/>
                    </a:lnTo>
                    <a:close/>
                    <a:moveTo>
                      <a:pt x="43589" y="24804"/>
                    </a:moveTo>
                    <a:lnTo>
                      <a:pt x="44172" y="25013"/>
                    </a:lnTo>
                    <a:lnTo>
                      <a:pt x="46109" y="25950"/>
                    </a:lnTo>
                    <a:lnTo>
                      <a:pt x="32572" y="29449"/>
                    </a:lnTo>
                    <a:lnTo>
                      <a:pt x="31677" y="29011"/>
                    </a:lnTo>
                    <a:lnTo>
                      <a:pt x="43589" y="24804"/>
                    </a:lnTo>
                    <a:close/>
                    <a:moveTo>
                      <a:pt x="58542" y="29032"/>
                    </a:moveTo>
                    <a:lnTo>
                      <a:pt x="57105" y="29532"/>
                    </a:lnTo>
                    <a:lnTo>
                      <a:pt x="56251" y="29219"/>
                    </a:lnTo>
                    <a:lnTo>
                      <a:pt x="58542" y="29032"/>
                    </a:lnTo>
                    <a:close/>
                    <a:moveTo>
                      <a:pt x="4395" y="28845"/>
                    </a:moveTo>
                    <a:lnTo>
                      <a:pt x="5936" y="28990"/>
                    </a:lnTo>
                    <a:lnTo>
                      <a:pt x="4416" y="29678"/>
                    </a:lnTo>
                    <a:lnTo>
                      <a:pt x="3270" y="29240"/>
                    </a:lnTo>
                    <a:lnTo>
                      <a:pt x="4395" y="28845"/>
                    </a:lnTo>
                    <a:close/>
                    <a:moveTo>
                      <a:pt x="28678" y="29136"/>
                    </a:moveTo>
                    <a:lnTo>
                      <a:pt x="29553" y="29469"/>
                    </a:lnTo>
                    <a:lnTo>
                      <a:pt x="28699" y="29761"/>
                    </a:lnTo>
                    <a:lnTo>
                      <a:pt x="27824" y="29532"/>
                    </a:lnTo>
                    <a:lnTo>
                      <a:pt x="28678" y="29136"/>
                    </a:lnTo>
                    <a:close/>
                    <a:moveTo>
                      <a:pt x="31281" y="29157"/>
                    </a:moveTo>
                    <a:lnTo>
                      <a:pt x="32135" y="29553"/>
                    </a:lnTo>
                    <a:lnTo>
                      <a:pt x="31260" y="29782"/>
                    </a:lnTo>
                    <a:lnTo>
                      <a:pt x="30406" y="29469"/>
                    </a:lnTo>
                    <a:lnTo>
                      <a:pt x="31281" y="29157"/>
                    </a:lnTo>
                    <a:close/>
                    <a:moveTo>
                      <a:pt x="13496" y="25866"/>
                    </a:moveTo>
                    <a:lnTo>
                      <a:pt x="26970" y="29594"/>
                    </a:lnTo>
                    <a:lnTo>
                      <a:pt x="26137" y="29969"/>
                    </a:lnTo>
                    <a:lnTo>
                      <a:pt x="10726" y="27116"/>
                    </a:lnTo>
                    <a:lnTo>
                      <a:pt x="13496" y="25866"/>
                    </a:lnTo>
                    <a:close/>
                    <a:moveTo>
                      <a:pt x="46526" y="26137"/>
                    </a:moveTo>
                    <a:lnTo>
                      <a:pt x="49254" y="27449"/>
                    </a:lnTo>
                    <a:lnTo>
                      <a:pt x="33801" y="30032"/>
                    </a:lnTo>
                    <a:lnTo>
                      <a:pt x="32989" y="29636"/>
                    </a:lnTo>
                    <a:lnTo>
                      <a:pt x="46526" y="26137"/>
                    </a:lnTo>
                    <a:close/>
                    <a:moveTo>
                      <a:pt x="55564" y="29261"/>
                    </a:moveTo>
                    <a:lnTo>
                      <a:pt x="56689" y="29698"/>
                    </a:lnTo>
                    <a:lnTo>
                      <a:pt x="55522" y="30094"/>
                    </a:lnTo>
                    <a:lnTo>
                      <a:pt x="54023" y="29386"/>
                    </a:lnTo>
                    <a:lnTo>
                      <a:pt x="55564" y="29261"/>
                    </a:lnTo>
                    <a:close/>
                    <a:moveTo>
                      <a:pt x="29969" y="29615"/>
                    </a:moveTo>
                    <a:lnTo>
                      <a:pt x="30760" y="29928"/>
                    </a:lnTo>
                    <a:lnTo>
                      <a:pt x="29969" y="30115"/>
                    </a:lnTo>
                    <a:lnTo>
                      <a:pt x="29178" y="29907"/>
                    </a:lnTo>
                    <a:lnTo>
                      <a:pt x="29969" y="29615"/>
                    </a:lnTo>
                    <a:close/>
                    <a:moveTo>
                      <a:pt x="27408" y="29719"/>
                    </a:moveTo>
                    <a:lnTo>
                      <a:pt x="28220" y="29948"/>
                    </a:lnTo>
                    <a:lnTo>
                      <a:pt x="27449" y="30219"/>
                    </a:lnTo>
                    <a:lnTo>
                      <a:pt x="26637" y="30073"/>
                    </a:lnTo>
                    <a:lnTo>
                      <a:pt x="27408" y="29719"/>
                    </a:lnTo>
                    <a:close/>
                    <a:moveTo>
                      <a:pt x="32551" y="29761"/>
                    </a:moveTo>
                    <a:lnTo>
                      <a:pt x="33301" y="30115"/>
                    </a:lnTo>
                    <a:lnTo>
                      <a:pt x="32489" y="30261"/>
                    </a:lnTo>
                    <a:lnTo>
                      <a:pt x="31718" y="29969"/>
                    </a:lnTo>
                    <a:lnTo>
                      <a:pt x="32551" y="29761"/>
                    </a:lnTo>
                    <a:close/>
                    <a:moveTo>
                      <a:pt x="28699" y="30073"/>
                    </a:moveTo>
                    <a:lnTo>
                      <a:pt x="29407" y="30261"/>
                    </a:lnTo>
                    <a:lnTo>
                      <a:pt x="28720" y="30448"/>
                    </a:lnTo>
                    <a:lnTo>
                      <a:pt x="28011" y="30323"/>
                    </a:lnTo>
                    <a:lnTo>
                      <a:pt x="28699" y="30073"/>
                    </a:lnTo>
                    <a:close/>
                    <a:moveTo>
                      <a:pt x="31239" y="30094"/>
                    </a:moveTo>
                    <a:lnTo>
                      <a:pt x="31927" y="30344"/>
                    </a:lnTo>
                    <a:lnTo>
                      <a:pt x="31219" y="30469"/>
                    </a:lnTo>
                    <a:lnTo>
                      <a:pt x="30531" y="30282"/>
                    </a:lnTo>
                    <a:lnTo>
                      <a:pt x="31239" y="30094"/>
                    </a:lnTo>
                    <a:close/>
                    <a:moveTo>
                      <a:pt x="10268" y="27324"/>
                    </a:moveTo>
                    <a:lnTo>
                      <a:pt x="25679" y="30177"/>
                    </a:lnTo>
                    <a:lnTo>
                      <a:pt x="24929" y="30531"/>
                    </a:lnTo>
                    <a:lnTo>
                      <a:pt x="10310" y="29115"/>
                    </a:lnTo>
                    <a:lnTo>
                      <a:pt x="8373" y="28199"/>
                    </a:lnTo>
                    <a:lnTo>
                      <a:pt x="10268" y="27324"/>
                    </a:lnTo>
                    <a:close/>
                    <a:moveTo>
                      <a:pt x="49712" y="27657"/>
                    </a:moveTo>
                    <a:lnTo>
                      <a:pt x="51607" y="28553"/>
                    </a:lnTo>
                    <a:lnTo>
                      <a:pt x="49649" y="29449"/>
                    </a:lnTo>
                    <a:lnTo>
                      <a:pt x="34988" y="30615"/>
                    </a:lnTo>
                    <a:lnTo>
                      <a:pt x="34259" y="30261"/>
                    </a:lnTo>
                    <a:lnTo>
                      <a:pt x="49712" y="27657"/>
                    </a:lnTo>
                    <a:close/>
                    <a:moveTo>
                      <a:pt x="26179" y="30282"/>
                    </a:moveTo>
                    <a:lnTo>
                      <a:pt x="26908" y="30407"/>
                    </a:lnTo>
                    <a:lnTo>
                      <a:pt x="26220" y="30636"/>
                    </a:lnTo>
                    <a:lnTo>
                      <a:pt x="25512" y="30573"/>
                    </a:lnTo>
                    <a:lnTo>
                      <a:pt x="26179" y="30282"/>
                    </a:lnTo>
                    <a:close/>
                    <a:moveTo>
                      <a:pt x="29969" y="30427"/>
                    </a:moveTo>
                    <a:lnTo>
                      <a:pt x="30531" y="30573"/>
                    </a:lnTo>
                    <a:lnTo>
                      <a:pt x="29969" y="30677"/>
                    </a:lnTo>
                    <a:lnTo>
                      <a:pt x="29386" y="30573"/>
                    </a:lnTo>
                    <a:lnTo>
                      <a:pt x="29969" y="30427"/>
                    </a:lnTo>
                    <a:close/>
                    <a:moveTo>
                      <a:pt x="33759" y="30344"/>
                    </a:moveTo>
                    <a:lnTo>
                      <a:pt x="34426" y="30656"/>
                    </a:lnTo>
                    <a:lnTo>
                      <a:pt x="33718" y="30698"/>
                    </a:lnTo>
                    <a:lnTo>
                      <a:pt x="33030" y="30448"/>
                    </a:lnTo>
                    <a:lnTo>
                      <a:pt x="33759" y="30344"/>
                    </a:lnTo>
                    <a:close/>
                    <a:moveTo>
                      <a:pt x="27470" y="30511"/>
                    </a:moveTo>
                    <a:lnTo>
                      <a:pt x="28053" y="30615"/>
                    </a:lnTo>
                    <a:lnTo>
                      <a:pt x="27491" y="30761"/>
                    </a:lnTo>
                    <a:lnTo>
                      <a:pt x="26908" y="30719"/>
                    </a:lnTo>
                    <a:lnTo>
                      <a:pt x="27470" y="30511"/>
                    </a:lnTo>
                    <a:close/>
                    <a:moveTo>
                      <a:pt x="32468" y="30552"/>
                    </a:moveTo>
                    <a:lnTo>
                      <a:pt x="33030" y="30761"/>
                    </a:lnTo>
                    <a:lnTo>
                      <a:pt x="32447" y="30802"/>
                    </a:lnTo>
                    <a:lnTo>
                      <a:pt x="31885" y="30656"/>
                    </a:lnTo>
                    <a:lnTo>
                      <a:pt x="32468" y="30552"/>
                    </a:lnTo>
                    <a:close/>
                    <a:moveTo>
                      <a:pt x="28720" y="30740"/>
                    </a:moveTo>
                    <a:lnTo>
                      <a:pt x="29136" y="30823"/>
                    </a:lnTo>
                    <a:lnTo>
                      <a:pt x="28740" y="30886"/>
                    </a:lnTo>
                    <a:lnTo>
                      <a:pt x="28324" y="30844"/>
                    </a:lnTo>
                    <a:lnTo>
                      <a:pt x="28720" y="30740"/>
                    </a:lnTo>
                    <a:close/>
                    <a:moveTo>
                      <a:pt x="31198" y="30761"/>
                    </a:moveTo>
                    <a:lnTo>
                      <a:pt x="31594" y="30865"/>
                    </a:lnTo>
                    <a:lnTo>
                      <a:pt x="31198" y="30906"/>
                    </a:lnTo>
                    <a:lnTo>
                      <a:pt x="30802" y="30823"/>
                    </a:lnTo>
                    <a:lnTo>
                      <a:pt x="31198" y="30761"/>
                    </a:lnTo>
                    <a:close/>
                    <a:moveTo>
                      <a:pt x="4437" y="29990"/>
                    </a:moveTo>
                    <a:lnTo>
                      <a:pt x="6915" y="30927"/>
                    </a:lnTo>
                    <a:lnTo>
                      <a:pt x="6915" y="30927"/>
                    </a:lnTo>
                    <a:lnTo>
                      <a:pt x="2479" y="30886"/>
                    </a:lnTo>
                    <a:lnTo>
                      <a:pt x="4437" y="29990"/>
                    </a:lnTo>
                    <a:close/>
                    <a:moveTo>
                      <a:pt x="6519" y="29053"/>
                    </a:moveTo>
                    <a:lnTo>
                      <a:pt x="10226" y="29407"/>
                    </a:lnTo>
                    <a:lnTo>
                      <a:pt x="13517" y="30969"/>
                    </a:lnTo>
                    <a:lnTo>
                      <a:pt x="7769" y="30927"/>
                    </a:lnTo>
                    <a:lnTo>
                      <a:pt x="4812" y="29823"/>
                    </a:lnTo>
                    <a:lnTo>
                      <a:pt x="6519" y="29053"/>
                    </a:lnTo>
                    <a:close/>
                    <a:moveTo>
                      <a:pt x="29969" y="30969"/>
                    </a:moveTo>
                    <a:lnTo>
                      <a:pt x="30073" y="30990"/>
                    </a:lnTo>
                    <a:lnTo>
                      <a:pt x="29969" y="31010"/>
                    </a:lnTo>
                    <a:lnTo>
                      <a:pt x="29844" y="30990"/>
                    </a:lnTo>
                    <a:lnTo>
                      <a:pt x="29969" y="30969"/>
                    </a:lnTo>
                    <a:close/>
                    <a:moveTo>
                      <a:pt x="11059" y="29490"/>
                    </a:moveTo>
                    <a:lnTo>
                      <a:pt x="24409" y="30761"/>
                    </a:lnTo>
                    <a:lnTo>
                      <a:pt x="23763" y="31052"/>
                    </a:lnTo>
                    <a:lnTo>
                      <a:pt x="14204" y="30990"/>
                    </a:lnTo>
                    <a:lnTo>
                      <a:pt x="11059" y="29490"/>
                    </a:lnTo>
                    <a:close/>
                    <a:moveTo>
                      <a:pt x="24992" y="30823"/>
                    </a:moveTo>
                    <a:lnTo>
                      <a:pt x="25575" y="30865"/>
                    </a:lnTo>
                    <a:lnTo>
                      <a:pt x="25033" y="31073"/>
                    </a:lnTo>
                    <a:lnTo>
                      <a:pt x="24450" y="31073"/>
                    </a:lnTo>
                    <a:lnTo>
                      <a:pt x="24992" y="30823"/>
                    </a:lnTo>
                    <a:close/>
                    <a:moveTo>
                      <a:pt x="26262" y="30948"/>
                    </a:moveTo>
                    <a:lnTo>
                      <a:pt x="26679" y="30969"/>
                    </a:lnTo>
                    <a:lnTo>
                      <a:pt x="26283" y="31073"/>
                    </a:lnTo>
                    <a:lnTo>
                      <a:pt x="25866" y="31073"/>
                    </a:lnTo>
                    <a:lnTo>
                      <a:pt x="26262" y="30948"/>
                    </a:lnTo>
                    <a:close/>
                    <a:moveTo>
                      <a:pt x="27512" y="31052"/>
                    </a:moveTo>
                    <a:lnTo>
                      <a:pt x="27637" y="31073"/>
                    </a:lnTo>
                    <a:lnTo>
                      <a:pt x="27512" y="31094"/>
                    </a:lnTo>
                    <a:lnTo>
                      <a:pt x="27408" y="31094"/>
                    </a:lnTo>
                    <a:lnTo>
                      <a:pt x="27512" y="31052"/>
                    </a:lnTo>
                    <a:close/>
                    <a:moveTo>
                      <a:pt x="32406" y="31094"/>
                    </a:moveTo>
                    <a:lnTo>
                      <a:pt x="32531" y="31135"/>
                    </a:lnTo>
                    <a:lnTo>
                      <a:pt x="32406" y="31135"/>
                    </a:lnTo>
                    <a:lnTo>
                      <a:pt x="32302" y="31115"/>
                    </a:lnTo>
                    <a:lnTo>
                      <a:pt x="32406" y="31094"/>
                    </a:lnTo>
                    <a:close/>
                    <a:moveTo>
                      <a:pt x="33676" y="31010"/>
                    </a:moveTo>
                    <a:lnTo>
                      <a:pt x="34051" y="31135"/>
                    </a:lnTo>
                    <a:lnTo>
                      <a:pt x="33655" y="31135"/>
                    </a:lnTo>
                    <a:lnTo>
                      <a:pt x="33260" y="31031"/>
                    </a:lnTo>
                    <a:lnTo>
                      <a:pt x="33676" y="31010"/>
                    </a:lnTo>
                    <a:close/>
                    <a:moveTo>
                      <a:pt x="34946" y="30906"/>
                    </a:moveTo>
                    <a:lnTo>
                      <a:pt x="35488" y="31156"/>
                    </a:lnTo>
                    <a:lnTo>
                      <a:pt x="34905" y="31156"/>
                    </a:lnTo>
                    <a:lnTo>
                      <a:pt x="34343" y="30948"/>
                    </a:lnTo>
                    <a:lnTo>
                      <a:pt x="34946" y="30906"/>
                    </a:lnTo>
                    <a:close/>
                    <a:moveTo>
                      <a:pt x="48879" y="29803"/>
                    </a:moveTo>
                    <a:lnTo>
                      <a:pt x="45713" y="31240"/>
                    </a:lnTo>
                    <a:lnTo>
                      <a:pt x="36175" y="31156"/>
                    </a:lnTo>
                    <a:lnTo>
                      <a:pt x="35530" y="30844"/>
                    </a:lnTo>
                    <a:lnTo>
                      <a:pt x="48879" y="29803"/>
                    </a:lnTo>
                    <a:close/>
                    <a:moveTo>
                      <a:pt x="53440" y="29428"/>
                    </a:moveTo>
                    <a:lnTo>
                      <a:pt x="55127" y="30240"/>
                    </a:lnTo>
                    <a:lnTo>
                      <a:pt x="52169" y="31302"/>
                    </a:lnTo>
                    <a:lnTo>
                      <a:pt x="46401" y="31240"/>
                    </a:lnTo>
                    <a:lnTo>
                      <a:pt x="49733" y="29719"/>
                    </a:lnTo>
                    <a:lnTo>
                      <a:pt x="53440" y="29428"/>
                    </a:lnTo>
                    <a:close/>
                    <a:moveTo>
                      <a:pt x="55502" y="30407"/>
                    </a:moveTo>
                    <a:lnTo>
                      <a:pt x="57438" y="31344"/>
                    </a:lnTo>
                    <a:lnTo>
                      <a:pt x="53002" y="31302"/>
                    </a:lnTo>
                    <a:lnTo>
                      <a:pt x="55502" y="30407"/>
                    </a:lnTo>
                    <a:close/>
                    <a:moveTo>
                      <a:pt x="25200" y="31365"/>
                    </a:moveTo>
                    <a:lnTo>
                      <a:pt x="25075" y="31385"/>
                    </a:lnTo>
                    <a:lnTo>
                      <a:pt x="24971" y="31406"/>
                    </a:lnTo>
                    <a:lnTo>
                      <a:pt x="24971" y="31406"/>
                    </a:lnTo>
                    <a:lnTo>
                      <a:pt x="25075" y="31365"/>
                    </a:lnTo>
                    <a:close/>
                    <a:moveTo>
                      <a:pt x="34842" y="31448"/>
                    </a:moveTo>
                    <a:lnTo>
                      <a:pt x="34946" y="31489"/>
                    </a:lnTo>
                    <a:lnTo>
                      <a:pt x="34946" y="31489"/>
                    </a:lnTo>
                    <a:lnTo>
                      <a:pt x="34842" y="31469"/>
                    </a:lnTo>
                    <a:lnTo>
                      <a:pt x="34738" y="31448"/>
                    </a:lnTo>
                    <a:close/>
                    <a:moveTo>
                      <a:pt x="24221" y="31344"/>
                    </a:moveTo>
                    <a:lnTo>
                      <a:pt x="23846" y="31489"/>
                    </a:lnTo>
                    <a:lnTo>
                      <a:pt x="23451" y="31510"/>
                    </a:lnTo>
                    <a:lnTo>
                      <a:pt x="23451" y="31510"/>
                    </a:lnTo>
                    <a:lnTo>
                      <a:pt x="23825" y="31344"/>
                    </a:lnTo>
                    <a:close/>
                    <a:moveTo>
                      <a:pt x="36092" y="31448"/>
                    </a:moveTo>
                    <a:lnTo>
                      <a:pt x="36467" y="31635"/>
                    </a:lnTo>
                    <a:lnTo>
                      <a:pt x="36071" y="31594"/>
                    </a:lnTo>
                    <a:lnTo>
                      <a:pt x="35696" y="31448"/>
                    </a:lnTo>
                    <a:close/>
                    <a:moveTo>
                      <a:pt x="22784" y="31864"/>
                    </a:moveTo>
                    <a:lnTo>
                      <a:pt x="22680" y="31906"/>
                    </a:lnTo>
                    <a:lnTo>
                      <a:pt x="22576" y="31927"/>
                    </a:lnTo>
                    <a:lnTo>
                      <a:pt x="22576" y="31927"/>
                    </a:lnTo>
                    <a:lnTo>
                      <a:pt x="22680" y="31864"/>
                    </a:lnTo>
                    <a:close/>
                    <a:moveTo>
                      <a:pt x="37237" y="31989"/>
                    </a:moveTo>
                    <a:lnTo>
                      <a:pt x="37341" y="32031"/>
                    </a:lnTo>
                    <a:lnTo>
                      <a:pt x="37237" y="32010"/>
                    </a:lnTo>
                    <a:lnTo>
                      <a:pt x="37112" y="31989"/>
                    </a:lnTo>
                    <a:close/>
                    <a:moveTo>
                      <a:pt x="14829" y="31281"/>
                    </a:moveTo>
                    <a:lnTo>
                      <a:pt x="23138" y="31344"/>
                    </a:lnTo>
                    <a:lnTo>
                      <a:pt x="22597" y="31594"/>
                    </a:lnTo>
                    <a:lnTo>
                      <a:pt x="16495" y="32073"/>
                    </a:lnTo>
                    <a:lnTo>
                      <a:pt x="14829" y="31281"/>
                    </a:lnTo>
                    <a:close/>
                    <a:moveTo>
                      <a:pt x="36779" y="31448"/>
                    </a:moveTo>
                    <a:lnTo>
                      <a:pt x="45089" y="31531"/>
                    </a:lnTo>
                    <a:lnTo>
                      <a:pt x="43423" y="32302"/>
                    </a:lnTo>
                    <a:lnTo>
                      <a:pt x="37321" y="31698"/>
                    </a:lnTo>
                    <a:lnTo>
                      <a:pt x="36779" y="31448"/>
                    </a:lnTo>
                    <a:close/>
                    <a:moveTo>
                      <a:pt x="8560" y="31219"/>
                    </a:moveTo>
                    <a:lnTo>
                      <a:pt x="14141" y="31260"/>
                    </a:lnTo>
                    <a:lnTo>
                      <a:pt x="15912" y="32114"/>
                    </a:lnTo>
                    <a:lnTo>
                      <a:pt x="11809" y="32447"/>
                    </a:lnTo>
                    <a:lnTo>
                      <a:pt x="8560" y="31219"/>
                    </a:lnTo>
                    <a:close/>
                    <a:moveTo>
                      <a:pt x="21826" y="31948"/>
                    </a:moveTo>
                    <a:lnTo>
                      <a:pt x="21472" y="32114"/>
                    </a:lnTo>
                    <a:lnTo>
                      <a:pt x="17848" y="32718"/>
                    </a:lnTo>
                    <a:lnTo>
                      <a:pt x="17015" y="32322"/>
                    </a:lnTo>
                    <a:lnTo>
                      <a:pt x="21826" y="31948"/>
                    </a:lnTo>
                    <a:close/>
                    <a:moveTo>
                      <a:pt x="45776" y="31531"/>
                    </a:moveTo>
                    <a:lnTo>
                      <a:pt x="51357" y="31573"/>
                    </a:lnTo>
                    <a:lnTo>
                      <a:pt x="48088" y="32739"/>
                    </a:lnTo>
                    <a:lnTo>
                      <a:pt x="43985" y="32343"/>
                    </a:lnTo>
                    <a:lnTo>
                      <a:pt x="45776" y="31531"/>
                    </a:lnTo>
                    <a:close/>
                    <a:moveTo>
                      <a:pt x="38070" y="32073"/>
                    </a:moveTo>
                    <a:lnTo>
                      <a:pt x="42881" y="32531"/>
                    </a:lnTo>
                    <a:lnTo>
                      <a:pt x="42048" y="32906"/>
                    </a:lnTo>
                    <a:lnTo>
                      <a:pt x="38445" y="32239"/>
                    </a:lnTo>
                    <a:lnTo>
                      <a:pt x="38070" y="32073"/>
                    </a:lnTo>
                    <a:close/>
                    <a:moveTo>
                      <a:pt x="1854" y="31177"/>
                    </a:moveTo>
                    <a:lnTo>
                      <a:pt x="7706" y="31219"/>
                    </a:lnTo>
                    <a:lnTo>
                      <a:pt x="11143" y="32489"/>
                    </a:lnTo>
                    <a:lnTo>
                      <a:pt x="5395" y="32947"/>
                    </a:lnTo>
                    <a:lnTo>
                      <a:pt x="771" y="31677"/>
                    </a:lnTo>
                    <a:lnTo>
                      <a:pt x="1854" y="31177"/>
                    </a:lnTo>
                    <a:close/>
                    <a:moveTo>
                      <a:pt x="20452" y="32572"/>
                    </a:moveTo>
                    <a:lnTo>
                      <a:pt x="20348" y="32614"/>
                    </a:lnTo>
                    <a:lnTo>
                      <a:pt x="18598" y="33072"/>
                    </a:lnTo>
                    <a:lnTo>
                      <a:pt x="18307" y="32926"/>
                    </a:lnTo>
                    <a:lnTo>
                      <a:pt x="20452" y="32572"/>
                    </a:lnTo>
                    <a:close/>
                    <a:moveTo>
                      <a:pt x="39445" y="32718"/>
                    </a:moveTo>
                    <a:lnTo>
                      <a:pt x="41590" y="33114"/>
                    </a:lnTo>
                    <a:lnTo>
                      <a:pt x="41298" y="33260"/>
                    </a:lnTo>
                    <a:lnTo>
                      <a:pt x="39549" y="32781"/>
                    </a:lnTo>
                    <a:lnTo>
                      <a:pt x="39445" y="32718"/>
                    </a:lnTo>
                    <a:close/>
                    <a:moveTo>
                      <a:pt x="16432" y="32364"/>
                    </a:moveTo>
                    <a:lnTo>
                      <a:pt x="17349" y="32801"/>
                    </a:lnTo>
                    <a:lnTo>
                      <a:pt x="14183" y="33322"/>
                    </a:lnTo>
                    <a:lnTo>
                      <a:pt x="12455" y="32677"/>
                    </a:lnTo>
                    <a:lnTo>
                      <a:pt x="16432" y="32364"/>
                    </a:lnTo>
                    <a:close/>
                    <a:moveTo>
                      <a:pt x="52211" y="31594"/>
                    </a:moveTo>
                    <a:lnTo>
                      <a:pt x="58063" y="31635"/>
                    </a:lnTo>
                    <a:lnTo>
                      <a:pt x="59146" y="32156"/>
                    </a:lnTo>
                    <a:lnTo>
                      <a:pt x="54502" y="33364"/>
                    </a:lnTo>
                    <a:lnTo>
                      <a:pt x="48775" y="32801"/>
                    </a:lnTo>
                    <a:lnTo>
                      <a:pt x="52211" y="31594"/>
                    </a:lnTo>
                    <a:close/>
                    <a:moveTo>
                      <a:pt x="43464" y="32593"/>
                    </a:moveTo>
                    <a:lnTo>
                      <a:pt x="47442" y="32968"/>
                    </a:lnTo>
                    <a:lnTo>
                      <a:pt x="45693" y="33593"/>
                    </a:lnTo>
                    <a:lnTo>
                      <a:pt x="42548" y="33010"/>
                    </a:lnTo>
                    <a:lnTo>
                      <a:pt x="43464" y="32593"/>
                    </a:lnTo>
                    <a:close/>
                    <a:moveTo>
                      <a:pt x="17807" y="33010"/>
                    </a:moveTo>
                    <a:lnTo>
                      <a:pt x="18161" y="33176"/>
                    </a:lnTo>
                    <a:lnTo>
                      <a:pt x="15599" y="33843"/>
                    </a:lnTo>
                    <a:lnTo>
                      <a:pt x="14725" y="33530"/>
                    </a:lnTo>
                    <a:lnTo>
                      <a:pt x="17807" y="33010"/>
                    </a:lnTo>
                    <a:close/>
                    <a:moveTo>
                      <a:pt x="11767" y="32739"/>
                    </a:moveTo>
                    <a:lnTo>
                      <a:pt x="13621" y="33426"/>
                    </a:lnTo>
                    <a:lnTo>
                      <a:pt x="9560" y="34093"/>
                    </a:lnTo>
                    <a:lnTo>
                      <a:pt x="6207" y="33176"/>
                    </a:lnTo>
                    <a:lnTo>
                      <a:pt x="11767" y="32739"/>
                    </a:lnTo>
                    <a:close/>
                    <a:moveTo>
                      <a:pt x="42090" y="33218"/>
                    </a:moveTo>
                    <a:lnTo>
                      <a:pt x="45151" y="33780"/>
                    </a:lnTo>
                    <a:lnTo>
                      <a:pt x="44297" y="34093"/>
                    </a:lnTo>
                    <a:lnTo>
                      <a:pt x="41736" y="33385"/>
                    </a:lnTo>
                    <a:lnTo>
                      <a:pt x="42090" y="33218"/>
                    </a:lnTo>
                    <a:close/>
                    <a:moveTo>
                      <a:pt x="18390" y="33426"/>
                    </a:moveTo>
                    <a:lnTo>
                      <a:pt x="16370" y="34134"/>
                    </a:lnTo>
                    <a:lnTo>
                      <a:pt x="16057" y="34030"/>
                    </a:lnTo>
                    <a:lnTo>
                      <a:pt x="18390" y="33426"/>
                    </a:lnTo>
                    <a:close/>
                    <a:moveTo>
                      <a:pt x="41486" y="33614"/>
                    </a:moveTo>
                    <a:lnTo>
                      <a:pt x="43818" y="34259"/>
                    </a:lnTo>
                    <a:lnTo>
                      <a:pt x="43506" y="34363"/>
                    </a:lnTo>
                    <a:lnTo>
                      <a:pt x="41486" y="33614"/>
                    </a:lnTo>
                    <a:close/>
                    <a:moveTo>
                      <a:pt x="48129" y="33031"/>
                    </a:moveTo>
                    <a:lnTo>
                      <a:pt x="53669" y="33572"/>
                    </a:lnTo>
                    <a:lnTo>
                      <a:pt x="50316" y="34447"/>
                    </a:lnTo>
                    <a:lnTo>
                      <a:pt x="46276" y="33697"/>
                    </a:lnTo>
                    <a:lnTo>
                      <a:pt x="48129" y="33031"/>
                    </a:lnTo>
                    <a:close/>
                    <a:moveTo>
                      <a:pt x="14162" y="33635"/>
                    </a:moveTo>
                    <a:lnTo>
                      <a:pt x="15099" y="33968"/>
                    </a:lnTo>
                    <a:lnTo>
                      <a:pt x="11996" y="34780"/>
                    </a:lnTo>
                    <a:lnTo>
                      <a:pt x="10226" y="34280"/>
                    </a:lnTo>
                    <a:lnTo>
                      <a:pt x="14162" y="33635"/>
                    </a:lnTo>
                    <a:close/>
                    <a:moveTo>
                      <a:pt x="45713" y="33884"/>
                    </a:moveTo>
                    <a:lnTo>
                      <a:pt x="49649" y="34613"/>
                    </a:lnTo>
                    <a:lnTo>
                      <a:pt x="47858" y="35072"/>
                    </a:lnTo>
                    <a:lnTo>
                      <a:pt x="44776" y="34218"/>
                    </a:lnTo>
                    <a:lnTo>
                      <a:pt x="45713" y="33884"/>
                    </a:lnTo>
                    <a:close/>
                    <a:moveTo>
                      <a:pt x="15578" y="34155"/>
                    </a:moveTo>
                    <a:lnTo>
                      <a:pt x="15953" y="34280"/>
                    </a:lnTo>
                    <a:lnTo>
                      <a:pt x="13454" y="35176"/>
                    </a:lnTo>
                    <a:lnTo>
                      <a:pt x="12559" y="34926"/>
                    </a:lnTo>
                    <a:lnTo>
                      <a:pt x="15578" y="34155"/>
                    </a:lnTo>
                    <a:close/>
                    <a:moveTo>
                      <a:pt x="1313" y="35113"/>
                    </a:moveTo>
                    <a:lnTo>
                      <a:pt x="2375" y="35301"/>
                    </a:lnTo>
                    <a:lnTo>
                      <a:pt x="1896" y="35384"/>
                    </a:lnTo>
                    <a:lnTo>
                      <a:pt x="1313" y="35113"/>
                    </a:lnTo>
                    <a:close/>
                    <a:moveTo>
                      <a:pt x="16203" y="34509"/>
                    </a:moveTo>
                    <a:lnTo>
                      <a:pt x="14246" y="35405"/>
                    </a:lnTo>
                    <a:lnTo>
                      <a:pt x="13933" y="35321"/>
                    </a:lnTo>
                    <a:lnTo>
                      <a:pt x="16203" y="34509"/>
                    </a:lnTo>
                    <a:close/>
                    <a:moveTo>
                      <a:pt x="44297" y="34384"/>
                    </a:moveTo>
                    <a:lnTo>
                      <a:pt x="47296" y="35217"/>
                    </a:lnTo>
                    <a:lnTo>
                      <a:pt x="46421" y="35446"/>
                    </a:lnTo>
                    <a:lnTo>
                      <a:pt x="43922" y="34530"/>
                    </a:lnTo>
                    <a:lnTo>
                      <a:pt x="44297" y="34384"/>
                    </a:lnTo>
                    <a:close/>
                    <a:moveTo>
                      <a:pt x="43672" y="34738"/>
                    </a:moveTo>
                    <a:lnTo>
                      <a:pt x="45922" y="35571"/>
                    </a:lnTo>
                    <a:lnTo>
                      <a:pt x="45609" y="35655"/>
                    </a:lnTo>
                    <a:lnTo>
                      <a:pt x="43672" y="34738"/>
                    </a:lnTo>
                    <a:close/>
                    <a:moveTo>
                      <a:pt x="58542" y="35592"/>
                    </a:moveTo>
                    <a:lnTo>
                      <a:pt x="57959" y="35863"/>
                    </a:lnTo>
                    <a:lnTo>
                      <a:pt x="57480" y="35759"/>
                    </a:lnTo>
                    <a:lnTo>
                      <a:pt x="58542" y="35592"/>
                    </a:lnTo>
                    <a:close/>
                    <a:moveTo>
                      <a:pt x="9539" y="34405"/>
                    </a:moveTo>
                    <a:lnTo>
                      <a:pt x="11434" y="34926"/>
                    </a:lnTo>
                    <a:lnTo>
                      <a:pt x="7456" y="35946"/>
                    </a:lnTo>
                    <a:lnTo>
                      <a:pt x="4041" y="35321"/>
                    </a:lnTo>
                    <a:lnTo>
                      <a:pt x="9539" y="34405"/>
                    </a:lnTo>
                    <a:close/>
                    <a:moveTo>
                      <a:pt x="50316" y="34738"/>
                    </a:moveTo>
                    <a:lnTo>
                      <a:pt x="55814" y="35759"/>
                    </a:lnTo>
                    <a:lnTo>
                      <a:pt x="52378" y="36321"/>
                    </a:lnTo>
                    <a:lnTo>
                      <a:pt x="48421" y="35238"/>
                    </a:lnTo>
                    <a:lnTo>
                      <a:pt x="50316" y="34738"/>
                    </a:lnTo>
                    <a:close/>
                    <a:moveTo>
                      <a:pt x="11996" y="35072"/>
                    </a:moveTo>
                    <a:lnTo>
                      <a:pt x="12975" y="35342"/>
                    </a:lnTo>
                    <a:lnTo>
                      <a:pt x="9955" y="36425"/>
                    </a:lnTo>
                    <a:lnTo>
                      <a:pt x="8144" y="36071"/>
                    </a:lnTo>
                    <a:lnTo>
                      <a:pt x="11996" y="35072"/>
                    </a:lnTo>
                    <a:close/>
                    <a:moveTo>
                      <a:pt x="3208" y="35467"/>
                    </a:moveTo>
                    <a:lnTo>
                      <a:pt x="6790" y="36134"/>
                    </a:lnTo>
                    <a:lnTo>
                      <a:pt x="4624" y="36696"/>
                    </a:lnTo>
                    <a:lnTo>
                      <a:pt x="2354" y="35613"/>
                    </a:lnTo>
                    <a:lnTo>
                      <a:pt x="3208" y="35467"/>
                    </a:lnTo>
                    <a:close/>
                    <a:moveTo>
                      <a:pt x="13454" y="35488"/>
                    </a:moveTo>
                    <a:lnTo>
                      <a:pt x="13829" y="35592"/>
                    </a:lnTo>
                    <a:lnTo>
                      <a:pt x="11413" y="36696"/>
                    </a:lnTo>
                    <a:lnTo>
                      <a:pt x="10518" y="36529"/>
                    </a:lnTo>
                    <a:lnTo>
                      <a:pt x="13454" y="35488"/>
                    </a:lnTo>
                    <a:close/>
                    <a:moveTo>
                      <a:pt x="47858" y="35384"/>
                    </a:moveTo>
                    <a:lnTo>
                      <a:pt x="51711" y="36446"/>
                    </a:lnTo>
                    <a:lnTo>
                      <a:pt x="49879" y="36738"/>
                    </a:lnTo>
                    <a:lnTo>
                      <a:pt x="46880" y="35634"/>
                    </a:lnTo>
                    <a:lnTo>
                      <a:pt x="47858" y="35384"/>
                    </a:lnTo>
                    <a:close/>
                    <a:moveTo>
                      <a:pt x="46401" y="35759"/>
                    </a:moveTo>
                    <a:lnTo>
                      <a:pt x="49316" y="36842"/>
                    </a:lnTo>
                    <a:lnTo>
                      <a:pt x="48400" y="36987"/>
                    </a:lnTo>
                    <a:lnTo>
                      <a:pt x="46005" y="35842"/>
                    </a:lnTo>
                    <a:lnTo>
                      <a:pt x="46401" y="35759"/>
                    </a:lnTo>
                    <a:close/>
                    <a:moveTo>
                      <a:pt x="56647" y="35905"/>
                    </a:moveTo>
                    <a:lnTo>
                      <a:pt x="57501" y="36071"/>
                    </a:lnTo>
                    <a:lnTo>
                      <a:pt x="55210" y="37112"/>
                    </a:lnTo>
                    <a:lnTo>
                      <a:pt x="53044" y="36508"/>
                    </a:lnTo>
                    <a:lnTo>
                      <a:pt x="56647" y="35905"/>
                    </a:lnTo>
                    <a:close/>
                    <a:moveTo>
                      <a:pt x="7477" y="36259"/>
                    </a:moveTo>
                    <a:lnTo>
                      <a:pt x="9414" y="36613"/>
                    </a:lnTo>
                    <a:lnTo>
                      <a:pt x="6561" y="37612"/>
                    </a:lnTo>
                    <a:lnTo>
                      <a:pt x="5020" y="36883"/>
                    </a:lnTo>
                    <a:lnTo>
                      <a:pt x="7477" y="36259"/>
                    </a:lnTo>
                    <a:close/>
                    <a:moveTo>
                      <a:pt x="4582" y="37008"/>
                    </a:moveTo>
                    <a:lnTo>
                      <a:pt x="6186" y="37758"/>
                    </a:lnTo>
                    <a:lnTo>
                      <a:pt x="5520" y="37987"/>
                    </a:lnTo>
                    <a:lnTo>
                      <a:pt x="2063" y="37654"/>
                    </a:lnTo>
                    <a:lnTo>
                      <a:pt x="4582" y="37008"/>
                    </a:lnTo>
                    <a:close/>
                    <a:moveTo>
                      <a:pt x="52357" y="36633"/>
                    </a:moveTo>
                    <a:lnTo>
                      <a:pt x="54793" y="37300"/>
                    </a:lnTo>
                    <a:lnTo>
                      <a:pt x="53252" y="38008"/>
                    </a:lnTo>
                    <a:lnTo>
                      <a:pt x="50420" y="36946"/>
                    </a:lnTo>
                    <a:lnTo>
                      <a:pt x="52357" y="36633"/>
                    </a:lnTo>
                    <a:close/>
                    <a:moveTo>
                      <a:pt x="6540" y="37925"/>
                    </a:moveTo>
                    <a:lnTo>
                      <a:pt x="6936" y="38112"/>
                    </a:lnTo>
                    <a:lnTo>
                      <a:pt x="6936" y="38112"/>
                    </a:lnTo>
                    <a:lnTo>
                      <a:pt x="6207" y="38050"/>
                    </a:lnTo>
                    <a:lnTo>
                      <a:pt x="6540" y="37925"/>
                    </a:lnTo>
                    <a:close/>
                    <a:moveTo>
                      <a:pt x="9976" y="36717"/>
                    </a:moveTo>
                    <a:lnTo>
                      <a:pt x="10955" y="36904"/>
                    </a:lnTo>
                    <a:lnTo>
                      <a:pt x="8060" y="38216"/>
                    </a:lnTo>
                    <a:lnTo>
                      <a:pt x="7790" y="38195"/>
                    </a:lnTo>
                    <a:lnTo>
                      <a:pt x="6936" y="37800"/>
                    </a:lnTo>
                    <a:lnTo>
                      <a:pt x="9976" y="36717"/>
                    </a:lnTo>
                    <a:close/>
                    <a:moveTo>
                      <a:pt x="55231" y="37425"/>
                    </a:moveTo>
                    <a:lnTo>
                      <a:pt x="57751" y="38112"/>
                    </a:lnTo>
                    <a:lnTo>
                      <a:pt x="54273" y="38383"/>
                    </a:lnTo>
                    <a:lnTo>
                      <a:pt x="53627" y="38154"/>
                    </a:lnTo>
                    <a:lnTo>
                      <a:pt x="55231" y="37425"/>
                    </a:lnTo>
                    <a:close/>
                    <a:moveTo>
                      <a:pt x="28761" y="31385"/>
                    </a:moveTo>
                    <a:lnTo>
                      <a:pt x="31177" y="31406"/>
                    </a:lnTo>
                    <a:lnTo>
                      <a:pt x="33572" y="31635"/>
                    </a:lnTo>
                    <a:lnTo>
                      <a:pt x="35946" y="32073"/>
                    </a:lnTo>
                    <a:lnTo>
                      <a:pt x="38279" y="32718"/>
                    </a:lnTo>
                    <a:lnTo>
                      <a:pt x="40549" y="33572"/>
                    </a:lnTo>
                    <a:lnTo>
                      <a:pt x="40569" y="33593"/>
                    </a:lnTo>
                    <a:lnTo>
                      <a:pt x="29907" y="38466"/>
                    </a:lnTo>
                    <a:lnTo>
                      <a:pt x="19306" y="33405"/>
                    </a:lnTo>
                    <a:lnTo>
                      <a:pt x="19327" y="33405"/>
                    </a:lnTo>
                    <a:lnTo>
                      <a:pt x="21618" y="32593"/>
                    </a:lnTo>
                    <a:lnTo>
                      <a:pt x="23950" y="31989"/>
                    </a:lnTo>
                    <a:lnTo>
                      <a:pt x="26345" y="31573"/>
                    </a:lnTo>
                    <a:lnTo>
                      <a:pt x="28761" y="31385"/>
                    </a:lnTo>
                    <a:close/>
                    <a:moveTo>
                      <a:pt x="53252" y="38320"/>
                    </a:moveTo>
                    <a:lnTo>
                      <a:pt x="53606" y="38445"/>
                    </a:lnTo>
                    <a:lnTo>
                      <a:pt x="52857" y="38508"/>
                    </a:lnTo>
                    <a:lnTo>
                      <a:pt x="53252" y="38320"/>
                    </a:lnTo>
                    <a:close/>
                    <a:moveTo>
                      <a:pt x="49858" y="37050"/>
                    </a:moveTo>
                    <a:lnTo>
                      <a:pt x="52877" y="38175"/>
                    </a:lnTo>
                    <a:lnTo>
                      <a:pt x="52024" y="38570"/>
                    </a:lnTo>
                    <a:lnTo>
                      <a:pt x="51753" y="38591"/>
                    </a:lnTo>
                    <a:lnTo>
                      <a:pt x="48858" y="37217"/>
                    </a:lnTo>
                    <a:lnTo>
                      <a:pt x="49858" y="37050"/>
                    </a:lnTo>
                    <a:close/>
                    <a:moveTo>
                      <a:pt x="18973" y="33572"/>
                    </a:moveTo>
                    <a:lnTo>
                      <a:pt x="29553" y="38612"/>
                    </a:lnTo>
                    <a:lnTo>
                      <a:pt x="29011" y="38862"/>
                    </a:lnTo>
                    <a:lnTo>
                      <a:pt x="17099" y="34405"/>
                    </a:lnTo>
                    <a:lnTo>
                      <a:pt x="18973" y="33572"/>
                    </a:lnTo>
                    <a:close/>
                    <a:moveTo>
                      <a:pt x="40923" y="33739"/>
                    </a:moveTo>
                    <a:lnTo>
                      <a:pt x="42756" y="34634"/>
                    </a:lnTo>
                    <a:lnTo>
                      <a:pt x="30781" y="38883"/>
                    </a:lnTo>
                    <a:lnTo>
                      <a:pt x="30240" y="38612"/>
                    </a:lnTo>
                    <a:lnTo>
                      <a:pt x="40923" y="33739"/>
                    </a:lnTo>
                    <a:close/>
                    <a:moveTo>
                      <a:pt x="1250" y="37862"/>
                    </a:moveTo>
                    <a:lnTo>
                      <a:pt x="4874" y="38216"/>
                    </a:lnTo>
                    <a:lnTo>
                      <a:pt x="2771" y="38966"/>
                    </a:lnTo>
                    <a:lnTo>
                      <a:pt x="396" y="38091"/>
                    </a:lnTo>
                    <a:lnTo>
                      <a:pt x="1250" y="37862"/>
                    </a:lnTo>
                    <a:close/>
                    <a:moveTo>
                      <a:pt x="29907" y="38779"/>
                    </a:moveTo>
                    <a:lnTo>
                      <a:pt x="30386" y="39008"/>
                    </a:lnTo>
                    <a:lnTo>
                      <a:pt x="29907" y="39195"/>
                    </a:lnTo>
                    <a:lnTo>
                      <a:pt x="29407" y="39008"/>
                    </a:lnTo>
                    <a:lnTo>
                      <a:pt x="29907" y="38779"/>
                    </a:lnTo>
                    <a:close/>
                    <a:moveTo>
                      <a:pt x="16724" y="34593"/>
                    </a:moveTo>
                    <a:lnTo>
                      <a:pt x="28636" y="39028"/>
                    </a:lnTo>
                    <a:lnTo>
                      <a:pt x="28157" y="39258"/>
                    </a:lnTo>
                    <a:lnTo>
                      <a:pt x="14683" y="35530"/>
                    </a:lnTo>
                    <a:lnTo>
                      <a:pt x="16724" y="34593"/>
                    </a:lnTo>
                    <a:close/>
                    <a:moveTo>
                      <a:pt x="43131" y="34801"/>
                    </a:moveTo>
                    <a:lnTo>
                      <a:pt x="45172" y="35780"/>
                    </a:lnTo>
                    <a:lnTo>
                      <a:pt x="31635" y="39278"/>
                    </a:lnTo>
                    <a:lnTo>
                      <a:pt x="31156" y="39049"/>
                    </a:lnTo>
                    <a:lnTo>
                      <a:pt x="43131" y="34801"/>
                    </a:lnTo>
                    <a:close/>
                    <a:moveTo>
                      <a:pt x="58563" y="38341"/>
                    </a:moveTo>
                    <a:lnTo>
                      <a:pt x="59396" y="38570"/>
                    </a:lnTo>
                    <a:lnTo>
                      <a:pt x="57022" y="39424"/>
                    </a:lnTo>
                    <a:lnTo>
                      <a:pt x="54918" y="38633"/>
                    </a:lnTo>
                    <a:lnTo>
                      <a:pt x="58563" y="38341"/>
                    </a:lnTo>
                    <a:close/>
                    <a:moveTo>
                      <a:pt x="29032" y="39174"/>
                    </a:moveTo>
                    <a:lnTo>
                      <a:pt x="29469" y="39341"/>
                    </a:lnTo>
                    <a:lnTo>
                      <a:pt x="29032" y="39487"/>
                    </a:lnTo>
                    <a:lnTo>
                      <a:pt x="28595" y="39362"/>
                    </a:lnTo>
                    <a:lnTo>
                      <a:pt x="29032" y="39174"/>
                    </a:lnTo>
                    <a:close/>
                    <a:moveTo>
                      <a:pt x="30760" y="39195"/>
                    </a:moveTo>
                    <a:lnTo>
                      <a:pt x="31198" y="39403"/>
                    </a:lnTo>
                    <a:lnTo>
                      <a:pt x="30740" y="39507"/>
                    </a:lnTo>
                    <a:lnTo>
                      <a:pt x="30323" y="39341"/>
                    </a:lnTo>
                    <a:lnTo>
                      <a:pt x="30760" y="39195"/>
                    </a:lnTo>
                    <a:close/>
                    <a:moveTo>
                      <a:pt x="14266" y="35717"/>
                    </a:moveTo>
                    <a:lnTo>
                      <a:pt x="27741" y="39445"/>
                    </a:lnTo>
                    <a:lnTo>
                      <a:pt x="27324" y="39632"/>
                    </a:lnTo>
                    <a:lnTo>
                      <a:pt x="11913" y="36779"/>
                    </a:lnTo>
                    <a:lnTo>
                      <a:pt x="14266" y="35717"/>
                    </a:lnTo>
                    <a:close/>
                    <a:moveTo>
                      <a:pt x="45568" y="35967"/>
                    </a:moveTo>
                    <a:lnTo>
                      <a:pt x="47921" y="37071"/>
                    </a:lnTo>
                    <a:lnTo>
                      <a:pt x="32447" y="39674"/>
                    </a:lnTo>
                    <a:lnTo>
                      <a:pt x="32031" y="39466"/>
                    </a:lnTo>
                    <a:lnTo>
                      <a:pt x="45568" y="35967"/>
                    </a:lnTo>
                    <a:close/>
                    <a:moveTo>
                      <a:pt x="5561" y="38279"/>
                    </a:moveTo>
                    <a:lnTo>
                      <a:pt x="7519" y="38466"/>
                    </a:lnTo>
                    <a:lnTo>
                      <a:pt x="4770" y="39716"/>
                    </a:lnTo>
                    <a:lnTo>
                      <a:pt x="3187" y="39133"/>
                    </a:lnTo>
                    <a:lnTo>
                      <a:pt x="5561" y="38279"/>
                    </a:lnTo>
                    <a:close/>
                    <a:moveTo>
                      <a:pt x="29886" y="39507"/>
                    </a:moveTo>
                    <a:lnTo>
                      <a:pt x="30261" y="39632"/>
                    </a:lnTo>
                    <a:lnTo>
                      <a:pt x="29886" y="39737"/>
                    </a:lnTo>
                    <a:lnTo>
                      <a:pt x="29532" y="39632"/>
                    </a:lnTo>
                    <a:lnTo>
                      <a:pt x="29886" y="39507"/>
                    </a:lnTo>
                    <a:close/>
                    <a:moveTo>
                      <a:pt x="28178" y="39549"/>
                    </a:moveTo>
                    <a:lnTo>
                      <a:pt x="28553" y="39653"/>
                    </a:lnTo>
                    <a:lnTo>
                      <a:pt x="28199" y="39799"/>
                    </a:lnTo>
                    <a:lnTo>
                      <a:pt x="27824" y="39716"/>
                    </a:lnTo>
                    <a:lnTo>
                      <a:pt x="28178" y="39549"/>
                    </a:lnTo>
                    <a:close/>
                    <a:moveTo>
                      <a:pt x="31594" y="39591"/>
                    </a:moveTo>
                    <a:lnTo>
                      <a:pt x="31948" y="39757"/>
                    </a:lnTo>
                    <a:lnTo>
                      <a:pt x="31573" y="39820"/>
                    </a:lnTo>
                    <a:lnTo>
                      <a:pt x="31219" y="39695"/>
                    </a:lnTo>
                    <a:lnTo>
                      <a:pt x="31594" y="39591"/>
                    </a:lnTo>
                    <a:close/>
                    <a:moveTo>
                      <a:pt x="29053" y="39799"/>
                    </a:moveTo>
                    <a:lnTo>
                      <a:pt x="29323" y="39882"/>
                    </a:lnTo>
                    <a:lnTo>
                      <a:pt x="29053" y="39945"/>
                    </a:lnTo>
                    <a:lnTo>
                      <a:pt x="28782" y="39903"/>
                    </a:lnTo>
                    <a:lnTo>
                      <a:pt x="29053" y="39799"/>
                    </a:lnTo>
                    <a:close/>
                    <a:moveTo>
                      <a:pt x="30740" y="39820"/>
                    </a:moveTo>
                    <a:lnTo>
                      <a:pt x="31010" y="39924"/>
                    </a:lnTo>
                    <a:lnTo>
                      <a:pt x="30719" y="39966"/>
                    </a:lnTo>
                    <a:lnTo>
                      <a:pt x="30448" y="39882"/>
                    </a:lnTo>
                    <a:lnTo>
                      <a:pt x="30740" y="39820"/>
                    </a:lnTo>
                    <a:close/>
                    <a:moveTo>
                      <a:pt x="11455" y="36987"/>
                    </a:moveTo>
                    <a:lnTo>
                      <a:pt x="26866" y="39841"/>
                    </a:lnTo>
                    <a:lnTo>
                      <a:pt x="26533" y="39986"/>
                    </a:lnTo>
                    <a:lnTo>
                      <a:pt x="8623" y="38279"/>
                    </a:lnTo>
                    <a:lnTo>
                      <a:pt x="11455" y="36987"/>
                    </a:lnTo>
                    <a:close/>
                    <a:moveTo>
                      <a:pt x="48358" y="37300"/>
                    </a:moveTo>
                    <a:lnTo>
                      <a:pt x="51170" y="38633"/>
                    </a:lnTo>
                    <a:lnTo>
                      <a:pt x="33260" y="40049"/>
                    </a:lnTo>
                    <a:lnTo>
                      <a:pt x="32906" y="39882"/>
                    </a:lnTo>
                    <a:lnTo>
                      <a:pt x="48358" y="37300"/>
                    </a:lnTo>
                    <a:close/>
                    <a:moveTo>
                      <a:pt x="27366" y="39924"/>
                    </a:moveTo>
                    <a:lnTo>
                      <a:pt x="27657" y="39986"/>
                    </a:lnTo>
                    <a:lnTo>
                      <a:pt x="27387" y="40070"/>
                    </a:lnTo>
                    <a:lnTo>
                      <a:pt x="27095" y="40049"/>
                    </a:lnTo>
                    <a:lnTo>
                      <a:pt x="27366" y="39924"/>
                    </a:lnTo>
                    <a:close/>
                    <a:moveTo>
                      <a:pt x="29886" y="40028"/>
                    </a:moveTo>
                    <a:lnTo>
                      <a:pt x="30052" y="40070"/>
                    </a:lnTo>
                    <a:lnTo>
                      <a:pt x="29886" y="40111"/>
                    </a:lnTo>
                    <a:lnTo>
                      <a:pt x="29719" y="40070"/>
                    </a:lnTo>
                    <a:lnTo>
                      <a:pt x="29886" y="40028"/>
                    </a:lnTo>
                    <a:close/>
                    <a:moveTo>
                      <a:pt x="32406" y="39966"/>
                    </a:moveTo>
                    <a:lnTo>
                      <a:pt x="32676" y="40091"/>
                    </a:lnTo>
                    <a:lnTo>
                      <a:pt x="32385" y="40111"/>
                    </a:lnTo>
                    <a:lnTo>
                      <a:pt x="32114" y="40028"/>
                    </a:lnTo>
                    <a:lnTo>
                      <a:pt x="32406" y="39966"/>
                    </a:lnTo>
                    <a:close/>
                    <a:moveTo>
                      <a:pt x="54231" y="38674"/>
                    </a:moveTo>
                    <a:lnTo>
                      <a:pt x="56605" y="39570"/>
                    </a:lnTo>
                    <a:lnTo>
                      <a:pt x="55002" y="40132"/>
                    </a:lnTo>
                    <a:lnTo>
                      <a:pt x="52274" y="38841"/>
                    </a:lnTo>
                    <a:lnTo>
                      <a:pt x="54231" y="38674"/>
                    </a:lnTo>
                    <a:close/>
                    <a:moveTo>
                      <a:pt x="28220" y="40091"/>
                    </a:moveTo>
                    <a:lnTo>
                      <a:pt x="28386" y="40111"/>
                    </a:lnTo>
                    <a:lnTo>
                      <a:pt x="28241" y="40153"/>
                    </a:lnTo>
                    <a:lnTo>
                      <a:pt x="28074" y="40153"/>
                    </a:lnTo>
                    <a:lnTo>
                      <a:pt x="28220" y="40091"/>
                    </a:lnTo>
                    <a:close/>
                    <a:moveTo>
                      <a:pt x="2750" y="39278"/>
                    </a:moveTo>
                    <a:lnTo>
                      <a:pt x="4416" y="39882"/>
                    </a:lnTo>
                    <a:lnTo>
                      <a:pt x="3791" y="40174"/>
                    </a:lnTo>
                    <a:lnTo>
                      <a:pt x="292" y="40153"/>
                    </a:lnTo>
                    <a:lnTo>
                      <a:pt x="2750" y="39278"/>
                    </a:lnTo>
                    <a:close/>
                    <a:moveTo>
                      <a:pt x="4791" y="40028"/>
                    </a:moveTo>
                    <a:lnTo>
                      <a:pt x="5207" y="40195"/>
                    </a:lnTo>
                    <a:lnTo>
                      <a:pt x="4457" y="40174"/>
                    </a:lnTo>
                    <a:lnTo>
                      <a:pt x="4791" y="40028"/>
                    </a:lnTo>
                    <a:close/>
                    <a:moveTo>
                      <a:pt x="31552" y="40111"/>
                    </a:moveTo>
                    <a:lnTo>
                      <a:pt x="31698" y="40174"/>
                    </a:lnTo>
                    <a:lnTo>
                      <a:pt x="31552" y="40195"/>
                    </a:lnTo>
                    <a:lnTo>
                      <a:pt x="31385" y="40153"/>
                    </a:lnTo>
                    <a:lnTo>
                      <a:pt x="31552" y="40111"/>
                    </a:lnTo>
                    <a:close/>
                    <a:moveTo>
                      <a:pt x="7935" y="38591"/>
                    </a:moveTo>
                    <a:lnTo>
                      <a:pt x="11392" y="40236"/>
                    </a:lnTo>
                    <a:lnTo>
                      <a:pt x="6061" y="40195"/>
                    </a:lnTo>
                    <a:lnTo>
                      <a:pt x="5166" y="39861"/>
                    </a:lnTo>
                    <a:lnTo>
                      <a:pt x="7935" y="38591"/>
                    </a:lnTo>
                    <a:close/>
                    <a:moveTo>
                      <a:pt x="8560" y="38570"/>
                    </a:moveTo>
                    <a:lnTo>
                      <a:pt x="25991" y="40236"/>
                    </a:lnTo>
                    <a:lnTo>
                      <a:pt x="25741" y="40361"/>
                    </a:lnTo>
                    <a:lnTo>
                      <a:pt x="12080" y="40236"/>
                    </a:lnTo>
                    <a:lnTo>
                      <a:pt x="8560" y="38570"/>
                    </a:lnTo>
                    <a:close/>
                    <a:moveTo>
                      <a:pt x="26741" y="40299"/>
                    </a:moveTo>
                    <a:lnTo>
                      <a:pt x="26595" y="40361"/>
                    </a:lnTo>
                    <a:lnTo>
                      <a:pt x="26429" y="40361"/>
                    </a:lnTo>
                    <a:lnTo>
                      <a:pt x="26574" y="40299"/>
                    </a:lnTo>
                    <a:close/>
                    <a:moveTo>
                      <a:pt x="33197" y="40340"/>
                    </a:moveTo>
                    <a:lnTo>
                      <a:pt x="33343" y="40424"/>
                    </a:lnTo>
                    <a:lnTo>
                      <a:pt x="33176" y="40424"/>
                    </a:lnTo>
                    <a:lnTo>
                      <a:pt x="33030" y="40361"/>
                    </a:lnTo>
                    <a:lnTo>
                      <a:pt x="33197" y="40340"/>
                    </a:lnTo>
                    <a:close/>
                    <a:moveTo>
                      <a:pt x="51253" y="38924"/>
                    </a:moveTo>
                    <a:lnTo>
                      <a:pt x="47692" y="40528"/>
                    </a:lnTo>
                    <a:lnTo>
                      <a:pt x="34030" y="40424"/>
                    </a:lnTo>
                    <a:lnTo>
                      <a:pt x="33780" y="40299"/>
                    </a:lnTo>
                    <a:lnTo>
                      <a:pt x="51253" y="38924"/>
                    </a:lnTo>
                    <a:close/>
                    <a:moveTo>
                      <a:pt x="51857" y="38966"/>
                    </a:moveTo>
                    <a:lnTo>
                      <a:pt x="54606" y="40278"/>
                    </a:lnTo>
                    <a:lnTo>
                      <a:pt x="53731" y="40590"/>
                    </a:lnTo>
                    <a:lnTo>
                      <a:pt x="48379" y="40549"/>
                    </a:lnTo>
                    <a:lnTo>
                      <a:pt x="51857" y="38966"/>
                    </a:lnTo>
                    <a:close/>
                    <a:moveTo>
                      <a:pt x="54981" y="40445"/>
                    </a:moveTo>
                    <a:lnTo>
                      <a:pt x="55314" y="40590"/>
                    </a:lnTo>
                    <a:lnTo>
                      <a:pt x="54564" y="40590"/>
                    </a:lnTo>
                    <a:lnTo>
                      <a:pt x="54981" y="40445"/>
                    </a:lnTo>
                    <a:close/>
                    <a:moveTo>
                      <a:pt x="12684" y="40528"/>
                    </a:moveTo>
                    <a:lnTo>
                      <a:pt x="25117" y="40632"/>
                    </a:lnTo>
                    <a:lnTo>
                      <a:pt x="24971" y="40715"/>
                    </a:lnTo>
                    <a:lnTo>
                      <a:pt x="14745" y="41507"/>
                    </a:lnTo>
                    <a:lnTo>
                      <a:pt x="12684" y="40528"/>
                    </a:lnTo>
                    <a:close/>
                    <a:moveTo>
                      <a:pt x="34655" y="40715"/>
                    </a:moveTo>
                    <a:lnTo>
                      <a:pt x="47067" y="40819"/>
                    </a:lnTo>
                    <a:lnTo>
                      <a:pt x="45005" y="41777"/>
                    </a:lnTo>
                    <a:lnTo>
                      <a:pt x="34801" y="40799"/>
                    </a:lnTo>
                    <a:lnTo>
                      <a:pt x="34655" y="40715"/>
                    </a:lnTo>
                    <a:close/>
                    <a:moveTo>
                      <a:pt x="6852" y="40486"/>
                    </a:moveTo>
                    <a:lnTo>
                      <a:pt x="12017" y="40528"/>
                    </a:lnTo>
                    <a:lnTo>
                      <a:pt x="14162" y="41569"/>
                    </a:lnTo>
                    <a:lnTo>
                      <a:pt x="10497" y="41861"/>
                    </a:lnTo>
                    <a:lnTo>
                      <a:pt x="6852" y="40486"/>
                    </a:lnTo>
                    <a:close/>
                    <a:moveTo>
                      <a:pt x="47754" y="40819"/>
                    </a:moveTo>
                    <a:lnTo>
                      <a:pt x="52919" y="40861"/>
                    </a:lnTo>
                    <a:lnTo>
                      <a:pt x="49254" y="42173"/>
                    </a:lnTo>
                    <a:lnTo>
                      <a:pt x="45588" y="41819"/>
                    </a:lnTo>
                    <a:lnTo>
                      <a:pt x="47754" y="40819"/>
                    </a:lnTo>
                    <a:close/>
                    <a:moveTo>
                      <a:pt x="3833" y="40465"/>
                    </a:moveTo>
                    <a:lnTo>
                      <a:pt x="5999" y="40486"/>
                    </a:lnTo>
                    <a:lnTo>
                      <a:pt x="9810" y="41902"/>
                    </a:lnTo>
                    <a:lnTo>
                      <a:pt x="4499" y="42319"/>
                    </a:lnTo>
                    <a:lnTo>
                      <a:pt x="1542" y="41507"/>
                    </a:lnTo>
                    <a:lnTo>
                      <a:pt x="3833" y="40465"/>
                    </a:lnTo>
                    <a:close/>
                    <a:moveTo>
                      <a:pt x="24159" y="41069"/>
                    </a:moveTo>
                    <a:lnTo>
                      <a:pt x="16495" y="42340"/>
                    </a:lnTo>
                    <a:lnTo>
                      <a:pt x="15266" y="41757"/>
                    </a:lnTo>
                    <a:lnTo>
                      <a:pt x="24159" y="41069"/>
                    </a:lnTo>
                    <a:close/>
                    <a:moveTo>
                      <a:pt x="35592" y="41153"/>
                    </a:moveTo>
                    <a:lnTo>
                      <a:pt x="44485" y="42007"/>
                    </a:lnTo>
                    <a:lnTo>
                      <a:pt x="43235" y="42569"/>
                    </a:lnTo>
                    <a:lnTo>
                      <a:pt x="35592" y="41153"/>
                    </a:lnTo>
                    <a:close/>
                    <a:moveTo>
                      <a:pt x="53773" y="40882"/>
                    </a:moveTo>
                    <a:lnTo>
                      <a:pt x="55918" y="40903"/>
                    </a:lnTo>
                    <a:lnTo>
                      <a:pt x="58209" y="41986"/>
                    </a:lnTo>
                    <a:lnTo>
                      <a:pt x="55252" y="42756"/>
                    </a:lnTo>
                    <a:lnTo>
                      <a:pt x="49920" y="42236"/>
                    </a:lnTo>
                    <a:lnTo>
                      <a:pt x="53773" y="40882"/>
                    </a:lnTo>
                    <a:close/>
                    <a:moveTo>
                      <a:pt x="14704" y="41819"/>
                    </a:moveTo>
                    <a:lnTo>
                      <a:pt x="15995" y="42423"/>
                    </a:lnTo>
                    <a:lnTo>
                      <a:pt x="13267" y="42881"/>
                    </a:lnTo>
                    <a:lnTo>
                      <a:pt x="11143" y="42090"/>
                    </a:lnTo>
                    <a:lnTo>
                      <a:pt x="14704" y="41819"/>
                    </a:lnTo>
                    <a:close/>
                    <a:moveTo>
                      <a:pt x="22618" y="41611"/>
                    </a:moveTo>
                    <a:lnTo>
                      <a:pt x="17661" y="42902"/>
                    </a:lnTo>
                    <a:lnTo>
                      <a:pt x="16953" y="42569"/>
                    </a:lnTo>
                    <a:lnTo>
                      <a:pt x="22618" y="41611"/>
                    </a:lnTo>
                    <a:close/>
                    <a:moveTo>
                      <a:pt x="37133" y="41736"/>
                    </a:moveTo>
                    <a:lnTo>
                      <a:pt x="42777" y="42777"/>
                    </a:lnTo>
                    <a:lnTo>
                      <a:pt x="42069" y="43110"/>
                    </a:lnTo>
                    <a:lnTo>
                      <a:pt x="37133" y="41736"/>
                    </a:lnTo>
                    <a:close/>
                    <a:moveTo>
                      <a:pt x="45047" y="42069"/>
                    </a:moveTo>
                    <a:lnTo>
                      <a:pt x="48608" y="42402"/>
                    </a:lnTo>
                    <a:lnTo>
                      <a:pt x="46463" y="43173"/>
                    </a:lnTo>
                    <a:lnTo>
                      <a:pt x="43735" y="42652"/>
                    </a:lnTo>
                    <a:lnTo>
                      <a:pt x="45047" y="42069"/>
                    </a:lnTo>
                    <a:close/>
                    <a:moveTo>
                      <a:pt x="21118" y="42298"/>
                    </a:moveTo>
                    <a:lnTo>
                      <a:pt x="18411" y="43256"/>
                    </a:lnTo>
                    <a:lnTo>
                      <a:pt x="18057" y="43089"/>
                    </a:lnTo>
                    <a:lnTo>
                      <a:pt x="21118" y="42298"/>
                    </a:lnTo>
                    <a:close/>
                    <a:moveTo>
                      <a:pt x="38633" y="42444"/>
                    </a:moveTo>
                    <a:lnTo>
                      <a:pt x="41673" y="43298"/>
                    </a:lnTo>
                    <a:lnTo>
                      <a:pt x="41319" y="43444"/>
                    </a:lnTo>
                    <a:lnTo>
                      <a:pt x="38633" y="42444"/>
                    </a:lnTo>
                    <a:close/>
                    <a:moveTo>
                      <a:pt x="19681" y="43110"/>
                    </a:moveTo>
                    <a:lnTo>
                      <a:pt x="18890" y="43485"/>
                    </a:lnTo>
                    <a:lnTo>
                      <a:pt x="18786" y="43444"/>
                    </a:lnTo>
                    <a:lnTo>
                      <a:pt x="19681" y="43110"/>
                    </a:lnTo>
                    <a:close/>
                    <a:moveTo>
                      <a:pt x="16453" y="42652"/>
                    </a:moveTo>
                    <a:lnTo>
                      <a:pt x="17224" y="43006"/>
                    </a:lnTo>
                    <a:lnTo>
                      <a:pt x="15079" y="43568"/>
                    </a:lnTo>
                    <a:lnTo>
                      <a:pt x="13808" y="43089"/>
                    </a:lnTo>
                    <a:lnTo>
                      <a:pt x="16453" y="42652"/>
                    </a:lnTo>
                    <a:close/>
                    <a:moveTo>
                      <a:pt x="10455" y="42152"/>
                    </a:moveTo>
                    <a:lnTo>
                      <a:pt x="12705" y="42985"/>
                    </a:lnTo>
                    <a:lnTo>
                      <a:pt x="9060" y="43589"/>
                    </a:lnTo>
                    <a:lnTo>
                      <a:pt x="5311" y="42548"/>
                    </a:lnTo>
                    <a:lnTo>
                      <a:pt x="10455" y="42152"/>
                    </a:lnTo>
                    <a:close/>
                    <a:moveTo>
                      <a:pt x="40049" y="43298"/>
                    </a:moveTo>
                    <a:lnTo>
                      <a:pt x="40944" y="43631"/>
                    </a:lnTo>
                    <a:lnTo>
                      <a:pt x="40840" y="43673"/>
                    </a:lnTo>
                    <a:lnTo>
                      <a:pt x="40049" y="43298"/>
                    </a:lnTo>
                    <a:close/>
                    <a:moveTo>
                      <a:pt x="43277" y="42881"/>
                    </a:moveTo>
                    <a:lnTo>
                      <a:pt x="45901" y="43360"/>
                    </a:lnTo>
                    <a:lnTo>
                      <a:pt x="44630" y="43818"/>
                    </a:lnTo>
                    <a:lnTo>
                      <a:pt x="42506" y="43214"/>
                    </a:lnTo>
                    <a:lnTo>
                      <a:pt x="43277" y="42881"/>
                    </a:lnTo>
                    <a:close/>
                    <a:moveTo>
                      <a:pt x="49275" y="42465"/>
                    </a:moveTo>
                    <a:lnTo>
                      <a:pt x="54419" y="42965"/>
                    </a:lnTo>
                    <a:lnTo>
                      <a:pt x="50649" y="43943"/>
                    </a:lnTo>
                    <a:lnTo>
                      <a:pt x="47025" y="43277"/>
                    </a:lnTo>
                    <a:lnTo>
                      <a:pt x="49275" y="42465"/>
                    </a:lnTo>
                    <a:close/>
                    <a:moveTo>
                      <a:pt x="17619" y="43214"/>
                    </a:moveTo>
                    <a:lnTo>
                      <a:pt x="18036" y="43402"/>
                    </a:lnTo>
                    <a:lnTo>
                      <a:pt x="16287" y="44006"/>
                    </a:lnTo>
                    <a:lnTo>
                      <a:pt x="15558" y="43735"/>
                    </a:lnTo>
                    <a:lnTo>
                      <a:pt x="17619" y="43214"/>
                    </a:lnTo>
                    <a:close/>
                    <a:moveTo>
                      <a:pt x="42090" y="43402"/>
                    </a:moveTo>
                    <a:lnTo>
                      <a:pt x="44151" y="43985"/>
                    </a:lnTo>
                    <a:lnTo>
                      <a:pt x="43423" y="44235"/>
                    </a:lnTo>
                    <a:lnTo>
                      <a:pt x="41694" y="43589"/>
                    </a:lnTo>
                    <a:lnTo>
                      <a:pt x="42090" y="43402"/>
                    </a:lnTo>
                    <a:close/>
                    <a:moveTo>
                      <a:pt x="18390" y="43568"/>
                    </a:moveTo>
                    <a:lnTo>
                      <a:pt x="18536" y="43652"/>
                    </a:lnTo>
                    <a:lnTo>
                      <a:pt x="17078" y="44318"/>
                    </a:lnTo>
                    <a:lnTo>
                      <a:pt x="16703" y="44172"/>
                    </a:lnTo>
                    <a:lnTo>
                      <a:pt x="18390" y="43568"/>
                    </a:lnTo>
                    <a:close/>
                    <a:moveTo>
                      <a:pt x="13246" y="43194"/>
                    </a:moveTo>
                    <a:lnTo>
                      <a:pt x="14600" y="43693"/>
                    </a:lnTo>
                    <a:lnTo>
                      <a:pt x="11934" y="44381"/>
                    </a:lnTo>
                    <a:lnTo>
                      <a:pt x="9726" y="43777"/>
                    </a:lnTo>
                    <a:lnTo>
                      <a:pt x="13246" y="43194"/>
                    </a:lnTo>
                    <a:close/>
                    <a:moveTo>
                      <a:pt x="41319" y="43756"/>
                    </a:moveTo>
                    <a:lnTo>
                      <a:pt x="43006" y="44381"/>
                    </a:lnTo>
                    <a:lnTo>
                      <a:pt x="42631" y="44526"/>
                    </a:lnTo>
                    <a:lnTo>
                      <a:pt x="41173" y="43839"/>
                    </a:lnTo>
                    <a:lnTo>
                      <a:pt x="41319" y="43756"/>
                    </a:lnTo>
                    <a:close/>
                    <a:moveTo>
                      <a:pt x="46484" y="43464"/>
                    </a:moveTo>
                    <a:lnTo>
                      <a:pt x="49983" y="44110"/>
                    </a:lnTo>
                    <a:lnTo>
                      <a:pt x="47775" y="44672"/>
                    </a:lnTo>
                    <a:lnTo>
                      <a:pt x="45109" y="43943"/>
                    </a:lnTo>
                    <a:lnTo>
                      <a:pt x="46484" y="43464"/>
                    </a:lnTo>
                    <a:close/>
                    <a:moveTo>
                      <a:pt x="15079" y="43860"/>
                    </a:moveTo>
                    <a:lnTo>
                      <a:pt x="15870" y="44172"/>
                    </a:lnTo>
                    <a:lnTo>
                      <a:pt x="13787" y="44901"/>
                    </a:lnTo>
                    <a:lnTo>
                      <a:pt x="12475" y="44547"/>
                    </a:lnTo>
                    <a:lnTo>
                      <a:pt x="15079" y="43860"/>
                    </a:lnTo>
                    <a:close/>
                    <a:moveTo>
                      <a:pt x="44651" y="44110"/>
                    </a:moveTo>
                    <a:lnTo>
                      <a:pt x="47213" y="44818"/>
                    </a:lnTo>
                    <a:lnTo>
                      <a:pt x="45901" y="45172"/>
                    </a:lnTo>
                    <a:lnTo>
                      <a:pt x="43839" y="44402"/>
                    </a:lnTo>
                    <a:lnTo>
                      <a:pt x="44651" y="44110"/>
                    </a:lnTo>
                    <a:close/>
                    <a:moveTo>
                      <a:pt x="16287" y="44318"/>
                    </a:moveTo>
                    <a:lnTo>
                      <a:pt x="16703" y="44485"/>
                    </a:lnTo>
                    <a:lnTo>
                      <a:pt x="15016" y="45235"/>
                    </a:lnTo>
                    <a:lnTo>
                      <a:pt x="14266" y="45047"/>
                    </a:lnTo>
                    <a:lnTo>
                      <a:pt x="16287" y="44318"/>
                    </a:lnTo>
                    <a:close/>
                    <a:moveTo>
                      <a:pt x="9060" y="43902"/>
                    </a:moveTo>
                    <a:lnTo>
                      <a:pt x="11372" y="44526"/>
                    </a:lnTo>
                    <a:lnTo>
                      <a:pt x="7790" y="45464"/>
                    </a:lnTo>
                    <a:lnTo>
                      <a:pt x="3958" y="44756"/>
                    </a:lnTo>
                    <a:lnTo>
                      <a:pt x="9060" y="43902"/>
                    </a:lnTo>
                    <a:close/>
                    <a:moveTo>
                      <a:pt x="43423" y="44547"/>
                    </a:moveTo>
                    <a:lnTo>
                      <a:pt x="45422" y="45297"/>
                    </a:lnTo>
                    <a:lnTo>
                      <a:pt x="44672" y="45484"/>
                    </a:lnTo>
                    <a:lnTo>
                      <a:pt x="43006" y="44693"/>
                    </a:lnTo>
                    <a:lnTo>
                      <a:pt x="43423" y="44547"/>
                    </a:lnTo>
                    <a:close/>
                    <a:moveTo>
                      <a:pt x="50649" y="44235"/>
                    </a:moveTo>
                    <a:lnTo>
                      <a:pt x="55731" y="45172"/>
                    </a:lnTo>
                    <a:lnTo>
                      <a:pt x="51899" y="45818"/>
                    </a:lnTo>
                    <a:lnTo>
                      <a:pt x="48337" y="44839"/>
                    </a:lnTo>
                    <a:lnTo>
                      <a:pt x="50649" y="44235"/>
                    </a:lnTo>
                    <a:close/>
                    <a:moveTo>
                      <a:pt x="11913" y="44693"/>
                    </a:moveTo>
                    <a:lnTo>
                      <a:pt x="13308" y="45068"/>
                    </a:lnTo>
                    <a:lnTo>
                      <a:pt x="10705" y="45984"/>
                    </a:lnTo>
                    <a:lnTo>
                      <a:pt x="8477" y="45589"/>
                    </a:lnTo>
                    <a:lnTo>
                      <a:pt x="11913" y="44693"/>
                    </a:lnTo>
                    <a:close/>
                    <a:moveTo>
                      <a:pt x="47775" y="44985"/>
                    </a:moveTo>
                    <a:lnTo>
                      <a:pt x="51211" y="45943"/>
                    </a:lnTo>
                    <a:lnTo>
                      <a:pt x="48962" y="46317"/>
                    </a:lnTo>
                    <a:lnTo>
                      <a:pt x="46380" y="45339"/>
                    </a:lnTo>
                    <a:lnTo>
                      <a:pt x="47775" y="44985"/>
                    </a:lnTo>
                    <a:close/>
                    <a:moveTo>
                      <a:pt x="13808" y="45214"/>
                    </a:moveTo>
                    <a:lnTo>
                      <a:pt x="14620" y="45422"/>
                    </a:lnTo>
                    <a:lnTo>
                      <a:pt x="12621" y="46338"/>
                    </a:lnTo>
                    <a:lnTo>
                      <a:pt x="11288" y="46109"/>
                    </a:lnTo>
                    <a:lnTo>
                      <a:pt x="13808" y="45214"/>
                    </a:lnTo>
                    <a:close/>
                    <a:moveTo>
                      <a:pt x="3125" y="44881"/>
                    </a:moveTo>
                    <a:lnTo>
                      <a:pt x="7123" y="45630"/>
                    </a:lnTo>
                    <a:lnTo>
                      <a:pt x="3687" y="46526"/>
                    </a:lnTo>
                    <a:lnTo>
                      <a:pt x="1000" y="45235"/>
                    </a:lnTo>
                    <a:lnTo>
                      <a:pt x="3125" y="44881"/>
                    </a:lnTo>
                    <a:close/>
                    <a:moveTo>
                      <a:pt x="45901" y="45464"/>
                    </a:moveTo>
                    <a:lnTo>
                      <a:pt x="48400" y="46401"/>
                    </a:lnTo>
                    <a:lnTo>
                      <a:pt x="47067" y="46630"/>
                    </a:lnTo>
                    <a:lnTo>
                      <a:pt x="45068" y="45693"/>
                    </a:lnTo>
                    <a:lnTo>
                      <a:pt x="45901" y="45464"/>
                    </a:lnTo>
                    <a:close/>
                    <a:moveTo>
                      <a:pt x="56564" y="45339"/>
                    </a:moveTo>
                    <a:lnTo>
                      <a:pt x="58688" y="45714"/>
                    </a:lnTo>
                    <a:lnTo>
                      <a:pt x="55981" y="46963"/>
                    </a:lnTo>
                    <a:lnTo>
                      <a:pt x="52544" y="46005"/>
                    </a:lnTo>
                    <a:lnTo>
                      <a:pt x="56564" y="45339"/>
                    </a:lnTo>
                    <a:close/>
                    <a:moveTo>
                      <a:pt x="3645" y="46838"/>
                    </a:moveTo>
                    <a:lnTo>
                      <a:pt x="4437" y="47192"/>
                    </a:lnTo>
                    <a:lnTo>
                      <a:pt x="4437" y="47192"/>
                    </a:lnTo>
                    <a:lnTo>
                      <a:pt x="2812" y="47046"/>
                    </a:lnTo>
                    <a:lnTo>
                      <a:pt x="3645" y="46838"/>
                    </a:lnTo>
                    <a:close/>
                    <a:moveTo>
                      <a:pt x="7810" y="45755"/>
                    </a:moveTo>
                    <a:lnTo>
                      <a:pt x="10164" y="46193"/>
                    </a:lnTo>
                    <a:lnTo>
                      <a:pt x="6686" y="47421"/>
                    </a:lnTo>
                    <a:lnTo>
                      <a:pt x="5270" y="47275"/>
                    </a:lnTo>
                    <a:lnTo>
                      <a:pt x="4083" y="46713"/>
                    </a:lnTo>
                    <a:lnTo>
                      <a:pt x="7810" y="45755"/>
                    </a:lnTo>
                    <a:close/>
                    <a:moveTo>
                      <a:pt x="56022" y="47255"/>
                    </a:moveTo>
                    <a:lnTo>
                      <a:pt x="56855" y="47484"/>
                    </a:lnTo>
                    <a:lnTo>
                      <a:pt x="55231" y="47630"/>
                    </a:lnTo>
                    <a:lnTo>
                      <a:pt x="56022" y="47255"/>
                    </a:lnTo>
                    <a:close/>
                    <a:moveTo>
                      <a:pt x="10726" y="46297"/>
                    </a:moveTo>
                    <a:lnTo>
                      <a:pt x="12142" y="46547"/>
                    </a:lnTo>
                    <a:lnTo>
                      <a:pt x="9643" y="47692"/>
                    </a:lnTo>
                    <a:lnTo>
                      <a:pt x="7373" y="47484"/>
                    </a:lnTo>
                    <a:lnTo>
                      <a:pt x="10726" y="46297"/>
                    </a:lnTo>
                    <a:close/>
                    <a:moveTo>
                      <a:pt x="51878" y="46109"/>
                    </a:moveTo>
                    <a:lnTo>
                      <a:pt x="55585" y="47151"/>
                    </a:lnTo>
                    <a:lnTo>
                      <a:pt x="54377" y="47692"/>
                    </a:lnTo>
                    <a:lnTo>
                      <a:pt x="52961" y="47796"/>
                    </a:lnTo>
                    <a:lnTo>
                      <a:pt x="49504" y="46505"/>
                    </a:lnTo>
                    <a:lnTo>
                      <a:pt x="51878" y="46109"/>
                    </a:lnTo>
                    <a:close/>
                    <a:moveTo>
                      <a:pt x="48941" y="46609"/>
                    </a:moveTo>
                    <a:lnTo>
                      <a:pt x="52274" y="47859"/>
                    </a:lnTo>
                    <a:lnTo>
                      <a:pt x="50004" y="48025"/>
                    </a:lnTo>
                    <a:lnTo>
                      <a:pt x="47525" y="46838"/>
                    </a:lnTo>
                    <a:lnTo>
                      <a:pt x="48941" y="46609"/>
                    </a:lnTo>
                    <a:close/>
                    <a:moveTo>
                      <a:pt x="6727" y="47713"/>
                    </a:moveTo>
                    <a:lnTo>
                      <a:pt x="9122" y="47942"/>
                    </a:lnTo>
                    <a:lnTo>
                      <a:pt x="7852" y="48504"/>
                    </a:lnTo>
                    <a:lnTo>
                      <a:pt x="6415" y="47817"/>
                    </a:lnTo>
                    <a:lnTo>
                      <a:pt x="6727" y="47713"/>
                    </a:lnTo>
                    <a:close/>
                    <a:moveTo>
                      <a:pt x="29074" y="40674"/>
                    </a:moveTo>
                    <a:lnTo>
                      <a:pt x="30677" y="40694"/>
                    </a:lnTo>
                    <a:lnTo>
                      <a:pt x="32281" y="40840"/>
                    </a:lnTo>
                    <a:lnTo>
                      <a:pt x="33864" y="41132"/>
                    </a:lnTo>
                    <a:lnTo>
                      <a:pt x="35425" y="41569"/>
                    </a:lnTo>
                    <a:lnTo>
                      <a:pt x="36925" y="42131"/>
                    </a:lnTo>
                    <a:lnTo>
                      <a:pt x="40486" y="43818"/>
                    </a:lnTo>
                    <a:lnTo>
                      <a:pt x="29823" y="48692"/>
                    </a:lnTo>
                    <a:lnTo>
                      <a:pt x="19223" y="43652"/>
                    </a:lnTo>
                    <a:lnTo>
                      <a:pt x="22826" y="42007"/>
                    </a:lnTo>
                    <a:lnTo>
                      <a:pt x="24325" y="41465"/>
                    </a:lnTo>
                    <a:lnTo>
                      <a:pt x="25887" y="41069"/>
                    </a:lnTo>
                    <a:lnTo>
                      <a:pt x="27470" y="40799"/>
                    </a:lnTo>
                    <a:lnTo>
                      <a:pt x="29074" y="40674"/>
                    </a:lnTo>
                    <a:close/>
                    <a:moveTo>
                      <a:pt x="52919" y="48088"/>
                    </a:moveTo>
                    <a:lnTo>
                      <a:pt x="53232" y="48213"/>
                    </a:lnTo>
                    <a:lnTo>
                      <a:pt x="51774" y="48879"/>
                    </a:lnTo>
                    <a:lnTo>
                      <a:pt x="50524" y="48275"/>
                    </a:lnTo>
                    <a:lnTo>
                      <a:pt x="52919" y="48088"/>
                    </a:lnTo>
                    <a:close/>
                    <a:moveTo>
                      <a:pt x="18869" y="43798"/>
                    </a:moveTo>
                    <a:lnTo>
                      <a:pt x="29469" y="48858"/>
                    </a:lnTo>
                    <a:lnTo>
                      <a:pt x="29365" y="48900"/>
                    </a:lnTo>
                    <a:lnTo>
                      <a:pt x="17453" y="44443"/>
                    </a:lnTo>
                    <a:lnTo>
                      <a:pt x="18869" y="43798"/>
                    </a:lnTo>
                    <a:close/>
                    <a:moveTo>
                      <a:pt x="40840" y="43985"/>
                    </a:moveTo>
                    <a:lnTo>
                      <a:pt x="42236" y="44651"/>
                    </a:lnTo>
                    <a:lnTo>
                      <a:pt x="30261" y="48900"/>
                    </a:lnTo>
                    <a:lnTo>
                      <a:pt x="30157" y="48858"/>
                    </a:lnTo>
                    <a:lnTo>
                      <a:pt x="40840" y="43985"/>
                    </a:lnTo>
                    <a:close/>
                    <a:moveTo>
                      <a:pt x="29823" y="49025"/>
                    </a:moveTo>
                    <a:lnTo>
                      <a:pt x="29865" y="49046"/>
                    </a:lnTo>
                    <a:lnTo>
                      <a:pt x="29823" y="49067"/>
                    </a:lnTo>
                    <a:lnTo>
                      <a:pt x="29761" y="49046"/>
                    </a:lnTo>
                    <a:lnTo>
                      <a:pt x="29823" y="49025"/>
                    </a:lnTo>
                    <a:close/>
                    <a:moveTo>
                      <a:pt x="17078" y="44631"/>
                    </a:moveTo>
                    <a:lnTo>
                      <a:pt x="28990" y="49067"/>
                    </a:lnTo>
                    <a:lnTo>
                      <a:pt x="28949" y="49087"/>
                    </a:lnTo>
                    <a:lnTo>
                      <a:pt x="15454" y="45359"/>
                    </a:lnTo>
                    <a:lnTo>
                      <a:pt x="17078" y="44631"/>
                    </a:lnTo>
                    <a:close/>
                    <a:moveTo>
                      <a:pt x="42610" y="44839"/>
                    </a:moveTo>
                    <a:lnTo>
                      <a:pt x="44235" y="45609"/>
                    </a:lnTo>
                    <a:lnTo>
                      <a:pt x="30698" y="49108"/>
                    </a:lnTo>
                    <a:lnTo>
                      <a:pt x="30636" y="49087"/>
                    </a:lnTo>
                    <a:lnTo>
                      <a:pt x="42610" y="44839"/>
                    </a:lnTo>
                    <a:close/>
                    <a:moveTo>
                      <a:pt x="30240" y="49212"/>
                    </a:moveTo>
                    <a:lnTo>
                      <a:pt x="30261" y="49233"/>
                    </a:lnTo>
                    <a:lnTo>
                      <a:pt x="30240" y="49233"/>
                    </a:lnTo>
                    <a:lnTo>
                      <a:pt x="30240" y="49212"/>
                    </a:lnTo>
                    <a:close/>
                    <a:moveTo>
                      <a:pt x="15058" y="45547"/>
                    </a:moveTo>
                    <a:lnTo>
                      <a:pt x="28532" y="49275"/>
                    </a:lnTo>
                    <a:lnTo>
                      <a:pt x="28532" y="49296"/>
                    </a:lnTo>
                    <a:lnTo>
                      <a:pt x="13100" y="46442"/>
                    </a:lnTo>
                    <a:lnTo>
                      <a:pt x="15058" y="45547"/>
                    </a:lnTo>
                    <a:close/>
                    <a:moveTo>
                      <a:pt x="44630" y="45797"/>
                    </a:moveTo>
                    <a:lnTo>
                      <a:pt x="46567" y="46713"/>
                    </a:lnTo>
                    <a:lnTo>
                      <a:pt x="31094" y="49316"/>
                    </a:lnTo>
                    <a:lnTo>
                      <a:pt x="31094" y="49296"/>
                    </a:lnTo>
                    <a:lnTo>
                      <a:pt x="44630" y="45797"/>
                    </a:lnTo>
                    <a:close/>
                    <a:moveTo>
                      <a:pt x="12642" y="46651"/>
                    </a:moveTo>
                    <a:lnTo>
                      <a:pt x="27720" y="49441"/>
                    </a:lnTo>
                    <a:lnTo>
                      <a:pt x="10226" y="47754"/>
                    </a:lnTo>
                    <a:lnTo>
                      <a:pt x="12642" y="46651"/>
                    </a:lnTo>
                    <a:close/>
                    <a:moveTo>
                      <a:pt x="2687" y="49150"/>
                    </a:moveTo>
                    <a:lnTo>
                      <a:pt x="3499" y="49462"/>
                    </a:lnTo>
                    <a:lnTo>
                      <a:pt x="1854" y="49441"/>
                    </a:lnTo>
                    <a:lnTo>
                      <a:pt x="2687" y="49150"/>
                    </a:lnTo>
                    <a:close/>
                    <a:moveTo>
                      <a:pt x="6019" y="47963"/>
                    </a:moveTo>
                    <a:lnTo>
                      <a:pt x="7519" y="48671"/>
                    </a:lnTo>
                    <a:lnTo>
                      <a:pt x="5770" y="49462"/>
                    </a:lnTo>
                    <a:lnTo>
                      <a:pt x="4333" y="49462"/>
                    </a:lnTo>
                    <a:lnTo>
                      <a:pt x="3104" y="49004"/>
                    </a:lnTo>
                    <a:lnTo>
                      <a:pt x="6019" y="47963"/>
                    </a:lnTo>
                    <a:close/>
                    <a:moveTo>
                      <a:pt x="47025" y="46921"/>
                    </a:moveTo>
                    <a:lnTo>
                      <a:pt x="49420" y="48088"/>
                    </a:lnTo>
                    <a:lnTo>
                      <a:pt x="31885" y="49462"/>
                    </a:lnTo>
                    <a:lnTo>
                      <a:pt x="47025" y="46921"/>
                    </a:lnTo>
                    <a:close/>
                    <a:moveTo>
                      <a:pt x="7852" y="48837"/>
                    </a:moveTo>
                    <a:lnTo>
                      <a:pt x="9247" y="49504"/>
                    </a:lnTo>
                    <a:lnTo>
                      <a:pt x="6457" y="49483"/>
                    </a:lnTo>
                    <a:lnTo>
                      <a:pt x="7852" y="48837"/>
                    </a:lnTo>
                    <a:close/>
                    <a:moveTo>
                      <a:pt x="9685" y="48004"/>
                    </a:moveTo>
                    <a:lnTo>
                      <a:pt x="26887" y="49650"/>
                    </a:lnTo>
                    <a:lnTo>
                      <a:pt x="9935" y="49504"/>
                    </a:lnTo>
                    <a:lnTo>
                      <a:pt x="8206" y="48671"/>
                    </a:lnTo>
                    <a:lnTo>
                      <a:pt x="9685" y="48004"/>
                    </a:lnTo>
                    <a:close/>
                    <a:moveTo>
                      <a:pt x="49962" y="48338"/>
                    </a:moveTo>
                    <a:lnTo>
                      <a:pt x="51441" y="49025"/>
                    </a:lnTo>
                    <a:lnTo>
                      <a:pt x="49670" y="49837"/>
                    </a:lnTo>
                    <a:lnTo>
                      <a:pt x="32718" y="49691"/>
                    </a:lnTo>
                    <a:lnTo>
                      <a:pt x="49962" y="48338"/>
                    </a:lnTo>
                    <a:close/>
                    <a:moveTo>
                      <a:pt x="51774" y="49191"/>
                    </a:moveTo>
                    <a:lnTo>
                      <a:pt x="53169" y="49858"/>
                    </a:lnTo>
                    <a:lnTo>
                      <a:pt x="50358" y="49837"/>
                    </a:lnTo>
                    <a:lnTo>
                      <a:pt x="51774" y="49191"/>
                    </a:lnTo>
                    <a:close/>
                    <a:moveTo>
                      <a:pt x="53627" y="48358"/>
                    </a:moveTo>
                    <a:lnTo>
                      <a:pt x="56522" y="49441"/>
                    </a:lnTo>
                    <a:lnTo>
                      <a:pt x="55272" y="49879"/>
                    </a:lnTo>
                    <a:lnTo>
                      <a:pt x="53856" y="49879"/>
                    </a:lnTo>
                    <a:lnTo>
                      <a:pt x="52128" y="49046"/>
                    </a:lnTo>
                    <a:lnTo>
                      <a:pt x="53627" y="48358"/>
                    </a:lnTo>
                    <a:close/>
                    <a:moveTo>
                      <a:pt x="56939" y="49608"/>
                    </a:moveTo>
                    <a:lnTo>
                      <a:pt x="57751" y="49900"/>
                    </a:lnTo>
                    <a:lnTo>
                      <a:pt x="56126" y="49879"/>
                    </a:lnTo>
                    <a:lnTo>
                      <a:pt x="56939" y="49608"/>
                    </a:lnTo>
                    <a:close/>
                    <a:moveTo>
                      <a:pt x="10559" y="49795"/>
                    </a:moveTo>
                    <a:lnTo>
                      <a:pt x="26075" y="49920"/>
                    </a:lnTo>
                    <a:lnTo>
                      <a:pt x="12996" y="50962"/>
                    </a:lnTo>
                    <a:lnTo>
                      <a:pt x="10559" y="49795"/>
                    </a:lnTo>
                    <a:close/>
                    <a:moveTo>
                      <a:pt x="33530" y="49983"/>
                    </a:moveTo>
                    <a:lnTo>
                      <a:pt x="49046" y="50129"/>
                    </a:lnTo>
                    <a:lnTo>
                      <a:pt x="46588" y="51232"/>
                    </a:lnTo>
                    <a:lnTo>
                      <a:pt x="33530" y="49983"/>
                    </a:lnTo>
                    <a:close/>
                    <a:moveTo>
                      <a:pt x="5832" y="49754"/>
                    </a:moveTo>
                    <a:lnTo>
                      <a:pt x="9872" y="49795"/>
                    </a:lnTo>
                    <a:lnTo>
                      <a:pt x="12434" y="51003"/>
                    </a:lnTo>
                    <a:lnTo>
                      <a:pt x="9185" y="51274"/>
                    </a:lnTo>
                    <a:lnTo>
                      <a:pt x="5520" y="49900"/>
                    </a:lnTo>
                    <a:lnTo>
                      <a:pt x="5832" y="49754"/>
                    </a:lnTo>
                    <a:close/>
                    <a:moveTo>
                      <a:pt x="49733" y="50129"/>
                    </a:moveTo>
                    <a:lnTo>
                      <a:pt x="53794" y="50149"/>
                    </a:lnTo>
                    <a:lnTo>
                      <a:pt x="54085" y="50295"/>
                    </a:lnTo>
                    <a:lnTo>
                      <a:pt x="50420" y="51607"/>
                    </a:lnTo>
                    <a:lnTo>
                      <a:pt x="47171" y="51295"/>
                    </a:lnTo>
                    <a:lnTo>
                      <a:pt x="49733" y="50129"/>
                    </a:lnTo>
                    <a:close/>
                    <a:moveTo>
                      <a:pt x="5145" y="50066"/>
                    </a:moveTo>
                    <a:lnTo>
                      <a:pt x="8498" y="51316"/>
                    </a:lnTo>
                    <a:lnTo>
                      <a:pt x="3604" y="51711"/>
                    </a:lnTo>
                    <a:lnTo>
                      <a:pt x="2333" y="51357"/>
                    </a:lnTo>
                    <a:lnTo>
                      <a:pt x="5145" y="50066"/>
                    </a:lnTo>
                    <a:close/>
                    <a:moveTo>
                      <a:pt x="1917" y="51545"/>
                    </a:moveTo>
                    <a:lnTo>
                      <a:pt x="2750" y="51774"/>
                    </a:lnTo>
                    <a:lnTo>
                      <a:pt x="1125" y="51899"/>
                    </a:lnTo>
                    <a:lnTo>
                      <a:pt x="1125" y="51899"/>
                    </a:lnTo>
                    <a:lnTo>
                      <a:pt x="1917" y="51545"/>
                    </a:lnTo>
                    <a:close/>
                    <a:moveTo>
                      <a:pt x="25304" y="50274"/>
                    </a:moveTo>
                    <a:lnTo>
                      <a:pt x="15141" y="51982"/>
                    </a:lnTo>
                    <a:lnTo>
                      <a:pt x="13517" y="51212"/>
                    </a:lnTo>
                    <a:lnTo>
                      <a:pt x="25304" y="50274"/>
                    </a:lnTo>
                    <a:close/>
                    <a:moveTo>
                      <a:pt x="54460" y="50483"/>
                    </a:moveTo>
                    <a:lnTo>
                      <a:pt x="57272" y="51816"/>
                    </a:lnTo>
                    <a:lnTo>
                      <a:pt x="55981" y="52149"/>
                    </a:lnTo>
                    <a:lnTo>
                      <a:pt x="51086" y="51670"/>
                    </a:lnTo>
                    <a:lnTo>
                      <a:pt x="54460" y="50483"/>
                    </a:lnTo>
                    <a:close/>
                    <a:moveTo>
                      <a:pt x="34322" y="50358"/>
                    </a:moveTo>
                    <a:lnTo>
                      <a:pt x="46067" y="51482"/>
                    </a:lnTo>
                    <a:lnTo>
                      <a:pt x="44443" y="52232"/>
                    </a:lnTo>
                    <a:lnTo>
                      <a:pt x="34322" y="50358"/>
                    </a:lnTo>
                    <a:close/>
                    <a:moveTo>
                      <a:pt x="57667" y="52003"/>
                    </a:moveTo>
                    <a:lnTo>
                      <a:pt x="58459" y="52378"/>
                    </a:lnTo>
                    <a:lnTo>
                      <a:pt x="56834" y="52232"/>
                    </a:lnTo>
                    <a:lnTo>
                      <a:pt x="57667" y="52003"/>
                    </a:lnTo>
                    <a:close/>
                    <a:moveTo>
                      <a:pt x="12954" y="51253"/>
                    </a:moveTo>
                    <a:lnTo>
                      <a:pt x="14641" y="52065"/>
                    </a:lnTo>
                    <a:lnTo>
                      <a:pt x="12350" y="52461"/>
                    </a:lnTo>
                    <a:lnTo>
                      <a:pt x="9831" y="51503"/>
                    </a:lnTo>
                    <a:lnTo>
                      <a:pt x="12954" y="51253"/>
                    </a:lnTo>
                    <a:close/>
                    <a:moveTo>
                      <a:pt x="24554" y="50712"/>
                    </a:moveTo>
                    <a:lnTo>
                      <a:pt x="16703" y="52732"/>
                    </a:lnTo>
                    <a:lnTo>
                      <a:pt x="15599" y="52211"/>
                    </a:lnTo>
                    <a:lnTo>
                      <a:pt x="24554" y="50712"/>
                    </a:lnTo>
                    <a:close/>
                    <a:moveTo>
                      <a:pt x="46651" y="51545"/>
                    </a:moveTo>
                    <a:lnTo>
                      <a:pt x="49754" y="51836"/>
                    </a:lnTo>
                    <a:lnTo>
                      <a:pt x="47213" y="52732"/>
                    </a:lnTo>
                    <a:lnTo>
                      <a:pt x="44922" y="52315"/>
                    </a:lnTo>
                    <a:lnTo>
                      <a:pt x="46651" y="51545"/>
                    </a:lnTo>
                    <a:close/>
                    <a:moveTo>
                      <a:pt x="35051" y="50795"/>
                    </a:moveTo>
                    <a:lnTo>
                      <a:pt x="43964" y="52440"/>
                    </a:lnTo>
                    <a:lnTo>
                      <a:pt x="42860" y="52940"/>
                    </a:lnTo>
                    <a:lnTo>
                      <a:pt x="35051" y="50795"/>
                    </a:lnTo>
                    <a:close/>
                    <a:moveTo>
                      <a:pt x="9143" y="51566"/>
                    </a:moveTo>
                    <a:lnTo>
                      <a:pt x="11788" y="52544"/>
                    </a:lnTo>
                    <a:lnTo>
                      <a:pt x="8581" y="53086"/>
                    </a:lnTo>
                    <a:lnTo>
                      <a:pt x="4416" y="51940"/>
                    </a:lnTo>
                    <a:lnTo>
                      <a:pt x="9143" y="51566"/>
                    </a:lnTo>
                    <a:close/>
                    <a:moveTo>
                      <a:pt x="15099" y="52295"/>
                    </a:moveTo>
                    <a:lnTo>
                      <a:pt x="16266" y="52836"/>
                    </a:lnTo>
                    <a:lnTo>
                      <a:pt x="14579" y="53294"/>
                    </a:lnTo>
                    <a:lnTo>
                      <a:pt x="12892" y="52649"/>
                    </a:lnTo>
                    <a:lnTo>
                      <a:pt x="15099" y="52295"/>
                    </a:lnTo>
                    <a:close/>
                    <a:moveTo>
                      <a:pt x="23825" y="51191"/>
                    </a:moveTo>
                    <a:lnTo>
                      <a:pt x="17890" y="53294"/>
                    </a:lnTo>
                    <a:lnTo>
                      <a:pt x="17120" y="52919"/>
                    </a:lnTo>
                    <a:lnTo>
                      <a:pt x="23825" y="51191"/>
                    </a:lnTo>
                    <a:close/>
                    <a:moveTo>
                      <a:pt x="50441" y="51899"/>
                    </a:moveTo>
                    <a:lnTo>
                      <a:pt x="55168" y="52357"/>
                    </a:lnTo>
                    <a:lnTo>
                      <a:pt x="50982" y="53440"/>
                    </a:lnTo>
                    <a:lnTo>
                      <a:pt x="47775" y="52857"/>
                    </a:lnTo>
                    <a:lnTo>
                      <a:pt x="50441" y="51899"/>
                    </a:lnTo>
                    <a:close/>
                    <a:moveTo>
                      <a:pt x="35759" y="51295"/>
                    </a:moveTo>
                    <a:lnTo>
                      <a:pt x="42444" y="53128"/>
                    </a:lnTo>
                    <a:lnTo>
                      <a:pt x="41673" y="53482"/>
                    </a:lnTo>
                    <a:lnTo>
                      <a:pt x="35759" y="51295"/>
                    </a:lnTo>
                    <a:close/>
                    <a:moveTo>
                      <a:pt x="44464" y="52524"/>
                    </a:moveTo>
                    <a:lnTo>
                      <a:pt x="46671" y="52940"/>
                    </a:lnTo>
                    <a:lnTo>
                      <a:pt x="44985" y="53544"/>
                    </a:lnTo>
                    <a:lnTo>
                      <a:pt x="43298" y="53065"/>
                    </a:lnTo>
                    <a:lnTo>
                      <a:pt x="44464" y="52524"/>
                    </a:lnTo>
                    <a:close/>
                    <a:moveTo>
                      <a:pt x="23159" y="51732"/>
                    </a:moveTo>
                    <a:lnTo>
                      <a:pt x="18786" y="53731"/>
                    </a:lnTo>
                    <a:lnTo>
                      <a:pt x="18265" y="53461"/>
                    </a:lnTo>
                    <a:lnTo>
                      <a:pt x="23159" y="51732"/>
                    </a:lnTo>
                    <a:close/>
                    <a:moveTo>
                      <a:pt x="16682" y="53044"/>
                    </a:moveTo>
                    <a:lnTo>
                      <a:pt x="17494" y="53440"/>
                    </a:lnTo>
                    <a:lnTo>
                      <a:pt x="16203" y="53898"/>
                    </a:lnTo>
                    <a:lnTo>
                      <a:pt x="15058" y="53461"/>
                    </a:lnTo>
                    <a:lnTo>
                      <a:pt x="16682" y="53044"/>
                    </a:lnTo>
                    <a:close/>
                    <a:moveTo>
                      <a:pt x="36425" y="51836"/>
                    </a:moveTo>
                    <a:lnTo>
                      <a:pt x="41298" y="53669"/>
                    </a:lnTo>
                    <a:lnTo>
                      <a:pt x="40757" y="53898"/>
                    </a:lnTo>
                    <a:lnTo>
                      <a:pt x="36425" y="51836"/>
                    </a:lnTo>
                    <a:close/>
                    <a:moveTo>
                      <a:pt x="12330" y="52753"/>
                    </a:moveTo>
                    <a:lnTo>
                      <a:pt x="14100" y="53419"/>
                    </a:lnTo>
                    <a:lnTo>
                      <a:pt x="11851" y="54002"/>
                    </a:lnTo>
                    <a:lnTo>
                      <a:pt x="9247" y="53273"/>
                    </a:lnTo>
                    <a:lnTo>
                      <a:pt x="12330" y="52753"/>
                    </a:lnTo>
                    <a:close/>
                    <a:moveTo>
                      <a:pt x="42881" y="53253"/>
                    </a:moveTo>
                    <a:lnTo>
                      <a:pt x="44506" y="53711"/>
                    </a:lnTo>
                    <a:lnTo>
                      <a:pt x="43339" y="54106"/>
                    </a:lnTo>
                    <a:lnTo>
                      <a:pt x="42048" y="53627"/>
                    </a:lnTo>
                    <a:lnTo>
                      <a:pt x="42881" y="53253"/>
                    </a:lnTo>
                    <a:close/>
                    <a:moveTo>
                      <a:pt x="47234" y="53044"/>
                    </a:moveTo>
                    <a:lnTo>
                      <a:pt x="50316" y="53607"/>
                    </a:lnTo>
                    <a:lnTo>
                      <a:pt x="47692" y="54294"/>
                    </a:lnTo>
                    <a:lnTo>
                      <a:pt x="45464" y="53669"/>
                    </a:lnTo>
                    <a:lnTo>
                      <a:pt x="47234" y="53044"/>
                    </a:lnTo>
                    <a:close/>
                    <a:moveTo>
                      <a:pt x="17869" y="53607"/>
                    </a:moveTo>
                    <a:lnTo>
                      <a:pt x="18452" y="53877"/>
                    </a:lnTo>
                    <a:lnTo>
                      <a:pt x="17432" y="54356"/>
                    </a:lnTo>
                    <a:lnTo>
                      <a:pt x="16620" y="54044"/>
                    </a:lnTo>
                    <a:lnTo>
                      <a:pt x="17869" y="53607"/>
                    </a:lnTo>
                    <a:close/>
                    <a:moveTo>
                      <a:pt x="41673" y="53794"/>
                    </a:moveTo>
                    <a:lnTo>
                      <a:pt x="42923" y="54273"/>
                    </a:lnTo>
                    <a:lnTo>
                      <a:pt x="42111" y="54544"/>
                    </a:lnTo>
                    <a:lnTo>
                      <a:pt x="41090" y="54065"/>
                    </a:lnTo>
                    <a:lnTo>
                      <a:pt x="41673" y="53794"/>
                    </a:lnTo>
                    <a:close/>
                    <a:moveTo>
                      <a:pt x="14558" y="53586"/>
                    </a:moveTo>
                    <a:lnTo>
                      <a:pt x="15787" y="54044"/>
                    </a:lnTo>
                    <a:lnTo>
                      <a:pt x="14141" y="54627"/>
                    </a:lnTo>
                    <a:lnTo>
                      <a:pt x="12413" y="54148"/>
                    </a:lnTo>
                    <a:lnTo>
                      <a:pt x="14558" y="53586"/>
                    </a:lnTo>
                    <a:close/>
                    <a:moveTo>
                      <a:pt x="44985" y="53836"/>
                    </a:moveTo>
                    <a:lnTo>
                      <a:pt x="47130" y="54440"/>
                    </a:lnTo>
                    <a:lnTo>
                      <a:pt x="45401" y="54877"/>
                    </a:lnTo>
                    <a:lnTo>
                      <a:pt x="43756" y="54273"/>
                    </a:lnTo>
                    <a:lnTo>
                      <a:pt x="44985" y="53836"/>
                    </a:lnTo>
                    <a:close/>
                    <a:moveTo>
                      <a:pt x="8560" y="53377"/>
                    </a:moveTo>
                    <a:lnTo>
                      <a:pt x="11288" y="54148"/>
                    </a:lnTo>
                    <a:lnTo>
                      <a:pt x="8123" y="54960"/>
                    </a:lnTo>
                    <a:lnTo>
                      <a:pt x="3895" y="54169"/>
                    </a:lnTo>
                    <a:lnTo>
                      <a:pt x="8560" y="53377"/>
                    </a:lnTo>
                    <a:close/>
                    <a:moveTo>
                      <a:pt x="16203" y="54190"/>
                    </a:moveTo>
                    <a:lnTo>
                      <a:pt x="17057" y="54523"/>
                    </a:lnTo>
                    <a:lnTo>
                      <a:pt x="15808" y="55085"/>
                    </a:lnTo>
                    <a:lnTo>
                      <a:pt x="14620" y="54752"/>
                    </a:lnTo>
                    <a:lnTo>
                      <a:pt x="16203" y="54190"/>
                    </a:lnTo>
                    <a:close/>
                    <a:moveTo>
                      <a:pt x="43339" y="54419"/>
                    </a:moveTo>
                    <a:lnTo>
                      <a:pt x="44922" y="55002"/>
                    </a:lnTo>
                    <a:lnTo>
                      <a:pt x="43714" y="55314"/>
                    </a:lnTo>
                    <a:lnTo>
                      <a:pt x="42485" y="54731"/>
                    </a:lnTo>
                    <a:lnTo>
                      <a:pt x="43339" y="54419"/>
                    </a:lnTo>
                    <a:close/>
                    <a:moveTo>
                      <a:pt x="51003" y="53731"/>
                    </a:moveTo>
                    <a:lnTo>
                      <a:pt x="55647" y="54606"/>
                    </a:lnTo>
                    <a:lnTo>
                      <a:pt x="51399" y="55314"/>
                    </a:lnTo>
                    <a:lnTo>
                      <a:pt x="48254" y="54440"/>
                    </a:lnTo>
                    <a:lnTo>
                      <a:pt x="51003" y="53731"/>
                    </a:lnTo>
                    <a:close/>
                    <a:moveTo>
                      <a:pt x="11851" y="54294"/>
                    </a:moveTo>
                    <a:lnTo>
                      <a:pt x="13662" y="54794"/>
                    </a:lnTo>
                    <a:lnTo>
                      <a:pt x="11476" y="55564"/>
                    </a:lnTo>
                    <a:lnTo>
                      <a:pt x="8810" y="55085"/>
                    </a:lnTo>
                    <a:lnTo>
                      <a:pt x="11851" y="54294"/>
                    </a:lnTo>
                    <a:close/>
                    <a:moveTo>
                      <a:pt x="47692" y="54585"/>
                    </a:moveTo>
                    <a:lnTo>
                      <a:pt x="50712" y="55418"/>
                    </a:lnTo>
                    <a:lnTo>
                      <a:pt x="48046" y="55877"/>
                    </a:lnTo>
                    <a:lnTo>
                      <a:pt x="45880" y="55064"/>
                    </a:lnTo>
                    <a:lnTo>
                      <a:pt x="47692" y="54585"/>
                    </a:lnTo>
                    <a:close/>
                    <a:moveTo>
                      <a:pt x="14141" y="54939"/>
                    </a:moveTo>
                    <a:lnTo>
                      <a:pt x="15391" y="55273"/>
                    </a:lnTo>
                    <a:lnTo>
                      <a:pt x="13808" y="56002"/>
                    </a:lnTo>
                    <a:lnTo>
                      <a:pt x="12038" y="55668"/>
                    </a:lnTo>
                    <a:lnTo>
                      <a:pt x="14141" y="54939"/>
                    </a:lnTo>
                    <a:close/>
                    <a:moveTo>
                      <a:pt x="45380" y="55189"/>
                    </a:moveTo>
                    <a:lnTo>
                      <a:pt x="47484" y="55960"/>
                    </a:lnTo>
                    <a:lnTo>
                      <a:pt x="45713" y="56272"/>
                    </a:lnTo>
                    <a:lnTo>
                      <a:pt x="44131" y="55523"/>
                    </a:lnTo>
                    <a:lnTo>
                      <a:pt x="45380" y="55189"/>
                    </a:lnTo>
                    <a:close/>
                    <a:moveTo>
                      <a:pt x="8144" y="55252"/>
                    </a:moveTo>
                    <a:lnTo>
                      <a:pt x="10913" y="55772"/>
                    </a:lnTo>
                    <a:lnTo>
                      <a:pt x="7852" y="56855"/>
                    </a:lnTo>
                    <a:lnTo>
                      <a:pt x="3562" y="56439"/>
                    </a:lnTo>
                    <a:lnTo>
                      <a:pt x="8144" y="55252"/>
                    </a:lnTo>
                    <a:close/>
                    <a:moveTo>
                      <a:pt x="11497" y="55877"/>
                    </a:moveTo>
                    <a:lnTo>
                      <a:pt x="13350" y="56210"/>
                    </a:lnTo>
                    <a:lnTo>
                      <a:pt x="11226" y="57168"/>
                    </a:lnTo>
                    <a:lnTo>
                      <a:pt x="8539" y="56918"/>
                    </a:lnTo>
                    <a:lnTo>
                      <a:pt x="11497" y="55877"/>
                    </a:lnTo>
                    <a:close/>
                    <a:moveTo>
                      <a:pt x="51378" y="55606"/>
                    </a:moveTo>
                    <a:lnTo>
                      <a:pt x="55960" y="56876"/>
                    </a:lnTo>
                    <a:lnTo>
                      <a:pt x="51649" y="57209"/>
                    </a:lnTo>
                    <a:lnTo>
                      <a:pt x="48587" y="56085"/>
                    </a:lnTo>
                    <a:lnTo>
                      <a:pt x="51378" y="55606"/>
                    </a:lnTo>
                    <a:close/>
                    <a:moveTo>
                      <a:pt x="48025" y="56168"/>
                    </a:moveTo>
                    <a:lnTo>
                      <a:pt x="50962" y="57272"/>
                    </a:lnTo>
                    <a:lnTo>
                      <a:pt x="48254" y="57480"/>
                    </a:lnTo>
                    <a:lnTo>
                      <a:pt x="46172" y="56481"/>
                    </a:lnTo>
                    <a:lnTo>
                      <a:pt x="48025" y="56168"/>
                    </a:lnTo>
                    <a:close/>
                    <a:moveTo>
                      <a:pt x="3520" y="56730"/>
                    </a:moveTo>
                    <a:lnTo>
                      <a:pt x="7206" y="57084"/>
                    </a:lnTo>
                    <a:lnTo>
                      <a:pt x="5520" y="57688"/>
                    </a:lnTo>
                    <a:lnTo>
                      <a:pt x="3520" y="56730"/>
                    </a:lnTo>
                    <a:close/>
                    <a:moveTo>
                      <a:pt x="18786" y="54044"/>
                    </a:moveTo>
                    <a:lnTo>
                      <a:pt x="26679" y="57793"/>
                    </a:lnTo>
                    <a:lnTo>
                      <a:pt x="17807" y="54481"/>
                    </a:lnTo>
                    <a:lnTo>
                      <a:pt x="18786" y="54044"/>
                    </a:lnTo>
                    <a:close/>
                    <a:moveTo>
                      <a:pt x="40757" y="54231"/>
                    </a:moveTo>
                    <a:lnTo>
                      <a:pt x="41715" y="54689"/>
                    </a:lnTo>
                    <a:lnTo>
                      <a:pt x="32822" y="57855"/>
                    </a:lnTo>
                    <a:lnTo>
                      <a:pt x="40757" y="54231"/>
                    </a:lnTo>
                    <a:close/>
                    <a:moveTo>
                      <a:pt x="17432" y="54669"/>
                    </a:moveTo>
                    <a:lnTo>
                      <a:pt x="26574" y="58063"/>
                    </a:lnTo>
                    <a:lnTo>
                      <a:pt x="16245" y="55210"/>
                    </a:lnTo>
                    <a:lnTo>
                      <a:pt x="17432" y="54669"/>
                    </a:lnTo>
                    <a:close/>
                    <a:moveTo>
                      <a:pt x="55981" y="57168"/>
                    </a:moveTo>
                    <a:lnTo>
                      <a:pt x="53960" y="58084"/>
                    </a:lnTo>
                    <a:lnTo>
                      <a:pt x="52294" y="57459"/>
                    </a:lnTo>
                    <a:lnTo>
                      <a:pt x="55981" y="57168"/>
                    </a:lnTo>
                    <a:close/>
                    <a:moveTo>
                      <a:pt x="42090" y="54856"/>
                    </a:moveTo>
                    <a:lnTo>
                      <a:pt x="43277" y="55439"/>
                    </a:lnTo>
                    <a:lnTo>
                      <a:pt x="32906" y="58126"/>
                    </a:lnTo>
                    <a:lnTo>
                      <a:pt x="42090" y="54856"/>
                    </a:lnTo>
                    <a:close/>
                    <a:moveTo>
                      <a:pt x="15828" y="55398"/>
                    </a:moveTo>
                    <a:lnTo>
                      <a:pt x="26491" y="58355"/>
                    </a:lnTo>
                    <a:lnTo>
                      <a:pt x="14308" y="56085"/>
                    </a:lnTo>
                    <a:lnTo>
                      <a:pt x="15828" y="55398"/>
                    </a:lnTo>
                    <a:close/>
                    <a:moveTo>
                      <a:pt x="43693" y="55627"/>
                    </a:moveTo>
                    <a:lnTo>
                      <a:pt x="45214" y="56356"/>
                    </a:lnTo>
                    <a:lnTo>
                      <a:pt x="32989" y="58396"/>
                    </a:lnTo>
                    <a:lnTo>
                      <a:pt x="32989" y="58396"/>
                    </a:lnTo>
                    <a:lnTo>
                      <a:pt x="43693" y="55627"/>
                    </a:lnTo>
                    <a:close/>
                    <a:moveTo>
                      <a:pt x="13850" y="56314"/>
                    </a:moveTo>
                    <a:lnTo>
                      <a:pt x="26450" y="58626"/>
                    </a:lnTo>
                    <a:lnTo>
                      <a:pt x="26450" y="58626"/>
                    </a:lnTo>
                    <a:lnTo>
                      <a:pt x="11809" y="57230"/>
                    </a:lnTo>
                    <a:lnTo>
                      <a:pt x="13850" y="56314"/>
                    </a:lnTo>
                    <a:close/>
                    <a:moveTo>
                      <a:pt x="45672" y="56564"/>
                    </a:moveTo>
                    <a:lnTo>
                      <a:pt x="47692" y="57522"/>
                    </a:lnTo>
                    <a:lnTo>
                      <a:pt x="33030" y="58688"/>
                    </a:lnTo>
                    <a:lnTo>
                      <a:pt x="45672" y="56564"/>
                    </a:lnTo>
                    <a:close/>
                    <a:moveTo>
                      <a:pt x="7894" y="57147"/>
                    </a:moveTo>
                    <a:lnTo>
                      <a:pt x="10705" y="57418"/>
                    </a:lnTo>
                    <a:lnTo>
                      <a:pt x="7769" y="58751"/>
                    </a:lnTo>
                    <a:lnTo>
                      <a:pt x="5894" y="57855"/>
                    </a:lnTo>
                    <a:lnTo>
                      <a:pt x="7894" y="57147"/>
                    </a:lnTo>
                    <a:close/>
                    <a:moveTo>
                      <a:pt x="5499" y="58001"/>
                    </a:moveTo>
                    <a:lnTo>
                      <a:pt x="7123" y="58771"/>
                    </a:lnTo>
                    <a:lnTo>
                      <a:pt x="7123" y="58771"/>
                    </a:lnTo>
                    <a:lnTo>
                      <a:pt x="3416" y="58730"/>
                    </a:lnTo>
                    <a:lnTo>
                      <a:pt x="5499" y="58001"/>
                    </a:lnTo>
                    <a:close/>
                    <a:moveTo>
                      <a:pt x="11288" y="57480"/>
                    </a:moveTo>
                    <a:lnTo>
                      <a:pt x="26408" y="58917"/>
                    </a:lnTo>
                    <a:lnTo>
                      <a:pt x="8435" y="58771"/>
                    </a:lnTo>
                    <a:lnTo>
                      <a:pt x="11288" y="57480"/>
                    </a:lnTo>
                    <a:close/>
                    <a:moveTo>
                      <a:pt x="30198" y="49962"/>
                    </a:moveTo>
                    <a:lnTo>
                      <a:pt x="31010" y="50045"/>
                    </a:lnTo>
                    <a:lnTo>
                      <a:pt x="31781" y="50191"/>
                    </a:lnTo>
                    <a:lnTo>
                      <a:pt x="32551" y="50399"/>
                    </a:lnTo>
                    <a:lnTo>
                      <a:pt x="33301" y="50670"/>
                    </a:lnTo>
                    <a:lnTo>
                      <a:pt x="40403" y="54065"/>
                    </a:lnTo>
                    <a:lnTo>
                      <a:pt x="29740" y="58938"/>
                    </a:lnTo>
                    <a:lnTo>
                      <a:pt x="19140" y="53898"/>
                    </a:lnTo>
                    <a:lnTo>
                      <a:pt x="26304" y="50628"/>
                    </a:lnTo>
                    <a:lnTo>
                      <a:pt x="27053" y="50358"/>
                    </a:lnTo>
                    <a:lnTo>
                      <a:pt x="27824" y="50149"/>
                    </a:lnTo>
                    <a:lnTo>
                      <a:pt x="28615" y="50024"/>
                    </a:lnTo>
                    <a:lnTo>
                      <a:pt x="29407" y="49962"/>
                    </a:lnTo>
                    <a:close/>
                    <a:moveTo>
                      <a:pt x="48213" y="57772"/>
                    </a:moveTo>
                    <a:lnTo>
                      <a:pt x="51045" y="59125"/>
                    </a:lnTo>
                    <a:lnTo>
                      <a:pt x="33051" y="58980"/>
                    </a:lnTo>
                    <a:lnTo>
                      <a:pt x="48213" y="57772"/>
                    </a:lnTo>
                    <a:close/>
                    <a:moveTo>
                      <a:pt x="51607" y="57501"/>
                    </a:moveTo>
                    <a:lnTo>
                      <a:pt x="53586" y="58251"/>
                    </a:lnTo>
                    <a:lnTo>
                      <a:pt x="51690" y="59125"/>
                    </a:lnTo>
                    <a:lnTo>
                      <a:pt x="48796" y="57730"/>
                    </a:lnTo>
                    <a:lnTo>
                      <a:pt x="51607" y="57501"/>
                    </a:lnTo>
                    <a:close/>
                    <a:moveTo>
                      <a:pt x="53981" y="58396"/>
                    </a:moveTo>
                    <a:lnTo>
                      <a:pt x="56043" y="59167"/>
                    </a:lnTo>
                    <a:lnTo>
                      <a:pt x="52336" y="59146"/>
                    </a:lnTo>
                    <a:lnTo>
                      <a:pt x="53981" y="58396"/>
                    </a:lnTo>
                    <a:close/>
                    <a:moveTo>
                      <a:pt x="3416" y="59021"/>
                    </a:moveTo>
                    <a:lnTo>
                      <a:pt x="7123" y="59063"/>
                    </a:lnTo>
                    <a:lnTo>
                      <a:pt x="5499" y="59792"/>
                    </a:lnTo>
                    <a:lnTo>
                      <a:pt x="3416" y="59021"/>
                    </a:lnTo>
                    <a:close/>
                    <a:moveTo>
                      <a:pt x="52336" y="59438"/>
                    </a:moveTo>
                    <a:lnTo>
                      <a:pt x="56043" y="59459"/>
                    </a:lnTo>
                    <a:lnTo>
                      <a:pt x="53960" y="60188"/>
                    </a:lnTo>
                    <a:lnTo>
                      <a:pt x="52336" y="59438"/>
                    </a:lnTo>
                    <a:close/>
                    <a:moveTo>
                      <a:pt x="8435" y="59063"/>
                    </a:moveTo>
                    <a:lnTo>
                      <a:pt x="26408" y="59209"/>
                    </a:lnTo>
                    <a:lnTo>
                      <a:pt x="11247" y="60417"/>
                    </a:lnTo>
                    <a:lnTo>
                      <a:pt x="8435" y="59063"/>
                    </a:lnTo>
                    <a:close/>
                    <a:moveTo>
                      <a:pt x="7769" y="59084"/>
                    </a:moveTo>
                    <a:lnTo>
                      <a:pt x="10684" y="60458"/>
                    </a:lnTo>
                    <a:lnTo>
                      <a:pt x="7852" y="60687"/>
                    </a:lnTo>
                    <a:lnTo>
                      <a:pt x="5874" y="59938"/>
                    </a:lnTo>
                    <a:lnTo>
                      <a:pt x="7769" y="59084"/>
                    </a:lnTo>
                    <a:close/>
                    <a:moveTo>
                      <a:pt x="33051" y="59271"/>
                    </a:moveTo>
                    <a:lnTo>
                      <a:pt x="51045" y="59417"/>
                    </a:lnTo>
                    <a:lnTo>
                      <a:pt x="48192" y="60708"/>
                    </a:lnTo>
                    <a:lnTo>
                      <a:pt x="33051" y="59271"/>
                    </a:lnTo>
                    <a:close/>
                    <a:moveTo>
                      <a:pt x="5499" y="60104"/>
                    </a:moveTo>
                    <a:lnTo>
                      <a:pt x="7186" y="60729"/>
                    </a:lnTo>
                    <a:lnTo>
                      <a:pt x="3499" y="61021"/>
                    </a:lnTo>
                    <a:lnTo>
                      <a:pt x="3499" y="61021"/>
                    </a:lnTo>
                    <a:lnTo>
                      <a:pt x="5499" y="60104"/>
                    </a:lnTo>
                    <a:close/>
                    <a:moveTo>
                      <a:pt x="51690" y="59438"/>
                    </a:moveTo>
                    <a:lnTo>
                      <a:pt x="53565" y="60333"/>
                    </a:lnTo>
                    <a:lnTo>
                      <a:pt x="51565" y="61041"/>
                    </a:lnTo>
                    <a:lnTo>
                      <a:pt x="48754" y="60771"/>
                    </a:lnTo>
                    <a:lnTo>
                      <a:pt x="51690" y="59438"/>
                    </a:lnTo>
                    <a:close/>
                    <a:moveTo>
                      <a:pt x="53940" y="60500"/>
                    </a:moveTo>
                    <a:lnTo>
                      <a:pt x="55939" y="61458"/>
                    </a:lnTo>
                    <a:lnTo>
                      <a:pt x="52253" y="61104"/>
                    </a:lnTo>
                    <a:lnTo>
                      <a:pt x="53940" y="60500"/>
                    </a:lnTo>
                    <a:close/>
                    <a:moveTo>
                      <a:pt x="26429" y="59500"/>
                    </a:moveTo>
                    <a:lnTo>
                      <a:pt x="13787" y="61625"/>
                    </a:lnTo>
                    <a:lnTo>
                      <a:pt x="11788" y="60667"/>
                    </a:lnTo>
                    <a:lnTo>
                      <a:pt x="26429" y="59500"/>
                    </a:lnTo>
                    <a:close/>
                    <a:moveTo>
                      <a:pt x="33030" y="59563"/>
                    </a:moveTo>
                    <a:lnTo>
                      <a:pt x="47650" y="60958"/>
                    </a:lnTo>
                    <a:lnTo>
                      <a:pt x="45630" y="61895"/>
                    </a:lnTo>
                    <a:lnTo>
                      <a:pt x="33030" y="59563"/>
                    </a:lnTo>
                    <a:close/>
                    <a:moveTo>
                      <a:pt x="11205" y="60708"/>
                    </a:moveTo>
                    <a:lnTo>
                      <a:pt x="13288" y="61708"/>
                    </a:lnTo>
                    <a:lnTo>
                      <a:pt x="11434" y="62020"/>
                    </a:lnTo>
                    <a:lnTo>
                      <a:pt x="8498" y="60916"/>
                    </a:lnTo>
                    <a:lnTo>
                      <a:pt x="11205" y="60708"/>
                    </a:lnTo>
                    <a:close/>
                    <a:moveTo>
                      <a:pt x="48233" y="61021"/>
                    </a:moveTo>
                    <a:lnTo>
                      <a:pt x="50920" y="61270"/>
                    </a:lnTo>
                    <a:lnTo>
                      <a:pt x="47963" y="62312"/>
                    </a:lnTo>
                    <a:lnTo>
                      <a:pt x="46130" y="61979"/>
                    </a:lnTo>
                    <a:lnTo>
                      <a:pt x="48233" y="61021"/>
                    </a:lnTo>
                    <a:close/>
                    <a:moveTo>
                      <a:pt x="26470" y="59792"/>
                    </a:moveTo>
                    <a:lnTo>
                      <a:pt x="15766" y="62562"/>
                    </a:lnTo>
                    <a:lnTo>
                      <a:pt x="14246" y="61833"/>
                    </a:lnTo>
                    <a:lnTo>
                      <a:pt x="26470" y="59792"/>
                    </a:lnTo>
                    <a:close/>
                    <a:moveTo>
                      <a:pt x="7810" y="60979"/>
                    </a:moveTo>
                    <a:lnTo>
                      <a:pt x="10872" y="62124"/>
                    </a:lnTo>
                    <a:lnTo>
                      <a:pt x="8081" y="62582"/>
                    </a:lnTo>
                    <a:lnTo>
                      <a:pt x="3520" y="61312"/>
                    </a:lnTo>
                    <a:lnTo>
                      <a:pt x="7810" y="60979"/>
                    </a:lnTo>
                    <a:close/>
                    <a:moveTo>
                      <a:pt x="32968" y="59833"/>
                    </a:moveTo>
                    <a:lnTo>
                      <a:pt x="45172" y="62104"/>
                    </a:lnTo>
                    <a:lnTo>
                      <a:pt x="43631" y="62791"/>
                    </a:lnTo>
                    <a:lnTo>
                      <a:pt x="32968" y="59833"/>
                    </a:lnTo>
                    <a:close/>
                    <a:moveTo>
                      <a:pt x="51607" y="61333"/>
                    </a:moveTo>
                    <a:lnTo>
                      <a:pt x="55918" y="61749"/>
                    </a:lnTo>
                    <a:lnTo>
                      <a:pt x="51316" y="62937"/>
                    </a:lnTo>
                    <a:lnTo>
                      <a:pt x="48546" y="62416"/>
                    </a:lnTo>
                    <a:lnTo>
                      <a:pt x="51607" y="61333"/>
                    </a:lnTo>
                    <a:close/>
                    <a:moveTo>
                      <a:pt x="13746" y="61916"/>
                    </a:moveTo>
                    <a:lnTo>
                      <a:pt x="15329" y="62687"/>
                    </a:lnTo>
                    <a:lnTo>
                      <a:pt x="14079" y="62999"/>
                    </a:lnTo>
                    <a:lnTo>
                      <a:pt x="11976" y="62228"/>
                    </a:lnTo>
                    <a:lnTo>
                      <a:pt x="13746" y="61916"/>
                    </a:lnTo>
                    <a:close/>
                    <a:moveTo>
                      <a:pt x="45651" y="62187"/>
                    </a:moveTo>
                    <a:lnTo>
                      <a:pt x="47421" y="62520"/>
                    </a:lnTo>
                    <a:lnTo>
                      <a:pt x="45318" y="63270"/>
                    </a:lnTo>
                    <a:lnTo>
                      <a:pt x="44068" y="62916"/>
                    </a:lnTo>
                    <a:lnTo>
                      <a:pt x="45651" y="62187"/>
                    </a:lnTo>
                    <a:close/>
                    <a:moveTo>
                      <a:pt x="26554" y="60063"/>
                    </a:moveTo>
                    <a:lnTo>
                      <a:pt x="17369" y="63332"/>
                    </a:lnTo>
                    <a:lnTo>
                      <a:pt x="16182" y="62749"/>
                    </a:lnTo>
                    <a:lnTo>
                      <a:pt x="26554" y="60063"/>
                    </a:lnTo>
                    <a:close/>
                    <a:moveTo>
                      <a:pt x="32906" y="60125"/>
                    </a:moveTo>
                    <a:lnTo>
                      <a:pt x="43214" y="62978"/>
                    </a:lnTo>
                    <a:lnTo>
                      <a:pt x="42027" y="63520"/>
                    </a:lnTo>
                    <a:lnTo>
                      <a:pt x="32906" y="60125"/>
                    </a:lnTo>
                    <a:close/>
                    <a:moveTo>
                      <a:pt x="11413" y="62312"/>
                    </a:moveTo>
                    <a:lnTo>
                      <a:pt x="13579" y="63124"/>
                    </a:lnTo>
                    <a:lnTo>
                      <a:pt x="11767" y="63603"/>
                    </a:lnTo>
                    <a:lnTo>
                      <a:pt x="8748" y="62770"/>
                    </a:lnTo>
                    <a:lnTo>
                      <a:pt x="11413" y="62312"/>
                    </a:lnTo>
                    <a:close/>
                    <a:moveTo>
                      <a:pt x="15745" y="62874"/>
                    </a:moveTo>
                    <a:lnTo>
                      <a:pt x="16974" y="63457"/>
                    </a:lnTo>
                    <a:lnTo>
                      <a:pt x="16120" y="63770"/>
                    </a:lnTo>
                    <a:lnTo>
                      <a:pt x="14558" y="63186"/>
                    </a:lnTo>
                    <a:lnTo>
                      <a:pt x="15745" y="62874"/>
                    </a:lnTo>
                    <a:close/>
                    <a:moveTo>
                      <a:pt x="48004" y="62624"/>
                    </a:moveTo>
                    <a:lnTo>
                      <a:pt x="50649" y="63103"/>
                    </a:lnTo>
                    <a:lnTo>
                      <a:pt x="47629" y="63895"/>
                    </a:lnTo>
                    <a:lnTo>
                      <a:pt x="45797" y="63395"/>
                    </a:lnTo>
                    <a:lnTo>
                      <a:pt x="48004" y="62624"/>
                    </a:lnTo>
                    <a:close/>
                    <a:moveTo>
                      <a:pt x="26658" y="60333"/>
                    </a:moveTo>
                    <a:lnTo>
                      <a:pt x="18702" y="63957"/>
                    </a:lnTo>
                    <a:lnTo>
                      <a:pt x="17744" y="63499"/>
                    </a:lnTo>
                    <a:lnTo>
                      <a:pt x="26658" y="60333"/>
                    </a:lnTo>
                    <a:close/>
                    <a:moveTo>
                      <a:pt x="43652" y="63103"/>
                    </a:moveTo>
                    <a:lnTo>
                      <a:pt x="44839" y="63436"/>
                    </a:lnTo>
                    <a:lnTo>
                      <a:pt x="43256" y="63999"/>
                    </a:lnTo>
                    <a:lnTo>
                      <a:pt x="42402" y="63665"/>
                    </a:lnTo>
                    <a:lnTo>
                      <a:pt x="43652" y="63103"/>
                    </a:lnTo>
                    <a:close/>
                    <a:moveTo>
                      <a:pt x="32801" y="60396"/>
                    </a:moveTo>
                    <a:lnTo>
                      <a:pt x="41652" y="63707"/>
                    </a:lnTo>
                    <a:lnTo>
                      <a:pt x="40674" y="64144"/>
                    </a:lnTo>
                    <a:lnTo>
                      <a:pt x="32801" y="60396"/>
                    </a:lnTo>
                    <a:close/>
                    <a:moveTo>
                      <a:pt x="14058" y="63311"/>
                    </a:moveTo>
                    <a:lnTo>
                      <a:pt x="15703" y="63915"/>
                    </a:lnTo>
                    <a:lnTo>
                      <a:pt x="14475" y="64353"/>
                    </a:lnTo>
                    <a:lnTo>
                      <a:pt x="12330" y="63749"/>
                    </a:lnTo>
                    <a:lnTo>
                      <a:pt x="14058" y="63311"/>
                    </a:lnTo>
                    <a:close/>
                    <a:moveTo>
                      <a:pt x="17349" y="63645"/>
                    </a:moveTo>
                    <a:lnTo>
                      <a:pt x="18369" y="64124"/>
                    </a:lnTo>
                    <a:lnTo>
                      <a:pt x="17786" y="64394"/>
                    </a:lnTo>
                    <a:lnTo>
                      <a:pt x="16557" y="63915"/>
                    </a:lnTo>
                    <a:lnTo>
                      <a:pt x="17349" y="63645"/>
                    </a:lnTo>
                    <a:close/>
                    <a:moveTo>
                      <a:pt x="8060" y="62874"/>
                    </a:moveTo>
                    <a:lnTo>
                      <a:pt x="11205" y="63749"/>
                    </a:lnTo>
                    <a:lnTo>
                      <a:pt x="8477" y="64457"/>
                    </a:lnTo>
                    <a:lnTo>
                      <a:pt x="3812" y="63603"/>
                    </a:lnTo>
                    <a:lnTo>
                      <a:pt x="8060" y="62874"/>
                    </a:lnTo>
                    <a:close/>
                    <a:moveTo>
                      <a:pt x="42027" y="63853"/>
                    </a:moveTo>
                    <a:lnTo>
                      <a:pt x="42839" y="64144"/>
                    </a:lnTo>
                    <a:lnTo>
                      <a:pt x="41590" y="64582"/>
                    </a:lnTo>
                    <a:lnTo>
                      <a:pt x="41007" y="64311"/>
                    </a:lnTo>
                    <a:lnTo>
                      <a:pt x="42027" y="63853"/>
                    </a:lnTo>
                    <a:close/>
                    <a:moveTo>
                      <a:pt x="45339" y="63561"/>
                    </a:moveTo>
                    <a:lnTo>
                      <a:pt x="47067" y="64040"/>
                    </a:lnTo>
                    <a:lnTo>
                      <a:pt x="44901" y="64603"/>
                    </a:lnTo>
                    <a:lnTo>
                      <a:pt x="43672" y="64144"/>
                    </a:lnTo>
                    <a:lnTo>
                      <a:pt x="45339" y="63561"/>
                    </a:lnTo>
                    <a:close/>
                    <a:moveTo>
                      <a:pt x="51336" y="63228"/>
                    </a:moveTo>
                    <a:lnTo>
                      <a:pt x="55585" y="64019"/>
                    </a:lnTo>
                    <a:lnTo>
                      <a:pt x="50899" y="64811"/>
                    </a:lnTo>
                    <a:lnTo>
                      <a:pt x="48171" y="64061"/>
                    </a:lnTo>
                    <a:lnTo>
                      <a:pt x="51336" y="63228"/>
                    </a:lnTo>
                    <a:close/>
                    <a:moveTo>
                      <a:pt x="16120" y="64082"/>
                    </a:moveTo>
                    <a:lnTo>
                      <a:pt x="17411" y="64561"/>
                    </a:lnTo>
                    <a:lnTo>
                      <a:pt x="16578" y="64936"/>
                    </a:lnTo>
                    <a:lnTo>
                      <a:pt x="14975" y="64478"/>
                    </a:lnTo>
                    <a:lnTo>
                      <a:pt x="16120" y="64082"/>
                    </a:lnTo>
                    <a:close/>
                    <a:moveTo>
                      <a:pt x="11767" y="63895"/>
                    </a:moveTo>
                    <a:lnTo>
                      <a:pt x="13996" y="64519"/>
                    </a:lnTo>
                    <a:lnTo>
                      <a:pt x="12226" y="65144"/>
                    </a:lnTo>
                    <a:lnTo>
                      <a:pt x="9143" y="64582"/>
                    </a:lnTo>
                    <a:lnTo>
                      <a:pt x="11767" y="63895"/>
                    </a:lnTo>
                    <a:close/>
                    <a:moveTo>
                      <a:pt x="43256" y="64290"/>
                    </a:moveTo>
                    <a:lnTo>
                      <a:pt x="44401" y="64728"/>
                    </a:lnTo>
                    <a:lnTo>
                      <a:pt x="42777" y="65144"/>
                    </a:lnTo>
                    <a:lnTo>
                      <a:pt x="41965" y="64769"/>
                    </a:lnTo>
                    <a:lnTo>
                      <a:pt x="43256" y="64290"/>
                    </a:lnTo>
                    <a:close/>
                    <a:moveTo>
                      <a:pt x="47609" y="64207"/>
                    </a:moveTo>
                    <a:lnTo>
                      <a:pt x="50233" y="64915"/>
                    </a:lnTo>
                    <a:lnTo>
                      <a:pt x="47130" y="65436"/>
                    </a:lnTo>
                    <a:lnTo>
                      <a:pt x="45380" y="64790"/>
                    </a:lnTo>
                    <a:lnTo>
                      <a:pt x="47609" y="64207"/>
                    </a:lnTo>
                    <a:close/>
                    <a:moveTo>
                      <a:pt x="14496" y="64665"/>
                    </a:moveTo>
                    <a:lnTo>
                      <a:pt x="16182" y="65123"/>
                    </a:lnTo>
                    <a:lnTo>
                      <a:pt x="14995" y="65665"/>
                    </a:lnTo>
                    <a:lnTo>
                      <a:pt x="12788" y="65248"/>
                    </a:lnTo>
                    <a:lnTo>
                      <a:pt x="14496" y="64665"/>
                    </a:lnTo>
                    <a:close/>
                    <a:moveTo>
                      <a:pt x="44880" y="64915"/>
                    </a:moveTo>
                    <a:lnTo>
                      <a:pt x="46567" y="65540"/>
                    </a:lnTo>
                    <a:lnTo>
                      <a:pt x="44360" y="65894"/>
                    </a:lnTo>
                    <a:lnTo>
                      <a:pt x="43193" y="65352"/>
                    </a:lnTo>
                    <a:lnTo>
                      <a:pt x="44880" y="64915"/>
                    </a:lnTo>
                    <a:close/>
                    <a:moveTo>
                      <a:pt x="1021" y="65811"/>
                    </a:moveTo>
                    <a:lnTo>
                      <a:pt x="2625" y="65977"/>
                    </a:lnTo>
                    <a:lnTo>
                      <a:pt x="1792" y="66185"/>
                    </a:lnTo>
                    <a:lnTo>
                      <a:pt x="1021" y="65811"/>
                    </a:lnTo>
                    <a:close/>
                    <a:moveTo>
                      <a:pt x="8477" y="64748"/>
                    </a:moveTo>
                    <a:lnTo>
                      <a:pt x="11684" y="65352"/>
                    </a:lnTo>
                    <a:lnTo>
                      <a:pt x="9018" y="66290"/>
                    </a:lnTo>
                    <a:lnTo>
                      <a:pt x="4291" y="65831"/>
                    </a:lnTo>
                    <a:lnTo>
                      <a:pt x="8477" y="64748"/>
                    </a:lnTo>
                    <a:close/>
                    <a:moveTo>
                      <a:pt x="18702" y="64290"/>
                    </a:moveTo>
                    <a:lnTo>
                      <a:pt x="23055" y="66352"/>
                    </a:lnTo>
                    <a:lnTo>
                      <a:pt x="23055" y="66352"/>
                    </a:lnTo>
                    <a:lnTo>
                      <a:pt x="18161" y="64540"/>
                    </a:lnTo>
                    <a:lnTo>
                      <a:pt x="18702" y="64290"/>
                    </a:lnTo>
                    <a:close/>
                    <a:moveTo>
                      <a:pt x="40674" y="64457"/>
                    </a:moveTo>
                    <a:lnTo>
                      <a:pt x="41194" y="64728"/>
                    </a:lnTo>
                    <a:lnTo>
                      <a:pt x="36300" y="66456"/>
                    </a:lnTo>
                    <a:lnTo>
                      <a:pt x="36300" y="66456"/>
                    </a:lnTo>
                    <a:lnTo>
                      <a:pt x="40674" y="64457"/>
                    </a:lnTo>
                    <a:close/>
                    <a:moveTo>
                      <a:pt x="50878" y="65102"/>
                    </a:moveTo>
                    <a:lnTo>
                      <a:pt x="55043" y="66248"/>
                    </a:lnTo>
                    <a:lnTo>
                      <a:pt x="50316" y="66623"/>
                    </a:lnTo>
                    <a:lnTo>
                      <a:pt x="47671" y="65644"/>
                    </a:lnTo>
                    <a:lnTo>
                      <a:pt x="50878" y="65102"/>
                    </a:lnTo>
                    <a:close/>
                    <a:moveTo>
                      <a:pt x="12246" y="65456"/>
                    </a:moveTo>
                    <a:lnTo>
                      <a:pt x="14537" y="65873"/>
                    </a:lnTo>
                    <a:lnTo>
                      <a:pt x="12829" y="66644"/>
                    </a:lnTo>
                    <a:lnTo>
                      <a:pt x="9706" y="66352"/>
                    </a:lnTo>
                    <a:lnTo>
                      <a:pt x="12246" y="65456"/>
                    </a:lnTo>
                    <a:close/>
                    <a:moveTo>
                      <a:pt x="58334" y="66290"/>
                    </a:moveTo>
                    <a:lnTo>
                      <a:pt x="57542" y="66644"/>
                    </a:lnTo>
                    <a:lnTo>
                      <a:pt x="56709" y="66414"/>
                    </a:lnTo>
                    <a:lnTo>
                      <a:pt x="58334" y="66290"/>
                    </a:lnTo>
                    <a:close/>
                    <a:moveTo>
                      <a:pt x="17807" y="64707"/>
                    </a:moveTo>
                    <a:lnTo>
                      <a:pt x="23701" y="66914"/>
                    </a:lnTo>
                    <a:lnTo>
                      <a:pt x="17015" y="65061"/>
                    </a:lnTo>
                    <a:lnTo>
                      <a:pt x="17807" y="64707"/>
                    </a:lnTo>
                    <a:close/>
                    <a:moveTo>
                      <a:pt x="47109" y="65727"/>
                    </a:moveTo>
                    <a:lnTo>
                      <a:pt x="49649" y="66685"/>
                    </a:lnTo>
                    <a:lnTo>
                      <a:pt x="46526" y="66935"/>
                    </a:lnTo>
                    <a:lnTo>
                      <a:pt x="44818" y="66123"/>
                    </a:lnTo>
                    <a:lnTo>
                      <a:pt x="47109" y="65727"/>
                    </a:lnTo>
                    <a:close/>
                    <a:moveTo>
                      <a:pt x="41569" y="64894"/>
                    </a:moveTo>
                    <a:lnTo>
                      <a:pt x="42340" y="65269"/>
                    </a:lnTo>
                    <a:lnTo>
                      <a:pt x="35634" y="66998"/>
                    </a:lnTo>
                    <a:lnTo>
                      <a:pt x="35634" y="66998"/>
                    </a:lnTo>
                    <a:lnTo>
                      <a:pt x="41569" y="64894"/>
                    </a:lnTo>
                    <a:close/>
                    <a:moveTo>
                      <a:pt x="16599" y="65248"/>
                    </a:moveTo>
                    <a:lnTo>
                      <a:pt x="24409" y="67393"/>
                    </a:lnTo>
                    <a:lnTo>
                      <a:pt x="15495" y="65748"/>
                    </a:lnTo>
                    <a:lnTo>
                      <a:pt x="16599" y="65248"/>
                    </a:lnTo>
                    <a:close/>
                    <a:moveTo>
                      <a:pt x="42756" y="65456"/>
                    </a:moveTo>
                    <a:lnTo>
                      <a:pt x="43860" y="65977"/>
                    </a:lnTo>
                    <a:lnTo>
                      <a:pt x="34926" y="67497"/>
                    </a:lnTo>
                    <a:lnTo>
                      <a:pt x="42756" y="65456"/>
                    </a:lnTo>
                    <a:close/>
                    <a:moveTo>
                      <a:pt x="3479" y="66040"/>
                    </a:moveTo>
                    <a:lnTo>
                      <a:pt x="8373" y="66519"/>
                    </a:lnTo>
                    <a:lnTo>
                      <a:pt x="4999" y="67706"/>
                    </a:lnTo>
                    <a:lnTo>
                      <a:pt x="2208" y="66373"/>
                    </a:lnTo>
                    <a:lnTo>
                      <a:pt x="3479" y="66040"/>
                    </a:lnTo>
                    <a:close/>
                    <a:moveTo>
                      <a:pt x="15037" y="65956"/>
                    </a:moveTo>
                    <a:lnTo>
                      <a:pt x="25158" y="67831"/>
                    </a:lnTo>
                    <a:lnTo>
                      <a:pt x="13392" y="66706"/>
                    </a:lnTo>
                    <a:lnTo>
                      <a:pt x="15037" y="65956"/>
                    </a:lnTo>
                    <a:close/>
                    <a:moveTo>
                      <a:pt x="44318" y="66206"/>
                    </a:moveTo>
                    <a:lnTo>
                      <a:pt x="45942" y="66977"/>
                    </a:lnTo>
                    <a:lnTo>
                      <a:pt x="34176" y="67914"/>
                    </a:lnTo>
                    <a:lnTo>
                      <a:pt x="44318" y="66206"/>
                    </a:lnTo>
                    <a:close/>
                    <a:moveTo>
                      <a:pt x="9060" y="66581"/>
                    </a:moveTo>
                    <a:lnTo>
                      <a:pt x="12288" y="66893"/>
                    </a:lnTo>
                    <a:lnTo>
                      <a:pt x="9726" y="68060"/>
                    </a:lnTo>
                    <a:lnTo>
                      <a:pt x="5665" y="68039"/>
                    </a:lnTo>
                    <a:lnTo>
                      <a:pt x="5374" y="67893"/>
                    </a:lnTo>
                    <a:lnTo>
                      <a:pt x="9060" y="66581"/>
                    </a:lnTo>
                    <a:close/>
                    <a:moveTo>
                      <a:pt x="55876" y="66477"/>
                    </a:moveTo>
                    <a:lnTo>
                      <a:pt x="57147" y="66831"/>
                    </a:lnTo>
                    <a:lnTo>
                      <a:pt x="54314" y="68122"/>
                    </a:lnTo>
                    <a:lnTo>
                      <a:pt x="50962" y="66873"/>
                    </a:lnTo>
                    <a:lnTo>
                      <a:pt x="55876" y="66477"/>
                    </a:lnTo>
                    <a:close/>
                    <a:moveTo>
                      <a:pt x="12871" y="66956"/>
                    </a:moveTo>
                    <a:lnTo>
                      <a:pt x="25929" y="68205"/>
                    </a:lnTo>
                    <a:lnTo>
                      <a:pt x="25929" y="68205"/>
                    </a:lnTo>
                    <a:lnTo>
                      <a:pt x="10414" y="68081"/>
                    </a:lnTo>
                    <a:lnTo>
                      <a:pt x="12871" y="66956"/>
                    </a:lnTo>
                    <a:close/>
                    <a:moveTo>
                      <a:pt x="29740" y="59250"/>
                    </a:moveTo>
                    <a:lnTo>
                      <a:pt x="40320" y="64311"/>
                    </a:lnTo>
                    <a:lnTo>
                      <a:pt x="33155" y="67581"/>
                    </a:lnTo>
                    <a:lnTo>
                      <a:pt x="32406" y="67831"/>
                    </a:lnTo>
                    <a:lnTo>
                      <a:pt x="31635" y="68039"/>
                    </a:lnTo>
                    <a:lnTo>
                      <a:pt x="30844" y="68164"/>
                    </a:lnTo>
                    <a:lnTo>
                      <a:pt x="30052" y="68226"/>
                    </a:lnTo>
                    <a:lnTo>
                      <a:pt x="29261" y="68226"/>
                    </a:lnTo>
                    <a:lnTo>
                      <a:pt x="28470" y="68143"/>
                    </a:lnTo>
                    <a:lnTo>
                      <a:pt x="27678" y="67997"/>
                    </a:lnTo>
                    <a:lnTo>
                      <a:pt x="26908" y="67789"/>
                    </a:lnTo>
                    <a:lnTo>
                      <a:pt x="26158" y="67518"/>
                    </a:lnTo>
                    <a:lnTo>
                      <a:pt x="19056" y="64124"/>
                    </a:lnTo>
                    <a:lnTo>
                      <a:pt x="29740" y="59250"/>
                    </a:lnTo>
                    <a:close/>
                    <a:moveTo>
                      <a:pt x="46463" y="67227"/>
                    </a:moveTo>
                    <a:lnTo>
                      <a:pt x="48900" y="68393"/>
                    </a:lnTo>
                    <a:lnTo>
                      <a:pt x="48900" y="68393"/>
                    </a:lnTo>
                    <a:lnTo>
                      <a:pt x="33385" y="68268"/>
                    </a:lnTo>
                    <a:lnTo>
                      <a:pt x="46463" y="67227"/>
                    </a:lnTo>
                    <a:close/>
                    <a:moveTo>
                      <a:pt x="50274" y="66914"/>
                    </a:moveTo>
                    <a:lnTo>
                      <a:pt x="53940" y="68289"/>
                    </a:lnTo>
                    <a:lnTo>
                      <a:pt x="53648" y="68435"/>
                    </a:lnTo>
                    <a:lnTo>
                      <a:pt x="49587" y="68393"/>
                    </a:lnTo>
                    <a:lnTo>
                      <a:pt x="47046" y="67185"/>
                    </a:lnTo>
                    <a:lnTo>
                      <a:pt x="50274" y="66914"/>
                    </a:lnTo>
                    <a:close/>
                    <a:moveTo>
                      <a:pt x="1708" y="68289"/>
                    </a:moveTo>
                    <a:lnTo>
                      <a:pt x="3333" y="68310"/>
                    </a:lnTo>
                    <a:lnTo>
                      <a:pt x="2521" y="68601"/>
                    </a:lnTo>
                    <a:lnTo>
                      <a:pt x="1708" y="68289"/>
                    </a:lnTo>
                    <a:close/>
                    <a:moveTo>
                      <a:pt x="6290" y="68330"/>
                    </a:moveTo>
                    <a:lnTo>
                      <a:pt x="9102" y="68351"/>
                    </a:lnTo>
                    <a:lnTo>
                      <a:pt x="7685" y="68997"/>
                    </a:lnTo>
                    <a:lnTo>
                      <a:pt x="6290" y="68330"/>
                    </a:lnTo>
                    <a:close/>
                    <a:moveTo>
                      <a:pt x="57605" y="68747"/>
                    </a:moveTo>
                    <a:lnTo>
                      <a:pt x="56793" y="69039"/>
                    </a:lnTo>
                    <a:lnTo>
                      <a:pt x="55981" y="68747"/>
                    </a:lnTo>
                    <a:close/>
                    <a:moveTo>
                      <a:pt x="29657" y="69122"/>
                    </a:moveTo>
                    <a:lnTo>
                      <a:pt x="29698" y="69143"/>
                    </a:lnTo>
                    <a:lnTo>
                      <a:pt x="29657" y="69184"/>
                    </a:lnTo>
                    <a:lnTo>
                      <a:pt x="29594" y="69143"/>
                    </a:lnTo>
                    <a:lnTo>
                      <a:pt x="29657" y="69122"/>
                    </a:lnTo>
                    <a:close/>
                    <a:moveTo>
                      <a:pt x="50212" y="68684"/>
                    </a:moveTo>
                    <a:lnTo>
                      <a:pt x="53023" y="68705"/>
                    </a:lnTo>
                    <a:lnTo>
                      <a:pt x="51607" y="69351"/>
                    </a:lnTo>
                    <a:lnTo>
                      <a:pt x="50212" y="68684"/>
                    </a:lnTo>
                    <a:close/>
                    <a:moveTo>
                      <a:pt x="4187" y="68310"/>
                    </a:moveTo>
                    <a:lnTo>
                      <a:pt x="5603" y="68330"/>
                    </a:lnTo>
                    <a:lnTo>
                      <a:pt x="7352" y="69143"/>
                    </a:lnTo>
                    <a:lnTo>
                      <a:pt x="5853" y="69830"/>
                    </a:lnTo>
                    <a:lnTo>
                      <a:pt x="2937" y="68747"/>
                    </a:lnTo>
                    <a:lnTo>
                      <a:pt x="4187" y="68310"/>
                    </a:lnTo>
                    <a:close/>
                    <a:moveTo>
                      <a:pt x="9789" y="68351"/>
                    </a:moveTo>
                    <a:lnTo>
                      <a:pt x="26741" y="68497"/>
                    </a:lnTo>
                    <a:lnTo>
                      <a:pt x="9518" y="69851"/>
                    </a:lnTo>
                    <a:lnTo>
                      <a:pt x="8040" y="69163"/>
                    </a:lnTo>
                    <a:lnTo>
                      <a:pt x="9789" y="68351"/>
                    </a:lnTo>
                    <a:close/>
                    <a:moveTo>
                      <a:pt x="7685" y="69309"/>
                    </a:moveTo>
                    <a:lnTo>
                      <a:pt x="8935" y="69913"/>
                    </a:lnTo>
                    <a:lnTo>
                      <a:pt x="6540" y="70101"/>
                    </a:lnTo>
                    <a:lnTo>
                      <a:pt x="6228" y="69976"/>
                    </a:lnTo>
                    <a:lnTo>
                      <a:pt x="7685" y="69309"/>
                    </a:lnTo>
                    <a:close/>
                    <a:moveTo>
                      <a:pt x="32572" y="68539"/>
                    </a:moveTo>
                    <a:lnTo>
                      <a:pt x="49525" y="68684"/>
                    </a:lnTo>
                    <a:lnTo>
                      <a:pt x="51253" y="69518"/>
                    </a:lnTo>
                    <a:lnTo>
                      <a:pt x="49774" y="70184"/>
                    </a:lnTo>
                    <a:lnTo>
                      <a:pt x="32572" y="68539"/>
                    </a:lnTo>
                    <a:close/>
                    <a:moveTo>
                      <a:pt x="55127" y="68726"/>
                    </a:moveTo>
                    <a:lnTo>
                      <a:pt x="56355" y="69184"/>
                    </a:lnTo>
                    <a:lnTo>
                      <a:pt x="53440" y="70226"/>
                    </a:lnTo>
                    <a:lnTo>
                      <a:pt x="51940" y="69518"/>
                    </a:lnTo>
                    <a:lnTo>
                      <a:pt x="53711" y="68726"/>
                    </a:lnTo>
                    <a:close/>
                    <a:moveTo>
                      <a:pt x="51607" y="69684"/>
                    </a:moveTo>
                    <a:lnTo>
                      <a:pt x="53044" y="70371"/>
                    </a:lnTo>
                    <a:lnTo>
                      <a:pt x="52732" y="70476"/>
                    </a:lnTo>
                    <a:lnTo>
                      <a:pt x="50358" y="70246"/>
                    </a:lnTo>
                    <a:lnTo>
                      <a:pt x="51607" y="69684"/>
                    </a:lnTo>
                    <a:close/>
                    <a:moveTo>
                      <a:pt x="4228" y="70559"/>
                    </a:moveTo>
                    <a:lnTo>
                      <a:pt x="3458" y="70934"/>
                    </a:lnTo>
                    <a:lnTo>
                      <a:pt x="2625" y="70705"/>
                    </a:lnTo>
                    <a:lnTo>
                      <a:pt x="4228" y="70559"/>
                    </a:lnTo>
                    <a:close/>
                    <a:moveTo>
                      <a:pt x="27574" y="68726"/>
                    </a:moveTo>
                    <a:lnTo>
                      <a:pt x="12455" y="71267"/>
                    </a:lnTo>
                    <a:lnTo>
                      <a:pt x="10039" y="70101"/>
                    </a:lnTo>
                    <a:lnTo>
                      <a:pt x="27574" y="68726"/>
                    </a:lnTo>
                    <a:close/>
                    <a:moveTo>
                      <a:pt x="55023" y="70996"/>
                    </a:moveTo>
                    <a:lnTo>
                      <a:pt x="56647" y="71142"/>
                    </a:lnTo>
                    <a:lnTo>
                      <a:pt x="55814" y="71371"/>
                    </a:lnTo>
                    <a:lnTo>
                      <a:pt x="55023" y="70996"/>
                    </a:lnTo>
                    <a:close/>
                    <a:moveTo>
                      <a:pt x="31739" y="68747"/>
                    </a:moveTo>
                    <a:lnTo>
                      <a:pt x="49254" y="70434"/>
                    </a:lnTo>
                    <a:lnTo>
                      <a:pt x="46817" y="71538"/>
                    </a:lnTo>
                    <a:lnTo>
                      <a:pt x="31739" y="68747"/>
                    </a:lnTo>
                    <a:close/>
                    <a:moveTo>
                      <a:pt x="9456" y="70163"/>
                    </a:moveTo>
                    <a:lnTo>
                      <a:pt x="11955" y="71350"/>
                    </a:lnTo>
                    <a:lnTo>
                      <a:pt x="10518" y="71579"/>
                    </a:lnTo>
                    <a:lnTo>
                      <a:pt x="7186" y="70330"/>
                    </a:lnTo>
                    <a:lnTo>
                      <a:pt x="9456" y="70163"/>
                    </a:lnTo>
                    <a:close/>
                    <a:moveTo>
                      <a:pt x="49816" y="70496"/>
                    </a:moveTo>
                    <a:lnTo>
                      <a:pt x="52086" y="70705"/>
                    </a:lnTo>
                    <a:lnTo>
                      <a:pt x="48733" y="71892"/>
                    </a:lnTo>
                    <a:lnTo>
                      <a:pt x="47317" y="71642"/>
                    </a:lnTo>
                    <a:lnTo>
                      <a:pt x="49816" y="70496"/>
                    </a:lnTo>
                    <a:close/>
                    <a:moveTo>
                      <a:pt x="6498" y="70392"/>
                    </a:moveTo>
                    <a:lnTo>
                      <a:pt x="9955" y="71683"/>
                    </a:lnTo>
                    <a:lnTo>
                      <a:pt x="7581" y="72079"/>
                    </a:lnTo>
                    <a:lnTo>
                      <a:pt x="3874" y="71059"/>
                    </a:lnTo>
                    <a:lnTo>
                      <a:pt x="5082" y="70496"/>
                    </a:lnTo>
                    <a:lnTo>
                      <a:pt x="6498" y="70392"/>
                    </a:lnTo>
                    <a:close/>
                    <a:moveTo>
                      <a:pt x="28366" y="68893"/>
                    </a:moveTo>
                    <a:lnTo>
                      <a:pt x="14829" y="72391"/>
                    </a:lnTo>
                    <a:lnTo>
                      <a:pt x="12913" y="71475"/>
                    </a:lnTo>
                    <a:lnTo>
                      <a:pt x="28366" y="68893"/>
                    </a:lnTo>
                    <a:close/>
                    <a:moveTo>
                      <a:pt x="52773" y="70767"/>
                    </a:moveTo>
                    <a:lnTo>
                      <a:pt x="54190" y="70913"/>
                    </a:lnTo>
                    <a:lnTo>
                      <a:pt x="55377" y="71475"/>
                    </a:lnTo>
                    <a:lnTo>
                      <a:pt x="51649" y="72433"/>
                    </a:lnTo>
                    <a:lnTo>
                      <a:pt x="49295" y="71996"/>
                    </a:lnTo>
                    <a:lnTo>
                      <a:pt x="52773" y="70767"/>
                    </a:lnTo>
                    <a:close/>
                    <a:moveTo>
                      <a:pt x="30948" y="68914"/>
                    </a:moveTo>
                    <a:lnTo>
                      <a:pt x="46359" y="71746"/>
                    </a:lnTo>
                    <a:lnTo>
                      <a:pt x="44422" y="72641"/>
                    </a:lnTo>
                    <a:lnTo>
                      <a:pt x="30927" y="68914"/>
                    </a:lnTo>
                    <a:close/>
                    <a:moveTo>
                      <a:pt x="12413" y="71558"/>
                    </a:moveTo>
                    <a:lnTo>
                      <a:pt x="14391" y="72516"/>
                    </a:lnTo>
                    <a:lnTo>
                      <a:pt x="13579" y="72725"/>
                    </a:lnTo>
                    <a:lnTo>
                      <a:pt x="11059" y="71788"/>
                    </a:lnTo>
                    <a:lnTo>
                      <a:pt x="12413" y="71558"/>
                    </a:lnTo>
                    <a:close/>
                    <a:moveTo>
                      <a:pt x="3479" y="71246"/>
                    </a:moveTo>
                    <a:lnTo>
                      <a:pt x="6915" y="72183"/>
                    </a:lnTo>
                    <a:lnTo>
                      <a:pt x="2896" y="72870"/>
                    </a:lnTo>
                    <a:lnTo>
                      <a:pt x="771" y="72475"/>
                    </a:lnTo>
                    <a:lnTo>
                      <a:pt x="3479" y="71246"/>
                    </a:lnTo>
                    <a:close/>
                    <a:moveTo>
                      <a:pt x="46859" y="71850"/>
                    </a:moveTo>
                    <a:lnTo>
                      <a:pt x="48192" y="72100"/>
                    </a:lnTo>
                    <a:lnTo>
                      <a:pt x="45672" y="72975"/>
                    </a:lnTo>
                    <a:lnTo>
                      <a:pt x="44839" y="72766"/>
                    </a:lnTo>
                    <a:lnTo>
                      <a:pt x="46859" y="71850"/>
                    </a:lnTo>
                    <a:close/>
                    <a:moveTo>
                      <a:pt x="10497" y="71871"/>
                    </a:moveTo>
                    <a:lnTo>
                      <a:pt x="13079" y="72850"/>
                    </a:lnTo>
                    <a:lnTo>
                      <a:pt x="11684" y="73204"/>
                    </a:lnTo>
                    <a:lnTo>
                      <a:pt x="8248" y="72267"/>
                    </a:lnTo>
                    <a:lnTo>
                      <a:pt x="10497" y="71871"/>
                    </a:lnTo>
                    <a:close/>
                    <a:moveTo>
                      <a:pt x="55793" y="71663"/>
                    </a:moveTo>
                    <a:lnTo>
                      <a:pt x="58459" y="72954"/>
                    </a:lnTo>
                    <a:lnTo>
                      <a:pt x="56335" y="73308"/>
                    </a:lnTo>
                    <a:lnTo>
                      <a:pt x="52336" y="72558"/>
                    </a:lnTo>
                    <a:lnTo>
                      <a:pt x="55793" y="71663"/>
                    </a:lnTo>
                    <a:close/>
                    <a:moveTo>
                      <a:pt x="28782" y="69080"/>
                    </a:moveTo>
                    <a:lnTo>
                      <a:pt x="28824" y="69101"/>
                    </a:lnTo>
                    <a:lnTo>
                      <a:pt x="16849" y="73349"/>
                    </a:lnTo>
                    <a:lnTo>
                      <a:pt x="15245" y="72579"/>
                    </a:lnTo>
                    <a:lnTo>
                      <a:pt x="28782" y="69080"/>
                    </a:lnTo>
                    <a:close/>
                    <a:moveTo>
                      <a:pt x="48754" y="72204"/>
                    </a:moveTo>
                    <a:lnTo>
                      <a:pt x="50982" y="72621"/>
                    </a:lnTo>
                    <a:lnTo>
                      <a:pt x="47546" y="73495"/>
                    </a:lnTo>
                    <a:lnTo>
                      <a:pt x="46151" y="73120"/>
                    </a:lnTo>
                    <a:lnTo>
                      <a:pt x="48754" y="72204"/>
                    </a:lnTo>
                    <a:close/>
                    <a:moveTo>
                      <a:pt x="30531" y="69101"/>
                    </a:moveTo>
                    <a:lnTo>
                      <a:pt x="44006" y="72829"/>
                    </a:lnTo>
                    <a:lnTo>
                      <a:pt x="42381" y="73579"/>
                    </a:lnTo>
                    <a:lnTo>
                      <a:pt x="30469" y="69122"/>
                    </a:lnTo>
                    <a:lnTo>
                      <a:pt x="30531" y="69101"/>
                    </a:lnTo>
                    <a:close/>
                    <a:moveTo>
                      <a:pt x="14808" y="72704"/>
                    </a:moveTo>
                    <a:lnTo>
                      <a:pt x="16453" y="73495"/>
                    </a:lnTo>
                    <a:lnTo>
                      <a:pt x="16037" y="73641"/>
                    </a:lnTo>
                    <a:lnTo>
                      <a:pt x="14037" y="72891"/>
                    </a:lnTo>
                    <a:lnTo>
                      <a:pt x="14808" y="72704"/>
                    </a:lnTo>
                    <a:close/>
                    <a:moveTo>
                      <a:pt x="44443" y="72954"/>
                    </a:moveTo>
                    <a:lnTo>
                      <a:pt x="45193" y="73162"/>
                    </a:lnTo>
                    <a:lnTo>
                      <a:pt x="43173" y="73870"/>
                    </a:lnTo>
                    <a:lnTo>
                      <a:pt x="42756" y="73704"/>
                    </a:lnTo>
                    <a:lnTo>
                      <a:pt x="44443" y="72954"/>
                    </a:lnTo>
                    <a:close/>
                    <a:moveTo>
                      <a:pt x="7581" y="72371"/>
                    </a:moveTo>
                    <a:lnTo>
                      <a:pt x="11122" y="73349"/>
                    </a:lnTo>
                    <a:lnTo>
                      <a:pt x="8810" y="73953"/>
                    </a:lnTo>
                    <a:lnTo>
                      <a:pt x="3729" y="73016"/>
                    </a:lnTo>
                    <a:lnTo>
                      <a:pt x="7581" y="72371"/>
                    </a:lnTo>
                    <a:close/>
                    <a:moveTo>
                      <a:pt x="13558" y="73016"/>
                    </a:moveTo>
                    <a:lnTo>
                      <a:pt x="15620" y="73787"/>
                    </a:lnTo>
                    <a:lnTo>
                      <a:pt x="14829" y="74078"/>
                    </a:lnTo>
                    <a:lnTo>
                      <a:pt x="12246" y="73370"/>
                    </a:lnTo>
                    <a:lnTo>
                      <a:pt x="13558" y="73016"/>
                    </a:lnTo>
                    <a:close/>
                    <a:moveTo>
                      <a:pt x="29199" y="69288"/>
                    </a:moveTo>
                    <a:lnTo>
                      <a:pt x="29303" y="69330"/>
                    </a:lnTo>
                    <a:lnTo>
                      <a:pt x="18619" y="74203"/>
                    </a:lnTo>
                    <a:lnTo>
                      <a:pt x="17224" y="73537"/>
                    </a:lnTo>
                    <a:lnTo>
                      <a:pt x="29199" y="69288"/>
                    </a:lnTo>
                    <a:close/>
                    <a:moveTo>
                      <a:pt x="51670" y="72746"/>
                    </a:moveTo>
                    <a:lnTo>
                      <a:pt x="55502" y="73454"/>
                    </a:lnTo>
                    <a:lnTo>
                      <a:pt x="50420" y="74307"/>
                    </a:lnTo>
                    <a:lnTo>
                      <a:pt x="48108" y="73662"/>
                    </a:lnTo>
                    <a:lnTo>
                      <a:pt x="51670" y="72746"/>
                    </a:lnTo>
                    <a:close/>
                    <a:moveTo>
                      <a:pt x="45672" y="73287"/>
                    </a:moveTo>
                    <a:lnTo>
                      <a:pt x="46984" y="73641"/>
                    </a:lnTo>
                    <a:lnTo>
                      <a:pt x="44401" y="74328"/>
                    </a:lnTo>
                    <a:lnTo>
                      <a:pt x="43610" y="74016"/>
                    </a:lnTo>
                    <a:lnTo>
                      <a:pt x="45672" y="73287"/>
                    </a:lnTo>
                    <a:close/>
                    <a:moveTo>
                      <a:pt x="30094" y="69288"/>
                    </a:moveTo>
                    <a:lnTo>
                      <a:pt x="42006" y="73745"/>
                    </a:lnTo>
                    <a:lnTo>
                      <a:pt x="40590" y="74391"/>
                    </a:lnTo>
                    <a:lnTo>
                      <a:pt x="29990" y="69330"/>
                    </a:lnTo>
                    <a:lnTo>
                      <a:pt x="30094" y="69288"/>
                    </a:lnTo>
                    <a:close/>
                    <a:moveTo>
                      <a:pt x="16828" y="73662"/>
                    </a:moveTo>
                    <a:lnTo>
                      <a:pt x="18286" y="74370"/>
                    </a:lnTo>
                    <a:lnTo>
                      <a:pt x="18140" y="74432"/>
                    </a:lnTo>
                    <a:lnTo>
                      <a:pt x="16474" y="73808"/>
                    </a:lnTo>
                    <a:lnTo>
                      <a:pt x="16828" y="73662"/>
                    </a:lnTo>
                    <a:close/>
                    <a:moveTo>
                      <a:pt x="42381" y="73891"/>
                    </a:moveTo>
                    <a:lnTo>
                      <a:pt x="42756" y="74016"/>
                    </a:lnTo>
                    <a:lnTo>
                      <a:pt x="41069" y="74620"/>
                    </a:lnTo>
                    <a:lnTo>
                      <a:pt x="40923" y="74557"/>
                    </a:lnTo>
                    <a:lnTo>
                      <a:pt x="42381" y="73891"/>
                    </a:lnTo>
                    <a:close/>
                    <a:moveTo>
                      <a:pt x="11684" y="73516"/>
                    </a:moveTo>
                    <a:lnTo>
                      <a:pt x="14350" y="74245"/>
                    </a:lnTo>
                    <a:lnTo>
                      <a:pt x="12975" y="74724"/>
                    </a:lnTo>
                    <a:lnTo>
                      <a:pt x="9477" y="74078"/>
                    </a:lnTo>
                    <a:lnTo>
                      <a:pt x="11684" y="73516"/>
                    </a:lnTo>
                    <a:close/>
                    <a:moveTo>
                      <a:pt x="16037" y="73953"/>
                    </a:moveTo>
                    <a:lnTo>
                      <a:pt x="17765" y="74599"/>
                    </a:lnTo>
                    <a:lnTo>
                      <a:pt x="17369" y="74786"/>
                    </a:lnTo>
                    <a:lnTo>
                      <a:pt x="15308" y="74203"/>
                    </a:lnTo>
                    <a:lnTo>
                      <a:pt x="16037" y="73953"/>
                    </a:lnTo>
                    <a:close/>
                    <a:moveTo>
                      <a:pt x="18619" y="74516"/>
                    </a:moveTo>
                    <a:lnTo>
                      <a:pt x="19410" y="74911"/>
                    </a:lnTo>
                    <a:lnTo>
                      <a:pt x="19410" y="74911"/>
                    </a:lnTo>
                    <a:lnTo>
                      <a:pt x="18536" y="74578"/>
                    </a:lnTo>
                    <a:lnTo>
                      <a:pt x="18619" y="74516"/>
                    </a:lnTo>
                    <a:close/>
                    <a:moveTo>
                      <a:pt x="43173" y="74183"/>
                    </a:moveTo>
                    <a:lnTo>
                      <a:pt x="43902" y="74453"/>
                    </a:lnTo>
                    <a:lnTo>
                      <a:pt x="41840" y="74974"/>
                    </a:lnTo>
                    <a:lnTo>
                      <a:pt x="41444" y="74786"/>
                    </a:lnTo>
                    <a:lnTo>
                      <a:pt x="43173" y="74183"/>
                    </a:lnTo>
                    <a:close/>
                    <a:moveTo>
                      <a:pt x="47546" y="73808"/>
                    </a:moveTo>
                    <a:lnTo>
                      <a:pt x="49733" y="74412"/>
                    </a:lnTo>
                    <a:lnTo>
                      <a:pt x="46213" y="74995"/>
                    </a:lnTo>
                    <a:lnTo>
                      <a:pt x="44860" y="74495"/>
                    </a:lnTo>
                    <a:lnTo>
                      <a:pt x="47546" y="73808"/>
                    </a:lnTo>
                    <a:close/>
                    <a:moveTo>
                      <a:pt x="40590" y="74703"/>
                    </a:moveTo>
                    <a:lnTo>
                      <a:pt x="40674" y="74745"/>
                    </a:lnTo>
                    <a:lnTo>
                      <a:pt x="39778" y="75078"/>
                    </a:lnTo>
                    <a:lnTo>
                      <a:pt x="39778" y="75078"/>
                    </a:lnTo>
                    <a:lnTo>
                      <a:pt x="40590" y="74703"/>
                    </a:lnTo>
                    <a:close/>
                    <a:moveTo>
                      <a:pt x="14829" y="74370"/>
                    </a:moveTo>
                    <a:lnTo>
                      <a:pt x="16953" y="74974"/>
                    </a:lnTo>
                    <a:lnTo>
                      <a:pt x="16182" y="75328"/>
                    </a:lnTo>
                    <a:lnTo>
                      <a:pt x="13558" y="74828"/>
                    </a:lnTo>
                    <a:lnTo>
                      <a:pt x="14829" y="74370"/>
                    </a:lnTo>
                    <a:close/>
                    <a:moveTo>
                      <a:pt x="44381" y="74620"/>
                    </a:moveTo>
                    <a:lnTo>
                      <a:pt x="45651" y="75099"/>
                    </a:lnTo>
                    <a:lnTo>
                      <a:pt x="43006" y="75536"/>
                    </a:lnTo>
                    <a:lnTo>
                      <a:pt x="42236" y="75182"/>
                    </a:lnTo>
                    <a:lnTo>
                      <a:pt x="44381" y="74620"/>
                    </a:lnTo>
                    <a:close/>
                    <a:moveTo>
                      <a:pt x="8810" y="74245"/>
                    </a:moveTo>
                    <a:lnTo>
                      <a:pt x="12434" y="74911"/>
                    </a:lnTo>
                    <a:lnTo>
                      <a:pt x="10185" y="75724"/>
                    </a:lnTo>
                    <a:lnTo>
                      <a:pt x="5041" y="75224"/>
                    </a:lnTo>
                    <a:lnTo>
                      <a:pt x="8810" y="74245"/>
                    </a:lnTo>
                    <a:close/>
                    <a:moveTo>
                      <a:pt x="18161" y="74745"/>
                    </a:moveTo>
                    <a:lnTo>
                      <a:pt x="20827" y="75744"/>
                    </a:lnTo>
                    <a:lnTo>
                      <a:pt x="17807" y="74891"/>
                    </a:lnTo>
                    <a:lnTo>
                      <a:pt x="18161" y="74745"/>
                    </a:lnTo>
                    <a:close/>
                    <a:moveTo>
                      <a:pt x="41048" y="74932"/>
                    </a:moveTo>
                    <a:lnTo>
                      <a:pt x="41402" y="75099"/>
                    </a:lnTo>
                    <a:lnTo>
                      <a:pt x="38341" y="75890"/>
                    </a:lnTo>
                    <a:lnTo>
                      <a:pt x="38341" y="75890"/>
                    </a:lnTo>
                    <a:lnTo>
                      <a:pt x="41048" y="74932"/>
                    </a:lnTo>
                    <a:close/>
                    <a:moveTo>
                      <a:pt x="50399" y="74599"/>
                    </a:moveTo>
                    <a:lnTo>
                      <a:pt x="54148" y="75640"/>
                    </a:lnTo>
                    <a:lnTo>
                      <a:pt x="49004" y="76036"/>
                    </a:lnTo>
                    <a:lnTo>
                      <a:pt x="46755" y="75203"/>
                    </a:lnTo>
                    <a:lnTo>
                      <a:pt x="50399" y="74599"/>
                    </a:lnTo>
                    <a:close/>
                    <a:moveTo>
                      <a:pt x="13017" y="75036"/>
                    </a:moveTo>
                    <a:lnTo>
                      <a:pt x="15724" y="75536"/>
                    </a:lnTo>
                    <a:lnTo>
                      <a:pt x="14412" y="76119"/>
                    </a:lnTo>
                    <a:lnTo>
                      <a:pt x="10872" y="75786"/>
                    </a:lnTo>
                    <a:lnTo>
                      <a:pt x="13017" y="75036"/>
                    </a:lnTo>
                    <a:close/>
                    <a:moveTo>
                      <a:pt x="46192" y="75307"/>
                    </a:moveTo>
                    <a:lnTo>
                      <a:pt x="48317" y="76098"/>
                    </a:lnTo>
                    <a:lnTo>
                      <a:pt x="44776" y="76369"/>
                    </a:lnTo>
                    <a:lnTo>
                      <a:pt x="43464" y="75765"/>
                    </a:lnTo>
                    <a:lnTo>
                      <a:pt x="46192" y="75307"/>
                    </a:lnTo>
                    <a:close/>
                    <a:moveTo>
                      <a:pt x="17390" y="75078"/>
                    </a:moveTo>
                    <a:lnTo>
                      <a:pt x="22326" y="76453"/>
                    </a:lnTo>
                    <a:lnTo>
                      <a:pt x="16682" y="75411"/>
                    </a:lnTo>
                    <a:lnTo>
                      <a:pt x="17390" y="75078"/>
                    </a:lnTo>
                    <a:close/>
                    <a:moveTo>
                      <a:pt x="41819" y="75286"/>
                    </a:moveTo>
                    <a:lnTo>
                      <a:pt x="42506" y="75619"/>
                    </a:lnTo>
                    <a:lnTo>
                      <a:pt x="36862" y="76577"/>
                    </a:lnTo>
                    <a:lnTo>
                      <a:pt x="41819" y="75286"/>
                    </a:lnTo>
                    <a:close/>
                    <a:moveTo>
                      <a:pt x="16224" y="75619"/>
                    </a:moveTo>
                    <a:lnTo>
                      <a:pt x="23867" y="77036"/>
                    </a:lnTo>
                    <a:lnTo>
                      <a:pt x="14995" y="76182"/>
                    </a:lnTo>
                    <a:lnTo>
                      <a:pt x="16224" y="75619"/>
                    </a:lnTo>
                    <a:close/>
                    <a:moveTo>
                      <a:pt x="42964" y="75849"/>
                    </a:moveTo>
                    <a:lnTo>
                      <a:pt x="44193" y="76432"/>
                    </a:lnTo>
                    <a:lnTo>
                      <a:pt x="35301" y="77119"/>
                    </a:lnTo>
                    <a:lnTo>
                      <a:pt x="42964" y="75849"/>
                    </a:lnTo>
                    <a:close/>
                    <a:moveTo>
                      <a:pt x="4228" y="75453"/>
                    </a:moveTo>
                    <a:lnTo>
                      <a:pt x="9539" y="75953"/>
                    </a:lnTo>
                    <a:lnTo>
                      <a:pt x="5686" y="77306"/>
                    </a:lnTo>
                    <a:lnTo>
                      <a:pt x="3541" y="77286"/>
                    </a:lnTo>
                    <a:lnTo>
                      <a:pt x="1250" y="76203"/>
                    </a:lnTo>
                    <a:lnTo>
                      <a:pt x="4228" y="75453"/>
                    </a:lnTo>
                    <a:close/>
                    <a:moveTo>
                      <a:pt x="10205" y="76015"/>
                    </a:moveTo>
                    <a:lnTo>
                      <a:pt x="13892" y="76369"/>
                    </a:lnTo>
                    <a:lnTo>
                      <a:pt x="11705" y="77369"/>
                    </a:lnTo>
                    <a:lnTo>
                      <a:pt x="6540" y="77327"/>
                    </a:lnTo>
                    <a:lnTo>
                      <a:pt x="10205" y="76015"/>
                    </a:lnTo>
                    <a:close/>
                    <a:moveTo>
                      <a:pt x="14454" y="76432"/>
                    </a:moveTo>
                    <a:lnTo>
                      <a:pt x="24659" y="77411"/>
                    </a:lnTo>
                    <a:lnTo>
                      <a:pt x="24804" y="77473"/>
                    </a:lnTo>
                    <a:lnTo>
                      <a:pt x="24804" y="77473"/>
                    </a:lnTo>
                    <a:lnTo>
                      <a:pt x="12392" y="77369"/>
                    </a:lnTo>
                    <a:lnTo>
                      <a:pt x="14454" y="76432"/>
                    </a:lnTo>
                    <a:close/>
                    <a:moveTo>
                      <a:pt x="29636" y="69497"/>
                    </a:moveTo>
                    <a:lnTo>
                      <a:pt x="40236" y="74537"/>
                    </a:lnTo>
                    <a:lnTo>
                      <a:pt x="36654" y="76182"/>
                    </a:lnTo>
                    <a:lnTo>
                      <a:pt x="35134" y="76723"/>
                    </a:lnTo>
                    <a:lnTo>
                      <a:pt x="33572" y="77119"/>
                    </a:lnTo>
                    <a:lnTo>
                      <a:pt x="31989" y="77390"/>
                    </a:lnTo>
                    <a:lnTo>
                      <a:pt x="30386" y="77515"/>
                    </a:lnTo>
                    <a:lnTo>
                      <a:pt x="28782" y="77494"/>
                    </a:lnTo>
                    <a:lnTo>
                      <a:pt x="27178" y="77348"/>
                    </a:lnTo>
                    <a:lnTo>
                      <a:pt x="25596" y="77056"/>
                    </a:lnTo>
                    <a:lnTo>
                      <a:pt x="24034" y="76619"/>
                    </a:lnTo>
                    <a:lnTo>
                      <a:pt x="22534" y="76057"/>
                    </a:lnTo>
                    <a:lnTo>
                      <a:pt x="18973" y="74370"/>
                    </a:lnTo>
                    <a:lnTo>
                      <a:pt x="29636" y="69497"/>
                    </a:lnTo>
                    <a:close/>
                    <a:moveTo>
                      <a:pt x="44714" y="76682"/>
                    </a:moveTo>
                    <a:lnTo>
                      <a:pt x="46776" y="77660"/>
                    </a:lnTo>
                    <a:lnTo>
                      <a:pt x="46776" y="77660"/>
                    </a:lnTo>
                    <a:lnTo>
                      <a:pt x="34343" y="77556"/>
                    </a:lnTo>
                    <a:lnTo>
                      <a:pt x="34488" y="77473"/>
                    </a:lnTo>
                    <a:lnTo>
                      <a:pt x="44714" y="76682"/>
                    </a:lnTo>
                    <a:close/>
                    <a:moveTo>
                      <a:pt x="48962" y="76328"/>
                    </a:moveTo>
                    <a:lnTo>
                      <a:pt x="52628" y="77702"/>
                    </a:lnTo>
                    <a:lnTo>
                      <a:pt x="47463" y="77660"/>
                    </a:lnTo>
                    <a:lnTo>
                      <a:pt x="45297" y="76619"/>
                    </a:lnTo>
                    <a:lnTo>
                      <a:pt x="48962" y="76328"/>
                    </a:lnTo>
                    <a:close/>
                    <a:moveTo>
                      <a:pt x="54960" y="75869"/>
                    </a:moveTo>
                    <a:lnTo>
                      <a:pt x="57917" y="76682"/>
                    </a:lnTo>
                    <a:lnTo>
                      <a:pt x="55626" y="77723"/>
                    </a:lnTo>
                    <a:lnTo>
                      <a:pt x="53461" y="77702"/>
                    </a:lnTo>
                    <a:lnTo>
                      <a:pt x="49649" y="76286"/>
                    </a:lnTo>
                    <a:lnTo>
                      <a:pt x="54960" y="75869"/>
                    </a:lnTo>
                    <a:close/>
                    <a:moveTo>
                      <a:pt x="4895" y="77598"/>
                    </a:moveTo>
                    <a:lnTo>
                      <a:pt x="4478" y="77744"/>
                    </a:lnTo>
                    <a:lnTo>
                      <a:pt x="4166" y="77598"/>
                    </a:lnTo>
                    <a:close/>
                    <a:moveTo>
                      <a:pt x="26283" y="77765"/>
                    </a:moveTo>
                    <a:lnTo>
                      <a:pt x="26429" y="77827"/>
                    </a:lnTo>
                    <a:lnTo>
                      <a:pt x="26262" y="77848"/>
                    </a:lnTo>
                    <a:lnTo>
                      <a:pt x="26116" y="77765"/>
                    </a:lnTo>
                    <a:close/>
                    <a:moveTo>
                      <a:pt x="33030" y="77827"/>
                    </a:moveTo>
                    <a:lnTo>
                      <a:pt x="32885" y="77890"/>
                    </a:lnTo>
                    <a:lnTo>
                      <a:pt x="32718" y="77890"/>
                    </a:lnTo>
                    <a:lnTo>
                      <a:pt x="32885" y="77827"/>
                    </a:lnTo>
                    <a:close/>
                    <a:moveTo>
                      <a:pt x="27928" y="77994"/>
                    </a:moveTo>
                    <a:lnTo>
                      <a:pt x="28074" y="78056"/>
                    </a:lnTo>
                    <a:lnTo>
                      <a:pt x="27907" y="78077"/>
                    </a:lnTo>
                    <a:lnTo>
                      <a:pt x="27762" y="78014"/>
                    </a:lnTo>
                    <a:lnTo>
                      <a:pt x="27928" y="77994"/>
                    </a:lnTo>
                    <a:close/>
                    <a:moveTo>
                      <a:pt x="31239" y="78035"/>
                    </a:moveTo>
                    <a:lnTo>
                      <a:pt x="31385" y="78056"/>
                    </a:lnTo>
                    <a:lnTo>
                      <a:pt x="31239" y="78098"/>
                    </a:lnTo>
                    <a:lnTo>
                      <a:pt x="31073" y="78077"/>
                    </a:lnTo>
                    <a:lnTo>
                      <a:pt x="31239" y="78035"/>
                    </a:lnTo>
                    <a:close/>
                    <a:moveTo>
                      <a:pt x="29573" y="78098"/>
                    </a:moveTo>
                    <a:lnTo>
                      <a:pt x="29740" y="78119"/>
                    </a:lnTo>
                    <a:lnTo>
                      <a:pt x="29573" y="78160"/>
                    </a:lnTo>
                    <a:lnTo>
                      <a:pt x="29407" y="78119"/>
                    </a:lnTo>
                    <a:lnTo>
                      <a:pt x="29573" y="78098"/>
                    </a:lnTo>
                    <a:close/>
                    <a:moveTo>
                      <a:pt x="55002" y="78014"/>
                    </a:moveTo>
                    <a:lnTo>
                      <a:pt x="54669" y="78160"/>
                    </a:lnTo>
                    <a:lnTo>
                      <a:pt x="54252" y="78014"/>
                    </a:lnTo>
                    <a:close/>
                    <a:moveTo>
                      <a:pt x="27074" y="78077"/>
                    </a:moveTo>
                    <a:lnTo>
                      <a:pt x="27345" y="78160"/>
                    </a:lnTo>
                    <a:lnTo>
                      <a:pt x="27053" y="78223"/>
                    </a:lnTo>
                    <a:lnTo>
                      <a:pt x="26783" y="78098"/>
                    </a:lnTo>
                    <a:lnTo>
                      <a:pt x="27074" y="78077"/>
                    </a:lnTo>
                    <a:close/>
                    <a:moveTo>
                      <a:pt x="32073" y="78119"/>
                    </a:moveTo>
                    <a:lnTo>
                      <a:pt x="32364" y="78139"/>
                    </a:lnTo>
                    <a:lnTo>
                      <a:pt x="32093" y="78264"/>
                    </a:lnTo>
                    <a:lnTo>
                      <a:pt x="31802" y="78202"/>
                    </a:lnTo>
                    <a:lnTo>
                      <a:pt x="32073" y="78119"/>
                    </a:lnTo>
                    <a:close/>
                    <a:moveTo>
                      <a:pt x="28740" y="78223"/>
                    </a:moveTo>
                    <a:lnTo>
                      <a:pt x="29011" y="78306"/>
                    </a:lnTo>
                    <a:lnTo>
                      <a:pt x="28740" y="78389"/>
                    </a:lnTo>
                    <a:lnTo>
                      <a:pt x="28449" y="78285"/>
                    </a:lnTo>
                    <a:lnTo>
                      <a:pt x="28740" y="78223"/>
                    </a:lnTo>
                    <a:close/>
                    <a:moveTo>
                      <a:pt x="30406" y="78244"/>
                    </a:moveTo>
                    <a:lnTo>
                      <a:pt x="30698" y="78285"/>
                    </a:lnTo>
                    <a:lnTo>
                      <a:pt x="30406" y="78389"/>
                    </a:lnTo>
                    <a:lnTo>
                      <a:pt x="30136" y="78306"/>
                    </a:lnTo>
                    <a:lnTo>
                      <a:pt x="30406" y="78244"/>
                    </a:lnTo>
                    <a:close/>
                    <a:moveTo>
                      <a:pt x="27887" y="78369"/>
                    </a:moveTo>
                    <a:lnTo>
                      <a:pt x="28241" y="78514"/>
                    </a:lnTo>
                    <a:lnTo>
                      <a:pt x="27866" y="78598"/>
                    </a:lnTo>
                    <a:lnTo>
                      <a:pt x="27512" y="78431"/>
                    </a:lnTo>
                    <a:lnTo>
                      <a:pt x="27887" y="78369"/>
                    </a:lnTo>
                    <a:close/>
                    <a:moveTo>
                      <a:pt x="31260" y="78410"/>
                    </a:moveTo>
                    <a:lnTo>
                      <a:pt x="31635" y="78473"/>
                    </a:lnTo>
                    <a:lnTo>
                      <a:pt x="31281" y="78639"/>
                    </a:lnTo>
                    <a:lnTo>
                      <a:pt x="30906" y="78535"/>
                    </a:lnTo>
                    <a:lnTo>
                      <a:pt x="31260" y="78410"/>
                    </a:lnTo>
                    <a:close/>
                    <a:moveTo>
                      <a:pt x="29573" y="78452"/>
                    </a:moveTo>
                    <a:lnTo>
                      <a:pt x="29948" y="78556"/>
                    </a:lnTo>
                    <a:lnTo>
                      <a:pt x="29573" y="78702"/>
                    </a:lnTo>
                    <a:lnTo>
                      <a:pt x="29199" y="78556"/>
                    </a:lnTo>
                    <a:lnTo>
                      <a:pt x="29573" y="78452"/>
                    </a:lnTo>
                    <a:close/>
                    <a:moveTo>
                      <a:pt x="55689" y="78014"/>
                    </a:moveTo>
                    <a:lnTo>
                      <a:pt x="59167" y="78035"/>
                    </a:lnTo>
                    <a:lnTo>
                      <a:pt x="56709" y="78910"/>
                    </a:lnTo>
                    <a:lnTo>
                      <a:pt x="55064" y="78306"/>
                    </a:lnTo>
                    <a:lnTo>
                      <a:pt x="55689" y="78014"/>
                    </a:lnTo>
                    <a:close/>
                    <a:moveTo>
                      <a:pt x="28720" y="78681"/>
                    </a:moveTo>
                    <a:lnTo>
                      <a:pt x="29136" y="78848"/>
                    </a:lnTo>
                    <a:lnTo>
                      <a:pt x="28699" y="78993"/>
                    </a:lnTo>
                    <a:lnTo>
                      <a:pt x="28261" y="78806"/>
                    </a:lnTo>
                    <a:lnTo>
                      <a:pt x="28720" y="78681"/>
                    </a:lnTo>
                    <a:close/>
                    <a:moveTo>
                      <a:pt x="30427" y="78702"/>
                    </a:moveTo>
                    <a:lnTo>
                      <a:pt x="30865" y="78827"/>
                    </a:lnTo>
                    <a:lnTo>
                      <a:pt x="30427" y="79014"/>
                    </a:lnTo>
                    <a:lnTo>
                      <a:pt x="29990" y="78848"/>
                    </a:lnTo>
                    <a:lnTo>
                      <a:pt x="30427" y="78702"/>
                    </a:lnTo>
                    <a:close/>
                    <a:moveTo>
                      <a:pt x="5749" y="77598"/>
                    </a:moveTo>
                    <a:lnTo>
                      <a:pt x="11080" y="77640"/>
                    </a:lnTo>
                    <a:lnTo>
                      <a:pt x="7602" y="79243"/>
                    </a:lnTo>
                    <a:lnTo>
                      <a:pt x="4853" y="77910"/>
                    </a:lnTo>
                    <a:lnTo>
                      <a:pt x="5749" y="77598"/>
                    </a:lnTo>
                    <a:close/>
                    <a:moveTo>
                      <a:pt x="11767" y="77660"/>
                    </a:moveTo>
                    <a:lnTo>
                      <a:pt x="25429" y="77765"/>
                    </a:lnTo>
                    <a:lnTo>
                      <a:pt x="25679" y="77890"/>
                    </a:lnTo>
                    <a:lnTo>
                      <a:pt x="8227" y="79264"/>
                    </a:lnTo>
                    <a:lnTo>
                      <a:pt x="11767" y="77660"/>
                    </a:lnTo>
                    <a:close/>
                    <a:moveTo>
                      <a:pt x="29573" y="78993"/>
                    </a:moveTo>
                    <a:lnTo>
                      <a:pt x="30073" y="79181"/>
                    </a:lnTo>
                    <a:lnTo>
                      <a:pt x="29573" y="79410"/>
                    </a:lnTo>
                    <a:lnTo>
                      <a:pt x="29074" y="79181"/>
                    </a:lnTo>
                    <a:lnTo>
                      <a:pt x="29573" y="78993"/>
                    </a:lnTo>
                    <a:close/>
                    <a:moveTo>
                      <a:pt x="4457" y="78056"/>
                    </a:moveTo>
                    <a:lnTo>
                      <a:pt x="7186" y="79347"/>
                    </a:lnTo>
                    <a:lnTo>
                      <a:pt x="5228" y="79514"/>
                    </a:lnTo>
                    <a:lnTo>
                      <a:pt x="2854" y="78618"/>
                    </a:lnTo>
                    <a:lnTo>
                      <a:pt x="4457" y="78056"/>
                    </a:lnTo>
                    <a:close/>
                    <a:moveTo>
                      <a:pt x="48067" y="77952"/>
                    </a:moveTo>
                    <a:lnTo>
                      <a:pt x="53419" y="77994"/>
                    </a:lnTo>
                    <a:lnTo>
                      <a:pt x="54294" y="78327"/>
                    </a:lnTo>
                    <a:lnTo>
                      <a:pt x="51524" y="79597"/>
                    </a:lnTo>
                    <a:lnTo>
                      <a:pt x="48067" y="77952"/>
                    </a:lnTo>
                    <a:close/>
                    <a:moveTo>
                      <a:pt x="33718" y="77827"/>
                    </a:moveTo>
                    <a:lnTo>
                      <a:pt x="47379" y="77952"/>
                    </a:lnTo>
                    <a:lnTo>
                      <a:pt x="50899" y="79618"/>
                    </a:lnTo>
                    <a:lnTo>
                      <a:pt x="33468" y="77952"/>
                    </a:lnTo>
                    <a:lnTo>
                      <a:pt x="33718" y="77827"/>
                    </a:lnTo>
                    <a:close/>
                    <a:moveTo>
                      <a:pt x="2437" y="78785"/>
                    </a:moveTo>
                    <a:lnTo>
                      <a:pt x="4541" y="79556"/>
                    </a:lnTo>
                    <a:lnTo>
                      <a:pt x="896" y="79847"/>
                    </a:lnTo>
                    <a:lnTo>
                      <a:pt x="63" y="79618"/>
                    </a:lnTo>
                    <a:lnTo>
                      <a:pt x="2437" y="78785"/>
                    </a:lnTo>
                    <a:close/>
                    <a:moveTo>
                      <a:pt x="6603" y="79701"/>
                    </a:moveTo>
                    <a:lnTo>
                      <a:pt x="6207" y="79868"/>
                    </a:lnTo>
                    <a:lnTo>
                      <a:pt x="5874" y="79743"/>
                    </a:lnTo>
                    <a:lnTo>
                      <a:pt x="6603" y="79701"/>
                    </a:lnTo>
                    <a:close/>
                    <a:moveTo>
                      <a:pt x="54689" y="78473"/>
                    </a:moveTo>
                    <a:lnTo>
                      <a:pt x="56272" y="79077"/>
                    </a:lnTo>
                    <a:lnTo>
                      <a:pt x="53898" y="79910"/>
                    </a:lnTo>
                    <a:lnTo>
                      <a:pt x="51940" y="79722"/>
                    </a:lnTo>
                    <a:lnTo>
                      <a:pt x="54689" y="78473"/>
                    </a:lnTo>
                    <a:close/>
                    <a:moveTo>
                      <a:pt x="52523" y="80076"/>
                    </a:moveTo>
                    <a:lnTo>
                      <a:pt x="53252" y="80139"/>
                    </a:lnTo>
                    <a:lnTo>
                      <a:pt x="52919" y="80264"/>
                    </a:lnTo>
                    <a:lnTo>
                      <a:pt x="52523" y="80076"/>
                    </a:lnTo>
                    <a:close/>
                    <a:moveTo>
                      <a:pt x="56709" y="79222"/>
                    </a:moveTo>
                    <a:lnTo>
                      <a:pt x="59063" y="80097"/>
                    </a:lnTo>
                    <a:lnTo>
                      <a:pt x="58209" y="80326"/>
                    </a:lnTo>
                    <a:lnTo>
                      <a:pt x="54585" y="79972"/>
                    </a:lnTo>
                    <a:lnTo>
                      <a:pt x="56709" y="79222"/>
                    </a:lnTo>
                    <a:close/>
                    <a:moveTo>
                      <a:pt x="5186" y="79806"/>
                    </a:moveTo>
                    <a:lnTo>
                      <a:pt x="5832" y="80035"/>
                    </a:lnTo>
                    <a:lnTo>
                      <a:pt x="4228" y="80763"/>
                    </a:lnTo>
                    <a:lnTo>
                      <a:pt x="1708" y="80076"/>
                    </a:lnTo>
                    <a:lnTo>
                      <a:pt x="5186" y="79806"/>
                    </a:lnTo>
                    <a:close/>
                    <a:moveTo>
                      <a:pt x="26220" y="78139"/>
                    </a:moveTo>
                    <a:lnTo>
                      <a:pt x="26554" y="78306"/>
                    </a:lnTo>
                    <a:lnTo>
                      <a:pt x="11101" y="80888"/>
                    </a:lnTo>
                    <a:lnTo>
                      <a:pt x="8289" y="79556"/>
                    </a:lnTo>
                    <a:lnTo>
                      <a:pt x="26220" y="78139"/>
                    </a:lnTo>
                    <a:close/>
                    <a:moveTo>
                      <a:pt x="7706" y="79597"/>
                    </a:moveTo>
                    <a:lnTo>
                      <a:pt x="10601" y="80972"/>
                    </a:lnTo>
                    <a:lnTo>
                      <a:pt x="9601" y="81138"/>
                    </a:lnTo>
                    <a:lnTo>
                      <a:pt x="6582" y="80014"/>
                    </a:lnTo>
                    <a:lnTo>
                      <a:pt x="7456" y="79618"/>
                    </a:lnTo>
                    <a:lnTo>
                      <a:pt x="7706" y="79597"/>
                    </a:lnTo>
                    <a:close/>
                    <a:moveTo>
                      <a:pt x="32926" y="78202"/>
                    </a:moveTo>
                    <a:lnTo>
                      <a:pt x="50837" y="79910"/>
                    </a:lnTo>
                    <a:lnTo>
                      <a:pt x="48004" y="81201"/>
                    </a:lnTo>
                    <a:lnTo>
                      <a:pt x="32593" y="78348"/>
                    </a:lnTo>
                    <a:lnTo>
                      <a:pt x="32926" y="78202"/>
                    </a:lnTo>
                    <a:close/>
                    <a:moveTo>
                      <a:pt x="53940" y="80201"/>
                    </a:moveTo>
                    <a:lnTo>
                      <a:pt x="57397" y="80534"/>
                    </a:lnTo>
                    <a:lnTo>
                      <a:pt x="54877" y="81201"/>
                    </a:lnTo>
                    <a:lnTo>
                      <a:pt x="53294" y="80430"/>
                    </a:lnTo>
                    <a:lnTo>
                      <a:pt x="53940" y="80201"/>
                    </a:lnTo>
                    <a:close/>
                    <a:moveTo>
                      <a:pt x="51420" y="79972"/>
                    </a:moveTo>
                    <a:lnTo>
                      <a:pt x="51670" y="79993"/>
                    </a:lnTo>
                    <a:lnTo>
                      <a:pt x="52523" y="80389"/>
                    </a:lnTo>
                    <a:lnTo>
                      <a:pt x="49483" y="81472"/>
                    </a:lnTo>
                    <a:lnTo>
                      <a:pt x="48504" y="81284"/>
                    </a:lnTo>
                    <a:lnTo>
                      <a:pt x="51420" y="79972"/>
                    </a:lnTo>
                    <a:close/>
                    <a:moveTo>
                      <a:pt x="6207" y="80180"/>
                    </a:moveTo>
                    <a:lnTo>
                      <a:pt x="9039" y="81242"/>
                    </a:lnTo>
                    <a:lnTo>
                      <a:pt x="7102" y="81576"/>
                    </a:lnTo>
                    <a:lnTo>
                      <a:pt x="4666" y="80888"/>
                    </a:lnTo>
                    <a:lnTo>
                      <a:pt x="6207" y="80180"/>
                    </a:lnTo>
                    <a:close/>
                    <a:moveTo>
                      <a:pt x="52898" y="80576"/>
                    </a:moveTo>
                    <a:lnTo>
                      <a:pt x="54439" y="81305"/>
                    </a:lnTo>
                    <a:lnTo>
                      <a:pt x="52003" y="81930"/>
                    </a:lnTo>
                    <a:lnTo>
                      <a:pt x="50066" y="81576"/>
                    </a:lnTo>
                    <a:lnTo>
                      <a:pt x="52898" y="80576"/>
                    </a:lnTo>
                    <a:close/>
                    <a:moveTo>
                      <a:pt x="27012" y="78514"/>
                    </a:moveTo>
                    <a:lnTo>
                      <a:pt x="27428" y="78723"/>
                    </a:lnTo>
                    <a:lnTo>
                      <a:pt x="13892" y="82221"/>
                    </a:lnTo>
                    <a:lnTo>
                      <a:pt x="11559" y="81118"/>
                    </a:lnTo>
                    <a:lnTo>
                      <a:pt x="27012" y="78514"/>
                    </a:lnTo>
                    <a:close/>
                    <a:moveTo>
                      <a:pt x="4249" y="81076"/>
                    </a:moveTo>
                    <a:lnTo>
                      <a:pt x="6415" y="81680"/>
                    </a:lnTo>
                    <a:lnTo>
                      <a:pt x="2812" y="82284"/>
                    </a:lnTo>
                    <a:lnTo>
                      <a:pt x="1958" y="82117"/>
                    </a:lnTo>
                    <a:lnTo>
                      <a:pt x="4249" y="81076"/>
                    </a:lnTo>
                    <a:close/>
                    <a:moveTo>
                      <a:pt x="11059" y="81201"/>
                    </a:moveTo>
                    <a:lnTo>
                      <a:pt x="13454" y="82346"/>
                    </a:lnTo>
                    <a:lnTo>
                      <a:pt x="13059" y="82430"/>
                    </a:lnTo>
                    <a:lnTo>
                      <a:pt x="10143" y="81347"/>
                    </a:lnTo>
                    <a:lnTo>
                      <a:pt x="11059" y="81201"/>
                    </a:lnTo>
                    <a:close/>
                    <a:moveTo>
                      <a:pt x="32135" y="78556"/>
                    </a:moveTo>
                    <a:lnTo>
                      <a:pt x="47546" y="81409"/>
                    </a:lnTo>
                    <a:lnTo>
                      <a:pt x="45193" y="82492"/>
                    </a:lnTo>
                    <a:lnTo>
                      <a:pt x="31718" y="78743"/>
                    </a:lnTo>
                    <a:lnTo>
                      <a:pt x="32135" y="78556"/>
                    </a:lnTo>
                    <a:close/>
                    <a:moveTo>
                      <a:pt x="1500" y="82346"/>
                    </a:moveTo>
                    <a:lnTo>
                      <a:pt x="1979" y="82430"/>
                    </a:lnTo>
                    <a:lnTo>
                      <a:pt x="917" y="82596"/>
                    </a:lnTo>
                    <a:lnTo>
                      <a:pt x="1500" y="82346"/>
                    </a:lnTo>
                    <a:close/>
                    <a:moveTo>
                      <a:pt x="48046" y="81513"/>
                    </a:moveTo>
                    <a:lnTo>
                      <a:pt x="48941" y="81680"/>
                    </a:lnTo>
                    <a:lnTo>
                      <a:pt x="46005" y="82700"/>
                    </a:lnTo>
                    <a:lnTo>
                      <a:pt x="45630" y="82596"/>
                    </a:lnTo>
                    <a:lnTo>
                      <a:pt x="48046" y="81513"/>
                    </a:lnTo>
                    <a:close/>
                    <a:moveTo>
                      <a:pt x="54835" y="81492"/>
                    </a:moveTo>
                    <a:lnTo>
                      <a:pt x="57126" y="82575"/>
                    </a:lnTo>
                    <a:lnTo>
                      <a:pt x="56251" y="82721"/>
                    </a:lnTo>
                    <a:lnTo>
                      <a:pt x="52669" y="82055"/>
                    </a:lnTo>
                    <a:lnTo>
                      <a:pt x="54835" y="81492"/>
                    </a:lnTo>
                    <a:close/>
                    <a:moveTo>
                      <a:pt x="9581" y="81451"/>
                    </a:moveTo>
                    <a:lnTo>
                      <a:pt x="12580" y="82555"/>
                    </a:lnTo>
                    <a:lnTo>
                      <a:pt x="11601" y="82825"/>
                    </a:lnTo>
                    <a:lnTo>
                      <a:pt x="7748" y="81742"/>
                    </a:lnTo>
                    <a:lnTo>
                      <a:pt x="9581" y="81451"/>
                    </a:lnTo>
                    <a:close/>
                    <a:moveTo>
                      <a:pt x="57584" y="82804"/>
                    </a:moveTo>
                    <a:lnTo>
                      <a:pt x="58167" y="83075"/>
                    </a:lnTo>
                    <a:lnTo>
                      <a:pt x="58167" y="83075"/>
                    </a:lnTo>
                    <a:lnTo>
                      <a:pt x="57084" y="82888"/>
                    </a:lnTo>
                    <a:lnTo>
                      <a:pt x="57584" y="82804"/>
                    </a:lnTo>
                    <a:close/>
                    <a:moveTo>
                      <a:pt x="49504" y="81784"/>
                    </a:moveTo>
                    <a:lnTo>
                      <a:pt x="51336" y="82117"/>
                    </a:lnTo>
                    <a:lnTo>
                      <a:pt x="47463" y="83117"/>
                    </a:lnTo>
                    <a:lnTo>
                      <a:pt x="46505" y="82846"/>
                    </a:lnTo>
                    <a:lnTo>
                      <a:pt x="49504" y="81784"/>
                    </a:lnTo>
                    <a:close/>
                    <a:moveTo>
                      <a:pt x="27824" y="78910"/>
                    </a:moveTo>
                    <a:lnTo>
                      <a:pt x="28303" y="79139"/>
                    </a:lnTo>
                    <a:lnTo>
                      <a:pt x="16328" y="83388"/>
                    </a:lnTo>
                    <a:lnTo>
                      <a:pt x="14287" y="82430"/>
                    </a:lnTo>
                    <a:lnTo>
                      <a:pt x="27824" y="78910"/>
                    </a:lnTo>
                    <a:close/>
                    <a:moveTo>
                      <a:pt x="7082" y="81867"/>
                    </a:moveTo>
                    <a:lnTo>
                      <a:pt x="11038" y="82971"/>
                    </a:lnTo>
                    <a:lnTo>
                      <a:pt x="9143" y="83450"/>
                    </a:lnTo>
                    <a:lnTo>
                      <a:pt x="3645" y="82450"/>
                    </a:lnTo>
                    <a:lnTo>
                      <a:pt x="7082" y="81867"/>
                    </a:lnTo>
                    <a:close/>
                    <a:moveTo>
                      <a:pt x="13850" y="82534"/>
                    </a:moveTo>
                    <a:lnTo>
                      <a:pt x="15787" y="83450"/>
                    </a:lnTo>
                    <a:lnTo>
                      <a:pt x="13538" y="82617"/>
                    </a:lnTo>
                    <a:lnTo>
                      <a:pt x="13850" y="82534"/>
                    </a:lnTo>
                    <a:close/>
                    <a:moveTo>
                      <a:pt x="31302" y="78931"/>
                    </a:moveTo>
                    <a:lnTo>
                      <a:pt x="44776" y="82679"/>
                    </a:lnTo>
                    <a:lnTo>
                      <a:pt x="42735" y="83617"/>
                    </a:lnTo>
                    <a:lnTo>
                      <a:pt x="30823" y="79160"/>
                    </a:lnTo>
                    <a:lnTo>
                      <a:pt x="31302" y="78931"/>
                    </a:lnTo>
                    <a:close/>
                    <a:moveTo>
                      <a:pt x="45214" y="82784"/>
                    </a:moveTo>
                    <a:lnTo>
                      <a:pt x="45526" y="82888"/>
                    </a:lnTo>
                    <a:lnTo>
                      <a:pt x="43256" y="83679"/>
                    </a:lnTo>
                    <a:lnTo>
                      <a:pt x="45214" y="82784"/>
                    </a:lnTo>
                    <a:close/>
                    <a:moveTo>
                      <a:pt x="52003" y="82242"/>
                    </a:moveTo>
                    <a:lnTo>
                      <a:pt x="55418" y="82867"/>
                    </a:lnTo>
                    <a:lnTo>
                      <a:pt x="49920" y="83783"/>
                    </a:lnTo>
                    <a:lnTo>
                      <a:pt x="48025" y="83263"/>
                    </a:lnTo>
                    <a:lnTo>
                      <a:pt x="52003" y="82242"/>
                    </a:lnTo>
                    <a:close/>
                    <a:moveTo>
                      <a:pt x="13059" y="82742"/>
                    </a:moveTo>
                    <a:lnTo>
                      <a:pt x="15537" y="83679"/>
                    </a:lnTo>
                    <a:lnTo>
                      <a:pt x="15162" y="83804"/>
                    </a:lnTo>
                    <a:lnTo>
                      <a:pt x="12163" y="82971"/>
                    </a:lnTo>
                    <a:lnTo>
                      <a:pt x="13059" y="82742"/>
                    </a:lnTo>
                    <a:close/>
                    <a:moveTo>
                      <a:pt x="46026" y="83013"/>
                    </a:moveTo>
                    <a:lnTo>
                      <a:pt x="46900" y="83263"/>
                    </a:lnTo>
                    <a:lnTo>
                      <a:pt x="43881" y="84033"/>
                    </a:lnTo>
                    <a:lnTo>
                      <a:pt x="43527" y="83908"/>
                    </a:lnTo>
                    <a:lnTo>
                      <a:pt x="46026" y="83013"/>
                    </a:lnTo>
                    <a:close/>
                    <a:moveTo>
                      <a:pt x="11601" y="83117"/>
                    </a:moveTo>
                    <a:lnTo>
                      <a:pt x="14683" y="83971"/>
                    </a:lnTo>
                    <a:lnTo>
                      <a:pt x="13746" y="84304"/>
                    </a:lnTo>
                    <a:lnTo>
                      <a:pt x="9810" y="83575"/>
                    </a:lnTo>
                    <a:lnTo>
                      <a:pt x="11601" y="83117"/>
                    </a:lnTo>
                    <a:close/>
                    <a:moveTo>
                      <a:pt x="28678" y="79306"/>
                    </a:moveTo>
                    <a:lnTo>
                      <a:pt x="29219" y="79576"/>
                    </a:lnTo>
                    <a:lnTo>
                      <a:pt x="18536" y="84450"/>
                    </a:lnTo>
                    <a:lnTo>
                      <a:pt x="16703" y="83575"/>
                    </a:lnTo>
                    <a:lnTo>
                      <a:pt x="28678" y="79306"/>
                    </a:lnTo>
                    <a:close/>
                    <a:moveTo>
                      <a:pt x="15953" y="83825"/>
                    </a:moveTo>
                    <a:lnTo>
                      <a:pt x="17973" y="84575"/>
                    </a:lnTo>
                    <a:lnTo>
                      <a:pt x="17973" y="84575"/>
                    </a:lnTo>
                    <a:lnTo>
                      <a:pt x="15662" y="83929"/>
                    </a:lnTo>
                    <a:lnTo>
                      <a:pt x="15953" y="83825"/>
                    </a:lnTo>
                    <a:close/>
                    <a:moveTo>
                      <a:pt x="47463" y="83408"/>
                    </a:moveTo>
                    <a:lnTo>
                      <a:pt x="49233" y="83908"/>
                    </a:lnTo>
                    <a:lnTo>
                      <a:pt x="45297" y="84575"/>
                    </a:lnTo>
                    <a:lnTo>
                      <a:pt x="44360" y="84221"/>
                    </a:lnTo>
                    <a:lnTo>
                      <a:pt x="47463" y="83408"/>
                    </a:lnTo>
                    <a:close/>
                    <a:moveTo>
                      <a:pt x="30448" y="79327"/>
                    </a:moveTo>
                    <a:lnTo>
                      <a:pt x="42360" y="83783"/>
                    </a:lnTo>
                    <a:lnTo>
                      <a:pt x="40507" y="84616"/>
                    </a:lnTo>
                    <a:lnTo>
                      <a:pt x="29907" y="79576"/>
                    </a:lnTo>
                    <a:lnTo>
                      <a:pt x="30448" y="79327"/>
                    </a:lnTo>
                    <a:close/>
                    <a:moveTo>
                      <a:pt x="43089" y="84054"/>
                    </a:moveTo>
                    <a:lnTo>
                      <a:pt x="43402" y="84158"/>
                    </a:lnTo>
                    <a:lnTo>
                      <a:pt x="41069" y="84762"/>
                    </a:lnTo>
                    <a:lnTo>
                      <a:pt x="43089" y="84054"/>
                    </a:lnTo>
                    <a:close/>
                    <a:moveTo>
                      <a:pt x="15183" y="84096"/>
                    </a:moveTo>
                    <a:lnTo>
                      <a:pt x="17724" y="84804"/>
                    </a:lnTo>
                    <a:lnTo>
                      <a:pt x="17369" y="84970"/>
                    </a:lnTo>
                    <a:lnTo>
                      <a:pt x="14308" y="84408"/>
                    </a:lnTo>
                    <a:lnTo>
                      <a:pt x="15183" y="84096"/>
                    </a:lnTo>
                    <a:close/>
                    <a:moveTo>
                      <a:pt x="9143" y="83742"/>
                    </a:moveTo>
                    <a:lnTo>
                      <a:pt x="13204" y="84491"/>
                    </a:lnTo>
                    <a:lnTo>
                      <a:pt x="11351" y="85158"/>
                    </a:lnTo>
                    <a:lnTo>
                      <a:pt x="5790" y="84616"/>
                    </a:lnTo>
                    <a:lnTo>
                      <a:pt x="9143" y="83742"/>
                    </a:lnTo>
                    <a:close/>
                    <a:moveTo>
                      <a:pt x="43881" y="84346"/>
                    </a:moveTo>
                    <a:lnTo>
                      <a:pt x="44735" y="84658"/>
                    </a:lnTo>
                    <a:lnTo>
                      <a:pt x="41652" y="85179"/>
                    </a:lnTo>
                    <a:lnTo>
                      <a:pt x="41298" y="85012"/>
                    </a:lnTo>
                    <a:lnTo>
                      <a:pt x="43881" y="84346"/>
                    </a:lnTo>
                    <a:close/>
                    <a:moveTo>
                      <a:pt x="49899" y="84096"/>
                    </a:moveTo>
                    <a:lnTo>
                      <a:pt x="53252" y="85012"/>
                    </a:lnTo>
                    <a:lnTo>
                      <a:pt x="47692" y="85449"/>
                    </a:lnTo>
                    <a:lnTo>
                      <a:pt x="45838" y="84762"/>
                    </a:lnTo>
                    <a:lnTo>
                      <a:pt x="49899" y="84096"/>
                    </a:lnTo>
                    <a:close/>
                    <a:moveTo>
                      <a:pt x="18161" y="84929"/>
                    </a:moveTo>
                    <a:lnTo>
                      <a:pt x="19910" y="85408"/>
                    </a:lnTo>
                    <a:lnTo>
                      <a:pt x="20014" y="85470"/>
                    </a:lnTo>
                    <a:lnTo>
                      <a:pt x="20014" y="85470"/>
                    </a:lnTo>
                    <a:lnTo>
                      <a:pt x="17869" y="85074"/>
                    </a:lnTo>
                    <a:lnTo>
                      <a:pt x="18161" y="84929"/>
                    </a:lnTo>
                    <a:close/>
                    <a:moveTo>
                      <a:pt x="13767" y="84595"/>
                    </a:moveTo>
                    <a:lnTo>
                      <a:pt x="16911" y="85179"/>
                    </a:lnTo>
                    <a:lnTo>
                      <a:pt x="15995" y="85595"/>
                    </a:lnTo>
                    <a:lnTo>
                      <a:pt x="12017" y="85220"/>
                    </a:lnTo>
                    <a:lnTo>
                      <a:pt x="13767" y="84595"/>
                    </a:lnTo>
                    <a:close/>
                    <a:moveTo>
                      <a:pt x="40861" y="85116"/>
                    </a:moveTo>
                    <a:lnTo>
                      <a:pt x="41153" y="85262"/>
                    </a:lnTo>
                    <a:lnTo>
                      <a:pt x="39008" y="85616"/>
                    </a:lnTo>
                    <a:lnTo>
                      <a:pt x="39132" y="85574"/>
                    </a:lnTo>
                    <a:lnTo>
                      <a:pt x="40861" y="85116"/>
                    </a:lnTo>
                    <a:close/>
                    <a:moveTo>
                      <a:pt x="45276" y="84866"/>
                    </a:moveTo>
                    <a:lnTo>
                      <a:pt x="47005" y="85512"/>
                    </a:lnTo>
                    <a:lnTo>
                      <a:pt x="43027" y="85824"/>
                    </a:lnTo>
                    <a:lnTo>
                      <a:pt x="42111" y="85387"/>
                    </a:lnTo>
                    <a:lnTo>
                      <a:pt x="45276" y="84866"/>
                    </a:lnTo>
                    <a:close/>
                    <a:moveTo>
                      <a:pt x="17411" y="85283"/>
                    </a:moveTo>
                    <a:lnTo>
                      <a:pt x="21014" y="85949"/>
                    </a:lnTo>
                    <a:lnTo>
                      <a:pt x="21389" y="86116"/>
                    </a:lnTo>
                    <a:lnTo>
                      <a:pt x="21389" y="86116"/>
                    </a:lnTo>
                    <a:lnTo>
                      <a:pt x="16578" y="85658"/>
                    </a:lnTo>
                    <a:lnTo>
                      <a:pt x="17411" y="85283"/>
                    </a:lnTo>
                    <a:close/>
                    <a:moveTo>
                      <a:pt x="22118" y="86157"/>
                    </a:moveTo>
                    <a:lnTo>
                      <a:pt x="22243" y="86178"/>
                    </a:lnTo>
                    <a:lnTo>
                      <a:pt x="22347" y="86220"/>
                    </a:lnTo>
                    <a:lnTo>
                      <a:pt x="22347" y="86220"/>
                    </a:lnTo>
                    <a:lnTo>
                      <a:pt x="22222" y="86199"/>
                    </a:lnTo>
                    <a:lnTo>
                      <a:pt x="22118" y="86157"/>
                    </a:lnTo>
                    <a:close/>
                    <a:moveTo>
                      <a:pt x="41611" y="85470"/>
                    </a:moveTo>
                    <a:lnTo>
                      <a:pt x="42444" y="85866"/>
                    </a:lnTo>
                    <a:lnTo>
                      <a:pt x="37633" y="86262"/>
                    </a:lnTo>
                    <a:lnTo>
                      <a:pt x="37987" y="86095"/>
                    </a:lnTo>
                    <a:lnTo>
                      <a:pt x="41611" y="85470"/>
                    </a:lnTo>
                    <a:close/>
                    <a:moveTo>
                      <a:pt x="36883" y="86262"/>
                    </a:moveTo>
                    <a:lnTo>
                      <a:pt x="36779" y="86324"/>
                    </a:lnTo>
                    <a:lnTo>
                      <a:pt x="36675" y="86324"/>
                    </a:lnTo>
                    <a:lnTo>
                      <a:pt x="36779" y="86282"/>
                    </a:lnTo>
                    <a:lnTo>
                      <a:pt x="36883" y="86262"/>
                    </a:lnTo>
                    <a:close/>
                    <a:moveTo>
                      <a:pt x="4957" y="84845"/>
                    </a:moveTo>
                    <a:lnTo>
                      <a:pt x="10705" y="85387"/>
                    </a:lnTo>
                    <a:lnTo>
                      <a:pt x="7248" y="86616"/>
                    </a:lnTo>
                    <a:lnTo>
                      <a:pt x="1396" y="86553"/>
                    </a:lnTo>
                    <a:lnTo>
                      <a:pt x="313" y="86032"/>
                    </a:lnTo>
                    <a:lnTo>
                      <a:pt x="4957" y="84845"/>
                    </a:lnTo>
                    <a:close/>
                    <a:moveTo>
                      <a:pt x="11372" y="85449"/>
                    </a:moveTo>
                    <a:lnTo>
                      <a:pt x="15474" y="85845"/>
                    </a:lnTo>
                    <a:lnTo>
                      <a:pt x="13683" y="86657"/>
                    </a:lnTo>
                    <a:lnTo>
                      <a:pt x="8102" y="86616"/>
                    </a:lnTo>
                    <a:lnTo>
                      <a:pt x="11372" y="85449"/>
                    </a:lnTo>
                    <a:close/>
                    <a:moveTo>
                      <a:pt x="16057" y="85907"/>
                    </a:moveTo>
                    <a:lnTo>
                      <a:pt x="22159" y="86491"/>
                    </a:lnTo>
                    <a:lnTo>
                      <a:pt x="22680" y="86741"/>
                    </a:lnTo>
                    <a:lnTo>
                      <a:pt x="14371" y="86657"/>
                    </a:lnTo>
                    <a:lnTo>
                      <a:pt x="16057" y="85907"/>
                    </a:lnTo>
                    <a:close/>
                    <a:moveTo>
                      <a:pt x="22992" y="86574"/>
                    </a:moveTo>
                    <a:lnTo>
                      <a:pt x="23388" y="86595"/>
                    </a:lnTo>
                    <a:lnTo>
                      <a:pt x="23763" y="86741"/>
                    </a:lnTo>
                    <a:lnTo>
                      <a:pt x="23367" y="86741"/>
                    </a:lnTo>
                    <a:lnTo>
                      <a:pt x="22992" y="86574"/>
                    </a:lnTo>
                    <a:close/>
                    <a:moveTo>
                      <a:pt x="24617" y="86720"/>
                    </a:moveTo>
                    <a:lnTo>
                      <a:pt x="24742" y="86761"/>
                    </a:lnTo>
                    <a:lnTo>
                      <a:pt x="24742" y="86761"/>
                    </a:lnTo>
                    <a:lnTo>
                      <a:pt x="24617" y="86741"/>
                    </a:lnTo>
                    <a:lnTo>
                      <a:pt x="24513" y="86720"/>
                    </a:lnTo>
                    <a:close/>
                    <a:moveTo>
                      <a:pt x="29553" y="79743"/>
                    </a:moveTo>
                    <a:lnTo>
                      <a:pt x="40153" y="84783"/>
                    </a:lnTo>
                    <a:lnTo>
                      <a:pt x="40132" y="84804"/>
                    </a:lnTo>
                    <a:lnTo>
                      <a:pt x="37841" y="85595"/>
                    </a:lnTo>
                    <a:lnTo>
                      <a:pt x="35509" y="86220"/>
                    </a:lnTo>
                    <a:lnTo>
                      <a:pt x="33114" y="86616"/>
                    </a:lnTo>
                    <a:lnTo>
                      <a:pt x="30719" y="86803"/>
                    </a:lnTo>
                    <a:lnTo>
                      <a:pt x="28303" y="86782"/>
                    </a:lnTo>
                    <a:lnTo>
                      <a:pt x="25887" y="86553"/>
                    </a:lnTo>
                    <a:lnTo>
                      <a:pt x="23513" y="86116"/>
                    </a:lnTo>
                    <a:lnTo>
                      <a:pt x="21181" y="85470"/>
                    </a:lnTo>
                    <a:lnTo>
                      <a:pt x="18911" y="84616"/>
                    </a:lnTo>
                    <a:lnTo>
                      <a:pt x="18890" y="84616"/>
                    </a:lnTo>
                    <a:lnTo>
                      <a:pt x="29553" y="79743"/>
                    </a:lnTo>
                    <a:close/>
                    <a:moveTo>
                      <a:pt x="34488" y="86782"/>
                    </a:moveTo>
                    <a:lnTo>
                      <a:pt x="34384" y="86824"/>
                    </a:lnTo>
                    <a:lnTo>
                      <a:pt x="34259" y="86824"/>
                    </a:lnTo>
                    <a:lnTo>
                      <a:pt x="34384" y="86803"/>
                    </a:lnTo>
                    <a:lnTo>
                      <a:pt x="34488" y="86782"/>
                    </a:lnTo>
                    <a:close/>
                    <a:moveTo>
                      <a:pt x="36009" y="86678"/>
                    </a:moveTo>
                    <a:lnTo>
                      <a:pt x="35634" y="86845"/>
                    </a:lnTo>
                    <a:lnTo>
                      <a:pt x="35238" y="86845"/>
                    </a:lnTo>
                    <a:lnTo>
                      <a:pt x="35613" y="86699"/>
                    </a:lnTo>
                    <a:lnTo>
                      <a:pt x="36009" y="86678"/>
                    </a:lnTo>
                    <a:close/>
                    <a:moveTo>
                      <a:pt x="42964" y="86116"/>
                    </a:moveTo>
                    <a:lnTo>
                      <a:pt x="44630" y="86907"/>
                    </a:lnTo>
                    <a:lnTo>
                      <a:pt x="36321" y="86845"/>
                    </a:lnTo>
                    <a:lnTo>
                      <a:pt x="36862" y="86616"/>
                    </a:lnTo>
                    <a:lnTo>
                      <a:pt x="42964" y="86116"/>
                    </a:lnTo>
                    <a:close/>
                    <a:moveTo>
                      <a:pt x="47650" y="85762"/>
                    </a:moveTo>
                    <a:lnTo>
                      <a:pt x="50899" y="86970"/>
                    </a:lnTo>
                    <a:lnTo>
                      <a:pt x="45318" y="86928"/>
                    </a:lnTo>
                    <a:lnTo>
                      <a:pt x="43548" y="86074"/>
                    </a:lnTo>
                    <a:lnTo>
                      <a:pt x="47650" y="85762"/>
                    </a:lnTo>
                    <a:close/>
                    <a:moveTo>
                      <a:pt x="54065" y="85241"/>
                    </a:moveTo>
                    <a:lnTo>
                      <a:pt x="58688" y="86532"/>
                    </a:lnTo>
                    <a:lnTo>
                      <a:pt x="57605" y="87032"/>
                    </a:lnTo>
                    <a:lnTo>
                      <a:pt x="51753" y="86970"/>
                    </a:lnTo>
                    <a:lnTo>
                      <a:pt x="48337" y="85699"/>
                    </a:lnTo>
                    <a:lnTo>
                      <a:pt x="54065" y="85241"/>
                    </a:lnTo>
                    <a:close/>
                    <a:moveTo>
                      <a:pt x="27053" y="87053"/>
                    </a:moveTo>
                    <a:lnTo>
                      <a:pt x="27158" y="87074"/>
                    </a:lnTo>
                    <a:lnTo>
                      <a:pt x="27053" y="87095"/>
                    </a:lnTo>
                    <a:lnTo>
                      <a:pt x="26929" y="87053"/>
                    </a:lnTo>
                    <a:close/>
                    <a:moveTo>
                      <a:pt x="32073" y="87095"/>
                    </a:moveTo>
                    <a:lnTo>
                      <a:pt x="31948" y="87136"/>
                    </a:lnTo>
                    <a:lnTo>
                      <a:pt x="31843" y="87115"/>
                    </a:lnTo>
                    <a:lnTo>
                      <a:pt x="31948" y="87095"/>
                    </a:lnTo>
                    <a:close/>
                    <a:moveTo>
                      <a:pt x="25825" y="87053"/>
                    </a:moveTo>
                    <a:lnTo>
                      <a:pt x="26200" y="87157"/>
                    </a:lnTo>
                    <a:lnTo>
                      <a:pt x="25804" y="87199"/>
                    </a:lnTo>
                    <a:lnTo>
                      <a:pt x="25408" y="87053"/>
                    </a:lnTo>
                    <a:close/>
                    <a:moveTo>
                      <a:pt x="29490" y="87178"/>
                    </a:moveTo>
                    <a:lnTo>
                      <a:pt x="29615" y="87199"/>
                    </a:lnTo>
                    <a:lnTo>
                      <a:pt x="29490" y="87220"/>
                    </a:lnTo>
                    <a:lnTo>
                      <a:pt x="29386" y="87199"/>
                    </a:lnTo>
                    <a:lnTo>
                      <a:pt x="29490" y="87178"/>
                    </a:lnTo>
                    <a:close/>
                    <a:moveTo>
                      <a:pt x="33593" y="87115"/>
                    </a:moveTo>
                    <a:lnTo>
                      <a:pt x="33197" y="87261"/>
                    </a:lnTo>
                    <a:lnTo>
                      <a:pt x="32801" y="87220"/>
                    </a:lnTo>
                    <a:lnTo>
                      <a:pt x="33176" y="87115"/>
                    </a:lnTo>
                    <a:close/>
                    <a:moveTo>
                      <a:pt x="24575" y="87032"/>
                    </a:moveTo>
                    <a:lnTo>
                      <a:pt x="25117" y="87240"/>
                    </a:lnTo>
                    <a:lnTo>
                      <a:pt x="24513" y="87282"/>
                    </a:lnTo>
                    <a:lnTo>
                      <a:pt x="23992" y="87032"/>
                    </a:lnTo>
                    <a:close/>
                    <a:moveTo>
                      <a:pt x="34426" y="87115"/>
                    </a:moveTo>
                    <a:lnTo>
                      <a:pt x="35009" y="87136"/>
                    </a:lnTo>
                    <a:lnTo>
                      <a:pt x="34467" y="87365"/>
                    </a:lnTo>
                    <a:lnTo>
                      <a:pt x="33884" y="87324"/>
                    </a:lnTo>
                    <a:lnTo>
                      <a:pt x="34426" y="87115"/>
                    </a:lnTo>
                    <a:close/>
                    <a:moveTo>
                      <a:pt x="28261" y="87282"/>
                    </a:moveTo>
                    <a:lnTo>
                      <a:pt x="28657" y="87365"/>
                    </a:lnTo>
                    <a:lnTo>
                      <a:pt x="28261" y="87428"/>
                    </a:lnTo>
                    <a:lnTo>
                      <a:pt x="27866" y="87324"/>
                    </a:lnTo>
                    <a:lnTo>
                      <a:pt x="28261" y="87282"/>
                    </a:lnTo>
                    <a:close/>
                    <a:moveTo>
                      <a:pt x="30740" y="87303"/>
                    </a:moveTo>
                    <a:lnTo>
                      <a:pt x="31135" y="87344"/>
                    </a:lnTo>
                    <a:lnTo>
                      <a:pt x="30740" y="87449"/>
                    </a:lnTo>
                    <a:lnTo>
                      <a:pt x="30323" y="87365"/>
                    </a:lnTo>
                    <a:lnTo>
                      <a:pt x="30740" y="87303"/>
                    </a:lnTo>
                    <a:close/>
                    <a:moveTo>
                      <a:pt x="27012" y="87386"/>
                    </a:moveTo>
                    <a:lnTo>
                      <a:pt x="27574" y="87532"/>
                    </a:lnTo>
                    <a:lnTo>
                      <a:pt x="26991" y="87636"/>
                    </a:lnTo>
                    <a:lnTo>
                      <a:pt x="26450" y="87428"/>
                    </a:lnTo>
                    <a:lnTo>
                      <a:pt x="27012" y="87386"/>
                    </a:lnTo>
                    <a:close/>
                    <a:moveTo>
                      <a:pt x="31968" y="87428"/>
                    </a:moveTo>
                    <a:lnTo>
                      <a:pt x="32551" y="87490"/>
                    </a:lnTo>
                    <a:lnTo>
                      <a:pt x="31989" y="87678"/>
                    </a:lnTo>
                    <a:lnTo>
                      <a:pt x="31406" y="87574"/>
                    </a:lnTo>
                    <a:lnTo>
                      <a:pt x="31968" y="87428"/>
                    </a:lnTo>
                    <a:close/>
                    <a:moveTo>
                      <a:pt x="29490" y="87511"/>
                    </a:moveTo>
                    <a:lnTo>
                      <a:pt x="30073" y="87615"/>
                    </a:lnTo>
                    <a:lnTo>
                      <a:pt x="29490" y="87761"/>
                    </a:lnTo>
                    <a:lnTo>
                      <a:pt x="28928" y="87615"/>
                    </a:lnTo>
                    <a:lnTo>
                      <a:pt x="29490" y="87511"/>
                    </a:lnTo>
                    <a:close/>
                    <a:moveTo>
                      <a:pt x="2021" y="86845"/>
                    </a:moveTo>
                    <a:lnTo>
                      <a:pt x="6457" y="86886"/>
                    </a:lnTo>
                    <a:lnTo>
                      <a:pt x="3958" y="87782"/>
                    </a:lnTo>
                    <a:lnTo>
                      <a:pt x="2021" y="86845"/>
                    </a:lnTo>
                    <a:close/>
                    <a:moveTo>
                      <a:pt x="25762" y="87490"/>
                    </a:moveTo>
                    <a:lnTo>
                      <a:pt x="26429" y="87740"/>
                    </a:lnTo>
                    <a:lnTo>
                      <a:pt x="25700" y="87865"/>
                    </a:lnTo>
                    <a:lnTo>
                      <a:pt x="25033" y="87532"/>
                    </a:lnTo>
                    <a:lnTo>
                      <a:pt x="25762" y="87490"/>
                    </a:lnTo>
                    <a:close/>
                    <a:moveTo>
                      <a:pt x="33239" y="87553"/>
                    </a:moveTo>
                    <a:lnTo>
                      <a:pt x="33947" y="87615"/>
                    </a:lnTo>
                    <a:lnTo>
                      <a:pt x="33280" y="87928"/>
                    </a:lnTo>
                    <a:lnTo>
                      <a:pt x="32572" y="87782"/>
                    </a:lnTo>
                    <a:lnTo>
                      <a:pt x="33239" y="87553"/>
                    </a:lnTo>
                    <a:close/>
                    <a:moveTo>
                      <a:pt x="28241" y="87719"/>
                    </a:moveTo>
                    <a:lnTo>
                      <a:pt x="28928" y="87907"/>
                    </a:lnTo>
                    <a:lnTo>
                      <a:pt x="28220" y="88094"/>
                    </a:lnTo>
                    <a:lnTo>
                      <a:pt x="27532" y="87844"/>
                    </a:lnTo>
                    <a:lnTo>
                      <a:pt x="28241" y="87719"/>
                    </a:lnTo>
                    <a:close/>
                    <a:moveTo>
                      <a:pt x="30740" y="87740"/>
                    </a:moveTo>
                    <a:lnTo>
                      <a:pt x="31448" y="87865"/>
                    </a:lnTo>
                    <a:lnTo>
                      <a:pt x="30760" y="88115"/>
                    </a:lnTo>
                    <a:lnTo>
                      <a:pt x="30052" y="87928"/>
                    </a:lnTo>
                    <a:lnTo>
                      <a:pt x="30740" y="87740"/>
                    </a:lnTo>
                    <a:close/>
                    <a:moveTo>
                      <a:pt x="52544" y="87282"/>
                    </a:moveTo>
                    <a:lnTo>
                      <a:pt x="56980" y="87303"/>
                    </a:lnTo>
                    <a:lnTo>
                      <a:pt x="55023" y="88198"/>
                    </a:lnTo>
                    <a:lnTo>
                      <a:pt x="52544" y="87282"/>
                    </a:lnTo>
                    <a:close/>
                    <a:moveTo>
                      <a:pt x="13746" y="86949"/>
                    </a:moveTo>
                    <a:lnTo>
                      <a:pt x="23305" y="87032"/>
                    </a:lnTo>
                    <a:lnTo>
                      <a:pt x="23950" y="87344"/>
                    </a:lnTo>
                    <a:lnTo>
                      <a:pt x="10580" y="88386"/>
                    </a:lnTo>
                    <a:lnTo>
                      <a:pt x="13746" y="86949"/>
                    </a:lnTo>
                    <a:close/>
                    <a:moveTo>
                      <a:pt x="26970" y="87928"/>
                    </a:moveTo>
                    <a:lnTo>
                      <a:pt x="27741" y="88219"/>
                    </a:lnTo>
                    <a:lnTo>
                      <a:pt x="26929" y="88427"/>
                    </a:lnTo>
                    <a:lnTo>
                      <a:pt x="26158" y="88073"/>
                    </a:lnTo>
                    <a:lnTo>
                      <a:pt x="26970" y="87928"/>
                    </a:lnTo>
                    <a:close/>
                    <a:moveTo>
                      <a:pt x="32010" y="87969"/>
                    </a:moveTo>
                    <a:lnTo>
                      <a:pt x="32822" y="88136"/>
                    </a:lnTo>
                    <a:lnTo>
                      <a:pt x="32052" y="88469"/>
                    </a:lnTo>
                    <a:lnTo>
                      <a:pt x="31239" y="88261"/>
                    </a:lnTo>
                    <a:lnTo>
                      <a:pt x="32010" y="87969"/>
                    </a:lnTo>
                    <a:close/>
                    <a:moveTo>
                      <a:pt x="29490" y="88073"/>
                    </a:moveTo>
                    <a:lnTo>
                      <a:pt x="30281" y="88282"/>
                    </a:lnTo>
                    <a:lnTo>
                      <a:pt x="29490" y="88573"/>
                    </a:lnTo>
                    <a:lnTo>
                      <a:pt x="28699" y="88282"/>
                    </a:lnTo>
                    <a:lnTo>
                      <a:pt x="29490" y="88073"/>
                    </a:lnTo>
                    <a:close/>
                    <a:moveTo>
                      <a:pt x="35696" y="87136"/>
                    </a:moveTo>
                    <a:lnTo>
                      <a:pt x="45255" y="87220"/>
                    </a:lnTo>
                    <a:lnTo>
                      <a:pt x="48400" y="88698"/>
                    </a:lnTo>
                    <a:lnTo>
                      <a:pt x="35051" y="87428"/>
                    </a:lnTo>
                    <a:lnTo>
                      <a:pt x="35696" y="87136"/>
                    </a:lnTo>
                    <a:close/>
                    <a:moveTo>
                      <a:pt x="7311" y="86907"/>
                    </a:moveTo>
                    <a:lnTo>
                      <a:pt x="13059" y="86949"/>
                    </a:lnTo>
                    <a:lnTo>
                      <a:pt x="9726" y="88469"/>
                    </a:lnTo>
                    <a:lnTo>
                      <a:pt x="6019" y="88761"/>
                    </a:lnTo>
                    <a:lnTo>
                      <a:pt x="4333" y="87948"/>
                    </a:lnTo>
                    <a:lnTo>
                      <a:pt x="7311" y="86907"/>
                    </a:lnTo>
                    <a:close/>
                    <a:moveTo>
                      <a:pt x="3937" y="88094"/>
                    </a:moveTo>
                    <a:lnTo>
                      <a:pt x="5436" y="88802"/>
                    </a:lnTo>
                    <a:lnTo>
                      <a:pt x="3916" y="88927"/>
                    </a:lnTo>
                    <a:lnTo>
                      <a:pt x="2771" y="88511"/>
                    </a:lnTo>
                    <a:lnTo>
                      <a:pt x="3937" y="88094"/>
                    </a:lnTo>
                    <a:close/>
                    <a:moveTo>
                      <a:pt x="28199" y="88407"/>
                    </a:moveTo>
                    <a:lnTo>
                      <a:pt x="29053" y="88719"/>
                    </a:lnTo>
                    <a:lnTo>
                      <a:pt x="28178" y="89031"/>
                    </a:lnTo>
                    <a:lnTo>
                      <a:pt x="27324" y="88636"/>
                    </a:lnTo>
                    <a:lnTo>
                      <a:pt x="28199" y="88407"/>
                    </a:lnTo>
                    <a:close/>
                    <a:moveTo>
                      <a:pt x="30760" y="88427"/>
                    </a:moveTo>
                    <a:lnTo>
                      <a:pt x="31656" y="88656"/>
                    </a:lnTo>
                    <a:lnTo>
                      <a:pt x="30802" y="89052"/>
                    </a:lnTo>
                    <a:lnTo>
                      <a:pt x="29907" y="88719"/>
                    </a:lnTo>
                    <a:lnTo>
                      <a:pt x="30760" y="88427"/>
                    </a:lnTo>
                    <a:close/>
                    <a:moveTo>
                      <a:pt x="45942" y="87220"/>
                    </a:moveTo>
                    <a:lnTo>
                      <a:pt x="51690" y="87261"/>
                    </a:lnTo>
                    <a:lnTo>
                      <a:pt x="54648" y="88365"/>
                    </a:lnTo>
                    <a:lnTo>
                      <a:pt x="52961" y="89135"/>
                    </a:lnTo>
                    <a:lnTo>
                      <a:pt x="49233" y="88781"/>
                    </a:lnTo>
                    <a:lnTo>
                      <a:pt x="45942" y="87220"/>
                    </a:lnTo>
                    <a:close/>
                    <a:moveTo>
                      <a:pt x="2354" y="88656"/>
                    </a:moveTo>
                    <a:lnTo>
                      <a:pt x="3229" y="88969"/>
                    </a:lnTo>
                    <a:lnTo>
                      <a:pt x="917" y="89156"/>
                    </a:lnTo>
                    <a:lnTo>
                      <a:pt x="2354" y="88656"/>
                    </a:lnTo>
                    <a:close/>
                    <a:moveTo>
                      <a:pt x="55043" y="88511"/>
                    </a:moveTo>
                    <a:lnTo>
                      <a:pt x="56189" y="88948"/>
                    </a:lnTo>
                    <a:lnTo>
                      <a:pt x="55064" y="89344"/>
                    </a:lnTo>
                    <a:lnTo>
                      <a:pt x="53523" y="89198"/>
                    </a:lnTo>
                    <a:lnTo>
                      <a:pt x="55043" y="88511"/>
                    </a:lnTo>
                    <a:close/>
                    <a:moveTo>
                      <a:pt x="8956" y="88823"/>
                    </a:moveTo>
                    <a:lnTo>
                      <a:pt x="7519" y="89469"/>
                    </a:lnTo>
                    <a:lnTo>
                      <a:pt x="6540" y="89011"/>
                    </a:lnTo>
                    <a:lnTo>
                      <a:pt x="8956" y="88823"/>
                    </a:lnTo>
                    <a:close/>
                    <a:moveTo>
                      <a:pt x="56626" y="89094"/>
                    </a:moveTo>
                    <a:lnTo>
                      <a:pt x="58042" y="89635"/>
                    </a:lnTo>
                    <a:lnTo>
                      <a:pt x="55751" y="89406"/>
                    </a:lnTo>
                    <a:lnTo>
                      <a:pt x="56626" y="89094"/>
                    </a:lnTo>
                    <a:close/>
                    <a:moveTo>
                      <a:pt x="29490" y="88886"/>
                    </a:moveTo>
                    <a:lnTo>
                      <a:pt x="30427" y="89219"/>
                    </a:lnTo>
                    <a:lnTo>
                      <a:pt x="29469" y="89656"/>
                    </a:lnTo>
                    <a:lnTo>
                      <a:pt x="28553" y="89219"/>
                    </a:lnTo>
                    <a:lnTo>
                      <a:pt x="29490" y="88886"/>
                    </a:lnTo>
                    <a:close/>
                    <a:moveTo>
                      <a:pt x="50004" y="89156"/>
                    </a:moveTo>
                    <a:lnTo>
                      <a:pt x="52419" y="89385"/>
                    </a:lnTo>
                    <a:lnTo>
                      <a:pt x="51441" y="89844"/>
                    </a:lnTo>
                    <a:lnTo>
                      <a:pt x="50004" y="89156"/>
                    </a:lnTo>
                    <a:close/>
                    <a:moveTo>
                      <a:pt x="5957" y="89052"/>
                    </a:moveTo>
                    <a:lnTo>
                      <a:pt x="7186" y="89635"/>
                    </a:lnTo>
                    <a:lnTo>
                      <a:pt x="6561" y="89906"/>
                    </a:lnTo>
                    <a:lnTo>
                      <a:pt x="4541" y="89156"/>
                    </a:lnTo>
                    <a:lnTo>
                      <a:pt x="5957" y="89052"/>
                    </a:lnTo>
                    <a:close/>
                    <a:moveTo>
                      <a:pt x="53002" y="89448"/>
                    </a:moveTo>
                    <a:lnTo>
                      <a:pt x="54419" y="89573"/>
                    </a:lnTo>
                    <a:lnTo>
                      <a:pt x="52398" y="90302"/>
                    </a:lnTo>
                    <a:lnTo>
                      <a:pt x="51774" y="89989"/>
                    </a:lnTo>
                    <a:lnTo>
                      <a:pt x="53002" y="89448"/>
                    </a:lnTo>
                    <a:close/>
                    <a:moveTo>
                      <a:pt x="24471" y="87594"/>
                    </a:moveTo>
                    <a:lnTo>
                      <a:pt x="25200" y="87948"/>
                    </a:lnTo>
                    <a:lnTo>
                      <a:pt x="9747" y="90531"/>
                    </a:lnTo>
                    <a:lnTo>
                      <a:pt x="7852" y="89635"/>
                    </a:lnTo>
                    <a:lnTo>
                      <a:pt x="9810" y="88740"/>
                    </a:lnTo>
                    <a:lnTo>
                      <a:pt x="24471" y="87594"/>
                    </a:lnTo>
                    <a:close/>
                    <a:moveTo>
                      <a:pt x="3874" y="89219"/>
                    </a:moveTo>
                    <a:lnTo>
                      <a:pt x="6186" y="90093"/>
                    </a:lnTo>
                    <a:lnTo>
                      <a:pt x="4999" y="90614"/>
                    </a:lnTo>
                    <a:lnTo>
                      <a:pt x="813" y="89469"/>
                    </a:lnTo>
                    <a:lnTo>
                      <a:pt x="3874" y="89219"/>
                    </a:lnTo>
                    <a:close/>
                    <a:moveTo>
                      <a:pt x="7519" y="89802"/>
                    </a:moveTo>
                    <a:lnTo>
                      <a:pt x="9247" y="90614"/>
                    </a:lnTo>
                    <a:lnTo>
                      <a:pt x="8685" y="90718"/>
                    </a:lnTo>
                    <a:lnTo>
                      <a:pt x="6936" y="90052"/>
                    </a:lnTo>
                    <a:lnTo>
                      <a:pt x="7519" y="89802"/>
                    </a:lnTo>
                    <a:close/>
                    <a:moveTo>
                      <a:pt x="34530" y="87678"/>
                    </a:moveTo>
                    <a:lnTo>
                      <a:pt x="49170" y="89073"/>
                    </a:lnTo>
                    <a:lnTo>
                      <a:pt x="51086" y="89989"/>
                    </a:lnTo>
                    <a:lnTo>
                      <a:pt x="49191" y="90864"/>
                    </a:lnTo>
                    <a:lnTo>
                      <a:pt x="33780" y="88011"/>
                    </a:lnTo>
                    <a:lnTo>
                      <a:pt x="34530" y="87678"/>
                    </a:lnTo>
                    <a:close/>
                    <a:moveTo>
                      <a:pt x="55106" y="89635"/>
                    </a:moveTo>
                    <a:lnTo>
                      <a:pt x="58146" y="89927"/>
                    </a:lnTo>
                    <a:lnTo>
                      <a:pt x="53940" y="91031"/>
                    </a:lnTo>
                    <a:lnTo>
                      <a:pt x="52773" y="90468"/>
                    </a:lnTo>
                    <a:lnTo>
                      <a:pt x="55106" y="89635"/>
                    </a:lnTo>
                    <a:close/>
                    <a:moveTo>
                      <a:pt x="6561" y="90218"/>
                    </a:moveTo>
                    <a:lnTo>
                      <a:pt x="8123" y="90802"/>
                    </a:lnTo>
                    <a:lnTo>
                      <a:pt x="6603" y="91051"/>
                    </a:lnTo>
                    <a:lnTo>
                      <a:pt x="5436" y="90739"/>
                    </a:lnTo>
                    <a:lnTo>
                      <a:pt x="6561" y="90218"/>
                    </a:lnTo>
                    <a:close/>
                    <a:moveTo>
                      <a:pt x="51441" y="90156"/>
                    </a:moveTo>
                    <a:lnTo>
                      <a:pt x="52003" y="90427"/>
                    </a:lnTo>
                    <a:lnTo>
                      <a:pt x="50253" y="91051"/>
                    </a:lnTo>
                    <a:lnTo>
                      <a:pt x="49691" y="90947"/>
                    </a:lnTo>
                    <a:lnTo>
                      <a:pt x="51441" y="90156"/>
                    </a:lnTo>
                    <a:close/>
                    <a:moveTo>
                      <a:pt x="52378" y="90614"/>
                    </a:moveTo>
                    <a:lnTo>
                      <a:pt x="53502" y="91135"/>
                    </a:lnTo>
                    <a:lnTo>
                      <a:pt x="52336" y="91447"/>
                    </a:lnTo>
                    <a:lnTo>
                      <a:pt x="50816" y="91156"/>
                    </a:lnTo>
                    <a:lnTo>
                      <a:pt x="52378" y="90614"/>
                    </a:lnTo>
                    <a:close/>
                    <a:moveTo>
                      <a:pt x="5041" y="90927"/>
                    </a:moveTo>
                    <a:lnTo>
                      <a:pt x="5936" y="91176"/>
                    </a:lnTo>
                    <a:lnTo>
                      <a:pt x="3645" y="91551"/>
                    </a:lnTo>
                    <a:lnTo>
                      <a:pt x="3645" y="91551"/>
                    </a:lnTo>
                    <a:lnTo>
                      <a:pt x="5041" y="90927"/>
                    </a:lnTo>
                    <a:close/>
                    <a:moveTo>
                      <a:pt x="53898" y="91322"/>
                    </a:moveTo>
                    <a:lnTo>
                      <a:pt x="55272" y="91989"/>
                    </a:lnTo>
                    <a:lnTo>
                      <a:pt x="55272" y="91989"/>
                    </a:lnTo>
                    <a:lnTo>
                      <a:pt x="53002" y="91572"/>
                    </a:lnTo>
                    <a:lnTo>
                      <a:pt x="53898" y="91322"/>
                    </a:lnTo>
                    <a:close/>
                    <a:moveTo>
                      <a:pt x="9706" y="90843"/>
                    </a:moveTo>
                    <a:lnTo>
                      <a:pt x="12163" y="92009"/>
                    </a:lnTo>
                    <a:lnTo>
                      <a:pt x="12163" y="92009"/>
                    </a:lnTo>
                    <a:lnTo>
                      <a:pt x="9227" y="90906"/>
                    </a:lnTo>
                    <a:lnTo>
                      <a:pt x="9706" y="90843"/>
                    </a:lnTo>
                    <a:close/>
                    <a:moveTo>
                      <a:pt x="25658" y="88157"/>
                    </a:moveTo>
                    <a:lnTo>
                      <a:pt x="26491" y="88552"/>
                    </a:lnTo>
                    <a:lnTo>
                      <a:pt x="12934" y="92051"/>
                    </a:lnTo>
                    <a:lnTo>
                      <a:pt x="10205" y="90760"/>
                    </a:lnTo>
                    <a:lnTo>
                      <a:pt x="25658" y="88157"/>
                    </a:lnTo>
                    <a:close/>
                    <a:moveTo>
                      <a:pt x="49233" y="91156"/>
                    </a:moveTo>
                    <a:lnTo>
                      <a:pt x="49691" y="91239"/>
                    </a:lnTo>
                    <a:lnTo>
                      <a:pt x="46755" y="92301"/>
                    </a:lnTo>
                    <a:lnTo>
                      <a:pt x="49233" y="91156"/>
                    </a:lnTo>
                    <a:close/>
                    <a:moveTo>
                      <a:pt x="33322" y="88219"/>
                    </a:moveTo>
                    <a:lnTo>
                      <a:pt x="48733" y="91072"/>
                    </a:lnTo>
                    <a:lnTo>
                      <a:pt x="45963" y="92322"/>
                    </a:lnTo>
                    <a:lnTo>
                      <a:pt x="32489" y="88594"/>
                    </a:lnTo>
                    <a:lnTo>
                      <a:pt x="33322" y="88219"/>
                    </a:lnTo>
                    <a:close/>
                    <a:moveTo>
                      <a:pt x="8664" y="91010"/>
                    </a:moveTo>
                    <a:lnTo>
                      <a:pt x="12080" y="92280"/>
                    </a:lnTo>
                    <a:lnTo>
                      <a:pt x="11517" y="92426"/>
                    </a:lnTo>
                    <a:lnTo>
                      <a:pt x="7269" y="91239"/>
                    </a:lnTo>
                    <a:lnTo>
                      <a:pt x="8664" y="91010"/>
                    </a:lnTo>
                    <a:close/>
                    <a:moveTo>
                      <a:pt x="50274" y="91343"/>
                    </a:moveTo>
                    <a:lnTo>
                      <a:pt x="51670" y="91614"/>
                    </a:lnTo>
                    <a:lnTo>
                      <a:pt x="47379" y="92718"/>
                    </a:lnTo>
                    <a:lnTo>
                      <a:pt x="46838" y="92572"/>
                    </a:lnTo>
                    <a:lnTo>
                      <a:pt x="50274" y="91343"/>
                    </a:lnTo>
                    <a:close/>
                    <a:moveTo>
                      <a:pt x="6582" y="91364"/>
                    </a:moveTo>
                    <a:lnTo>
                      <a:pt x="10976" y="92572"/>
                    </a:lnTo>
                    <a:lnTo>
                      <a:pt x="9477" y="92947"/>
                    </a:lnTo>
                    <a:lnTo>
                      <a:pt x="3583" y="91864"/>
                    </a:lnTo>
                    <a:lnTo>
                      <a:pt x="6582" y="91364"/>
                    </a:lnTo>
                    <a:close/>
                    <a:moveTo>
                      <a:pt x="52336" y="91739"/>
                    </a:moveTo>
                    <a:lnTo>
                      <a:pt x="55356" y="92301"/>
                    </a:lnTo>
                    <a:lnTo>
                      <a:pt x="49420" y="93280"/>
                    </a:lnTo>
                    <a:lnTo>
                      <a:pt x="47942" y="92884"/>
                    </a:lnTo>
                    <a:lnTo>
                      <a:pt x="52336" y="91739"/>
                    </a:lnTo>
                    <a:close/>
                    <a:moveTo>
                      <a:pt x="26887" y="88740"/>
                    </a:moveTo>
                    <a:lnTo>
                      <a:pt x="27782" y="89177"/>
                    </a:lnTo>
                    <a:lnTo>
                      <a:pt x="15891" y="93384"/>
                    </a:lnTo>
                    <a:lnTo>
                      <a:pt x="15287" y="93176"/>
                    </a:lnTo>
                    <a:lnTo>
                      <a:pt x="13350" y="92259"/>
                    </a:lnTo>
                    <a:lnTo>
                      <a:pt x="26887" y="88740"/>
                    </a:lnTo>
                    <a:close/>
                    <a:moveTo>
                      <a:pt x="12538" y="92468"/>
                    </a:moveTo>
                    <a:lnTo>
                      <a:pt x="15099" y="93405"/>
                    </a:lnTo>
                    <a:lnTo>
                      <a:pt x="12080" y="92572"/>
                    </a:lnTo>
                    <a:lnTo>
                      <a:pt x="12538" y="92468"/>
                    </a:lnTo>
                    <a:close/>
                    <a:moveTo>
                      <a:pt x="32073" y="88781"/>
                    </a:moveTo>
                    <a:lnTo>
                      <a:pt x="45568" y="92509"/>
                    </a:lnTo>
                    <a:lnTo>
                      <a:pt x="43610" y="93405"/>
                    </a:lnTo>
                    <a:lnTo>
                      <a:pt x="43006" y="93613"/>
                    </a:lnTo>
                    <a:lnTo>
                      <a:pt x="31177" y="89198"/>
                    </a:lnTo>
                    <a:lnTo>
                      <a:pt x="32073" y="88781"/>
                    </a:lnTo>
                    <a:close/>
                    <a:moveTo>
                      <a:pt x="46359" y="92738"/>
                    </a:moveTo>
                    <a:lnTo>
                      <a:pt x="46817" y="92863"/>
                    </a:lnTo>
                    <a:lnTo>
                      <a:pt x="43797" y="93655"/>
                    </a:lnTo>
                    <a:lnTo>
                      <a:pt x="43797" y="93655"/>
                    </a:lnTo>
                    <a:lnTo>
                      <a:pt x="46359" y="92738"/>
                    </a:lnTo>
                    <a:close/>
                    <a:moveTo>
                      <a:pt x="11517" y="92718"/>
                    </a:moveTo>
                    <a:lnTo>
                      <a:pt x="15037" y="93696"/>
                    </a:lnTo>
                    <a:lnTo>
                      <a:pt x="14496" y="93884"/>
                    </a:lnTo>
                    <a:lnTo>
                      <a:pt x="10143" y="93072"/>
                    </a:lnTo>
                    <a:lnTo>
                      <a:pt x="11517" y="92718"/>
                    </a:lnTo>
                    <a:close/>
                    <a:moveTo>
                      <a:pt x="47379" y="93030"/>
                    </a:moveTo>
                    <a:lnTo>
                      <a:pt x="48754" y="93405"/>
                    </a:lnTo>
                    <a:lnTo>
                      <a:pt x="44381" y="94134"/>
                    </a:lnTo>
                    <a:lnTo>
                      <a:pt x="43860" y="93925"/>
                    </a:lnTo>
                    <a:lnTo>
                      <a:pt x="47379" y="93030"/>
                    </a:lnTo>
                    <a:close/>
                    <a:moveTo>
                      <a:pt x="56189" y="92447"/>
                    </a:moveTo>
                    <a:lnTo>
                      <a:pt x="56272" y="92468"/>
                    </a:lnTo>
                    <a:lnTo>
                      <a:pt x="59209" y="93863"/>
                    </a:lnTo>
                    <a:lnTo>
                      <a:pt x="53190" y="94321"/>
                    </a:lnTo>
                    <a:lnTo>
                      <a:pt x="50087" y="93467"/>
                    </a:lnTo>
                    <a:lnTo>
                      <a:pt x="56189" y="92447"/>
                    </a:lnTo>
                    <a:close/>
                    <a:moveTo>
                      <a:pt x="15516" y="93821"/>
                    </a:moveTo>
                    <a:lnTo>
                      <a:pt x="16641" y="94134"/>
                    </a:lnTo>
                    <a:lnTo>
                      <a:pt x="17120" y="94363"/>
                    </a:lnTo>
                    <a:lnTo>
                      <a:pt x="15079" y="93988"/>
                    </a:lnTo>
                    <a:lnTo>
                      <a:pt x="15516" y="93821"/>
                    </a:lnTo>
                    <a:close/>
                    <a:moveTo>
                      <a:pt x="28157" y="89344"/>
                    </a:moveTo>
                    <a:lnTo>
                      <a:pt x="29136" y="89802"/>
                    </a:lnTo>
                    <a:lnTo>
                      <a:pt x="18931" y="94467"/>
                    </a:lnTo>
                    <a:lnTo>
                      <a:pt x="18307" y="94300"/>
                    </a:lnTo>
                    <a:lnTo>
                      <a:pt x="16307" y="93551"/>
                    </a:lnTo>
                    <a:lnTo>
                      <a:pt x="28157" y="89344"/>
                    </a:lnTo>
                    <a:close/>
                    <a:moveTo>
                      <a:pt x="43360" y="94050"/>
                    </a:moveTo>
                    <a:lnTo>
                      <a:pt x="43818" y="94217"/>
                    </a:lnTo>
                    <a:lnTo>
                      <a:pt x="41757" y="94571"/>
                    </a:lnTo>
                    <a:lnTo>
                      <a:pt x="42236" y="94363"/>
                    </a:lnTo>
                    <a:lnTo>
                      <a:pt x="43360" y="94050"/>
                    </a:lnTo>
                    <a:close/>
                    <a:moveTo>
                      <a:pt x="9497" y="93259"/>
                    </a:moveTo>
                    <a:lnTo>
                      <a:pt x="13954" y="94071"/>
                    </a:lnTo>
                    <a:lnTo>
                      <a:pt x="12496" y="94592"/>
                    </a:lnTo>
                    <a:lnTo>
                      <a:pt x="6519" y="94009"/>
                    </a:lnTo>
                    <a:lnTo>
                      <a:pt x="9497" y="93259"/>
                    </a:lnTo>
                    <a:close/>
                    <a:moveTo>
                      <a:pt x="30802" y="89365"/>
                    </a:moveTo>
                    <a:lnTo>
                      <a:pt x="42590" y="93780"/>
                    </a:lnTo>
                    <a:lnTo>
                      <a:pt x="40569" y="94488"/>
                    </a:lnTo>
                    <a:lnTo>
                      <a:pt x="39945" y="94654"/>
                    </a:lnTo>
                    <a:lnTo>
                      <a:pt x="29823" y="89823"/>
                    </a:lnTo>
                    <a:lnTo>
                      <a:pt x="30802" y="89365"/>
                    </a:lnTo>
                    <a:close/>
                    <a:moveTo>
                      <a:pt x="49400" y="93571"/>
                    </a:moveTo>
                    <a:lnTo>
                      <a:pt x="52357" y="94404"/>
                    </a:lnTo>
                    <a:lnTo>
                      <a:pt x="46359" y="94863"/>
                    </a:lnTo>
                    <a:lnTo>
                      <a:pt x="44922" y="94342"/>
                    </a:lnTo>
                    <a:lnTo>
                      <a:pt x="49400" y="93571"/>
                    </a:lnTo>
                    <a:close/>
                    <a:moveTo>
                      <a:pt x="14516" y="94175"/>
                    </a:moveTo>
                    <a:lnTo>
                      <a:pt x="18098" y="94842"/>
                    </a:lnTo>
                    <a:lnTo>
                      <a:pt x="17599" y="95071"/>
                    </a:lnTo>
                    <a:lnTo>
                      <a:pt x="13183" y="94654"/>
                    </a:lnTo>
                    <a:lnTo>
                      <a:pt x="14516" y="94175"/>
                    </a:lnTo>
                    <a:close/>
                    <a:moveTo>
                      <a:pt x="18452" y="95008"/>
                    </a:moveTo>
                    <a:lnTo>
                      <a:pt x="18869" y="95196"/>
                    </a:lnTo>
                    <a:lnTo>
                      <a:pt x="18161" y="95133"/>
                    </a:lnTo>
                    <a:lnTo>
                      <a:pt x="18452" y="95008"/>
                    </a:lnTo>
                    <a:close/>
                    <a:moveTo>
                      <a:pt x="44360" y="94425"/>
                    </a:moveTo>
                    <a:lnTo>
                      <a:pt x="45693" y="94925"/>
                    </a:lnTo>
                    <a:lnTo>
                      <a:pt x="41278" y="95279"/>
                    </a:lnTo>
                    <a:lnTo>
                      <a:pt x="40757" y="95029"/>
                    </a:lnTo>
                    <a:lnTo>
                      <a:pt x="44360" y="94425"/>
                    </a:lnTo>
                    <a:close/>
                    <a:moveTo>
                      <a:pt x="19244" y="95050"/>
                    </a:moveTo>
                    <a:lnTo>
                      <a:pt x="19744" y="95154"/>
                    </a:lnTo>
                    <a:lnTo>
                      <a:pt x="20243" y="95342"/>
                    </a:lnTo>
                    <a:lnTo>
                      <a:pt x="20243" y="95342"/>
                    </a:lnTo>
                    <a:lnTo>
                      <a:pt x="19723" y="95279"/>
                    </a:lnTo>
                    <a:lnTo>
                      <a:pt x="19244" y="95050"/>
                    </a:lnTo>
                    <a:close/>
                    <a:moveTo>
                      <a:pt x="40424" y="95175"/>
                    </a:moveTo>
                    <a:lnTo>
                      <a:pt x="40694" y="95321"/>
                    </a:lnTo>
                    <a:lnTo>
                      <a:pt x="39986" y="95383"/>
                    </a:lnTo>
                    <a:lnTo>
                      <a:pt x="40424" y="95175"/>
                    </a:lnTo>
                    <a:close/>
                    <a:moveTo>
                      <a:pt x="39632" y="95217"/>
                    </a:moveTo>
                    <a:lnTo>
                      <a:pt x="39153" y="95446"/>
                    </a:lnTo>
                    <a:lnTo>
                      <a:pt x="38612" y="95487"/>
                    </a:lnTo>
                    <a:lnTo>
                      <a:pt x="38612" y="95487"/>
                    </a:lnTo>
                    <a:lnTo>
                      <a:pt x="39112" y="95300"/>
                    </a:lnTo>
                    <a:lnTo>
                      <a:pt x="39632" y="95217"/>
                    </a:lnTo>
                    <a:close/>
                    <a:moveTo>
                      <a:pt x="12538" y="94883"/>
                    </a:moveTo>
                    <a:lnTo>
                      <a:pt x="17057" y="95321"/>
                    </a:lnTo>
                    <a:lnTo>
                      <a:pt x="15662" y="95966"/>
                    </a:lnTo>
                    <a:lnTo>
                      <a:pt x="9664" y="95904"/>
                    </a:lnTo>
                    <a:lnTo>
                      <a:pt x="12538" y="94883"/>
                    </a:lnTo>
                    <a:close/>
                    <a:moveTo>
                      <a:pt x="17640" y="95383"/>
                    </a:moveTo>
                    <a:lnTo>
                      <a:pt x="19639" y="95571"/>
                    </a:lnTo>
                    <a:lnTo>
                      <a:pt x="20535" y="96008"/>
                    </a:lnTo>
                    <a:lnTo>
                      <a:pt x="16349" y="95966"/>
                    </a:lnTo>
                    <a:lnTo>
                      <a:pt x="17640" y="95383"/>
                    </a:lnTo>
                    <a:close/>
                    <a:moveTo>
                      <a:pt x="20473" y="95654"/>
                    </a:moveTo>
                    <a:lnTo>
                      <a:pt x="21285" y="95716"/>
                    </a:lnTo>
                    <a:lnTo>
                      <a:pt x="22055" y="96008"/>
                    </a:lnTo>
                    <a:lnTo>
                      <a:pt x="21222" y="96008"/>
                    </a:lnTo>
                    <a:lnTo>
                      <a:pt x="20473" y="95654"/>
                    </a:lnTo>
                    <a:close/>
                    <a:moveTo>
                      <a:pt x="22409" y="95841"/>
                    </a:moveTo>
                    <a:lnTo>
                      <a:pt x="22930" y="95883"/>
                    </a:lnTo>
                    <a:lnTo>
                      <a:pt x="23430" y="96029"/>
                    </a:lnTo>
                    <a:lnTo>
                      <a:pt x="22909" y="96008"/>
                    </a:lnTo>
                    <a:lnTo>
                      <a:pt x="22409" y="95841"/>
                    </a:lnTo>
                    <a:close/>
                    <a:moveTo>
                      <a:pt x="29469" y="89969"/>
                    </a:moveTo>
                    <a:lnTo>
                      <a:pt x="39528" y="94758"/>
                    </a:lnTo>
                    <a:lnTo>
                      <a:pt x="37446" y="95300"/>
                    </a:lnTo>
                    <a:lnTo>
                      <a:pt x="34259" y="95821"/>
                    </a:lnTo>
                    <a:lnTo>
                      <a:pt x="31031" y="96091"/>
                    </a:lnTo>
                    <a:lnTo>
                      <a:pt x="27803" y="96050"/>
                    </a:lnTo>
                    <a:lnTo>
                      <a:pt x="24596" y="95758"/>
                    </a:lnTo>
                    <a:lnTo>
                      <a:pt x="21431" y="95154"/>
                    </a:lnTo>
                    <a:lnTo>
                      <a:pt x="19348" y="94592"/>
                    </a:lnTo>
                    <a:lnTo>
                      <a:pt x="29469" y="89969"/>
                    </a:lnTo>
                    <a:close/>
                    <a:moveTo>
                      <a:pt x="36446" y="95946"/>
                    </a:moveTo>
                    <a:lnTo>
                      <a:pt x="35946" y="96133"/>
                    </a:lnTo>
                    <a:lnTo>
                      <a:pt x="35405" y="96112"/>
                    </a:lnTo>
                    <a:lnTo>
                      <a:pt x="35925" y="95987"/>
                    </a:lnTo>
                    <a:lnTo>
                      <a:pt x="36446" y="95946"/>
                    </a:lnTo>
                    <a:close/>
                    <a:moveTo>
                      <a:pt x="38383" y="95800"/>
                    </a:moveTo>
                    <a:lnTo>
                      <a:pt x="37633" y="96133"/>
                    </a:lnTo>
                    <a:lnTo>
                      <a:pt x="36800" y="96133"/>
                    </a:lnTo>
                    <a:lnTo>
                      <a:pt x="37571" y="95862"/>
                    </a:lnTo>
                    <a:lnTo>
                      <a:pt x="38383" y="95800"/>
                    </a:lnTo>
                    <a:close/>
                    <a:moveTo>
                      <a:pt x="41215" y="95571"/>
                    </a:moveTo>
                    <a:lnTo>
                      <a:pt x="42506" y="96175"/>
                    </a:lnTo>
                    <a:lnTo>
                      <a:pt x="38299" y="96154"/>
                    </a:lnTo>
                    <a:lnTo>
                      <a:pt x="39216" y="95737"/>
                    </a:lnTo>
                    <a:lnTo>
                      <a:pt x="41215" y="95571"/>
                    </a:lnTo>
                    <a:close/>
                    <a:moveTo>
                      <a:pt x="46317" y="95175"/>
                    </a:moveTo>
                    <a:lnTo>
                      <a:pt x="49191" y="96237"/>
                    </a:lnTo>
                    <a:lnTo>
                      <a:pt x="43193" y="96175"/>
                    </a:lnTo>
                    <a:lnTo>
                      <a:pt x="41798" y="95529"/>
                    </a:lnTo>
                    <a:lnTo>
                      <a:pt x="46317" y="95175"/>
                    </a:lnTo>
                    <a:close/>
                    <a:moveTo>
                      <a:pt x="53169" y="94634"/>
                    </a:moveTo>
                    <a:lnTo>
                      <a:pt x="59292" y="96320"/>
                    </a:lnTo>
                    <a:lnTo>
                      <a:pt x="50045" y="96237"/>
                    </a:lnTo>
                    <a:lnTo>
                      <a:pt x="47005" y="95113"/>
                    </a:lnTo>
                    <a:lnTo>
                      <a:pt x="53169" y="94634"/>
                    </a:lnTo>
                    <a:close/>
                    <a:moveTo>
                      <a:pt x="25637" y="96320"/>
                    </a:moveTo>
                    <a:lnTo>
                      <a:pt x="26158" y="96341"/>
                    </a:lnTo>
                    <a:lnTo>
                      <a:pt x="26679" y="96425"/>
                    </a:lnTo>
                    <a:lnTo>
                      <a:pt x="26158" y="96466"/>
                    </a:lnTo>
                    <a:lnTo>
                      <a:pt x="25637" y="96320"/>
                    </a:lnTo>
                    <a:close/>
                    <a:moveTo>
                      <a:pt x="33218" y="96383"/>
                    </a:moveTo>
                    <a:lnTo>
                      <a:pt x="32697" y="96529"/>
                    </a:lnTo>
                    <a:lnTo>
                      <a:pt x="32177" y="96466"/>
                    </a:lnTo>
                    <a:lnTo>
                      <a:pt x="32676" y="96383"/>
                    </a:lnTo>
                    <a:close/>
                    <a:moveTo>
                      <a:pt x="24513" y="96320"/>
                    </a:moveTo>
                    <a:lnTo>
                      <a:pt x="25304" y="96529"/>
                    </a:lnTo>
                    <a:lnTo>
                      <a:pt x="24471" y="96612"/>
                    </a:lnTo>
                    <a:lnTo>
                      <a:pt x="23701" y="96320"/>
                    </a:lnTo>
                    <a:close/>
                    <a:moveTo>
                      <a:pt x="29428" y="96508"/>
                    </a:moveTo>
                    <a:lnTo>
                      <a:pt x="29948" y="96550"/>
                    </a:lnTo>
                    <a:lnTo>
                      <a:pt x="29428" y="96633"/>
                    </a:lnTo>
                    <a:lnTo>
                      <a:pt x="28907" y="96550"/>
                    </a:lnTo>
                    <a:lnTo>
                      <a:pt x="29428" y="96508"/>
                    </a:lnTo>
                    <a:close/>
                    <a:moveTo>
                      <a:pt x="35155" y="96404"/>
                    </a:moveTo>
                    <a:lnTo>
                      <a:pt x="34363" y="96695"/>
                    </a:lnTo>
                    <a:lnTo>
                      <a:pt x="33530" y="96612"/>
                    </a:lnTo>
                    <a:lnTo>
                      <a:pt x="34322" y="96404"/>
                    </a:lnTo>
                    <a:close/>
                    <a:moveTo>
                      <a:pt x="22847" y="96300"/>
                    </a:moveTo>
                    <a:lnTo>
                      <a:pt x="23784" y="96654"/>
                    </a:lnTo>
                    <a:lnTo>
                      <a:pt x="22763" y="96737"/>
                    </a:lnTo>
                    <a:lnTo>
                      <a:pt x="21847" y="96300"/>
                    </a:lnTo>
                    <a:close/>
                    <a:moveTo>
                      <a:pt x="37008" y="96425"/>
                    </a:moveTo>
                    <a:lnTo>
                      <a:pt x="36071" y="96841"/>
                    </a:lnTo>
                    <a:lnTo>
                      <a:pt x="35051" y="96758"/>
                    </a:lnTo>
                    <a:lnTo>
                      <a:pt x="35988" y="96425"/>
                    </a:lnTo>
                    <a:close/>
                    <a:moveTo>
                      <a:pt x="27782" y="96633"/>
                    </a:moveTo>
                    <a:lnTo>
                      <a:pt x="28595" y="96779"/>
                    </a:lnTo>
                    <a:lnTo>
                      <a:pt x="27762" y="96924"/>
                    </a:lnTo>
                    <a:lnTo>
                      <a:pt x="26970" y="96695"/>
                    </a:lnTo>
                    <a:lnTo>
                      <a:pt x="27782" y="96633"/>
                    </a:lnTo>
                    <a:close/>
                    <a:moveTo>
                      <a:pt x="31052" y="96654"/>
                    </a:moveTo>
                    <a:lnTo>
                      <a:pt x="31864" y="96737"/>
                    </a:lnTo>
                    <a:lnTo>
                      <a:pt x="31073" y="96945"/>
                    </a:lnTo>
                    <a:lnTo>
                      <a:pt x="30261" y="96799"/>
                    </a:lnTo>
                    <a:lnTo>
                      <a:pt x="31052" y="96654"/>
                    </a:lnTo>
                    <a:close/>
                    <a:moveTo>
                      <a:pt x="26116" y="96758"/>
                    </a:moveTo>
                    <a:lnTo>
                      <a:pt x="27095" y="97029"/>
                    </a:lnTo>
                    <a:lnTo>
                      <a:pt x="26075" y="97195"/>
                    </a:lnTo>
                    <a:lnTo>
                      <a:pt x="25117" y="96841"/>
                    </a:lnTo>
                    <a:lnTo>
                      <a:pt x="26116" y="96758"/>
                    </a:lnTo>
                    <a:close/>
                    <a:moveTo>
                      <a:pt x="32718" y="96820"/>
                    </a:moveTo>
                    <a:lnTo>
                      <a:pt x="33718" y="96924"/>
                    </a:lnTo>
                    <a:lnTo>
                      <a:pt x="32760" y="97258"/>
                    </a:lnTo>
                    <a:lnTo>
                      <a:pt x="31739" y="97070"/>
                    </a:lnTo>
                    <a:lnTo>
                      <a:pt x="32718" y="96820"/>
                    </a:lnTo>
                    <a:close/>
                    <a:moveTo>
                      <a:pt x="29428" y="96945"/>
                    </a:moveTo>
                    <a:lnTo>
                      <a:pt x="30406" y="97112"/>
                    </a:lnTo>
                    <a:lnTo>
                      <a:pt x="29407" y="97383"/>
                    </a:lnTo>
                    <a:lnTo>
                      <a:pt x="28428" y="97112"/>
                    </a:lnTo>
                    <a:lnTo>
                      <a:pt x="29428" y="96945"/>
                    </a:lnTo>
                    <a:close/>
                    <a:moveTo>
                      <a:pt x="24429" y="96904"/>
                    </a:moveTo>
                    <a:lnTo>
                      <a:pt x="25512" y="97299"/>
                    </a:lnTo>
                    <a:lnTo>
                      <a:pt x="24346" y="97487"/>
                    </a:lnTo>
                    <a:lnTo>
                      <a:pt x="23305" y="96987"/>
                    </a:lnTo>
                    <a:lnTo>
                      <a:pt x="24429" y="96904"/>
                    </a:lnTo>
                    <a:close/>
                    <a:moveTo>
                      <a:pt x="15724" y="96258"/>
                    </a:moveTo>
                    <a:lnTo>
                      <a:pt x="21160" y="96300"/>
                    </a:lnTo>
                    <a:lnTo>
                      <a:pt x="22201" y="96779"/>
                    </a:lnTo>
                    <a:lnTo>
                      <a:pt x="12954" y="97507"/>
                    </a:lnTo>
                    <a:lnTo>
                      <a:pt x="15724" y="96258"/>
                    </a:lnTo>
                    <a:close/>
                    <a:moveTo>
                      <a:pt x="34405" y="96987"/>
                    </a:moveTo>
                    <a:lnTo>
                      <a:pt x="35530" y="97091"/>
                    </a:lnTo>
                    <a:lnTo>
                      <a:pt x="34467" y="97570"/>
                    </a:lnTo>
                    <a:lnTo>
                      <a:pt x="33322" y="97362"/>
                    </a:lnTo>
                    <a:lnTo>
                      <a:pt x="34405" y="96987"/>
                    </a:lnTo>
                    <a:close/>
                    <a:moveTo>
                      <a:pt x="37695" y="96425"/>
                    </a:moveTo>
                    <a:lnTo>
                      <a:pt x="43131" y="96466"/>
                    </a:lnTo>
                    <a:lnTo>
                      <a:pt x="45880" y="97799"/>
                    </a:lnTo>
                    <a:lnTo>
                      <a:pt x="36654" y="96904"/>
                    </a:lnTo>
                    <a:lnTo>
                      <a:pt x="37695" y="96425"/>
                    </a:lnTo>
                    <a:close/>
                    <a:moveTo>
                      <a:pt x="27762" y="97216"/>
                    </a:moveTo>
                    <a:lnTo>
                      <a:pt x="28845" y="97528"/>
                    </a:lnTo>
                    <a:lnTo>
                      <a:pt x="27720" y="97820"/>
                    </a:lnTo>
                    <a:lnTo>
                      <a:pt x="26616" y="97403"/>
                    </a:lnTo>
                    <a:lnTo>
                      <a:pt x="27762" y="97216"/>
                    </a:lnTo>
                    <a:close/>
                    <a:moveTo>
                      <a:pt x="31073" y="97237"/>
                    </a:moveTo>
                    <a:lnTo>
                      <a:pt x="32197" y="97445"/>
                    </a:lnTo>
                    <a:lnTo>
                      <a:pt x="31094" y="97841"/>
                    </a:lnTo>
                    <a:lnTo>
                      <a:pt x="29969" y="97528"/>
                    </a:lnTo>
                    <a:lnTo>
                      <a:pt x="31073" y="97237"/>
                    </a:lnTo>
                    <a:close/>
                    <a:moveTo>
                      <a:pt x="8852" y="96195"/>
                    </a:moveTo>
                    <a:lnTo>
                      <a:pt x="15037" y="96237"/>
                    </a:lnTo>
                    <a:lnTo>
                      <a:pt x="12101" y="97591"/>
                    </a:lnTo>
                    <a:lnTo>
                      <a:pt x="4270" y="98195"/>
                    </a:lnTo>
                    <a:lnTo>
                      <a:pt x="3812" y="97986"/>
                    </a:lnTo>
                    <a:lnTo>
                      <a:pt x="8852" y="96195"/>
                    </a:lnTo>
                    <a:close/>
                    <a:moveTo>
                      <a:pt x="50837" y="96529"/>
                    </a:moveTo>
                    <a:lnTo>
                      <a:pt x="58959" y="96612"/>
                    </a:lnTo>
                    <a:lnTo>
                      <a:pt x="55377" y="98236"/>
                    </a:lnTo>
                    <a:lnTo>
                      <a:pt x="50837" y="96529"/>
                    </a:lnTo>
                    <a:close/>
                    <a:moveTo>
                      <a:pt x="26054" y="97507"/>
                    </a:moveTo>
                    <a:lnTo>
                      <a:pt x="27241" y="97945"/>
                    </a:lnTo>
                    <a:lnTo>
                      <a:pt x="25971" y="98257"/>
                    </a:lnTo>
                    <a:lnTo>
                      <a:pt x="24804" y="97716"/>
                    </a:lnTo>
                    <a:lnTo>
                      <a:pt x="26054" y="97507"/>
                    </a:lnTo>
                    <a:close/>
                    <a:moveTo>
                      <a:pt x="3416" y="98111"/>
                    </a:moveTo>
                    <a:lnTo>
                      <a:pt x="3687" y="98257"/>
                    </a:lnTo>
                    <a:lnTo>
                      <a:pt x="2875" y="98320"/>
                    </a:lnTo>
                    <a:lnTo>
                      <a:pt x="2875" y="98320"/>
                    </a:lnTo>
                    <a:lnTo>
                      <a:pt x="3416" y="98111"/>
                    </a:lnTo>
                    <a:close/>
                    <a:moveTo>
                      <a:pt x="32781" y="97549"/>
                    </a:moveTo>
                    <a:lnTo>
                      <a:pt x="34009" y="97778"/>
                    </a:lnTo>
                    <a:lnTo>
                      <a:pt x="32843" y="98320"/>
                    </a:lnTo>
                    <a:lnTo>
                      <a:pt x="31594" y="97986"/>
                    </a:lnTo>
                    <a:lnTo>
                      <a:pt x="32781" y="97549"/>
                    </a:lnTo>
                    <a:close/>
                    <a:moveTo>
                      <a:pt x="29407" y="97674"/>
                    </a:moveTo>
                    <a:lnTo>
                      <a:pt x="30636" y="98007"/>
                    </a:lnTo>
                    <a:lnTo>
                      <a:pt x="29407" y="98445"/>
                    </a:lnTo>
                    <a:lnTo>
                      <a:pt x="28199" y="97986"/>
                    </a:lnTo>
                    <a:lnTo>
                      <a:pt x="29407" y="97674"/>
                    </a:lnTo>
                    <a:close/>
                    <a:moveTo>
                      <a:pt x="43797" y="96487"/>
                    </a:moveTo>
                    <a:lnTo>
                      <a:pt x="49983" y="96529"/>
                    </a:lnTo>
                    <a:lnTo>
                      <a:pt x="55002" y="98403"/>
                    </a:lnTo>
                    <a:lnTo>
                      <a:pt x="54544" y="98611"/>
                    </a:lnTo>
                    <a:lnTo>
                      <a:pt x="46734" y="97862"/>
                    </a:lnTo>
                    <a:lnTo>
                      <a:pt x="43797" y="96487"/>
                    </a:lnTo>
                    <a:close/>
                    <a:moveTo>
                      <a:pt x="55397" y="98549"/>
                    </a:moveTo>
                    <a:lnTo>
                      <a:pt x="55939" y="98757"/>
                    </a:lnTo>
                    <a:lnTo>
                      <a:pt x="55127" y="98674"/>
                    </a:lnTo>
                    <a:lnTo>
                      <a:pt x="55397" y="98549"/>
                    </a:lnTo>
                    <a:close/>
                    <a:moveTo>
                      <a:pt x="27699" y="98111"/>
                    </a:moveTo>
                    <a:lnTo>
                      <a:pt x="28990" y="98590"/>
                    </a:lnTo>
                    <a:lnTo>
                      <a:pt x="27657" y="99069"/>
                    </a:lnTo>
                    <a:lnTo>
                      <a:pt x="26387" y="98465"/>
                    </a:lnTo>
                    <a:lnTo>
                      <a:pt x="27699" y="98111"/>
                    </a:lnTo>
                    <a:close/>
                    <a:moveTo>
                      <a:pt x="31115" y="98153"/>
                    </a:moveTo>
                    <a:lnTo>
                      <a:pt x="32427" y="98507"/>
                    </a:lnTo>
                    <a:lnTo>
                      <a:pt x="31156" y="99090"/>
                    </a:lnTo>
                    <a:lnTo>
                      <a:pt x="29823" y="98611"/>
                    </a:lnTo>
                    <a:lnTo>
                      <a:pt x="31115" y="98153"/>
                    </a:lnTo>
                    <a:close/>
                    <a:moveTo>
                      <a:pt x="58105" y="99257"/>
                    </a:moveTo>
                    <a:lnTo>
                      <a:pt x="58875" y="99319"/>
                    </a:lnTo>
                    <a:lnTo>
                      <a:pt x="58542" y="99423"/>
                    </a:lnTo>
                    <a:lnTo>
                      <a:pt x="58105" y="99257"/>
                    </a:lnTo>
                    <a:close/>
                    <a:moveTo>
                      <a:pt x="11330" y="97945"/>
                    </a:moveTo>
                    <a:lnTo>
                      <a:pt x="7436" y="99715"/>
                    </a:lnTo>
                    <a:lnTo>
                      <a:pt x="4791" y="98445"/>
                    </a:lnTo>
                    <a:lnTo>
                      <a:pt x="11330" y="97945"/>
                    </a:lnTo>
                    <a:close/>
                    <a:moveTo>
                      <a:pt x="29407" y="98757"/>
                    </a:moveTo>
                    <a:lnTo>
                      <a:pt x="30781" y="99257"/>
                    </a:lnTo>
                    <a:lnTo>
                      <a:pt x="29386" y="99902"/>
                    </a:lnTo>
                    <a:lnTo>
                      <a:pt x="28032" y="99236"/>
                    </a:lnTo>
                    <a:lnTo>
                      <a:pt x="29407" y="98757"/>
                    </a:lnTo>
                    <a:close/>
                    <a:moveTo>
                      <a:pt x="4208" y="98507"/>
                    </a:moveTo>
                    <a:lnTo>
                      <a:pt x="7082" y="99861"/>
                    </a:lnTo>
                    <a:lnTo>
                      <a:pt x="6915" y="99944"/>
                    </a:lnTo>
                    <a:lnTo>
                      <a:pt x="3229" y="98570"/>
                    </a:lnTo>
                    <a:lnTo>
                      <a:pt x="4208" y="98507"/>
                    </a:lnTo>
                    <a:close/>
                    <a:moveTo>
                      <a:pt x="47484" y="98236"/>
                    </a:moveTo>
                    <a:lnTo>
                      <a:pt x="54023" y="98861"/>
                    </a:lnTo>
                    <a:lnTo>
                      <a:pt x="51357" y="100069"/>
                    </a:lnTo>
                    <a:lnTo>
                      <a:pt x="47484" y="98236"/>
                    </a:lnTo>
                    <a:close/>
                    <a:moveTo>
                      <a:pt x="22722" y="97029"/>
                    </a:moveTo>
                    <a:lnTo>
                      <a:pt x="23846" y="97570"/>
                    </a:lnTo>
                    <a:lnTo>
                      <a:pt x="8394" y="100173"/>
                    </a:lnTo>
                    <a:lnTo>
                      <a:pt x="7769" y="99882"/>
                    </a:lnTo>
                    <a:lnTo>
                      <a:pt x="12184" y="97862"/>
                    </a:lnTo>
                    <a:lnTo>
                      <a:pt x="22722" y="97029"/>
                    </a:lnTo>
                    <a:close/>
                    <a:moveTo>
                      <a:pt x="7436" y="100027"/>
                    </a:moveTo>
                    <a:lnTo>
                      <a:pt x="7894" y="100257"/>
                    </a:lnTo>
                    <a:lnTo>
                      <a:pt x="7769" y="100277"/>
                    </a:lnTo>
                    <a:lnTo>
                      <a:pt x="7290" y="100090"/>
                    </a:lnTo>
                    <a:lnTo>
                      <a:pt x="7436" y="100027"/>
                    </a:lnTo>
                    <a:close/>
                    <a:moveTo>
                      <a:pt x="54585" y="98924"/>
                    </a:moveTo>
                    <a:lnTo>
                      <a:pt x="55585" y="99007"/>
                    </a:lnTo>
                    <a:lnTo>
                      <a:pt x="51878" y="100319"/>
                    </a:lnTo>
                    <a:lnTo>
                      <a:pt x="51690" y="100236"/>
                    </a:lnTo>
                    <a:lnTo>
                      <a:pt x="54585" y="98924"/>
                    </a:lnTo>
                    <a:close/>
                    <a:moveTo>
                      <a:pt x="2542" y="98632"/>
                    </a:moveTo>
                    <a:lnTo>
                      <a:pt x="6540" y="100132"/>
                    </a:lnTo>
                    <a:lnTo>
                      <a:pt x="5790" y="100465"/>
                    </a:lnTo>
                    <a:lnTo>
                      <a:pt x="750" y="99069"/>
                    </a:lnTo>
                    <a:lnTo>
                      <a:pt x="1813" y="98695"/>
                    </a:lnTo>
                    <a:lnTo>
                      <a:pt x="2542" y="98632"/>
                    </a:lnTo>
                    <a:close/>
                    <a:moveTo>
                      <a:pt x="6915" y="100257"/>
                    </a:moveTo>
                    <a:lnTo>
                      <a:pt x="7206" y="100361"/>
                    </a:lnTo>
                    <a:lnTo>
                      <a:pt x="6394" y="100506"/>
                    </a:lnTo>
                    <a:lnTo>
                      <a:pt x="6915" y="100257"/>
                    </a:lnTo>
                    <a:close/>
                    <a:moveTo>
                      <a:pt x="36113" y="97153"/>
                    </a:moveTo>
                    <a:lnTo>
                      <a:pt x="46651" y="98153"/>
                    </a:lnTo>
                    <a:lnTo>
                      <a:pt x="51003" y="100236"/>
                    </a:lnTo>
                    <a:lnTo>
                      <a:pt x="50378" y="100527"/>
                    </a:lnTo>
                    <a:lnTo>
                      <a:pt x="34967" y="97674"/>
                    </a:lnTo>
                    <a:lnTo>
                      <a:pt x="36113" y="97153"/>
                    </a:lnTo>
                    <a:close/>
                    <a:moveTo>
                      <a:pt x="8352" y="100465"/>
                    </a:moveTo>
                    <a:lnTo>
                      <a:pt x="8539" y="100569"/>
                    </a:lnTo>
                    <a:lnTo>
                      <a:pt x="8310" y="100486"/>
                    </a:lnTo>
                    <a:lnTo>
                      <a:pt x="8352" y="100465"/>
                    </a:lnTo>
                    <a:close/>
                    <a:moveTo>
                      <a:pt x="51357" y="100402"/>
                    </a:moveTo>
                    <a:lnTo>
                      <a:pt x="51482" y="100465"/>
                    </a:lnTo>
                    <a:lnTo>
                      <a:pt x="51003" y="100631"/>
                    </a:lnTo>
                    <a:lnTo>
                      <a:pt x="50878" y="100611"/>
                    </a:lnTo>
                    <a:lnTo>
                      <a:pt x="51357" y="100402"/>
                    </a:lnTo>
                    <a:close/>
                    <a:moveTo>
                      <a:pt x="56251" y="99069"/>
                    </a:moveTo>
                    <a:lnTo>
                      <a:pt x="56980" y="99153"/>
                    </a:lnTo>
                    <a:lnTo>
                      <a:pt x="58042" y="99548"/>
                    </a:lnTo>
                    <a:lnTo>
                      <a:pt x="52982" y="100860"/>
                    </a:lnTo>
                    <a:lnTo>
                      <a:pt x="52253" y="100506"/>
                    </a:lnTo>
                    <a:lnTo>
                      <a:pt x="56251" y="99069"/>
                    </a:lnTo>
                    <a:close/>
                    <a:moveTo>
                      <a:pt x="51857" y="100631"/>
                    </a:moveTo>
                    <a:lnTo>
                      <a:pt x="52378" y="100881"/>
                    </a:lnTo>
                    <a:lnTo>
                      <a:pt x="51565" y="100736"/>
                    </a:lnTo>
                    <a:lnTo>
                      <a:pt x="51857" y="100631"/>
                    </a:lnTo>
                    <a:close/>
                    <a:moveTo>
                      <a:pt x="50462" y="100819"/>
                    </a:moveTo>
                    <a:lnTo>
                      <a:pt x="50233" y="100902"/>
                    </a:lnTo>
                    <a:lnTo>
                      <a:pt x="50420" y="100819"/>
                    </a:lnTo>
                    <a:close/>
                    <a:moveTo>
                      <a:pt x="4270" y="101152"/>
                    </a:moveTo>
                    <a:lnTo>
                      <a:pt x="3854" y="101360"/>
                    </a:lnTo>
                    <a:lnTo>
                      <a:pt x="3499" y="101277"/>
                    </a:lnTo>
                    <a:lnTo>
                      <a:pt x="4270" y="101152"/>
                    </a:lnTo>
                    <a:close/>
                    <a:moveTo>
                      <a:pt x="54502" y="101569"/>
                    </a:moveTo>
                    <a:lnTo>
                      <a:pt x="55272" y="101714"/>
                    </a:lnTo>
                    <a:lnTo>
                      <a:pt x="54918" y="101777"/>
                    </a:lnTo>
                    <a:lnTo>
                      <a:pt x="54502" y="101569"/>
                    </a:lnTo>
                    <a:close/>
                    <a:moveTo>
                      <a:pt x="24304" y="97799"/>
                    </a:moveTo>
                    <a:lnTo>
                      <a:pt x="25533" y="98382"/>
                    </a:lnTo>
                    <a:lnTo>
                      <a:pt x="12059" y="101881"/>
                    </a:lnTo>
                    <a:lnTo>
                      <a:pt x="11663" y="101714"/>
                    </a:lnTo>
                    <a:lnTo>
                      <a:pt x="8852" y="100381"/>
                    </a:lnTo>
                    <a:lnTo>
                      <a:pt x="24304" y="97799"/>
                    </a:lnTo>
                    <a:close/>
                    <a:moveTo>
                      <a:pt x="7748" y="100569"/>
                    </a:moveTo>
                    <a:lnTo>
                      <a:pt x="11538" y="101985"/>
                    </a:lnTo>
                    <a:lnTo>
                      <a:pt x="11559" y="102006"/>
                    </a:lnTo>
                    <a:lnTo>
                      <a:pt x="11455" y="102027"/>
                    </a:lnTo>
                    <a:lnTo>
                      <a:pt x="6769" y="100736"/>
                    </a:lnTo>
                    <a:lnTo>
                      <a:pt x="7748" y="100569"/>
                    </a:lnTo>
                    <a:close/>
                    <a:moveTo>
                      <a:pt x="34509" y="97882"/>
                    </a:moveTo>
                    <a:lnTo>
                      <a:pt x="49920" y="100736"/>
                    </a:lnTo>
                    <a:lnTo>
                      <a:pt x="47088" y="102027"/>
                    </a:lnTo>
                    <a:lnTo>
                      <a:pt x="46692" y="102152"/>
                    </a:lnTo>
                    <a:lnTo>
                      <a:pt x="33280" y="98445"/>
                    </a:lnTo>
                    <a:lnTo>
                      <a:pt x="34509" y="97882"/>
                    </a:lnTo>
                    <a:close/>
                    <a:moveTo>
                      <a:pt x="51024" y="100923"/>
                    </a:moveTo>
                    <a:lnTo>
                      <a:pt x="52003" y="101110"/>
                    </a:lnTo>
                    <a:lnTo>
                      <a:pt x="47296" y="102318"/>
                    </a:lnTo>
                    <a:lnTo>
                      <a:pt x="47192" y="102297"/>
                    </a:lnTo>
                    <a:lnTo>
                      <a:pt x="47213" y="102277"/>
                    </a:lnTo>
                    <a:lnTo>
                      <a:pt x="51024" y="100923"/>
                    </a:lnTo>
                    <a:close/>
                    <a:moveTo>
                      <a:pt x="6103" y="100860"/>
                    </a:moveTo>
                    <a:lnTo>
                      <a:pt x="10893" y="102172"/>
                    </a:lnTo>
                    <a:lnTo>
                      <a:pt x="9810" y="102464"/>
                    </a:lnTo>
                    <a:lnTo>
                      <a:pt x="4333" y="101444"/>
                    </a:lnTo>
                    <a:lnTo>
                      <a:pt x="5374" y="100965"/>
                    </a:lnTo>
                    <a:lnTo>
                      <a:pt x="6103" y="100860"/>
                    </a:lnTo>
                    <a:close/>
                    <a:moveTo>
                      <a:pt x="52669" y="101235"/>
                    </a:moveTo>
                    <a:lnTo>
                      <a:pt x="53398" y="101360"/>
                    </a:lnTo>
                    <a:lnTo>
                      <a:pt x="54419" y="101860"/>
                    </a:lnTo>
                    <a:lnTo>
                      <a:pt x="48921" y="102776"/>
                    </a:lnTo>
                    <a:lnTo>
                      <a:pt x="47858" y="102485"/>
                    </a:lnTo>
                    <a:lnTo>
                      <a:pt x="52669" y="101235"/>
                    </a:lnTo>
                    <a:close/>
                    <a:moveTo>
                      <a:pt x="25950" y="98570"/>
                    </a:moveTo>
                    <a:lnTo>
                      <a:pt x="27262" y="99194"/>
                    </a:lnTo>
                    <a:lnTo>
                      <a:pt x="15849" y="103255"/>
                    </a:lnTo>
                    <a:lnTo>
                      <a:pt x="15454" y="103130"/>
                    </a:lnTo>
                    <a:lnTo>
                      <a:pt x="12538" y="102048"/>
                    </a:lnTo>
                    <a:lnTo>
                      <a:pt x="25950" y="98570"/>
                    </a:lnTo>
                    <a:close/>
                    <a:moveTo>
                      <a:pt x="11455" y="102339"/>
                    </a:moveTo>
                    <a:lnTo>
                      <a:pt x="13392" y="102860"/>
                    </a:lnTo>
                    <a:lnTo>
                      <a:pt x="14225" y="103276"/>
                    </a:lnTo>
                    <a:lnTo>
                      <a:pt x="10497" y="102589"/>
                    </a:lnTo>
                    <a:lnTo>
                      <a:pt x="11455" y="102339"/>
                    </a:lnTo>
                    <a:close/>
                    <a:moveTo>
                      <a:pt x="3874" y="101652"/>
                    </a:moveTo>
                    <a:lnTo>
                      <a:pt x="9143" y="102631"/>
                    </a:lnTo>
                    <a:lnTo>
                      <a:pt x="6436" y="103339"/>
                    </a:lnTo>
                    <a:lnTo>
                      <a:pt x="1292" y="102839"/>
                    </a:lnTo>
                    <a:lnTo>
                      <a:pt x="3874" y="101652"/>
                    </a:lnTo>
                    <a:close/>
                    <a:moveTo>
                      <a:pt x="14995" y="103318"/>
                    </a:moveTo>
                    <a:lnTo>
                      <a:pt x="15349" y="103422"/>
                    </a:lnTo>
                    <a:lnTo>
                      <a:pt x="15370" y="103422"/>
                    </a:lnTo>
                    <a:lnTo>
                      <a:pt x="15287" y="103443"/>
                    </a:lnTo>
                    <a:lnTo>
                      <a:pt x="14995" y="103318"/>
                    </a:lnTo>
                    <a:close/>
                    <a:moveTo>
                      <a:pt x="32864" y="98632"/>
                    </a:moveTo>
                    <a:lnTo>
                      <a:pt x="46213" y="102318"/>
                    </a:lnTo>
                    <a:lnTo>
                      <a:pt x="43298" y="103360"/>
                    </a:lnTo>
                    <a:lnTo>
                      <a:pt x="42881" y="103485"/>
                    </a:lnTo>
                    <a:lnTo>
                      <a:pt x="31531" y="99236"/>
                    </a:lnTo>
                    <a:lnTo>
                      <a:pt x="32864" y="98632"/>
                    </a:lnTo>
                    <a:close/>
                    <a:moveTo>
                      <a:pt x="47296" y="102631"/>
                    </a:moveTo>
                    <a:lnTo>
                      <a:pt x="48254" y="102901"/>
                    </a:lnTo>
                    <a:lnTo>
                      <a:pt x="44506" y="103526"/>
                    </a:lnTo>
                    <a:lnTo>
                      <a:pt x="44506" y="103526"/>
                    </a:lnTo>
                    <a:lnTo>
                      <a:pt x="45359" y="103130"/>
                    </a:lnTo>
                    <a:lnTo>
                      <a:pt x="47296" y="102631"/>
                    </a:lnTo>
                    <a:close/>
                    <a:moveTo>
                      <a:pt x="43735" y="103547"/>
                    </a:moveTo>
                    <a:lnTo>
                      <a:pt x="43443" y="103693"/>
                    </a:lnTo>
                    <a:lnTo>
                      <a:pt x="43360" y="103651"/>
                    </a:lnTo>
                    <a:lnTo>
                      <a:pt x="43381" y="103651"/>
                    </a:lnTo>
                    <a:lnTo>
                      <a:pt x="43735" y="103547"/>
                    </a:lnTo>
                    <a:close/>
                    <a:moveTo>
                      <a:pt x="54877" y="102068"/>
                    </a:moveTo>
                    <a:lnTo>
                      <a:pt x="57459" y="103297"/>
                    </a:lnTo>
                    <a:lnTo>
                      <a:pt x="52294" y="103714"/>
                    </a:lnTo>
                    <a:lnTo>
                      <a:pt x="49587" y="102964"/>
                    </a:lnTo>
                    <a:lnTo>
                      <a:pt x="54877" y="102068"/>
                    </a:lnTo>
                    <a:close/>
                    <a:moveTo>
                      <a:pt x="9831" y="102756"/>
                    </a:moveTo>
                    <a:lnTo>
                      <a:pt x="14704" y="103651"/>
                    </a:lnTo>
                    <a:lnTo>
                      <a:pt x="13662" y="104026"/>
                    </a:lnTo>
                    <a:lnTo>
                      <a:pt x="7269" y="103422"/>
                    </a:lnTo>
                    <a:lnTo>
                      <a:pt x="9831" y="102756"/>
                    </a:lnTo>
                    <a:close/>
                    <a:moveTo>
                      <a:pt x="15266" y="103755"/>
                    </a:moveTo>
                    <a:lnTo>
                      <a:pt x="16349" y="104276"/>
                    </a:lnTo>
                    <a:lnTo>
                      <a:pt x="16349" y="104276"/>
                    </a:lnTo>
                    <a:lnTo>
                      <a:pt x="14350" y="104088"/>
                    </a:lnTo>
                    <a:lnTo>
                      <a:pt x="15266" y="103755"/>
                    </a:lnTo>
                    <a:close/>
                    <a:moveTo>
                      <a:pt x="48921" y="103068"/>
                    </a:moveTo>
                    <a:lnTo>
                      <a:pt x="51461" y="103776"/>
                    </a:lnTo>
                    <a:lnTo>
                      <a:pt x="45047" y="104276"/>
                    </a:lnTo>
                    <a:lnTo>
                      <a:pt x="44006" y="103901"/>
                    </a:lnTo>
                    <a:lnTo>
                      <a:pt x="48921" y="103068"/>
                    </a:lnTo>
                    <a:close/>
                    <a:moveTo>
                      <a:pt x="27637" y="99382"/>
                    </a:moveTo>
                    <a:lnTo>
                      <a:pt x="29053" y="100048"/>
                    </a:lnTo>
                    <a:lnTo>
                      <a:pt x="19764" y="104297"/>
                    </a:lnTo>
                    <a:lnTo>
                      <a:pt x="19348" y="104213"/>
                    </a:lnTo>
                    <a:lnTo>
                      <a:pt x="16349" y="103380"/>
                    </a:lnTo>
                    <a:lnTo>
                      <a:pt x="27637" y="99382"/>
                    </a:lnTo>
                    <a:close/>
                    <a:moveTo>
                      <a:pt x="31156" y="99403"/>
                    </a:moveTo>
                    <a:lnTo>
                      <a:pt x="42381" y="103609"/>
                    </a:lnTo>
                    <a:lnTo>
                      <a:pt x="39382" y="104380"/>
                    </a:lnTo>
                    <a:lnTo>
                      <a:pt x="38966" y="104443"/>
                    </a:lnTo>
                    <a:lnTo>
                      <a:pt x="29740" y="100048"/>
                    </a:lnTo>
                    <a:lnTo>
                      <a:pt x="31156" y="99403"/>
                    </a:lnTo>
                    <a:close/>
                    <a:moveTo>
                      <a:pt x="16349" y="103964"/>
                    </a:moveTo>
                    <a:lnTo>
                      <a:pt x="17265" y="104130"/>
                    </a:lnTo>
                    <a:lnTo>
                      <a:pt x="18140" y="104463"/>
                    </a:lnTo>
                    <a:lnTo>
                      <a:pt x="17203" y="104359"/>
                    </a:lnTo>
                    <a:lnTo>
                      <a:pt x="16349" y="103964"/>
                    </a:lnTo>
                    <a:close/>
                    <a:moveTo>
                      <a:pt x="43443" y="104005"/>
                    </a:moveTo>
                    <a:lnTo>
                      <a:pt x="44360" y="104338"/>
                    </a:lnTo>
                    <a:lnTo>
                      <a:pt x="42360" y="104505"/>
                    </a:lnTo>
                    <a:lnTo>
                      <a:pt x="43443" y="104005"/>
                    </a:lnTo>
                    <a:close/>
                    <a:moveTo>
                      <a:pt x="18911" y="104422"/>
                    </a:moveTo>
                    <a:lnTo>
                      <a:pt x="19265" y="104505"/>
                    </a:lnTo>
                    <a:lnTo>
                      <a:pt x="19285" y="104505"/>
                    </a:lnTo>
                    <a:lnTo>
                      <a:pt x="19202" y="104547"/>
                    </a:lnTo>
                    <a:lnTo>
                      <a:pt x="18911" y="104422"/>
                    </a:lnTo>
                    <a:close/>
                    <a:moveTo>
                      <a:pt x="42381" y="104172"/>
                    </a:moveTo>
                    <a:lnTo>
                      <a:pt x="41507" y="104567"/>
                    </a:lnTo>
                    <a:lnTo>
                      <a:pt x="40569" y="104630"/>
                    </a:lnTo>
                    <a:lnTo>
                      <a:pt x="41444" y="104318"/>
                    </a:lnTo>
                    <a:lnTo>
                      <a:pt x="42381" y="104172"/>
                    </a:lnTo>
                    <a:close/>
                    <a:moveTo>
                      <a:pt x="39799" y="104609"/>
                    </a:moveTo>
                    <a:lnTo>
                      <a:pt x="39507" y="104713"/>
                    </a:lnTo>
                    <a:lnTo>
                      <a:pt x="39424" y="104672"/>
                    </a:lnTo>
                    <a:lnTo>
                      <a:pt x="39445" y="104672"/>
                    </a:lnTo>
                    <a:lnTo>
                      <a:pt x="39799" y="104609"/>
                    </a:lnTo>
                    <a:close/>
                    <a:moveTo>
                      <a:pt x="17973" y="104734"/>
                    </a:moveTo>
                    <a:lnTo>
                      <a:pt x="18661" y="104797"/>
                    </a:lnTo>
                    <a:lnTo>
                      <a:pt x="18369" y="104922"/>
                    </a:lnTo>
                    <a:lnTo>
                      <a:pt x="17973" y="104734"/>
                    </a:lnTo>
                    <a:close/>
                    <a:moveTo>
                      <a:pt x="40736" y="104922"/>
                    </a:moveTo>
                    <a:lnTo>
                      <a:pt x="40340" y="105109"/>
                    </a:lnTo>
                    <a:lnTo>
                      <a:pt x="40049" y="104963"/>
                    </a:lnTo>
                    <a:lnTo>
                      <a:pt x="40736" y="104922"/>
                    </a:lnTo>
                    <a:close/>
                    <a:moveTo>
                      <a:pt x="6457" y="103630"/>
                    </a:moveTo>
                    <a:lnTo>
                      <a:pt x="13017" y="104255"/>
                    </a:lnTo>
                    <a:lnTo>
                      <a:pt x="10372" y="105192"/>
                    </a:lnTo>
                    <a:lnTo>
                      <a:pt x="709" y="105109"/>
                    </a:lnTo>
                    <a:lnTo>
                      <a:pt x="6457" y="103630"/>
                    </a:lnTo>
                    <a:close/>
                    <a:moveTo>
                      <a:pt x="13704" y="104318"/>
                    </a:moveTo>
                    <a:lnTo>
                      <a:pt x="17120" y="104651"/>
                    </a:lnTo>
                    <a:lnTo>
                      <a:pt x="18036" y="105088"/>
                    </a:lnTo>
                    <a:lnTo>
                      <a:pt x="17640" y="105255"/>
                    </a:lnTo>
                    <a:lnTo>
                      <a:pt x="11226" y="105192"/>
                    </a:lnTo>
                    <a:lnTo>
                      <a:pt x="13704" y="104318"/>
                    </a:lnTo>
                    <a:close/>
                    <a:moveTo>
                      <a:pt x="18369" y="105234"/>
                    </a:moveTo>
                    <a:lnTo>
                      <a:pt x="18411" y="105255"/>
                    </a:lnTo>
                    <a:lnTo>
                      <a:pt x="18327" y="105255"/>
                    </a:lnTo>
                    <a:lnTo>
                      <a:pt x="18369" y="105234"/>
                    </a:lnTo>
                    <a:close/>
                    <a:moveTo>
                      <a:pt x="19223" y="104859"/>
                    </a:moveTo>
                    <a:lnTo>
                      <a:pt x="20348" y="105276"/>
                    </a:lnTo>
                    <a:lnTo>
                      <a:pt x="19098" y="105276"/>
                    </a:lnTo>
                    <a:lnTo>
                      <a:pt x="18723" y="105088"/>
                    </a:lnTo>
                    <a:lnTo>
                      <a:pt x="19223" y="104859"/>
                    </a:lnTo>
                    <a:close/>
                    <a:moveTo>
                      <a:pt x="20306" y="104963"/>
                    </a:moveTo>
                    <a:lnTo>
                      <a:pt x="21243" y="105046"/>
                    </a:lnTo>
                    <a:lnTo>
                      <a:pt x="22139" y="105296"/>
                    </a:lnTo>
                    <a:lnTo>
                      <a:pt x="21201" y="105276"/>
                    </a:lnTo>
                    <a:lnTo>
                      <a:pt x="20306" y="104963"/>
                    </a:lnTo>
                    <a:close/>
                    <a:moveTo>
                      <a:pt x="22909" y="105192"/>
                    </a:moveTo>
                    <a:lnTo>
                      <a:pt x="23263" y="105234"/>
                    </a:lnTo>
                    <a:lnTo>
                      <a:pt x="23638" y="105296"/>
                    </a:lnTo>
                    <a:lnTo>
                      <a:pt x="23263" y="105296"/>
                    </a:lnTo>
                    <a:lnTo>
                      <a:pt x="22909" y="105192"/>
                    </a:lnTo>
                    <a:close/>
                    <a:moveTo>
                      <a:pt x="29386" y="100215"/>
                    </a:moveTo>
                    <a:lnTo>
                      <a:pt x="38466" y="104526"/>
                    </a:lnTo>
                    <a:lnTo>
                      <a:pt x="35405" y="105046"/>
                    </a:lnTo>
                    <a:lnTo>
                      <a:pt x="31364" y="105359"/>
                    </a:lnTo>
                    <a:lnTo>
                      <a:pt x="27324" y="105338"/>
                    </a:lnTo>
                    <a:lnTo>
                      <a:pt x="23305" y="104942"/>
                    </a:lnTo>
                    <a:lnTo>
                      <a:pt x="20243" y="104380"/>
                    </a:lnTo>
                    <a:lnTo>
                      <a:pt x="29386" y="100215"/>
                    </a:lnTo>
                    <a:close/>
                    <a:moveTo>
                      <a:pt x="35800" y="105317"/>
                    </a:moveTo>
                    <a:lnTo>
                      <a:pt x="35446" y="105401"/>
                    </a:lnTo>
                    <a:lnTo>
                      <a:pt x="35071" y="105401"/>
                    </a:lnTo>
                    <a:lnTo>
                      <a:pt x="35425" y="105338"/>
                    </a:lnTo>
                    <a:lnTo>
                      <a:pt x="35800" y="105317"/>
                    </a:lnTo>
                    <a:close/>
                    <a:moveTo>
                      <a:pt x="38404" y="105109"/>
                    </a:moveTo>
                    <a:lnTo>
                      <a:pt x="37508" y="105421"/>
                    </a:lnTo>
                    <a:lnTo>
                      <a:pt x="36550" y="105421"/>
                    </a:lnTo>
                    <a:lnTo>
                      <a:pt x="37466" y="105171"/>
                    </a:lnTo>
                    <a:lnTo>
                      <a:pt x="38404" y="105109"/>
                    </a:lnTo>
                    <a:close/>
                    <a:moveTo>
                      <a:pt x="39486" y="105026"/>
                    </a:moveTo>
                    <a:lnTo>
                      <a:pt x="39986" y="105255"/>
                    </a:lnTo>
                    <a:lnTo>
                      <a:pt x="39611" y="105442"/>
                    </a:lnTo>
                    <a:lnTo>
                      <a:pt x="38362" y="105421"/>
                    </a:lnTo>
                    <a:lnTo>
                      <a:pt x="39486" y="105026"/>
                    </a:lnTo>
                    <a:close/>
                    <a:moveTo>
                      <a:pt x="40320" y="105421"/>
                    </a:moveTo>
                    <a:lnTo>
                      <a:pt x="40361" y="105442"/>
                    </a:lnTo>
                    <a:lnTo>
                      <a:pt x="40299" y="105442"/>
                    </a:lnTo>
                    <a:lnTo>
                      <a:pt x="40320" y="105421"/>
                    </a:lnTo>
                    <a:close/>
                    <a:moveTo>
                      <a:pt x="45005" y="104588"/>
                    </a:moveTo>
                    <a:lnTo>
                      <a:pt x="47484" y="105505"/>
                    </a:lnTo>
                    <a:lnTo>
                      <a:pt x="41048" y="105442"/>
                    </a:lnTo>
                    <a:lnTo>
                      <a:pt x="40674" y="105276"/>
                    </a:lnTo>
                    <a:lnTo>
                      <a:pt x="41590" y="104859"/>
                    </a:lnTo>
                    <a:lnTo>
                      <a:pt x="45005" y="104588"/>
                    </a:lnTo>
                    <a:close/>
                    <a:moveTo>
                      <a:pt x="52274" y="104005"/>
                    </a:moveTo>
                    <a:lnTo>
                      <a:pt x="58001" y="105588"/>
                    </a:lnTo>
                    <a:lnTo>
                      <a:pt x="48317" y="105505"/>
                    </a:lnTo>
                    <a:lnTo>
                      <a:pt x="45693" y="104526"/>
                    </a:lnTo>
                    <a:lnTo>
                      <a:pt x="52274" y="104005"/>
                    </a:lnTo>
                    <a:close/>
                    <a:moveTo>
                      <a:pt x="27324" y="105630"/>
                    </a:moveTo>
                    <a:lnTo>
                      <a:pt x="27678" y="105650"/>
                    </a:lnTo>
                    <a:lnTo>
                      <a:pt x="27303" y="105692"/>
                    </a:lnTo>
                    <a:lnTo>
                      <a:pt x="26949" y="105630"/>
                    </a:lnTo>
                    <a:close/>
                    <a:moveTo>
                      <a:pt x="31385" y="105650"/>
                    </a:moveTo>
                    <a:lnTo>
                      <a:pt x="31739" y="105671"/>
                    </a:lnTo>
                    <a:lnTo>
                      <a:pt x="31385" y="105713"/>
                    </a:lnTo>
                    <a:lnTo>
                      <a:pt x="31010" y="105692"/>
                    </a:lnTo>
                    <a:lnTo>
                      <a:pt x="31385" y="105650"/>
                    </a:lnTo>
                    <a:close/>
                    <a:moveTo>
                      <a:pt x="25283" y="105609"/>
                    </a:moveTo>
                    <a:lnTo>
                      <a:pt x="26200" y="105775"/>
                    </a:lnTo>
                    <a:lnTo>
                      <a:pt x="25242" y="105859"/>
                    </a:lnTo>
                    <a:lnTo>
                      <a:pt x="24346" y="105609"/>
                    </a:lnTo>
                    <a:close/>
                    <a:moveTo>
                      <a:pt x="33426" y="105671"/>
                    </a:moveTo>
                    <a:lnTo>
                      <a:pt x="34363" y="105692"/>
                    </a:lnTo>
                    <a:lnTo>
                      <a:pt x="33447" y="105921"/>
                    </a:lnTo>
                    <a:lnTo>
                      <a:pt x="32489" y="105838"/>
                    </a:lnTo>
                    <a:lnTo>
                      <a:pt x="33426" y="105671"/>
                    </a:lnTo>
                    <a:close/>
                    <a:moveTo>
                      <a:pt x="23222" y="105588"/>
                    </a:moveTo>
                    <a:lnTo>
                      <a:pt x="24409" y="105921"/>
                    </a:lnTo>
                    <a:lnTo>
                      <a:pt x="23159" y="106025"/>
                    </a:lnTo>
                    <a:lnTo>
                      <a:pt x="21993" y="105588"/>
                    </a:lnTo>
                    <a:close/>
                    <a:moveTo>
                      <a:pt x="29344" y="105817"/>
                    </a:moveTo>
                    <a:lnTo>
                      <a:pt x="30281" y="105900"/>
                    </a:lnTo>
                    <a:lnTo>
                      <a:pt x="29344" y="106067"/>
                    </a:lnTo>
                    <a:lnTo>
                      <a:pt x="28407" y="105900"/>
                    </a:lnTo>
                    <a:lnTo>
                      <a:pt x="29344" y="105817"/>
                    </a:lnTo>
                    <a:close/>
                    <a:moveTo>
                      <a:pt x="36717" y="105692"/>
                    </a:moveTo>
                    <a:lnTo>
                      <a:pt x="35530" y="106129"/>
                    </a:lnTo>
                    <a:lnTo>
                      <a:pt x="34280" y="106004"/>
                    </a:lnTo>
                    <a:lnTo>
                      <a:pt x="35467" y="105692"/>
                    </a:lnTo>
                    <a:close/>
                    <a:moveTo>
                      <a:pt x="21139" y="105567"/>
                    </a:moveTo>
                    <a:lnTo>
                      <a:pt x="22472" y="106067"/>
                    </a:lnTo>
                    <a:lnTo>
                      <a:pt x="21035" y="106192"/>
                    </a:lnTo>
                    <a:lnTo>
                      <a:pt x="19723" y="105567"/>
                    </a:lnTo>
                    <a:close/>
                    <a:moveTo>
                      <a:pt x="38987" y="105713"/>
                    </a:moveTo>
                    <a:lnTo>
                      <a:pt x="37654" y="106317"/>
                    </a:lnTo>
                    <a:lnTo>
                      <a:pt x="36217" y="106192"/>
                    </a:lnTo>
                    <a:lnTo>
                      <a:pt x="37550" y="105713"/>
                    </a:lnTo>
                    <a:close/>
                    <a:moveTo>
                      <a:pt x="27303" y="105984"/>
                    </a:moveTo>
                    <a:lnTo>
                      <a:pt x="28511" y="106213"/>
                    </a:lnTo>
                    <a:lnTo>
                      <a:pt x="27283" y="106421"/>
                    </a:lnTo>
                    <a:lnTo>
                      <a:pt x="26075" y="106088"/>
                    </a:lnTo>
                    <a:lnTo>
                      <a:pt x="27303" y="105984"/>
                    </a:lnTo>
                    <a:close/>
                    <a:moveTo>
                      <a:pt x="31385" y="106025"/>
                    </a:moveTo>
                    <a:lnTo>
                      <a:pt x="32614" y="106129"/>
                    </a:lnTo>
                    <a:lnTo>
                      <a:pt x="31406" y="106442"/>
                    </a:lnTo>
                    <a:lnTo>
                      <a:pt x="30177" y="106213"/>
                    </a:lnTo>
                    <a:lnTo>
                      <a:pt x="31385" y="106025"/>
                    </a:lnTo>
                    <a:close/>
                    <a:moveTo>
                      <a:pt x="19036" y="105546"/>
                    </a:moveTo>
                    <a:lnTo>
                      <a:pt x="20452" y="106234"/>
                    </a:lnTo>
                    <a:lnTo>
                      <a:pt x="15308" y="106629"/>
                    </a:lnTo>
                    <a:lnTo>
                      <a:pt x="17703" y="105546"/>
                    </a:lnTo>
                    <a:close/>
                    <a:moveTo>
                      <a:pt x="25221" y="106150"/>
                    </a:moveTo>
                    <a:lnTo>
                      <a:pt x="26595" y="106525"/>
                    </a:lnTo>
                    <a:lnTo>
                      <a:pt x="25158" y="106775"/>
                    </a:lnTo>
                    <a:lnTo>
                      <a:pt x="23805" y="106254"/>
                    </a:lnTo>
                    <a:lnTo>
                      <a:pt x="25221" y="106150"/>
                    </a:lnTo>
                    <a:close/>
                    <a:moveTo>
                      <a:pt x="33468" y="106213"/>
                    </a:moveTo>
                    <a:lnTo>
                      <a:pt x="34884" y="106359"/>
                    </a:lnTo>
                    <a:lnTo>
                      <a:pt x="33509" y="106837"/>
                    </a:lnTo>
                    <a:lnTo>
                      <a:pt x="32073" y="106567"/>
                    </a:lnTo>
                    <a:lnTo>
                      <a:pt x="33468" y="106213"/>
                    </a:lnTo>
                    <a:close/>
                    <a:moveTo>
                      <a:pt x="40986" y="105734"/>
                    </a:moveTo>
                    <a:lnTo>
                      <a:pt x="43360" y="106879"/>
                    </a:lnTo>
                    <a:lnTo>
                      <a:pt x="38237" y="106379"/>
                    </a:lnTo>
                    <a:lnTo>
                      <a:pt x="39674" y="105734"/>
                    </a:lnTo>
                    <a:close/>
                    <a:moveTo>
                      <a:pt x="29344" y="106359"/>
                    </a:moveTo>
                    <a:lnTo>
                      <a:pt x="30740" y="106608"/>
                    </a:lnTo>
                    <a:lnTo>
                      <a:pt x="29344" y="106983"/>
                    </a:lnTo>
                    <a:lnTo>
                      <a:pt x="27928" y="106588"/>
                    </a:lnTo>
                    <a:lnTo>
                      <a:pt x="29344" y="106359"/>
                    </a:lnTo>
                    <a:close/>
                    <a:moveTo>
                      <a:pt x="23117" y="106317"/>
                    </a:moveTo>
                    <a:lnTo>
                      <a:pt x="24596" y="106858"/>
                    </a:lnTo>
                    <a:lnTo>
                      <a:pt x="23013" y="107129"/>
                    </a:lnTo>
                    <a:lnTo>
                      <a:pt x="21555" y="106442"/>
                    </a:lnTo>
                    <a:lnTo>
                      <a:pt x="23117" y="106317"/>
                    </a:lnTo>
                    <a:close/>
                    <a:moveTo>
                      <a:pt x="35571" y="106421"/>
                    </a:moveTo>
                    <a:lnTo>
                      <a:pt x="37133" y="106567"/>
                    </a:lnTo>
                    <a:lnTo>
                      <a:pt x="35655" y="107233"/>
                    </a:lnTo>
                    <a:lnTo>
                      <a:pt x="34072" y="106942"/>
                    </a:lnTo>
                    <a:lnTo>
                      <a:pt x="35571" y="106421"/>
                    </a:lnTo>
                    <a:close/>
                    <a:moveTo>
                      <a:pt x="10414" y="105484"/>
                    </a:moveTo>
                    <a:lnTo>
                      <a:pt x="17015" y="105546"/>
                    </a:lnTo>
                    <a:lnTo>
                      <a:pt x="14454" y="106713"/>
                    </a:lnTo>
                    <a:lnTo>
                      <a:pt x="4832" y="107462"/>
                    </a:lnTo>
                    <a:lnTo>
                      <a:pt x="10414" y="105484"/>
                    </a:lnTo>
                    <a:close/>
                    <a:moveTo>
                      <a:pt x="27262" y="106713"/>
                    </a:moveTo>
                    <a:lnTo>
                      <a:pt x="28782" y="107129"/>
                    </a:lnTo>
                    <a:lnTo>
                      <a:pt x="27220" y="107525"/>
                    </a:lnTo>
                    <a:lnTo>
                      <a:pt x="25700" y="106962"/>
                    </a:lnTo>
                    <a:lnTo>
                      <a:pt x="27262" y="106713"/>
                    </a:lnTo>
                    <a:close/>
                    <a:moveTo>
                      <a:pt x="31427" y="106733"/>
                    </a:moveTo>
                    <a:lnTo>
                      <a:pt x="32968" y="107025"/>
                    </a:lnTo>
                    <a:lnTo>
                      <a:pt x="31448" y="107566"/>
                    </a:lnTo>
                    <a:lnTo>
                      <a:pt x="29886" y="107129"/>
                    </a:lnTo>
                    <a:lnTo>
                      <a:pt x="31427" y="106733"/>
                    </a:lnTo>
                    <a:close/>
                    <a:moveTo>
                      <a:pt x="41673" y="105734"/>
                    </a:moveTo>
                    <a:lnTo>
                      <a:pt x="48275" y="105796"/>
                    </a:lnTo>
                    <a:lnTo>
                      <a:pt x="53835" y="107879"/>
                    </a:lnTo>
                    <a:lnTo>
                      <a:pt x="44214" y="106962"/>
                    </a:lnTo>
                    <a:lnTo>
                      <a:pt x="41673" y="105734"/>
                    </a:lnTo>
                    <a:close/>
                    <a:moveTo>
                      <a:pt x="25138" y="107067"/>
                    </a:moveTo>
                    <a:lnTo>
                      <a:pt x="26720" y="107650"/>
                    </a:lnTo>
                    <a:lnTo>
                      <a:pt x="25033" y="108108"/>
                    </a:lnTo>
                    <a:lnTo>
                      <a:pt x="23451" y="107337"/>
                    </a:lnTo>
                    <a:lnTo>
                      <a:pt x="25138" y="107067"/>
                    </a:lnTo>
                    <a:close/>
                    <a:moveTo>
                      <a:pt x="33530" y="107129"/>
                    </a:moveTo>
                    <a:lnTo>
                      <a:pt x="35196" y="107441"/>
                    </a:lnTo>
                    <a:lnTo>
                      <a:pt x="33614" y="108170"/>
                    </a:lnTo>
                    <a:lnTo>
                      <a:pt x="31927" y="107712"/>
                    </a:lnTo>
                    <a:lnTo>
                      <a:pt x="33530" y="107129"/>
                    </a:lnTo>
                    <a:close/>
                    <a:moveTo>
                      <a:pt x="29323" y="107275"/>
                    </a:moveTo>
                    <a:lnTo>
                      <a:pt x="30969" y="107733"/>
                    </a:lnTo>
                    <a:lnTo>
                      <a:pt x="29323" y="108316"/>
                    </a:lnTo>
                    <a:lnTo>
                      <a:pt x="27699" y="107712"/>
                    </a:lnTo>
                    <a:lnTo>
                      <a:pt x="29323" y="107275"/>
                    </a:lnTo>
                    <a:close/>
                    <a:moveTo>
                      <a:pt x="27199" y="107837"/>
                    </a:moveTo>
                    <a:lnTo>
                      <a:pt x="28907" y="108462"/>
                    </a:lnTo>
                    <a:lnTo>
                      <a:pt x="27137" y="109087"/>
                    </a:lnTo>
                    <a:lnTo>
                      <a:pt x="25450" y="108295"/>
                    </a:lnTo>
                    <a:lnTo>
                      <a:pt x="27199" y="107837"/>
                    </a:lnTo>
                    <a:close/>
                    <a:moveTo>
                      <a:pt x="31448" y="107879"/>
                    </a:moveTo>
                    <a:lnTo>
                      <a:pt x="33197" y="108358"/>
                    </a:lnTo>
                    <a:lnTo>
                      <a:pt x="31510" y="109128"/>
                    </a:lnTo>
                    <a:lnTo>
                      <a:pt x="29740" y="108483"/>
                    </a:lnTo>
                    <a:lnTo>
                      <a:pt x="31448" y="107879"/>
                    </a:lnTo>
                    <a:close/>
                    <a:moveTo>
                      <a:pt x="20972" y="106483"/>
                    </a:moveTo>
                    <a:lnTo>
                      <a:pt x="22513" y="107212"/>
                    </a:lnTo>
                    <a:lnTo>
                      <a:pt x="9143" y="109462"/>
                    </a:lnTo>
                    <a:lnTo>
                      <a:pt x="9143" y="109462"/>
                    </a:lnTo>
                    <a:lnTo>
                      <a:pt x="14537" y="106983"/>
                    </a:lnTo>
                    <a:lnTo>
                      <a:pt x="20972" y="106483"/>
                    </a:lnTo>
                    <a:close/>
                    <a:moveTo>
                      <a:pt x="37716" y="106629"/>
                    </a:moveTo>
                    <a:lnTo>
                      <a:pt x="44131" y="107233"/>
                    </a:lnTo>
                    <a:lnTo>
                      <a:pt x="49483" y="109795"/>
                    </a:lnTo>
                    <a:lnTo>
                      <a:pt x="36154" y="107316"/>
                    </a:lnTo>
                    <a:lnTo>
                      <a:pt x="37716" y="106629"/>
                    </a:lnTo>
                    <a:close/>
                    <a:moveTo>
                      <a:pt x="29323" y="108629"/>
                    </a:moveTo>
                    <a:lnTo>
                      <a:pt x="31135" y="109295"/>
                    </a:lnTo>
                    <a:lnTo>
                      <a:pt x="29303" y="110128"/>
                    </a:lnTo>
                    <a:lnTo>
                      <a:pt x="27512" y="109274"/>
                    </a:lnTo>
                    <a:lnTo>
                      <a:pt x="29323" y="108629"/>
                    </a:lnTo>
                    <a:close/>
                    <a:moveTo>
                      <a:pt x="3708" y="1"/>
                    </a:moveTo>
                    <a:lnTo>
                      <a:pt x="27574" y="8914"/>
                    </a:lnTo>
                    <a:lnTo>
                      <a:pt x="25825" y="9706"/>
                    </a:lnTo>
                    <a:lnTo>
                      <a:pt x="1" y="2562"/>
                    </a:lnTo>
                    <a:lnTo>
                      <a:pt x="1" y="2875"/>
                    </a:lnTo>
                    <a:lnTo>
                      <a:pt x="25408" y="9893"/>
                    </a:lnTo>
                    <a:lnTo>
                      <a:pt x="23763" y="10664"/>
                    </a:lnTo>
                    <a:lnTo>
                      <a:pt x="8956" y="7915"/>
                    </a:lnTo>
                    <a:lnTo>
                      <a:pt x="1" y="3666"/>
                    </a:lnTo>
                    <a:lnTo>
                      <a:pt x="1" y="3978"/>
                    </a:lnTo>
                    <a:lnTo>
                      <a:pt x="7852" y="7706"/>
                    </a:lnTo>
                    <a:lnTo>
                      <a:pt x="7852" y="7706"/>
                    </a:lnTo>
                    <a:lnTo>
                      <a:pt x="1" y="6269"/>
                    </a:lnTo>
                    <a:lnTo>
                      <a:pt x="1" y="6561"/>
                    </a:lnTo>
                    <a:lnTo>
                      <a:pt x="8873" y="8206"/>
                    </a:lnTo>
                    <a:lnTo>
                      <a:pt x="14496" y="10872"/>
                    </a:lnTo>
                    <a:lnTo>
                      <a:pt x="4582" y="9935"/>
                    </a:lnTo>
                    <a:lnTo>
                      <a:pt x="1" y="8227"/>
                    </a:lnTo>
                    <a:lnTo>
                      <a:pt x="1" y="8519"/>
                    </a:lnTo>
                    <a:lnTo>
                      <a:pt x="3458" y="9810"/>
                    </a:lnTo>
                    <a:lnTo>
                      <a:pt x="1" y="9477"/>
                    </a:lnTo>
                    <a:lnTo>
                      <a:pt x="1" y="9768"/>
                    </a:lnTo>
                    <a:lnTo>
                      <a:pt x="4520" y="10205"/>
                    </a:lnTo>
                    <a:lnTo>
                      <a:pt x="10351" y="12392"/>
                    </a:lnTo>
                    <a:lnTo>
                      <a:pt x="396" y="12309"/>
                    </a:lnTo>
                    <a:lnTo>
                      <a:pt x="1" y="12205"/>
                    </a:lnTo>
                    <a:lnTo>
                      <a:pt x="1" y="12600"/>
                    </a:lnTo>
                    <a:lnTo>
                      <a:pt x="355" y="12600"/>
                    </a:lnTo>
                    <a:lnTo>
                      <a:pt x="6353" y="14246"/>
                    </a:lnTo>
                    <a:lnTo>
                      <a:pt x="1479" y="14641"/>
                    </a:lnTo>
                    <a:lnTo>
                      <a:pt x="1" y="13933"/>
                    </a:lnTo>
                    <a:lnTo>
                      <a:pt x="1" y="14266"/>
                    </a:lnTo>
                    <a:lnTo>
                      <a:pt x="917" y="14683"/>
                    </a:lnTo>
                    <a:lnTo>
                      <a:pt x="1" y="14745"/>
                    </a:lnTo>
                    <a:lnTo>
                      <a:pt x="1" y="15037"/>
                    </a:lnTo>
                    <a:lnTo>
                      <a:pt x="1438" y="14933"/>
                    </a:lnTo>
                    <a:lnTo>
                      <a:pt x="4083" y="16203"/>
                    </a:lnTo>
                    <a:lnTo>
                      <a:pt x="3354" y="16328"/>
                    </a:lnTo>
                    <a:lnTo>
                      <a:pt x="1" y="15703"/>
                    </a:lnTo>
                    <a:lnTo>
                      <a:pt x="1" y="15995"/>
                    </a:lnTo>
                    <a:lnTo>
                      <a:pt x="2521" y="16453"/>
                    </a:lnTo>
                    <a:lnTo>
                      <a:pt x="1" y="16891"/>
                    </a:lnTo>
                    <a:lnTo>
                      <a:pt x="1" y="17182"/>
                    </a:lnTo>
                    <a:lnTo>
                      <a:pt x="3354" y="16620"/>
                    </a:lnTo>
                    <a:lnTo>
                      <a:pt x="5978" y="17099"/>
                    </a:lnTo>
                    <a:lnTo>
                      <a:pt x="6061" y="17140"/>
                    </a:lnTo>
                    <a:lnTo>
                      <a:pt x="938" y="18473"/>
                    </a:lnTo>
                    <a:lnTo>
                      <a:pt x="1" y="18119"/>
                    </a:lnTo>
                    <a:lnTo>
                      <a:pt x="1" y="18432"/>
                    </a:lnTo>
                    <a:lnTo>
                      <a:pt x="438" y="18598"/>
                    </a:lnTo>
                    <a:lnTo>
                      <a:pt x="1" y="18702"/>
                    </a:lnTo>
                    <a:lnTo>
                      <a:pt x="1" y="19098"/>
                    </a:lnTo>
                    <a:lnTo>
                      <a:pt x="2417" y="19327"/>
                    </a:lnTo>
                    <a:lnTo>
                      <a:pt x="2500" y="19369"/>
                    </a:lnTo>
                    <a:lnTo>
                      <a:pt x="1" y="20243"/>
                    </a:lnTo>
                    <a:lnTo>
                      <a:pt x="1" y="20556"/>
                    </a:lnTo>
                    <a:lnTo>
                      <a:pt x="2916" y="19515"/>
                    </a:lnTo>
                    <a:lnTo>
                      <a:pt x="3687" y="19806"/>
                    </a:lnTo>
                    <a:lnTo>
                      <a:pt x="1" y="21493"/>
                    </a:lnTo>
                    <a:lnTo>
                      <a:pt x="1" y="22139"/>
                    </a:lnTo>
                    <a:lnTo>
                      <a:pt x="5436" y="23638"/>
                    </a:lnTo>
                    <a:lnTo>
                      <a:pt x="1" y="24055"/>
                    </a:lnTo>
                    <a:lnTo>
                      <a:pt x="1" y="24534"/>
                    </a:lnTo>
                    <a:lnTo>
                      <a:pt x="2083" y="25533"/>
                    </a:lnTo>
                    <a:lnTo>
                      <a:pt x="1" y="25138"/>
                    </a:lnTo>
                    <a:lnTo>
                      <a:pt x="1" y="25429"/>
                    </a:lnTo>
                    <a:lnTo>
                      <a:pt x="2458" y="25887"/>
                    </a:lnTo>
                    <a:lnTo>
                      <a:pt x="1" y="26304"/>
                    </a:lnTo>
                    <a:lnTo>
                      <a:pt x="1" y="26595"/>
                    </a:lnTo>
                    <a:lnTo>
                      <a:pt x="3187" y="26054"/>
                    </a:lnTo>
                    <a:lnTo>
                      <a:pt x="5124" y="26970"/>
                    </a:lnTo>
                    <a:lnTo>
                      <a:pt x="480" y="28178"/>
                    </a:lnTo>
                    <a:lnTo>
                      <a:pt x="376" y="28157"/>
                    </a:lnTo>
                    <a:lnTo>
                      <a:pt x="1" y="28032"/>
                    </a:lnTo>
                    <a:lnTo>
                      <a:pt x="1" y="28595"/>
                    </a:lnTo>
                    <a:lnTo>
                      <a:pt x="417" y="28491"/>
                    </a:lnTo>
                    <a:lnTo>
                      <a:pt x="2417" y="29240"/>
                    </a:lnTo>
                    <a:lnTo>
                      <a:pt x="1" y="30094"/>
                    </a:lnTo>
                    <a:lnTo>
                      <a:pt x="1" y="30407"/>
                    </a:lnTo>
                    <a:lnTo>
                      <a:pt x="2833" y="29407"/>
                    </a:lnTo>
                    <a:lnTo>
                      <a:pt x="4041" y="29844"/>
                    </a:lnTo>
                    <a:lnTo>
                      <a:pt x="1792" y="30886"/>
                    </a:lnTo>
                    <a:lnTo>
                      <a:pt x="1" y="30865"/>
                    </a:lnTo>
                    <a:lnTo>
                      <a:pt x="1" y="31156"/>
                    </a:lnTo>
                    <a:lnTo>
                      <a:pt x="1167" y="31156"/>
                    </a:lnTo>
                    <a:lnTo>
                      <a:pt x="334" y="31552"/>
                    </a:lnTo>
                    <a:lnTo>
                      <a:pt x="1" y="31448"/>
                    </a:lnTo>
                    <a:lnTo>
                      <a:pt x="1" y="32010"/>
                    </a:lnTo>
                    <a:lnTo>
                      <a:pt x="355" y="31864"/>
                    </a:lnTo>
                    <a:lnTo>
                      <a:pt x="4541" y="33010"/>
                    </a:lnTo>
                    <a:lnTo>
                      <a:pt x="1" y="33385"/>
                    </a:lnTo>
                    <a:lnTo>
                      <a:pt x="1" y="33655"/>
                    </a:lnTo>
                    <a:lnTo>
                      <a:pt x="5374" y="33239"/>
                    </a:lnTo>
                    <a:lnTo>
                      <a:pt x="8893" y="34218"/>
                    </a:lnTo>
                    <a:lnTo>
                      <a:pt x="3208" y="35176"/>
                    </a:lnTo>
                    <a:lnTo>
                      <a:pt x="292" y="34634"/>
                    </a:lnTo>
                    <a:lnTo>
                      <a:pt x="1" y="34488"/>
                    </a:lnTo>
                    <a:lnTo>
                      <a:pt x="1" y="34863"/>
                    </a:lnTo>
                    <a:lnTo>
                      <a:pt x="209" y="34905"/>
                    </a:lnTo>
                    <a:lnTo>
                      <a:pt x="1396" y="35467"/>
                    </a:lnTo>
                    <a:lnTo>
                      <a:pt x="1" y="35696"/>
                    </a:lnTo>
                    <a:lnTo>
                      <a:pt x="1" y="36009"/>
                    </a:lnTo>
                    <a:lnTo>
                      <a:pt x="1854" y="35696"/>
                    </a:lnTo>
                    <a:lnTo>
                      <a:pt x="4187" y="36800"/>
                    </a:lnTo>
                    <a:lnTo>
                      <a:pt x="1229" y="37571"/>
                    </a:lnTo>
                    <a:lnTo>
                      <a:pt x="1" y="37446"/>
                    </a:lnTo>
                    <a:lnTo>
                      <a:pt x="1" y="37737"/>
                    </a:lnTo>
                    <a:lnTo>
                      <a:pt x="396" y="37779"/>
                    </a:lnTo>
                    <a:lnTo>
                      <a:pt x="1" y="37883"/>
                    </a:lnTo>
                    <a:lnTo>
                      <a:pt x="1" y="38237"/>
                    </a:lnTo>
                    <a:lnTo>
                      <a:pt x="2333" y="39112"/>
                    </a:lnTo>
                    <a:lnTo>
                      <a:pt x="1" y="39945"/>
                    </a:lnTo>
                    <a:lnTo>
                      <a:pt x="1" y="40424"/>
                    </a:lnTo>
                    <a:lnTo>
                      <a:pt x="3166" y="40465"/>
                    </a:lnTo>
                    <a:lnTo>
                      <a:pt x="1105" y="41403"/>
                    </a:lnTo>
                    <a:lnTo>
                      <a:pt x="1" y="41090"/>
                    </a:lnTo>
                    <a:lnTo>
                      <a:pt x="1" y="41382"/>
                    </a:lnTo>
                    <a:lnTo>
                      <a:pt x="709" y="41590"/>
                    </a:lnTo>
                    <a:lnTo>
                      <a:pt x="1" y="41902"/>
                    </a:lnTo>
                    <a:lnTo>
                      <a:pt x="1" y="42215"/>
                    </a:lnTo>
                    <a:lnTo>
                      <a:pt x="1125" y="41694"/>
                    </a:lnTo>
                    <a:lnTo>
                      <a:pt x="3645" y="42402"/>
                    </a:lnTo>
                    <a:lnTo>
                      <a:pt x="1" y="42694"/>
                    </a:lnTo>
                    <a:lnTo>
                      <a:pt x="1" y="42965"/>
                    </a:lnTo>
                    <a:lnTo>
                      <a:pt x="4457" y="42631"/>
                    </a:lnTo>
                    <a:lnTo>
                      <a:pt x="8394" y="43714"/>
                    </a:lnTo>
                    <a:lnTo>
                      <a:pt x="3125" y="44589"/>
                    </a:lnTo>
                    <a:lnTo>
                      <a:pt x="1" y="44006"/>
                    </a:lnTo>
                    <a:lnTo>
                      <a:pt x="1" y="44318"/>
                    </a:lnTo>
                    <a:lnTo>
                      <a:pt x="2292" y="44735"/>
                    </a:lnTo>
                    <a:lnTo>
                      <a:pt x="542" y="45026"/>
                    </a:lnTo>
                    <a:lnTo>
                      <a:pt x="1" y="44776"/>
                    </a:lnTo>
                    <a:lnTo>
                      <a:pt x="1" y="45089"/>
                    </a:lnTo>
                    <a:lnTo>
                      <a:pt x="42" y="45110"/>
                    </a:lnTo>
                    <a:lnTo>
                      <a:pt x="1" y="45110"/>
                    </a:lnTo>
                    <a:lnTo>
                      <a:pt x="1" y="45401"/>
                    </a:lnTo>
                    <a:lnTo>
                      <a:pt x="501" y="45318"/>
                    </a:lnTo>
                    <a:lnTo>
                      <a:pt x="3250" y="46630"/>
                    </a:lnTo>
                    <a:lnTo>
                      <a:pt x="1958" y="46963"/>
                    </a:lnTo>
                    <a:lnTo>
                      <a:pt x="1" y="46776"/>
                    </a:lnTo>
                    <a:lnTo>
                      <a:pt x="1" y="47067"/>
                    </a:lnTo>
                    <a:lnTo>
                      <a:pt x="1146" y="47171"/>
                    </a:lnTo>
                    <a:lnTo>
                      <a:pt x="1" y="47463"/>
                    </a:lnTo>
                    <a:lnTo>
                      <a:pt x="1" y="47775"/>
                    </a:lnTo>
                    <a:lnTo>
                      <a:pt x="1979" y="47255"/>
                    </a:lnTo>
                    <a:lnTo>
                      <a:pt x="5186" y="47567"/>
                    </a:lnTo>
                    <a:lnTo>
                      <a:pt x="5665" y="47796"/>
                    </a:lnTo>
                    <a:lnTo>
                      <a:pt x="2687" y="48837"/>
                    </a:lnTo>
                    <a:lnTo>
                      <a:pt x="1" y="47838"/>
                    </a:lnTo>
                    <a:lnTo>
                      <a:pt x="1" y="48150"/>
                    </a:lnTo>
                    <a:lnTo>
                      <a:pt x="2250" y="48983"/>
                    </a:lnTo>
                    <a:lnTo>
                      <a:pt x="1021" y="49441"/>
                    </a:lnTo>
                    <a:lnTo>
                      <a:pt x="1" y="49421"/>
                    </a:lnTo>
                    <a:lnTo>
                      <a:pt x="1" y="49712"/>
                    </a:lnTo>
                    <a:lnTo>
                      <a:pt x="209" y="49712"/>
                    </a:lnTo>
                    <a:lnTo>
                      <a:pt x="1" y="49795"/>
                    </a:lnTo>
                    <a:lnTo>
                      <a:pt x="1" y="50087"/>
                    </a:lnTo>
                    <a:lnTo>
                      <a:pt x="1063" y="49733"/>
                    </a:lnTo>
                    <a:lnTo>
                      <a:pt x="4291" y="49754"/>
                    </a:lnTo>
                    <a:lnTo>
                      <a:pt x="4770" y="49920"/>
                    </a:lnTo>
                    <a:lnTo>
                      <a:pt x="1896" y="51232"/>
                    </a:lnTo>
                    <a:lnTo>
                      <a:pt x="1" y="50712"/>
                    </a:lnTo>
                    <a:lnTo>
                      <a:pt x="1" y="51024"/>
                    </a:lnTo>
                    <a:lnTo>
                      <a:pt x="1479" y="51420"/>
                    </a:lnTo>
                    <a:lnTo>
                      <a:pt x="271" y="51982"/>
                    </a:lnTo>
                    <a:lnTo>
                      <a:pt x="1" y="52003"/>
                    </a:lnTo>
                    <a:lnTo>
                      <a:pt x="1" y="52419"/>
                    </a:lnTo>
                    <a:lnTo>
                      <a:pt x="355" y="52253"/>
                    </a:lnTo>
                    <a:lnTo>
                      <a:pt x="3562" y="52003"/>
                    </a:lnTo>
                    <a:lnTo>
                      <a:pt x="7894" y="53211"/>
                    </a:lnTo>
                    <a:lnTo>
                      <a:pt x="3041" y="54023"/>
                    </a:lnTo>
                    <a:lnTo>
                      <a:pt x="1" y="53461"/>
                    </a:lnTo>
                    <a:lnTo>
                      <a:pt x="1" y="53752"/>
                    </a:lnTo>
                    <a:lnTo>
                      <a:pt x="2208" y="54148"/>
                    </a:lnTo>
                    <a:lnTo>
                      <a:pt x="1" y="54523"/>
                    </a:lnTo>
                    <a:lnTo>
                      <a:pt x="1" y="54814"/>
                    </a:lnTo>
                    <a:lnTo>
                      <a:pt x="3041" y="54315"/>
                    </a:lnTo>
                    <a:lnTo>
                      <a:pt x="7477" y="55127"/>
                    </a:lnTo>
                    <a:lnTo>
                      <a:pt x="2729" y="56356"/>
                    </a:lnTo>
                    <a:lnTo>
                      <a:pt x="1" y="55064"/>
                    </a:lnTo>
                    <a:lnTo>
                      <a:pt x="1" y="55377"/>
                    </a:lnTo>
                    <a:lnTo>
                      <a:pt x="1917" y="56293"/>
                    </a:lnTo>
                    <a:lnTo>
                      <a:pt x="1" y="56106"/>
                    </a:lnTo>
                    <a:lnTo>
                      <a:pt x="1" y="56397"/>
                    </a:lnTo>
                    <a:lnTo>
                      <a:pt x="1896" y="56564"/>
                    </a:lnTo>
                    <a:lnTo>
                      <a:pt x="1" y="57064"/>
                    </a:lnTo>
                    <a:lnTo>
                      <a:pt x="1" y="57355"/>
                    </a:lnTo>
                    <a:lnTo>
                      <a:pt x="2708" y="56668"/>
                    </a:lnTo>
                    <a:lnTo>
                      <a:pt x="5145" y="57813"/>
                    </a:lnTo>
                    <a:lnTo>
                      <a:pt x="2604" y="58709"/>
                    </a:lnTo>
                    <a:lnTo>
                      <a:pt x="1" y="57751"/>
                    </a:lnTo>
                    <a:lnTo>
                      <a:pt x="1" y="58063"/>
                    </a:lnTo>
                    <a:lnTo>
                      <a:pt x="1771" y="58730"/>
                    </a:lnTo>
                    <a:lnTo>
                      <a:pt x="1" y="58709"/>
                    </a:lnTo>
                    <a:lnTo>
                      <a:pt x="1" y="59000"/>
                    </a:lnTo>
                    <a:lnTo>
                      <a:pt x="1771" y="59000"/>
                    </a:lnTo>
                    <a:lnTo>
                      <a:pt x="1" y="59625"/>
                    </a:lnTo>
                    <a:lnTo>
                      <a:pt x="1" y="59938"/>
                    </a:lnTo>
                    <a:lnTo>
                      <a:pt x="2604" y="59021"/>
                    </a:lnTo>
                    <a:lnTo>
                      <a:pt x="5124" y="59958"/>
                    </a:lnTo>
                    <a:lnTo>
                      <a:pt x="2666" y="61083"/>
                    </a:lnTo>
                    <a:lnTo>
                      <a:pt x="1" y="60354"/>
                    </a:lnTo>
                    <a:lnTo>
                      <a:pt x="1" y="60646"/>
                    </a:lnTo>
                    <a:lnTo>
                      <a:pt x="1854" y="61166"/>
                    </a:lnTo>
                    <a:lnTo>
                      <a:pt x="1" y="61312"/>
                    </a:lnTo>
                    <a:lnTo>
                      <a:pt x="1" y="61604"/>
                    </a:lnTo>
                    <a:lnTo>
                      <a:pt x="1875" y="61437"/>
                    </a:lnTo>
                    <a:lnTo>
                      <a:pt x="1875" y="61437"/>
                    </a:lnTo>
                    <a:lnTo>
                      <a:pt x="1" y="62291"/>
                    </a:lnTo>
                    <a:lnTo>
                      <a:pt x="1" y="62624"/>
                    </a:lnTo>
                    <a:lnTo>
                      <a:pt x="2687" y="61395"/>
                    </a:lnTo>
                    <a:lnTo>
                      <a:pt x="7415" y="62687"/>
                    </a:lnTo>
                    <a:lnTo>
                      <a:pt x="2979" y="63436"/>
                    </a:lnTo>
                    <a:lnTo>
                      <a:pt x="1" y="62895"/>
                    </a:lnTo>
                    <a:lnTo>
                      <a:pt x="1" y="63186"/>
                    </a:lnTo>
                    <a:lnTo>
                      <a:pt x="2146" y="63582"/>
                    </a:lnTo>
                    <a:lnTo>
                      <a:pt x="1" y="63936"/>
                    </a:lnTo>
                    <a:lnTo>
                      <a:pt x="1" y="64228"/>
                    </a:lnTo>
                    <a:lnTo>
                      <a:pt x="2979" y="63728"/>
                    </a:lnTo>
                    <a:lnTo>
                      <a:pt x="7810" y="64623"/>
                    </a:lnTo>
                    <a:lnTo>
                      <a:pt x="3458" y="65748"/>
                    </a:lnTo>
                    <a:lnTo>
                      <a:pt x="251" y="65456"/>
                    </a:lnTo>
                    <a:lnTo>
                      <a:pt x="1" y="65332"/>
                    </a:lnTo>
                    <a:lnTo>
                      <a:pt x="1" y="65706"/>
                    </a:lnTo>
                    <a:lnTo>
                      <a:pt x="167" y="65727"/>
                    </a:lnTo>
                    <a:lnTo>
                      <a:pt x="1354" y="66290"/>
                    </a:lnTo>
                    <a:lnTo>
                      <a:pt x="1" y="66644"/>
                    </a:lnTo>
                    <a:lnTo>
                      <a:pt x="1" y="66956"/>
                    </a:lnTo>
                    <a:lnTo>
                      <a:pt x="1771" y="66498"/>
                    </a:lnTo>
                    <a:lnTo>
                      <a:pt x="4624" y="67851"/>
                    </a:lnTo>
                    <a:lnTo>
                      <a:pt x="4124" y="68018"/>
                    </a:lnTo>
                    <a:lnTo>
                      <a:pt x="917" y="67997"/>
                    </a:lnTo>
                    <a:lnTo>
                      <a:pt x="1" y="67664"/>
                    </a:lnTo>
                    <a:lnTo>
                      <a:pt x="1" y="67976"/>
                    </a:lnTo>
                    <a:lnTo>
                      <a:pt x="1" y="68268"/>
                    </a:lnTo>
                    <a:lnTo>
                      <a:pt x="855" y="68289"/>
                    </a:lnTo>
                    <a:lnTo>
                      <a:pt x="2083" y="68747"/>
                    </a:lnTo>
                    <a:lnTo>
                      <a:pt x="1" y="69476"/>
                    </a:lnTo>
                    <a:lnTo>
                      <a:pt x="1" y="69788"/>
                    </a:lnTo>
                    <a:lnTo>
                      <a:pt x="2521" y="68893"/>
                    </a:lnTo>
                    <a:lnTo>
                      <a:pt x="5478" y="69997"/>
                    </a:lnTo>
                    <a:lnTo>
                      <a:pt x="4999" y="70226"/>
                    </a:lnTo>
                    <a:lnTo>
                      <a:pt x="1792" y="70476"/>
                    </a:lnTo>
                    <a:lnTo>
                      <a:pt x="1" y="69976"/>
                    </a:lnTo>
                    <a:lnTo>
                      <a:pt x="1" y="70267"/>
                    </a:lnTo>
                    <a:lnTo>
                      <a:pt x="959" y="70538"/>
                    </a:lnTo>
                    <a:lnTo>
                      <a:pt x="1" y="70621"/>
                    </a:lnTo>
                    <a:lnTo>
                      <a:pt x="1" y="70913"/>
                    </a:lnTo>
                    <a:lnTo>
                      <a:pt x="1771" y="70767"/>
                    </a:lnTo>
                    <a:lnTo>
                      <a:pt x="3041" y="71121"/>
                    </a:lnTo>
                    <a:lnTo>
                      <a:pt x="271" y="72371"/>
                    </a:lnTo>
                    <a:lnTo>
                      <a:pt x="1" y="72329"/>
                    </a:lnTo>
                    <a:lnTo>
                      <a:pt x="1" y="72808"/>
                    </a:lnTo>
                    <a:lnTo>
                      <a:pt x="313" y="72683"/>
                    </a:lnTo>
                    <a:lnTo>
                      <a:pt x="2063" y="72995"/>
                    </a:lnTo>
                    <a:lnTo>
                      <a:pt x="1" y="73349"/>
                    </a:lnTo>
                    <a:lnTo>
                      <a:pt x="1" y="73641"/>
                    </a:lnTo>
                    <a:lnTo>
                      <a:pt x="2896" y="73162"/>
                    </a:lnTo>
                    <a:lnTo>
                      <a:pt x="8144" y="74120"/>
                    </a:lnTo>
                    <a:lnTo>
                      <a:pt x="4187" y="75141"/>
                    </a:lnTo>
                    <a:lnTo>
                      <a:pt x="1" y="74745"/>
                    </a:lnTo>
                    <a:lnTo>
                      <a:pt x="1" y="75036"/>
                    </a:lnTo>
                    <a:lnTo>
                      <a:pt x="3375" y="75370"/>
                    </a:lnTo>
                    <a:lnTo>
                      <a:pt x="855" y="76015"/>
                    </a:lnTo>
                    <a:lnTo>
                      <a:pt x="1" y="75619"/>
                    </a:lnTo>
                    <a:lnTo>
                      <a:pt x="1" y="75932"/>
                    </a:lnTo>
                    <a:lnTo>
                      <a:pt x="417" y="76119"/>
                    </a:lnTo>
                    <a:lnTo>
                      <a:pt x="1" y="76244"/>
                    </a:lnTo>
                    <a:lnTo>
                      <a:pt x="1" y="76536"/>
                    </a:lnTo>
                    <a:lnTo>
                      <a:pt x="813" y="76328"/>
                    </a:lnTo>
                    <a:lnTo>
                      <a:pt x="2854" y="77286"/>
                    </a:lnTo>
                    <a:lnTo>
                      <a:pt x="1" y="77265"/>
                    </a:lnTo>
                    <a:lnTo>
                      <a:pt x="1" y="77556"/>
                    </a:lnTo>
                    <a:lnTo>
                      <a:pt x="3479" y="77577"/>
                    </a:lnTo>
                    <a:lnTo>
                      <a:pt x="4083" y="77890"/>
                    </a:lnTo>
                    <a:lnTo>
                      <a:pt x="2437" y="78473"/>
                    </a:lnTo>
                    <a:lnTo>
                      <a:pt x="1" y="77556"/>
                    </a:lnTo>
                    <a:lnTo>
                      <a:pt x="1" y="77869"/>
                    </a:lnTo>
                    <a:lnTo>
                      <a:pt x="2021" y="78618"/>
                    </a:lnTo>
                    <a:lnTo>
                      <a:pt x="1" y="79327"/>
                    </a:lnTo>
                    <a:lnTo>
                      <a:pt x="1" y="79910"/>
                    </a:lnTo>
                    <a:lnTo>
                      <a:pt x="42" y="79910"/>
                    </a:lnTo>
                    <a:lnTo>
                      <a:pt x="1" y="79930"/>
                    </a:lnTo>
                    <a:lnTo>
                      <a:pt x="1" y="80222"/>
                    </a:lnTo>
                    <a:lnTo>
                      <a:pt x="875" y="80139"/>
                    </a:lnTo>
                    <a:lnTo>
                      <a:pt x="3812" y="80951"/>
                    </a:lnTo>
                    <a:lnTo>
                      <a:pt x="1459" y="82034"/>
                    </a:lnTo>
                    <a:lnTo>
                      <a:pt x="1" y="81763"/>
                    </a:lnTo>
                    <a:lnTo>
                      <a:pt x="1" y="82055"/>
                    </a:lnTo>
                    <a:lnTo>
                      <a:pt x="1000" y="82242"/>
                    </a:lnTo>
                    <a:lnTo>
                      <a:pt x="1" y="82700"/>
                    </a:lnTo>
                    <a:lnTo>
                      <a:pt x="1" y="83054"/>
                    </a:lnTo>
                    <a:lnTo>
                      <a:pt x="2812" y="82575"/>
                    </a:lnTo>
                    <a:lnTo>
                      <a:pt x="8477" y="83637"/>
                    </a:lnTo>
                    <a:lnTo>
                      <a:pt x="4936" y="84533"/>
                    </a:lnTo>
                    <a:lnTo>
                      <a:pt x="1" y="84075"/>
                    </a:lnTo>
                    <a:lnTo>
                      <a:pt x="1" y="84366"/>
                    </a:lnTo>
                    <a:lnTo>
                      <a:pt x="4124" y="84762"/>
                    </a:lnTo>
                    <a:lnTo>
                      <a:pt x="1" y="85824"/>
                    </a:lnTo>
                    <a:lnTo>
                      <a:pt x="1" y="86220"/>
                    </a:lnTo>
                    <a:lnTo>
                      <a:pt x="709" y="86553"/>
                    </a:lnTo>
                    <a:lnTo>
                      <a:pt x="1" y="86553"/>
                    </a:lnTo>
                    <a:lnTo>
                      <a:pt x="1" y="86845"/>
                    </a:lnTo>
                    <a:lnTo>
                      <a:pt x="1334" y="86845"/>
                    </a:lnTo>
                    <a:lnTo>
                      <a:pt x="3562" y="87907"/>
                    </a:lnTo>
                    <a:lnTo>
                      <a:pt x="2354" y="88344"/>
                    </a:lnTo>
                    <a:lnTo>
                      <a:pt x="1" y="87469"/>
                    </a:lnTo>
                    <a:lnTo>
                      <a:pt x="1" y="87782"/>
                    </a:lnTo>
                    <a:lnTo>
                      <a:pt x="1938" y="88490"/>
                    </a:lnTo>
                    <a:lnTo>
                      <a:pt x="1" y="89177"/>
                    </a:lnTo>
                    <a:lnTo>
                      <a:pt x="1" y="89531"/>
                    </a:lnTo>
                    <a:lnTo>
                      <a:pt x="4603" y="90802"/>
                    </a:lnTo>
                    <a:lnTo>
                      <a:pt x="2646" y="91697"/>
                    </a:lnTo>
                    <a:lnTo>
                      <a:pt x="1" y="91197"/>
                    </a:lnTo>
                    <a:lnTo>
                      <a:pt x="1" y="91510"/>
                    </a:lnTo>
                    <a:lnTo>
                      <a:pt x="1896" y="91843"/>
                    </a:lnTo>
                    <a:lnTo>
                      <a:pt x="1" y="92176"/>
                    </a:lnTo>
                    <a:lnTo>
                      <a:pt x="1" y="92468"/>
                    </a:lnTo>
                    <a:lnTo>
                      <a:pt x="1521" y="92197"/>
                    </a:lnTo>
                    <a:lnTo>
                      <a:pt x="1521" y="92197"/>
                    </a:lnTo>
                    <a:lnTo>
                      <a:pt x="1" y="92905"/>
                    </a:lnTo>
                    <a:lnTo>
                      <a:pt x="1" y="93217"/>
                    </a:lnTo>
                    <a:lnTo>
                      <a:pt x="2625" y="92030"/>
                    </a:lnTo>
                    <a:lnTo>
                      <a:pt x="2729" y="92009"/>
                    </a:lnTo>
                    <a:lnTo>
                      <a:pt x="8810" y="93134"/>
                    </a:lnTo>
                    <a:lnTo>
                      <a:pt x="5686" y="93946"/>
                    </a:lnTo>
                    <a:lnTo>
                      <a:pt x="1" y="93384"/>
                    </a:lnTo>
                    <a:lnTo>
                      <a:pt x="1" y="93676"/>
                    </a:lnTo>
                    <a:lnTo>
                      <a:pt x="4853" y="94155"/>
                    </a:lnTo>
                    <a:lnTo>
                      <a:pt x="1" y="95404"/>
                    </a:lnTo>
                    <a:lnTo>
                      <a:pt x="1" y="95716"/>
                    </a:lnTo>
                    <a:lnTo>
                      <a:pt x="5707" y="94238"/>
                    </a:lnTo>
                    <a:lnTo>
                      <a:pt x="11851" y="94821"/>
                    </a:lnTo>
                    <a:lnTo>
                      <a:pt x="8810" y="95904"/>
                    </a:lnTo>
                    <a:lnTo>
                      <a:pt x="1" y="95821"/>
                    </a:lnTo>
                    <a:lnTo>
                      <a:pt x="1" y="96112"/>
                    </a:lnTo>
                    <a:lnTo>
                      <a:pt x="8019" y="96175"/>
                    </a:lnTo>
                    <a:lnTo>
                      <a:pt x="3437" y="97799"/>
                    </a:lnTo>
                    <a:lnTo>
                      <a:pt x="1" y="96175"/>
                    </a:lnTo>
                    <a:lnTo>
                      <a:pt x="1" y="96487"/>
                    </a:lnTo>
                    <a:lnTo>
                      <a:pt x="3041" y="97945"/>
                    </a:lnTo>
                    <a:lnTo>
                      <a:pt x="2271" y="98216"/>
                    </a:lnTo>
                    <a:lnTo>
                      <a:pt x="1" y="97383"/>
                    </a:lnTo>
                    <a:lnTo>
                      <a:pt x="1" y="97695"/>
                    </a:lnTo>
                    <a:lnTo>
                      <a:pt x="1854" y="98361"/>
                    </a:lnTo>
                    <a:lnTo>
                      <a:pt x="1750" y="98403"/>
                    </a:lnTo>
                    <a:lnTo>
                      <a:pt x="1" y="98549"/>
                    </a:lnTo>
                    <a:lnTo>
                      <a:pt x="1" y="98840"/>
                    </a:lnTo>
                    <a:lnTo>
                      <a:pt x="709" y="98778"/>
                    </a:lnTo>
                    <a:lnTo>
                      <a:pt x="251" y="98944"/>
                    </a:lnTo>
                    <a:lnTo>
                      <a:pt x="1" y="98861"/>
                    </a:lnTo>
                    <a:lnTo>
                      <a:pt x="1" y="99340"/>
                    </a:lnTo>
                    <a:lnTo>
                      <a:pt x="271" y="99236"/>
                    </a:lnTo>
                    <a:lnTo>
                      <a:pt x="5374" y="100652"/>
                    </a:lnTo>
                    <a:lnTo>
                      <a:pt x="5291" y="100694"/>
                    </a:lnTo>
                    <a:lnTo>
                      <a:pt x="2666" y="101131"/>
                    </a:lnTo>
                    <a:lnTo>
                      <a:pt x="1" y="100652"/>
                    </a:lnTo>
                    <a:lnTo>
                      <a:pt x="1" y="100944"/>
                    </a:lnTo>
                    <a:lnTo>
                      <a:pt x="1833" y="101277"/>
                    </a:lnTo>
                    <a:lnTo>
                      <a:pt x="1" y="101569"/>
                    </a:lnTo>
                    <a:lnTo>
                      <a:pt x="1" y="101881"/>
                    </a:lnTo>
                    <a:lnTo>
                      <a:pt x="2666" y="101423"/>
                    </a:lnTo>
                    <a:lnTo>
                      <a:pt x="3375" y="101569"/>
                    </a:lnTo>
                    <a:lnTo>
                      <a:pt x="709" y="102776"/>
                    </a:lnTo>
                    <a:lnTo>
                      <a:pt x="1" y="102714"/>
                    </a:lnTo>
                    <a:lnTo>
                      <a:pt x="1" y="103006"/>
                    </a:lnTo>
                    <a:lnTo>
                      <a:pt x="167" y="103026"/>
                    </a:lnTo>
                    <a:lnTo>
                      <a:pt x="1" y="103110"/>
                    </a:lnTo>
                    <a:lnTo>
                      <a:pt x="1" y="103422"/>
                    </a:lnTo>
                    <a:lnTo>
                      <a:pt x="750" y="103089"/>
                    </a:lnTo>
                    <a:lnTo>
                      <a:pt x="5603" y="103547"/>
                    </a:lnTo>
                    <a:lnTo>
                      <a:pt x="1" y="105005"/>
                    </a:lnTo>
                    <a:lnTo>
                      <a:pt x="1" y="105401"/>
                    </a:lnTo>
                    <a:lnTo>
                      <a:pt x="9581" y="105484"/>
                    </a:lnTo>
                    <a:lnTo>
                      <a:pt x="3708" y="107566"/>
                    </a:lnTo>
                    <a:lnTo>
                      <a:pt x="1" y="107858"/>
                    </a:lnTo>
                    <a:lnTo>
                      <a:pt x="1" y="108150"/>
                    </a:lnTo>
                    <a:lnTo>
                      <a:pt x="2646" y="107941"/>
                    </a:lnTo>
                    <a:lnTo>
                      <a:pt x="1" y="108878"/>
                    </a:lnTo>
                    <a:lnTo>
                      <a:pt x="1" y="109170"/>
                    </a:lnTo>
                    <a:lnTo>
                      <a:pt x="3770" y="107837"/>
                    </a:lnTo>
                    <a:lnTo>
                      <a:pt x="13683" y="107067"/>
                    </a:lnTo>
                    <a:lnTo>
                      <a:pt x="8040" y="109649"/>
                    </a:lnTo>
                    <a:lnTo>
                      <a:pt x="1" y="110982"/>
                    </a:lnTo>
                    <a:lnTo>
                      <a:pt x="1" y="111273"/>
                    </a:lnTo>
                    <a:lnTo>
                      <a:pt x="7019" y="110107"/>
                    </a:lnTo>
                    <a:lnTo>
                      <a:pt x="1" y="113294"/>
                    </a:lnTo>
                    <a:lnTo>
                      <a:pt x="1" y="113627"/>
                    </a:lnTo>
                    <a:lnTo>
                      <a:pt x="8123" y="109920"/>
                    </a:lnTo>
                    <a:lnTo>
                      <a:pt x="22972" y="107421"/>
                    </a:lnTo>
                    <a:lnTo>
                      <a:pt x="24596" y="108212"/>
                    </a:lnTo>
                    <a:lnTo>
                      <a:pt x="1" y="114585"/>
                    </a:lnTo>
                    <a:lnTo>
                      <a:pt x="1" y="114876"/>
                    </a:lnTo>
                    <a:lnTo>
                      <a:pt x="25013" y="108399"/>
                    </a:lnTo>
                    <a:lnTo>
                      <a:pt x="26741" y="109232"/>
                    </a:lnTo>
                    <a:lnTo>
                      <a:pt x="1" y="118708"/>
                    </a:lnTo>
                    <a:lnTo>
                      <a:pt x="1" y="119021"/>
                    </a:lnTo>
                    <a:lnTo>
                      <a:pt x="27116" y="109420"/>
                    </a:lnTo>
                    <a:lnTo>
                      <a:pt x="28969" y="110295"/>
                    </a:lnTo>
                    <a:lnTo>
                      <a:pt x="8227" y="119750"/>
                    </a:lnTo>
                    <a:lnTo>
                      <a:pt x="8914" y="119750"/>
                    </a:lnTo>
                    <a:lnTo>
                      <a:pt x="29303" y="110461"/>
                    </a:lnTo>
                    <a:lnTo>
                      <a:pt x="48837" y="119750"/>
                    </a:lnTo>
                    <a:lnTo>
                      <a:pt x="49504" y="119750"/>
                    </a:lnTo>
                    <a:lnTo>
                      <a:pt x="29657" y="110295"/>
                    </a:lnTo>
                    <a:lnTo>
                      <a:pt x="31510" y="109441"/>
                    </a:lnTo>
                    <a:lnTo>
                      <a:pt x="59125" y="119750"/>
                    </a:lnTo>
                    <a:lnTo>
                      <a:pt x="59458" y="119750"/>
                    </a:lnTo>
                    <a:lnTo>
                      <a:pt x="59458" y="119562"/>
                    </a:lnTo>
                    <a:lnTo>
                      <a:pt x="31885" y="109274"/>
                    </a:lnTo>
                    <a:lnTo>
                      <a:pt x="33634" y="108483"/>
                    </a:lnTo>
                    <a:lnTo>
                      <a:pt x="59458" y="115626"/>
                    </a:lnTo>
                    <a:lnTo>
                      <a:pt x="59458" y="115314"/>
                    </a:lnTo>
                    <a:lnTo>
                      <a:pt x="34051" y="108295"/>
                    </a:lnTo>
                    <a:lnTo>
                      <a:pt x="35696" y="107546"/>
                    </a:lnTo>
                    <a:lnTo>
                      <a:pt x="50503" y="110274"/>
                    </a:lnTo>
                    <a:lnTo>
                      <a:pt x="59458" y="114543"/>
                    </a:lnTo>
                    <a:lnTo>
                      <a:pt x="59458" y="114210"/>
                    </a:lnTo>
                    <a:lnTo>
                      <a:pt x="51607" y="110482"/>
                    </a:lnTo>
                    <a:lnTo>
                      <a:pt x="59458" y="111919"/>
                    </a:lnTo>
                    <a:lnTo>
                      <a:pt x="59458" y="111627"/>
                    </a:lnTo>
                    <a:lnTo>
                      <a:pt x="50587" y="110003"/>
                    </a:lnTo>
                    <a:lnTo>
                      <a:pt x="44985" y="107316"/>
                    </a:lnTo>
                    <a:lnTo>
                      <a:pt x="54877" y="108274"/>
                    </a:lnTo>
                    <a:lnTo>
                      <a:pt x="59458" y="109982"/>
                    </a:lnTo>
                    <a:lnTo>
                      <a:pt x="59458" y="109670"/>
                    </a:lnTo>
                    <a:lnTo>
                      <a:pt x="56001" y="108379"/>
                    </a:lnTo>
                    <a:lnTo>
                      <a:pt x="56001" y="108379"/>
                    </a:lnTo>
                    <a:lnTo>
                      <a:pt x="59458" y="108712"/>
                    </a:lnTo>
                    <a:lnTo>
                      <a:pt x="59458" y="108420"/>
                    </a:lnTo>
                    <a:lnTo>
                      <a:pt x="54960" y="107983"/>
                    </a:lnTo>
                    <a:lnTo>
                      <a:pt x="49129" y="105796"/>
                    </a:lnTo>
                    <a:lnTo>
                      <a:pt x="49129" y="105796"/>
                    </a:lnTo>
                    <a:lnTo>
                      <a:pt x="59084" y="105880"/>
                    </a:lnTo>
                    <a:lnTo>
                      <a:pt x="59458" y="105984"/>
                    </a:lnTo>
                    <a:lnTo>
                      <a:pt x="59458" y="105609"/>
                    </a:lnTo>
                    <a:lnTo>
                      <a:pt x="59125" y="105588"/>
                    </a:lnTo>
                    <a:lnTo>
                      <a:pt x="53127" y="103943"/>
                    </a:lnTo>
                    <a:lnTo>
                      <a:pt x="57980" y="103547"/>
                    </a:lnTo>
                    <a:lnTo>
                      <a:pt x="59458" y="104255"/>
                    </a:lnTo>
                    <a:lnTo>
                      <a:pt x="59458" y="103943"/>
                    </a:lnTo>
                    <a:lnTo>
                      <a:pt x="58563" y="103505"/>
                    </a:lnTo>
                    <a:lnTo>
                      <a:pt x="59458" y="103443"/>
                    </a:lnTo>
                    <a:lnTo>
                      <a:pt x="59458" y="103151"/>
                    </a:lnTo>
                    <a:lnTo>
                      <a:pt x="58042" y="103255"/>
                    </a:lnTo>
                    <a:lnTo>
                      <a:pt x="55377" y="101985"/>
                    </a:lnTo>
                    <a:lnTo>
                      <a:pt x="56105" y="101860"/>
                    </a:lnTo>
                    <a:lnTo>
                      <a:pt x="59458" y="102485"/>
                    </a:lnTo>
                    <a:lnTo>
                      <a:pt x="59458" y="102193"/>
                    </a:lnTo>
                    <a:lnTo>
                      <a:pt x="56939" y="101735"/>
                    </a:lnTo>
                    <a:lnTo>
                      <a:pt x="59458" y="101298"/>
                    </a:lnTo>
                    <a:lnTo>
                      <a:pt x="59458" y="101006"/>
                    </a:lnTo>
                    <a:lnTo>
                      <a:pt x="56105" y="101569"/>
                    </a:lnTo>
                    <a:lnTo>
                      <a:pt x="53481" y="101090"/>
                    </a:lnTo>
                    <a:lnTo>
                      <a:pt x="53398" y="101048"/>
                    </a:lnTo>
                    <a:lnTo>
                      <a:pt x="58521" y="99715"/>
                    </a:lnTo>
                    <a:lnTo>
                      <a:pt x="59458" y="100069"/>
                    </a:lnTo>
                    <a:lnTo>
                      <a:pt x="59458" y="99757"/>
                    </a:lnTo>
                    <a:lnTo>
                      <a:pt x="59021" y="99590"/>
                    </a:lnTo>
                    <a:lnTo>
                      <a:pt x="59458" y="99486"/>
                    </a:lnTo>
                    <a:lnTo>
                      <a:pt x="59458" y="99090"/>
                    </a:lnTo>
                    <a:lnTo>
                      <a:pt x="57043" y="98861"/>
                    </a:lnTo>
                    <a:lnTo>
                      <a:pt x="56959" y="98820"/>
                    </a:lnTo>
                    <a:lnTo>
                      <a:pt x="59458" y="97945"/>
                    </a:lnTo>
                    <a:lnTo>
                      <a:pt x="59458" y="97632"/>
                    </a:lnTo>
                    <a:lnTo>
                      <a:pt x="56543" y="98674"/>
                    </a:lnTo>
                    <a:lnTo>
                      <a:pt x="55772" y="98382"/>
                    </a:lnTo>
                    <a:lnTo>
                      <a:pt x="59458" y="96695"/>
                    </a:lnTo>
                    <a:lnTo>
                      <a:pt x="59458" y="96071"/>
                    </a:lnTo>
                    <a:lnTo>
                      <a:pt x="54023" y="94550"/>
                    </a:lnTo>
                    <a:lnTo>
                      <a:pt x="59458" y="94134"/>
                    </a:lnTo>
                    <a:lnTo>
                      <a:pt x="59458" y="93655"/>
                    </a:lnTo>
                    <a:lnTo>
                      <a:pt x="57376" y="92676"/>
                    </a:lnTo>
                    <a:lnTo>
                      <a:pt x="59458" y="93051"/>
                    </a:lnTo>
                    <a:lnTo>
                      <a:pt x="59458" y="92759"/>
                    </a:lnTo>
                    <a:lnTo>
                      <a:pt x="57022" y="92301"/>
                    </a:lnTo>
                    <a:lnTo>
                      <a:pt x="59458" y="91905"/>
                    </a:lnTo>
                    <a:lnTo>
                      <a:pt x="59458" y="91593"/>
                    </a:lnTo>
                    <a:lnTo>
                      <a:pt x="56272" y="92134"/>
                    </a:lnTo>
                    <a:lnTo>
                      <a:pt x="54335" y="91218"/>
                    </a:lnTo>
                    <a:lnTo>
                      <a:pt x="58979" y="90010"/>
                    </a:lnTo>
                    <a:lnTo>
                      <a:pt x="59084" y="90031"/>
                    </a:lnTo>
                    <a:lnTo>
                      <a:pt x="59458" y="90156"/>
                    </a:lnTo>
                    <a:lnTo>
                      <a:pt x="59458" y="89594"/>
                    </a:lnTo>
                    <a:lnTo>
                      <a:pt x="59042" y="89698"/>
                    </a:lnTo>
                    <a:lnTo>
                      <a:pt x="57043" y="88948"/>
                    </a:lnTo>
                    <a:lnTo>
                      <a:pt x="59458" y="88094"/>
                    </a:lnTo>
                    <a:lnTo>
                      <a:pt x="59458" y="87782"/>
                    </a:lnTo>
                    <a:lnTo>
                      <a:pt x="56626" y="88802"/>
                    </a:lnTo>
                    <a:lnTo>
                      <a:pt x="55418" y="88344"/>
                    </a:lnTo>
                    <a:lnTo>
                      <a:pt x="57667" y="87324"/>
                    </a:lnTo>
                    <a:lnTo>
                      <a:pt x="59458" y="87324"/>
                    </a:lnTo>
                    <a:lnTo>
                      <a:pt x="59458" y="87032"/>
                    </a:lnTo>
                    <a:lnTo>
                      <a:pt x="58292" y="87032"/>
                    </a:lnTo>
                    <a:lnTo>
                      <a:pt x="59125" y="86636"/>
                    </a:lnTo>
                    <a:lnTo>
                      <a:pt x="59458" y="86741"/>
                    </a:lnTo>
                    <a:lnTo>
                      <a:pt x="59458" y="86178"/>
                    </a:lnTo>
                    <a:lnTo>
                      <a:pt x="59104" y="86345"/>
                    </a:lnTo>
                    <a:lnTo>
                      <a:pt x="54918" y="85179"/>
                    </a:lnTo>
                    <a:lnTo>
                      <a:pt x="59458" y="84825"/>
                    </a:lnTo>
                    <a:lnTo>
                      <a:pt x="59458" y="84533"/>
                    </a:lnTo>
                    <a:lnTo>
                      <a:pt x="54106" y="84949"/>
                    </a:lnTo>
                    <a:lnTo>
                      <a:pt x="50587" y="83971"/>
                    </a:lnTo>
                    <a:lnTo>
                      <a:pt x="56251" y="83013"/>
                    </a:lnTo>
                    <a:lnTo>
                      <a:pt x="59167" y="83554"/>
                    </a:lnTo>
                    <a:lnTo>
                      <a:pt x="59458" y="83700"/>
                    </a:lnTo>
                    <a:lnTo>
                      <a:pt x="59458" y="83325"/>
                    </a:lnTo>
                    <a:lnTo>
                      <a:pt x="59250" y="83283"/>
                    </a:lnTo>
                    <a:lnTo>
                      <a:pt x="58063" y="82721"/>
                    </a:lnTo>
                    <a:lnTo>
                      <a:pt x="59458" y="82492"/>
                    </a:lnTo>
                    <a:lnTo>
                      <a:pt x="59458" y="82200"/>
                    </a:lnTo>
                    <a:lnTo>
                      <a:pt x="57626" y="82492"/>
                    </a:lnTo>
                    <a:lnTo>
                      <a:pt x="55272" y="81388"/>
                    </a:lnTo>
                    <a:lnTo>
                      <a:pt x="58251" y="80618"/>
                    </a:lnTo>
                    <a:lnTo>
                      <a:pt x="59458" y="80743"/>
                    </a:lnTo>
                    <a:lnTo>
                      <a:pt x="59458" y="80451"/>
                    </a:lnTo>
                    <a:lnTo>
                      <a:pt x="59063" y="80409"/>
                    </a:lnTo>
                    <a:lnTo>
                      <a:pt x="59458" y="80305"/>
                    </a:lnTo>
                    <a:lnTo>
                      <a:pt x="59458" y="79951"/>
                    </a:lnTo>
                    <a:lnTo>
                      <a:pt x="57126" y="79077"/>
                    </a:lnTo>
                    <a:lnTo>
                      <a:pt x="59458" y="78244"/>
                    </a:lnTo>
                    <a:lnTo>
                      <a:pt x="59458" y="77765"/>
                    </a:lnTo>
                    <a:lnTo>
                      <a:pt x="56314" y="77723"/>
                    </a:lnTo>
                    <a:lnTo>
                      <a:pt x="58355" y="76807"/>
                    </a:lnTo>
                    <a:lnTo>
                      <a:pt x="59458" y="77098"/>
                    </a:lnTo>
                    <a:lnTo>
                      <a:pt x="59458" y="76807"/>
                    </a:lnTo>
                    <a:lnTo>
                      <a:pt x="58771" y="76619"/>
                    </a:lnTo>
                    <a:lnTo>
                      <a:pt x="59458" y="76286"/>
                    </a:lnTo>
                    <a:lnTo>
                      <a:pt x="59458" y="75974"/>
                    </a:lnTo>
                    <a:lnTo>
                      <a:pt x="58334" y="76494"/>
                    </a:lnTo>
                    <a:lnTo>
                      <a:pt x="55814" y="75786"/>
                    </a:lnTo>
                    <a:lnTo>
                      <a:pt x="59458" y="75515"/>
                    </a:lnTo>
                    <a:lnTo>
                      <a:pt x="59458" y="75224"/>
                    </a:lnTo>
                    <a:lnTo>
                      <a:pt x="55002" y="75578"/>
                    </a:lnTo>
                    <a:lnTo>
                      <a:pt x="51066" y="74474"/>
                    </a:lnTo>
                    <a:lnTo>
                      <a:pt x="56335" y="73599"/>
                    </a:lnTo>
                    <a:lnTo>
                      <a:pt x="59458" y="74183"/>
                    </a:lnTo>
                    <a:lnTo>
                      <a:pt x="59458" y="73870"/>
                    </a:lnTo>
                    <a:lnTo>
                      <a:pt x="57168" y="73454"/>
                    </a:lnTo>
                    <a:lnTo>
                      <a:pt x="58917" y="73162"/>
                    </a:lnTo>
                    <a:lnTo>
                      <a:pt x="59458" y="73412"/>
                    </a:lnTo>
                    <a:lnTo>
                      <a:pt x="59458" y="73100"/>
                    </a:lnTo>
                    <a:lnTo>
                      <a:pt x="59417" y="73079"/>
                    </a:lnTo>
                    <a:lnTo>
                      <a:pt x="59458" y="73079"/>
                    </a:lnTo>
                    <a:lnTo>
                      <a:pt x="59458" y="72787"/>
                    </a:lnTo>
                    <a:lnTo>
                      <a:pt x="58959" y="72870"/>
                    </a:lnTo>
                    <a:lnTo>
                      <a:pt x="56230" y="71558"/>
                    </a:lnTo>
                    <a:lnTo>
                      <a:pt x="57501" y="71225"/>
                    </a:lnTo>
                    <a:lnTo>
                      <a:pt x="59458" y="71413"/>
                    </a:lnTo>
                    <a:lnTo>
                      <a:pt x="59458" y="71121"/>
                    </a:lnTo>
                    <a:lnTo>
                      <a:pt x="58313" y="71017"/>
                    </a:lnTo>
                    <a:lnTo>
                      <a:pt x="59458" y="70725"/>
                    </a:lnTo>
                    <a:lnTo>
                      <a:pt x="59458" y="70413"/>
                    </a:lnTo>
                    <a:lnTo>
                      <a:pt x="57480" y="70934"/>
                    </a:lnTo>
                    <a:lnTo>
                      <a:pt x="54273" y="70621"/>
                    </a:lnTo>
                    <a:lnTo>
                      <a:pt x="53815" y="70413"/>
                    </a:lnTo>
                    <a:lnTo>
                      <a:pt x="56772" y="69351"/>
                    </a:lnTo>
                    <a:lnTo>
                      <a:pt x="59458" y="70351"/>
                    </a:lnTo>
                    <a:lnTo>
                      <a:pt x="59458" y="70038"/>
                    </a:lnTo>
                    <a:lnTo>
                      <a:pt x="57209" y="69205"/>
                    </a:lnTo>
                    <a:lnTo>
                      <a:pt x="58459" y="68768"/>
                    </a:lnTo>
                    <a:lnTo>
                      <a:pt x="59458" y="68768"/>
                    </a:lnTo>
                    <a:lnTo>
                      <a:pt x="59458" y="68476"/>
                    </a:lnTo>
                    <a:lnTo>
                      <a:pt x="59250" y="68476"/>
                    </a:lnTo>
                    <a:lnTo>
                      <a:pt x="59458" y="68393"/>
                    </a:lnTo>
                    <a:lnTo>
                      <a:pt x="59458" y="68101"/>
                    </a:lnTo>
                    <a:lnTo>
                      <a:pt x="58396" y="68476"/>
                    </a:lnTo>
                    <a:lnTo>
                      <a:pt x="55189" y="68435"/>
                    </a:lnTo>
                    <a:lnTo>
                      <a:pt x="54710" y="68268"/>
                    </a:lnTo>
                    <a:lnTo>
                      <a:pt x="57563" y="66956"/>
                    </a:lnTo>
                    <a:lnTo>
                      <a:pt x="59458" y="67477"/>
                    </a:lnTo>
                    <a:lnTo>
                      <a:pt x="59458" y="67164"/>
                    </a:lnTo>
                    <a:lnTo>
                      <a:pt x="57980" y="66769"/>
                    </a:lnTo>
                    <a:lnTo>
                      <a:pt x="59188" y="66227"/>
                    </a:lnTo>
                    <a:lnTo>
                      <a:pt x="59458" y="66206"/>
                    </a:lnTo>
                    <a:lnTo>
                      <a:pt x="59458" y="65769"/>
                    </a:lnTo>
                    <a:lnTo>
                      <a:pt x="59104" y="65935"/>
                    </a:lnTo>
                    <a:lnTo>
                      <a:pt x="55897" y="66185"/>
                    </a:lnTo>
                    <a:lnTo>
                      <a:pt x="51565" y="64998"/>
                    </a:lnTo>
                    <a:lnTo>
                      <a:pt x="56418" y="64165"/>
                    </a:lnTo>
                    <a:lnTo>
                      <a:pt x="59458" y="64728"/>
                    </a:lnTo>
                    <a:lnTo>
                      <a:pt x="59458" y="64436"/>
                    </a:lnTo>
                    <a:lnTo>
                      <a:pt x="57251" y="64040"/>
                    </a:lnTo>
                    <a:lnTo>
                      <a:pt x="59458" y="63665"/>
                    </a:lnTo>
                    <a:lnTo>
                      <a:pt x="59458" y="63374"/>
                    </a:lnTo>
                    <a:lnTo>
                      <a:pt x="56418" y="63874"/>
                    </a:lnTo>
                    <a:lnTo>
                      <a:pt x="52003" y="63061"/>
                    </a:lnTo>
                    <a:lnTo>
                      <a:pt x="56730" y="61833"/>
                    </a:lnTo>
                    <a:lnTo>
                      <a:pt x="59458" y="63145"/>
                    </a:lnTo>
                    <a:lnTo>
                      <a:pt x="59458" y="62812"/>
                    </a:lnTo>
                    <a:lnTo>
                      <a:pt x="57542" y="61916"/>
                    </a:lnTo>
                    <a:lnTo>
                      <a:pt x="59458" y="62083"/>
                    </a:lnTo>
                    <a:lnTo>
                      <a:pt x="59458" y="61791"/>
                    </a:lnTo>
                    <a:lnTo>
                      <a:pt x="57584" y="61625"/>
                    </a:lnTo>
                    <a:lnTo>
                      <a:pt x="59458" y="61125"/>
                    </a:lnTo>
                    <a:lnTo>
                      <a:pt x="59458" y="60833"/>
                    </a:lnTo>
                    <a:lnTo>
                      <a:pt x="56751" y="61520"/>
                    </a:lnTo>
                    <a:lnTo>
                      <a:pt x="54335" y="60375"/>
                    </a:lnTo>
                    <a:lnTo>
                      <a:pt x="56855" y="59479"/>
                    </a:lnTo>
                    <a:lnTo>
                      <a:pt x="59458" y="60437"/>
                    </a:lnTo>
                    <a:lnTo>
                      <a:pt x="59458" y="60125"/>
                    </a:lnTo>
                    <a:lnTo>
                      <a:pt x="57688" y="59479"/>
                    </a:lnTo>
                    <a:lnTo>
                      <a:pt x="59458" y="59479"/>
                    </a:lnTo>
                    <a:lnTo>
                      <a:pt x="59458" y="59188"/>
                    </a:lnTo>
                    <a:lnTo>
                      <a:pt x="57688" y="59188"/>
                    </a:lnTo>
                    <a:lnTo>
                      <a:pt x="59458" y="58563"/>
                    </a:lnTo>
                    <a:lnTo>
                      <a:pt x="59458" y="58251"/>
                    </a:lnTo>
                    <a:lnTo>
                      <a:pt x="56876" y="59167"/>
                    </a:lnTo>
                    <a:lnTo>
                      <a:pt x="54356" y="58230"/>
                    </a:lnTo>
                    <a:lnTo>
                      <a:pt x="56793" y="57105"/>
                    </a:lnTo>
                    <a:lnTo>
                      <a:pt x="59458" y="57834"/>
                    </a:lnTo>
                    <a:lnTo>
                      <a:pt x="59458" y="57543"/>
                    </a:lnTo>
                    <a:lnTo>
                      <a:pt x="57605" y="57043"/>
                    </a:lnTo>
                    <a:lnTo>
                      <a:pt x="59458" y="56897"/>
                    </a:lnTo>
                    <a:lnTo>
                      <a:pt x="59458" y="56605"/>
                    </a:lnTo>
                    <a:lnTo>
                      <a:pt x="57584" y="56751"/>
                    </a:lnTo>
                    <a:lnTo>
                      <a:pt x="59458" y="55897"/>
                    </a:lnTo>
                    <a:lnTo>
                      <a:pt x="59458" y="55585"/>
                    </a:lnTo>
                    <a:lnTo>
                      <a:pt x="56772" y="56793"/>
                    </a:lnTo>
                    <a:lnTo>
                      <a:pt x="52065" y="55502"/>
                    </a:lnTo>
                    <a:lnTo>
                      <a:pt x="56501" y="54752"/>
                    </a:lnTo>
                    <a:lnTo>
                      <a:pt x="59458" y="55293"/>
                    </a:lnTo>
                    <a:lnTo>
                      <a:pt x="59458" y="55002"/>
                    </a:lnTo>
                    <a:lnTo>
                      <a:pt x="57334" y="54606"/>
                    </a:lnTo>
                    <a:lnTo>
                      <a:pt x="59458" y="54252"/>
                    </a:lnTo>
                    <a:lnTo>
                      <a:pt x="59458" y="53961"/>
                    </a:lnTo>
                    <a:lnTo>
                      <a:pt x="56501" y="54460"/>
                    </a:lnTo>
                    <a:lnTo>
                      <a:pt x="51649" y="53565"/>
                    </a:lnTo>
                    <a:lnTo>
                      <a:pt x="56001" y="52440"/>
                    </a:lnTo>
                    <a:lnTo>
                      <a:pt x="59209" y="52753"/>
                    </a:lnTo>
                    <a:lnTo>
                      <a:pt x="59458" y="52857"/>
                    </a:lnTo>
                    <a:lnTo>
                      <a:pt x="59458" y="52482"/>
                    </a:lnTo>
                    <a:lnTo>
                      <a:pt x="59292" y="52461"/>
                    </a:lnTo>
                    <a:lnTo>
                      <a:pt x="58105" y="51899"/>
                    </a:lnTo>
                    <a:lnTo>
                      <a:pt x="59458" y="51545"/>
                    </a:lnTo>
                    <a:lnTo>
                      <a:pt x="59458" y="51253"/>
                    </a:lnTo>
                    <a:lnTo>
                      <a:pt x="57709" y="51691"/>
                    </a:lnTo>
                    <a:lnTo>
                      <a:pt x="54856" y="50337"/>
                    </a:lnTo>
                    <a:lnTo>
                      <a:pt x="55335" y="50170"/>
                    </a:lnTo>
                    <a:lnTo>
                      <a:pt x="58542" y="50191"/>
                    </a:lnTo>
                    <a:lnTo>
                      <a:pt x="59458" y="50524"/>
                    </a:lnTo>
                    <a:lnTo>
                      <a:pt x="59458" y="50233"/>
                    </a:lnTo>
                    <a:lnTo>
                      <a:pt x="59396" y="50212"/>
                    </a:lnTo>
                    <a:lnTo>
                      <a:pt x="59458" y="50212"/>
                    </a:lnTo>
                    <a:lnTo>
                      <a:pt x="59458" y="49920"/>
                    </a:lnTo>
                    <a:lnTo>
                      <a:pt x="58605" y="49900"/>
                    </a:lnTo>
                    <a:lnTo>
                      <a:pt x="57376" y="49441"/>
                    </a:lnTo>
                    <a:lnTo>
                      <a:pt x="59458" y="48712"/>
                    </a:lnTo>
                    <a:lnTo>
                      <a:pt x="59458" y="48400"/>
                    </a:lnTo>
                    <a:lnTo>
                      <a:pt x="56939" y="49296"/>
                    </a:lnTo>
                    <a:lnTo>
                      <a:pt x="53981" y="48192"/>
                    </a:lnTo>
                    <a:lnTo>
                      <a:pt x="54460" y="47984"/>
                    </a:lnTo>
                    <a:lnTo>
                      <a:pt x="57667" y="47713"/>
                    </a:lnTo>
                    <a:lnTo>
                      <a:pt x="59458" y="48213"/>
                    </a:lnTo>
                    <a:lnTo>
                      <a:pt x="59458" y="47921"/>
                    </a:lnTo>
                    <a:lnTo>
                      <a:pt x="58521" y="47650"/>
                    </a:lnTo>
                    <a:lnTo>
                      <a:pt x="59458" y="47588"/>
                    </a:lnTo>
                    <a:lnTo>
                      <a:pt x="59458" y="47296"/>
                    </a:lnTo>
                    <a:lnTo>
                      <a:pt x="57688" y="47421"/>
                    </a:lnTo>
                    <a:lnTo>
                      <a:pt x="56418" y="47067"/>
                    </a:lnTo>
                    <a:lnTo>
                      <a:pt x="59188" y="45818"/>
                    </a:lnTo>
                    <a:lnTo>
                      <a:pt x="59458" y="45859"/>
                    </a:lnTo>
                    <a:lnTo>
                      <a:pt x="59458" y="45380"/>
                    </a:lnTo>
                    <a:lnTo>
                      <a:pt x="59146" y="45505"/>
                    </a:lnTo>
                    <a:lnTo>
                      <a:pt x="57397" y="45193"/>
                    </a:lnTo>
                    <a:lnTo>
                      <a:pt x="59458" y="44839"/>
                    </a:lnTo>
                    <a:lnTo>
                      <a:pt x="59458" y="44547"/>
                    </a:lnTo>
                    <a:lnTo>
                      <a:pt x="56564" y="45026"/>
                    </a:lnTo>
                    <a:lnTo>
                      <a:pt x="51316" y="44068"/>
                    </a:lnTo>
                    <a:lnTo>
                      <a:pt x="55272" y="43048"/>
                    </a:lnTo>
                    <a:lnTo>
                      <a:pt x="59458" y="43444"/>
                    </a:lnTo>
                    <a:lnTo>
                      <a:pt x="59458" y="43152"/>
                    </a:lnTo>
                    <a:lnTo>
                      <a:pt x="56085" y="42840"/>
                    </a:lnTo>
                    <a:lnTo>
                      <a:pt x="58605" y="42173"/>
                    </a:lnTo>
                    <a:lnTo>
                      <a:pt x="59458" y="42569"/>
                    </a:lnTo>
                    <a:lnTo>
                      <a:pt x="59458" y="42256"/>
                    </a:lnTo>
                    <a:lnTo>
                      <a:pt x="59042" y="42069"/>
                    </a:lnTo>
                    <a:lnTo>
                      <a:pt x="59458" y="41965"/>
                    </a:lnTo>
                    <a:lnTo>
                      <a:pt x="59458" y="41652"/>
                    </a:lnTo>
                    <a:lnTo>
                      <a:pt x="58646" y="41861"/>
                    </a:lnTo>
                    <a:lnTo>
                      <a:pt x="56605" y="40903"/>
                    </a:lnTo>
                    <a:lnTo>
                      <a:pt x="59458" y="40924"/>
                    </a:lnTo>
                    <a:lnTo>
                      <a:pt x="59458" y="40632"/>
                    </a:lnTo>
                    <a:lnTo>
                      <a:pt x="56001" y="40611"/>
                    </a:lnTo>
                    <a:lnTo>
                      <a:pt x="55377" y="40320"/>
                    </a:lnTo>
                    <a:lnTo>
                      <a:pt x="57022" y="39716"/>
                    </a:lnTo>
                    <a:lnTo>
                      <a:pt x="59458" y="40632"/>
                    </a:lnTo>
                    <a:lnTo>
                      <a:pt x="59458" y="40320"/>
                    </a:lnTo>
                    <a:lnTo>
                      <a:pt x="57459" y="39570"/>
                    </a:lnTo>
                    <a:lnTo>
                      <a:pt x="59458" y="38862"/>
                    </a:lnTo>
                    <a:lnTo>
                      <a:pt x="59458" y="38279"/>
                    </a:lnTo>
                    <a:lnTo>
                      <a:pt x="59458" y="37987"/>
                    </a:lnTo>
                    <a:lnTo>
                      <a:pt x="58584" y="38050"/>
                    </a:lnTo>
                    <a:lnTo>
                      <a:pt x="55647" y="37237"/>
                    </a:lnTo>
                    <a:lnTo>
                      <a:pt x="58001" y="36154"/>
                    </a:lnTo>
                    <a:lnTo>
                      <a:pt x="59458" y="36425"/>
                    </a:lnTo>
                    <a:lnTo>
                      <a:pt x="59458" y="36134"/>
                    </a:lnTo>
                    <a:lnTo>
                      <a:pt x="58459" y="35946"/>
                    </a:lnTo>
                    <a:lnTo>
                      <a:pt x="59458" y="35488"/>
                    </a:lnTo>
                    <a:lnTo>
                      <a:pt x="59458" y="35134"/>
                    </a:lnTo>
                    <a:lnTo>
                      <a:pt x="56647" y="35613"/>
                    </a:lnTo>
                    <a:lnTo>
                      <a:pt x="50982" y="34572"/>
                    </a:lnTo>
                    <a:lnTo>
                      <a:pt x="54523" y="33655"/>
                    </a:lnTo>
                    <a:lnTo>
                      <a:pt x="59458" y="34114"/>
                    </a:lnTo>
                    <a:lnTo>
                      <a:pt x="59458" y="33822"/>
                    </a:lnTo>
                    <a:lnTo>
                      <a:pt x="55335" y="33426"/>
                    </a:lnTo>
                    <a:lnTo>
                      <a:pt x="59458" y="32364"/>
                    </a:lnTo>
                    <a:lnTo>
                      <a:pt x="59458" y="31968"/>
                    </a:lnTo>
                    <a:lnTo>
                      <a:pt x="58750" y="31635"/>
                    </a:lnTo>
                    <a:lnTo>
                      <a:pt x="59458" y="31635"/>
                    </a:lnTo>
                    <a:lnTo>
                      <a:pt x="59458" y="31344"/>
                    </a:lnTo>
                    <a:lnTo>
                      <a:pt x="58126" y="31344"/>
                    </a:lnTo>
                    <a:lnTo>
                      <a:pt x="55897" y="30282"/>
                    </a:lnTo>
                    <a:lnTo>
                      <a:pt x="57105" y="29844"/>
                    </a:lnTo>
                    <a:lnTo>
                      <a:pt x="59458" y="30719"/>
                    </a:lnTo>
                    <a:lnTo>
                      <a:pt x="59458" y="30407"/>
                    </a:lnTo>
                    <a:lnTo>
                      <a:pt x="57542" y="29698"/>
                    </a:lnTo>
                    <a:lnTo>
                      <a:pt x="59458" y="29011"/>
                    </a:lnTo>
                    <a:lnTo>
                      <a:pt x="59458" y="28657"/>
                    </a:lnTo>
                    <a:lnTo>
                      <a:pt x="54856" y="27387"/>
                    </a:lnTo>
                    <a:lnTo>
                      <a:pt x="56814" y="26491"/>
                    </a:lnTo>
                    <a:lnTo>
                      <a:pt x="59458" y="26991"/>
                    </a:lnTo>
                    <a:lnTo>
                      <a:pt x="59458" y="26700"/>
                    </a:lnTo>
                    <a:lnTo>
                      <a:pt x="57563" y="26345"/>
                    </a:lnTo>
                    <a:lnTo>
                      <a:pt x="59458" y="26033"/>
                    </a:lnTo>
                    <a:lnTo>
                      <a:pt x="59458" y="25721"/>
                    </a:lnTo>
                    <a:lnTo>
                      <a:pt x="57938" y="25991"/>
                    </a:lnTo>
                    <a:lnTo>
                      <a:pt x="59458" y="25283"/>
                    </a:lnTo>
                    <a:lnTo>
                      <a:pt x="59458" y="24971"/>
                    </a:lnTo>
                    <a:lnTo>
                      <a:pt x="56834" y="26179"/>
                    </a:lnTo>
                    <a:lnTo>
                      <a:pt x="56730" y="26179"/>
                    </a:lnTo>
                    <a:lnTo>
                      <a:pt x="50649" y="25054"/>
                    </a:lnTo>
                    <a:lnTo>
                      <a:pt x="53773" y="24263"/>
                    </a:lnTo>
                    <a:lnTo>
                      <a:pt x="59458" y="24804"/>
                    </a:lnTo>
                    <a:lnTo>
                      <a:pt x="59458" y="24513"/>
                    </a:lnTo>
                    <a:lnTo>
                      <a:pt x="54606" y="24034"/>
                    </a:lnTo>
                    <a:lnTo>
                      <a:pt x="59458" y="22784"/>
                    </a:lnTo>
                    <a:lnTo>
                      <a:pt x="59458" y="22493"/>
                    </a:lnTo>
                    <a:lnTo>
                      <a:pt x="53752" y="23950"/>
                    </a:lnTo>
                    <a:lnTo>
                      <a:pt x="47609" y="23367"/>
                    </a:lnTo>
                    <a:lnTo>
                      <a:pt x="50649" y="22284"/>
                    </a:lnTo>
                    <a:lnTo>
                      <a:pt x="59458" y="22368"/>
                    </a:lnTo>
                    <a:lnTo>
                      <a:pt x="59458" y="22076"/>
                    </a:lnTo>
                    <a:lnTo>
                      <a:pt x="51441" y="22014"/>
                    </a:lnTo>
                    <a:lnTo>
                      <a:pt x="56022" y="20389"/>
                    </a:lnTo>
                    <a:lnTo>
                      <a:pt x="59458" y="22014"/>
                    </a:lnTo>
                    <a:lnTo>
                      <a:pt x="59458" y="21701"/>
                    </a:lnTo>
                    <a:lnTo>
                      <a:pt x="56418" y="20243"/>
                    </a:lnTo>
                    <a:lnTo>
                      <a:pt x="57188" y="19973"/>
                    </a:lnTo>
                    <a:lnTo>
                      <a:pt x="59458" y="20806"/>
                    </a:lnTo>
                    <a:lnTo>
                      <a:pt x="59458" y="20514"/>
                    </a:lnTo>
                    <a:lnTo>
                      <a:pt x="57626" y="19827"/>
                    </a:lnTo>
                    <a:lnTo>
                      <a:pt x="57709" y="19785"/>
                    </a:lnTo>
                    <a:lnTo>
                      <a:pt x="59458" y="19640"/>
                    </a:lnTo>
                    <a:lnTo>
                      <a:pt x="59458" y="19369"/>
                    </a:lnTo>
                    <a:lnTo>
                      <a:pt x="58771" y="19410"/>
                    </a:lnTo>
                    <a:lnTo>
                      <a:pt x="59209" y="19265"/>
                    </a:lnTo>
                    <a:lnTo>
                      <a:pt x="59458" y="19327"/>
                    </a:lnTo>
                    <a:lnTo>
                      <a:pt x="59458" y="18869"/>
                    </a:lnTo>
                    <a:lnTo>
                      <a:pt x="59188" y="18952"/>
                    </a:lnTo>
                    <a:lnTo>
                      <a:pt x="54085" y="17536"/>
                    </a:lnTo>
                    <a:lnTo>
                      <a:pt x="54169" y="17494"/>
                    </a:lnTo>
                    <a:lnTo>
                      <a:pt x="56793" y="17057"/>
                    </a:lnTo>
                    <a:lnTo>
                      <a:pt x="59458" y="17557"/>
                    </a:lnTo>
                    <a:lnTo>
                      <a:pt x="59458" y="17245"/>
                    </a:lnTo>
                    <a:lnTo>
                      <a:pt x="57647" y="16911"/>
                    </a:lnTo>
                    <a:lnTo>
                      <a:pt x="59458" y="16620"/>
                    </a:lnTo>
                    <a:lnTo>
                      <a:pt x="59458" y="16328"/>
                    </a:lnTo>
                    <a:lnTo>
                      <a:pt x="56814" y="16766"/>
                    </a:lnTo>
                    <a:lnTo>
                      <a:pt x="56085" y="16620"/>
                    </a:lnTo>
                    <a:lnTo>
                      <a:pt x="58750" y="15412"/>
                    </a:lnTo>
                    <a:lnTo>
                      <a:pt x="59458" y="15474"/>
                    </a:lnTo>
                    <a:lnTo>
                      <a:pt x="59458" y="15183"/>
                    </a:lnTo>
                    <a:lnTo>
                      <a:pt x="59292" y="15162"/>
                    </a:lnTo>
                    <a:lnTo>
                      <a:pt x="59458" y="15099"/>
                    </a:lnTo>
                    <a:lnTo>
                      <a:pt x="59458" y="14766"/>
                    </a:lnTo>
                    <a:lnTo>
                      <a:pt x="58709" y="15120"/>
                    </a:lnTo>
                    <a:lnTo>
                      <a:pt x="53856" y="14641"/>
                    </a:lnTo>
                    <a:lnTo>
                      <a:pt x="59458" y="13204"/>
                    </a:lnTo>
                    <a:lnTo>
                      <a:pt x="59458" y="12788"/>
                    </a:lnTo>
                    <a:lnTo>
                      <a:pt x="49899" y="12705"/>
                    </a:lnTo>
                    <a:lnTo>
                      <a:pt x="55751" y="10643"/>
                    </a:lnTo>
                    <a:lnTo>
                      <a:pt x="59458" y="10330"/>
                    </a:lnTo>
                    <a:lnTo>
                      <a:pt x="59458" y="10039"/>
                    </a:lnTo>
                    <a:lnTo>
                      <a:pt x="56814" y="10268"/>
                    </a:lnTo>
                    <a:lnTo>
                      <a:pt x="59458" y="9331"/>
                    </a:lnTo>
                    <a:lnTo>
                      <a:pt x="59458" y="9018"/>
                    </a:lnTo>
                    <a:lnTo>
                      <a:pt x="55689" y="10351"/>
                    </a:lnTo>
                    <a:lnTo>
                      <a:pt x="45776" y="11143"/>
                    </a:lnTo>
                    <a:lnTo>
                      <a:pt x="45776" y="11143"/>
                    </a:lnTo>
                    <a:lnTo>
                      <a:pt x="51441" y="8539"/>
                    </a:lnTo>
                    <a:lnTo>
                      <a:pt x="59458" y="7206"/>
                    </a:lnTo>
                    <a:lnTo>
                      <a:pt x="59458" y="6915"/>
                    </a:lnTo>
                    <a:lnTo>
                      <a:pt x="52461" y="8081"/>
                    </a:lnTo>
                    <a:lnTo>
                      <a:pt x="59458" y="4895"/>
                    </a:lnTo>
                    <a:lnTo>
                      <a:pt x="59458" y="4562"/>
                    </a:lnTo>
                    <a:lnTo>
                      <a:pt x="51336" y="8269"/>
                    </a:lnTo>
                    <a:lnTo>
                      <a:pt x="36508" y="10768"/>
                    </a:lnTo>
                    <a:lnTo>
                      <a:pt x="34863" y="9976"/>
                    </a:lnTo>
                    <a:lnTo>
                      <a:pt x="59458" y="3604"/>
                    </a:lnTo>
                    <a:lnTo>
                      <a:pt x="59458" y="3312"/>
                    </a:lnTo>
                    <a:lnTo>
                      <a:pt x="34447" y="9789"/>
                    </a:lnTo>
                    <a:lnTo>
                      <a:pt x="32718" y="8956"/>
                    </a:lnTo>
                    <a:lnTo>
                      <a:pt x="57980" y="1"/>
                    </a:lnTo>
                    <a:lnTo>
                      <a:pt x="57105" y="1"/>
                    </a:lnTo>
                    <a:lnTo>
                      <a:pt x="32343" y="8789"/>
                    </a:lnTo>
                    <a:lnTo>
                      <a:pt x="30490" y="7894"/>
                    </a:lnTo>
                    <a:lnTo>
                      <a:pt x="47817" y="1"/>
                    </a:lnTo>
                    <a:lnTo>
                      <a:pt x="47109" y="1"/>
                    </a:lnTo>
                    <a:lnTo>
                      <a:pt x="30157" y="7727"/>
                    </a:lnTo>
                    <a:lnTo>
                      <a:pt x="13912" y="1"/>
                    </a:lnTo>
                    <a:lnTo>
                      <a:pt x="13246" y="1"/>
                    </a:lnTo>
                    <a:lnTo>
                      <a:pt x="29802" y="7894"/>
                    </a:lnTo>
                    <a:lnTo>
                      <a:pt x="27949" y="8748"/>
                    </a:lnTo>
                    <a:lnTo>
                      <a:pt x="45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 rot="5400000">
              <a:off x="6378334" y="15313"/>
              <a:ext cx="215904" cy="1265228"/>
            </a:xfrm>
            <a:custGeom>
              <a:avLst/>
              <a:gdLst/>
              <a:ahLst/>
              <a:cxnLst/>
              <a:rect l="l" t="t" r="r" b="b"/>
              <a:pathLst>
                <a:path w="5999" h="35155" extrusionOk="0">
                  <a:moveTo>
                    <a:pt x="3000" y="2770"/>
                  </a:moveTo>
                  <a:cubicBezTo>
                    <a:pt x="3729" y="3186"/>
                    <a:pt x="4291" y="3665"/>
                    <a:pt x="4291" y="4394"/>
                  </a:cubicBezTo>
                  <a:cubicBezTo>
                    <a:pt x="4291" y="5123"/>
                    <a:pt x="3729" y="5581"/>
                    <a:pt x="3000" y="5998"/>
                  </a:cubicBezTo>
                  <a:cubicBezTo>
                    <a:pt x="2271" y="5581"/>
                    <a:pt x="1709" y="5123"/>
                    <a:pt x="1709" y="4394"/>
                  </a:cubicBezTo>
                  <a:cubicBezTo>
                    <a:pt x="1709" y="3665"/>
                    <a:pt x="2271" y="3186"/>
                    <a:pt x="3000" y="2770"/>
                  </a:cubicBezTo>
                  <a:close/>
                  <a:moveTo>
                    <a:pt x="3000" y="6498"/>
                  </a:moveTo>
                  <a:cubicBezTo>
                    <a:pt x="3166" y="6602"/>
                    <a:pt x="3354" y="6685"/>
                    <a:pt x="3520" y="6789"/>
                  </a:cubicBezTo>
                  <a:cubicBezTo>
                    <a:pt x="4562" y="7310"/>
                    <a:pt x="5561" y="7810"/>
                    <a:pt x="5561" y="8789"/>
                  </a:cubicBezTo>
                  <a:cubicBezTo>
                    <a:pt x="5561" y="9747"/>
                    <a:pt x="4562" y="10246"/>
                    <a:pt x="3520" y="10788"/>
                  </a:cubicBezTo>
                  <a:cubicBezTo>
                    <a:pt x="3354" y="10871"/>
                    <a:pt x="3166" y="10975"/>
                    <a:pt x="3000" y="11059"/>
                  </a:cubicBezTo>
                  <a:cubicBezTo>
                    <a:pt x="2812" y="10975"/>
                    <a:pt x="2646" y="10871"/>
                    <a:pt x="2458" y="10788"/>
                  </a:cubicBezTo>
                  <a:cubicBezTo>
                    <a:pt x="1417" y="10246"/>
                    <a:pt x="438" y="9747"/>
                    <a:pt x="438" y="8789"/>
                  </a:cubicBezTo>
                  <a:cubicBezTo>
                    <a:pt x="438" y="7831"/>
                    <a:pt x="1417" y="7310"/>
                    <a:pt x="2458" y="6789"/>
                  </a:cubicBezTo>
                  <a:cubicBezTo>
                    <a:pt x="2646" y="6685"/>
                    <a:pt x="2812" y="6602"/>
                    <a:pt x="3000" y="6498"/>
                  </a:cubicBezTo>
                  <a:close/>
                  <a:moveTo>
                    <a:pt x="3000" y="11558"/>
                  </a:moveTo>
                  <a:cubicBezTo>
                    <a:pt x="3729" y="11975"/>
                    <a:pt x="4291" y="12454"/>
                    <a:pt x="4291" y="13183"/>
                  </a:cubicBezTo>
                  <a:cubicBezTo>
                    <a:pt x="4291" y="13912"/>
                    <a:pt x="3729" y="14370"/>
                    <a:pt x="3000" y="14786"/>
                  </a:cubicBezTo>
                  <a:cubicBezTo>
                    <a:pt x="2271" y="14370"/>
                    <a:pt x="1709" y="13912"/>
                    <a:pt x="1709" y="13183"/>
                  </a:cubicBezTo>
                  <a:cubicBezTo>
                    <a:pt x="1709" y="12454"/>
                    <a:pt x="2271" y="11975"/>
                    <a:pt x="3000" y="11558"/>
                  </a:cubicBezTo>
                  <a:close/>
                  <a:moveTo>
                    <a:pt x="3000" y="15286"/>
                  </a:moveTo>
                  <a:cubicBezTo>
                    <a:pt x="3166" y="15390"/>
                    <a:pt x="3354" y="15474"/>
                    <a:pt x="3520" y="15578"/>
                  </a:cubicBezTo>
                  <a:cubicBezTo>
                    <a:pt x="4562" y="16098"/>
                    <a:pt x="5561" y="16598"/>
                    <a:pt x="5561" y="17577"/>
                  </a:cubicBezTo>
                  <a:cubicBezTo>
                    <a:pt x="5561" y="18535"/>
                    <a:pt x="4562" y="19035"/>
                    <a:pt x="3520" y="19576"/>
                  </a:cubicBezTo>
                  <a:cubicBezTo>
                    <a:pt x="3354" y="19660"/>
                    <a:pt x="3166" y="19764"/>
                    <a:pt x="3000" y="19847"/>
                  </a:cubicBezTo>
                  <a:cubicBezTo>
                    <a:pt x="2812" y="19764"/>
                    <a:pt x="2646" y="19660"/>
                    <a:pt x="2458" y="19576"/>
                  </a:cubicBezTo>
                  <a:cubicBezTo>
                    <a:pt x="1417" y="19035"/>
                    <a:pt x="438" y="18535"/>
                    <a:pt x="438" y="17577"/>
                  </a:cubicBezTo>
                  <a:cubicBezTo>
                    <a:pt x="438" y="16598"/>
                    <a:pt x="1417" y="16098"/>
                    <a:pt x="2458" y="15578"/>
                  </a:cubicBezTo>
                  <a:cubicBezTo>
                    <a:pt x="2646" y="15474"/>
                    <a:pt x="2812" y="15390"/>
                    <a:pt x="3000" y="15286"/>
                  </a:cubicBezTo>
                  <a:close/>
                  <a:moveTo>
                    <a:pt x="3000" y="20347"/>
                  </a:moveTo>
                  <a:cubicBezTo>
                    <a:pt x="3729" y="20763"/>
                    <a:pt x="4291" y="21242"/>
                    <a:pt x="4291" y="21971"/>
                  </a:cubicBezTo>
                  <a:cubicBezTo>
                    <a:pt x="4291" y="22700"/>
                    <a:pt x="3729" y="23158"/>
                    <a:pt x="3000" y="23575"/>
                  </a:cubicBezTo>
                  <a:cubicBezTo>
                    <a:pt x="2271" y="23158"/>
                    <a:pt x="1709" y="22700"/>
                    <a:pt x="1709" y="21971"/>
                  </a:cubicBezTo>
                  <a:cubicBezTo>
                    <a:pt x="1709" y="21242"/>
                    <a:pt x="2271" y="20763"/>
                    <a:pt x="3000" y="20347"/>
                  </a:cubicBezTo>
                  <a:close/>
                  <a:moveTo>
                    <a:pt x="3000" y="24075"/>
                  </a:moveTo>
                  <a:cubicBezTo>
                    <a:pt x="3166" y="24179"/>
                    <a:pt x="3354" y="24262"/>
                    <a:pt x="3520" y="24345"/>
                  </a:cubicBezTo>
                  <a:cubicBezTo>
                    <a:pt x="4562" y="24887"/>
                    <a:pt x="5561" y="25387"/>
                    <a:pt x="5561" y="26366"/>
                  </a:cubicBezTo>
                  <a:cubicBezTo>
                    <a:pt x="5561" y="27324"/>
                    <a:pt x="4562" y="27823"/>
                    <a:pt x="3520" y="28365"/>
                  </a:cubicBezTo>
                  <a:cubicBezTo>
                    <a:pt x="3354" y="28448"/>
                    <a:pt x="3166" y="28552"/>
                    <a:pt x="3000" y="28636"/>
                  </a:cubicBezTo>
                  <a:cubicBezTo>
                    <a:pt x="2812" y="28552"/>
                    <a:pt x="2646" y="28448"/>
                    <a:pt x="2458" y="28365"/>
                  </a:cubicBezTo>
                  <a:cubicBezTo>
                    <a:pt x="1417" y="27823"/>
                    <a:pt x="438" y="27324"/>
                    <a:pt x="438" y="26366"/>
                  </a:cubicBezTo>
                  <a:cubicBezTo>
                    <a:pt x="438" y="25387"/>
                    <a:pt x="1417" y="24887"/>
                    <a:pt x="2458" y="24366"/>
                  </a:cubicBezTo>
                  <a:cubicBezTo>
                    <a:pt x="2646" y="24262"/>
                    <a:pt x="2812" y="24179"/>
                    <a:pt x="3000" y="24075"/>
                  </a:cubicBezTo>
                  <a:close/>
                  <a:moveTo>
                    <a:pt x="3000" y="29135"/>
                  </a:moveTo>
                  <a:cubicBezTo>
                    <a:pt x="3729" y="29552"/>
                    <a:pt x="4291" y="30010"/>
                    <a:pt x="4291" y="30760"/>
                  </a:cubicBezTo>
                  <a:cubicBezTo>
                    <a:pt x="4291" y="31489"/>
                    <a:pt x="3729" y="31947"/>
                    <a:pt x="3000" y="32363"/>
                  </a:cubicBezTo>
                  <a:cubicBezTo>
                    <a:pt x="2271" y="31947"/>
                    <a:pt x="1709" y="31489"/>
                    <a:pt x="1709" y="30760"/>
                  </a:cubicBezTo>
                  <a:cubicBezTo>
                    <a:pt x="1709" y="30010"/>
                    <a:pt x="2271" y="29552"/>
                    <a:pt x="3000" y="29135"/>
                  </a:cubicBezTo>
                  <a:close/>
                  <a:moveTo>
                    <a:pt x="1" y="0"/>
                  </a:moveTo>
                  <a:cubicBezTo>
                    <a:pt x="1" y="1229"/>
                    <a:pt x="1146" y="1812"/>
                    <a:pt x="2271" y="2395"/>
                  </a:cubicBezTo>
                  <a:cubicBezTo>
                    <a:pt x="2354" y="2437"/>
                    <a:pt x="2458" y="2478"/>
                    <a:pt x="2542" y="2541"/>
                  </a:cubicBezTo>
                  <a:cubicBezTo>
                    <a:pt x="1834" y="2978"/>
                    <a:pt x="1271" y="3520"/>
                    <a:pt x="1271" y="4394"/>
                  </a:cubicBezTo>
                  <a:cubicBezTo>
                    <a:pt x="1271" y="5248"/>
                    <a:pt x="1834" y="5810"/>
                    <a:pt x="2542" y="6248"/>
                  </a:cubicBezTo>
                  <a:cubicBezTo>
                    <a:pt x="2458" y="6289"/>
                    <a:pt x="2354" y="6352"/>
                    <a:pt x="2271" y="6394"/>
                  </a:cubicBezTo>
                  <a:cubicBezTo>
                    <a:pt x="1146" y="6956"/>
                    <a:pt x="1" y="7560"/>
                    <a:pt x="1" y="8789"/>
                  </a:cubicBezTo>
                  <a:cubicBezTo>
                    <a:pt x="1" y="10017"/>
                    <a:pt x="1146" y="10600"/>
                    <a:pt x="2271" y="11184"/>
                  </a:cubicBezTo>
                  <a:cubicBezTo>
                    <a:pt x="2354" y="11225"/>
                    <a:pt x="2458" y="11267"/>
                    <a:pt x="2542" y="11329"/>
                  </a:cubicBezTo>
                  <a:cubicBezTo>
                    <a:pt x="1834" y="11767"/>
                    <a:pt x="1271" y="12308"/>
                    <a:pt x="1271" y="13183"/>
                  </a:cubicBezTo>
                  <a:cubicBezTo>
                    <a:pt x="1271" y="14037"/>
                    <a:pt x="1834" y="14578"/>
                    <a:pt x="2562" y="15036"/>
                  </a:cubicBezTo>
                  <a:cubicBezTo>
                    <a:pt x="2458" y="15078"/>
                    <a:pt x="2354" y="15140"/>
                    <a:pt x="2271" y="15182"/>
                  </a:cubicBezTo>
                  <a:cubicBezTo>
                    <a:pt x="1146" y="15744"/>
                    <a:pt x="1" y="16348"/>
                    <a:pt x="1" y="17577"/>
                  </a:cubicBezTo>
                  <a:cubicBezTo>
                    <a:pt x="1" y="18806"/>
                    <a:pt x="1146" y="19389"/>
                    <a:pt x="2271" y="19972"/>
                  </a:cubicBezTo>
                  <a:cubicBezTo>
                    <a:pt x="2354" y="20014"/>
                    <a:pt x="2458" y="20055"/>
                    <a:pt x="2542" y="20118"/>
                  </a:cubicBezTo>
                  <a:cubicBezTo>
                    <a:pt x="1834" y="20555"/>
                    <a:pt x="1271" y="21097"/>
                    <a:pt x="1271" y="21971"/>
                  </a:cubicBezTo>
                  <a:cubicBezTo>
                    <a:pt x="1271" y="22825"/>
                    <a:pt x="1834" y="23367"/>
                    <a:pt x="2562" y="23825"/>
                  </a:cubicBezTo>
                  <a:cubicBezTo>
                    <a:pt x="2458" y="23866"/>
                    <a:pt x="2354" y="23908"/>
                    <a:pt x="2271" y="23971"/>
                  </a:cubicBezTo>
                  <a:cubicBezTo>
                    <a:pt x="1146" y="24533"/>
                    <a:pt x="1" y="25137"/>
                    <a:pt x="1" y="26366"/>
                  </a:cubicBezTo>
                  <a:cubicBezTo>
                    <a:pt x="1" y="27594"/>
                    <a:pt x="1146" y="28177"/>
                    <a:pt x="2271" y="28740"/>
                  </a:cubicBezTo>
                  <a:cubicBezTo>
                    <a:pt x="2354" y="28802"/>
                    <a:pt x="2458" y="28844"/>
                    <a:pt x="2542" y="28906"/>
                  </a:cubicBezTo>
                  <a:cubicBezTo>
                    <a:pt x="1834" y="29344"/>
                    <a:pt x="1271" y="29885"/>
                    <a:pt x="1271" y="30760"/>
                  </a:cubicBezTo>
                  <a:cubicBezTo>
                    <a:pt x="1271" y="31614"/>
                    <a:pt x="1834" y="32155"/>
                    <a:pt x="2542" y="32613"/>
                  </a:cubicBezTo>
                  <a:cubicBezTo>
                    <a:pt x="2458" y="32655"/>
                    <a:pt x="2354" y="32697"/>
                    <a:pt x="2271" y="32759"/>
                  </a:cubicBezTo>
                  <a:cubicBezTo>
                    <a:pt x="1146" y="33321"/>
                    <a:pt x="1" y="33905"/>
                    <a:pt x="1" y="35154"/>
                  </a:cubicBezTo>
                  <a:lnTo>
                    <a:pt x="438" y="35154"/>
                  </a:lnTo>
                  <a:cubicBezTo>
                    <a:pt x="438" y="34175"/>
                    <a:pt x="1417" y="33675"/>
                    <a:pt x="2458" y="33134"/>
                  </a:cubicBezTo>
                  <a:cubicBezTo>
                    <a:pt x="2646" y="33051"/>
                    <a:pt x="2812" y="32967"/>
                    <a:pt x="3000" y="32863"/>
                  </a:cubicBezTo>
                  <a:cubicBezTo>
                    <a:pt x="3166" y="32967"/>
                    <a:pt x="3354" y="33051"/>
                    <a:pt x="3520" y="33134"/>
                  </a:cubicBezTo>
                  <a:cubicBezTo>
                    <a:pt x="4562" y="33675"/>
                    <a:pt x="5561" y="34175"/>
                    <a:pt x="5561" y="35154"/>
                  </a:cubicBezTo>
                  <a:lnTo>
                    <a:pt x="5999" y="35154"/>
                  </a:lnTo>
                  <a:cubicBezTo>
                    <a:pt x="5999" y="33905"/>
                    <a:pt x="4833" y="33321"/>
                    <a:pt x="3729" y="32759"/>
                  </a:cubicBezTo>
                  <a:cubicBezTo>
                    <a:pt x="3625" y="32697"/>
                    <a:pt x="3541" y="32655"/>
                    <a:pt x="3437" y="32613"/>
                  </a:cubicBezTo>
                  <a:cubicBezTo>
                    <a:pt x="4166" y="32155"/>
                    <a:pt x="4728" y="31614"/>
                    <a:pt x="4728" y="30760"/>
                  </a:cubicBezTo>
                  <a:cubicBezTo>
                    <a:pt x="4728" y="29885"/>
                    <a:pt x="4166" y="29344"/>
                    <a:pt x="3437" y="28886"/>
                  </a:cubicBezTo>
                  <a:cubicBezTo>
                    <a:pt x="3541" y="28844"/>
                    <a:pt x="3625" y="28802"/>
                    <a:pt x="3729" y="28740"/>
                  </a:cubicBezTo>
                  <a:cubicBezTo>
                    <a:pt x="4833" y="28177"/>
                    <a:pt x="5999" y="27594"/>
                    <a:pt x="5999" y="26366"/>
                  </a:cubicBezTo>
                  <a:cubicBezTo>
                    <a:pt x="5999" y="25116"/>
                    <a:pt x="4833" y="24533"/>
                    <a:pt x="3729" y="23971"/>
                  </a:cubicBezTo>
                  <a:cubicBezTo>
                    <a:pt x="3625" y="23908"/>
                    <a:pt x="3541" y="23866"/>
                    <a:pt x="3437" y="23825"/>
                  </a:cubicBezTo>
                  <a:cubicBezTo>
                    <a:pt x="4166" y="23367"/>
                    <a:pt x="4728" y="22825"/>
                    <a:pt x="4728" y="21971"/>
                  </a:cubicBezTo>
                  <a:cubicBezTo>
                    <a:pt x="4728" y="21097"/>
                    <a:pt x="4166" y="20555"/>
                    <a:pt x="3437" y="20118"/>
                  </a:cubicBezTo>
                  <a:cubicBezTo>
                    <a:pt x="3541" y="20055"/>
                    <a:pt x="3625" y="20014"/>
                    <a:pt x="3729" y="19951"/>
                  </a:cubicBezTo>
                  <a:cubicBezTo>
                    <a:pt x="4833" y="19389"/>
                    <a:pt x="5999" y="18806"/>
                    <a:pt x="5999" y="17577"/>
                  </a:cubicBezTo>
                  <a:cubicBezTo>
                    <a:pt x="5999" y="16328"/>
                    <a:pt x="4833" y="15744"/>
                    <a:pt x="3729" y="15182"/>
                  </a:cubicBezTo>
                  <a:cubicBezTo>
                    <a:pt x="3625" y="15120"/>
                    <a:pt x="3541" y="15078"/>
                    <a:pt x="3437" y="15036"/>
                  </a:cubicBezTo>
                  <a:cubicBezTo>
                    <a:pt x="4166" y="14578"/>
                    <a:pt x="4728" y="14037"/>
                    <a:pt x="4728" y="13183"/>
                  </a:cubicBezTo>
                  <a:cubicBezTo>
                    <a:pt x="4728" y="12308"/>
                    <a:pt x="4166" y="11767"/>
                    <a:pt x="3437" y="11329"/>
                  </a:cubicBezTo>
                  <a:cubicBezTo>
                    <a:pt x="3541" y="11267"/>
                    <a:pt x="3625" y="11225"/>
                    <a:pt x="3729" y="11184"/>
                  </a:cubicBezTo>
                  <a:cubicBezTo>
                    <a:pt x="4833" y="10600"/>
                    <a:pt x="5999" y="10017"/>
                    <a:pt x="5999" y="8789"/>
                  </a:cubicBezTo>
                  <a:cubicBezTo>
                    <a:pt x="5999" y="7560"/>
                    <a:pt x="4833" y="6956"/>
                    <a:pt x="3729" y="6394"/>
                  </a:cubicBezTo>
                  <a:cubicBezTo>
                    <a:pt x="3625" y="6352"/>
                    <a:pt x="3541" y="6289"/>
                    <a:pt x="3437" y="6248"/>
                  </a:cubicBezTo>
                  <a:cubicBezTo>
                    <a:pt x="4166" y="5810"/>
                    <a:pt x="4728" y="5248"/>
                    <a:pt x="4728" y="4394"/>
                  </a:cubicBezTo>
                  <a:cubicBezTo>
                    <a:pt x="4728" y="3540"/>
                    <a:pt x="4166" y="2978"/>
                    <a:pt x="3437" y="2541"/>
                  </a:cubicBezTo>
                  <a:cubicBezTo>
                    <a:pt x="3541" y="2478"/>
                    <a:pt x="3625" y="2437"/>
                    <a:pt x="3729" y="2395"/>
                  </a:cubicBezTo>
                  <a:cubicBezTo>
                    <a:pt x="4833" y="1812"/>
                    <a:pt x="5999" y="1229"/>
                    <a:pt x="5999" y="0"/>
                  </a:cubicBezTo>
                  <a:lnTo>
                    <a:pt x="5561" y="0"/>
                  </a:lnTo>
                  <a:cubicBezTo>
                    <a:pt x="5561" y="958"/>
                    <a:pt x="4562" y="1458"/>
                    <a:pt x="3520" y="1999"/>
                  </a:cubicBezTo>
                  <a:cubicBezTo>
                    <a:pt x="3354" y="2083"/>
                    <a:pt x="3166" y="2187"/>
                    <a:pt x="3000" y="2270"/>
                  </a:cubicBezTo>
                  <a:cubicBezTo>
                    <a:pt x="2812" y="2187"/>
                    <a:pt x="2646" y="2083"/>
                    <a:pt x="2458" y="1999"/>
                  </a:cubicBezTo>
                  <a:cubicBezTo>
                    <a:pt x="1417" y="1458"/>
                    <a:pt x="438" y="958"/>
                    <a:pt x="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2991196" y="539983"/>
              <a:ext cx="1471774" cy="650491"/>
              <a:chOff x="4126800" y="838950"/>
              <a:chExt cx="1198025" cy="52950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4391275" y="852475"/>
                <a:ext cx="21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4" extrusionOk="0">
                    <a:moveTo>
                      <a:pt x="1" y="1"/>
                    </a:moveTo>
                    <a:lnTo>
                      <a:pt x="1" y="584"/>
                    </a:lnTo>
                    <a:lnTo>
                      <a:pt x="84" y="584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555800" y="922775"/>
                <a:ext cx="125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59" extrusionOk="0">
                    <a:moveTo>
                      <a:pt x="438" y="0"/>
                    </a:moveTo>
                    <a:lnTo>
                      <a:pt x="0" y="396"/>
                    </a:lnTo>
                    <a:lnTo>
                      <a:pt x="63" y="458"/>
                    </a:lnTo>
                    <a:lnTo>
                      <a:pt x="500" y="63"/>
                    </a:lnTo>
                    <a:lnTo>
                      <a:pt x="4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560475" y="926925"/>
                <a:ext cx="120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17" y="1"/>
                    </a:moveTo>
                    <a:lnTo>
                      <a:pt x="1" y="417"/>
                    </a:lnTo>
                    <a:lnTo>
                      <a:pt x="43" y="480"/>
                    </a:lnTo>
                    <a:lnTo>
                      <a:pt x="480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564650" y="931625"/>
                <a:ext cx="120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9" extrusionOk="0">
                    <a:moveTo>
                      <a:pt x="417" y="0"/>
                    </a:moveTo>
                    <a:lnTo>
                      <a:pt x="1" y="396"/>
                    </a:lnTo>
                    <a:lnTo>
                      <a:pt x="42" y="458"/>
                    </a:lnTo>
                    <a:lnTo>
                      <a:pt x="480" y="63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629725" y="1105500"/>
                <a:ext cx="146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01" extrusionOk="0">
                    <a:moveTo>
                      <a:pt x="584" y="1"/>
                    </a:moveTo>
                    <a:lnTo>
                      <a:pt x="1" y="188"/>
                    </a:lnTo>
                    <a:lnTo>
                      <a:pt x="1" y="272"/>
                    </a:lnTo>
                    <a:lnTo>
                      <a:pt x="584" y="501"/>
                    </a:lnTo>
                    <a:lnTo>
                      <a:pt x="584" y="417"/>
                    </a:lnTo>
                    <a:lnTo>
                      <a:pt x="292" y="313"/>
                    </a:lnTo>
                    <a:cubicBezTo>
                      <a:pt x="209" y="272"/>
                      <a:pt x="147" y="251"/>
                      <a:pt x="84" y="230"/>
                    </a:cubicBezTo>
                    <a:cubicBezTo>
                      <a:pt x="147" y="209"/>
                      <a:pt x="209" y="188"/>
                      <a:pt x="292" y="168"/>
                    </a:cubicBezTo>
                    <a:lnTo>
                      <a:pt x="584" y="84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63600" y="1277850"/>
                <a:ext cx="15125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46" extrusionOk="0">
                    <a:moveTo>
                      <a:pt x="63" y="0"/>
                    </a:moveTo>
                    <a:lnTo>
                      <a:pt x="1" y="63"/>
                    </a:lnTo>
                    <a:lnTo>
                      <a:pt x="251" y="646"/>
                    </a:lnTo>
                    <a:lnTo>
                      <a:pt x="313" y="583"/>
                    </a:lnTo>
                    <a:lnTo>
                      <a:pt x="188" y="292"/>
                    </a:lnTo>
                    <a:cubicBezTo>
                      <a:pt x="147" y="229"/>
                      <a:pt x="126" y="167"/>
                      <a:pt x="84" y="104"/>
                    </a:cubicBezTo>
                    <a:lnTo>
                      <a:pt x="84" y="104"/>
                    </a:lnTo>
                    <a:cubicBezTo>
                      <a:pt x="147" y="125"/>
                      <a:pt x="209" y="167"/>
                      <a:pt x="292" y="209"/>
                    </a:cubicBezTo>
                    <a:lnTo>
                      <a:pt x="563" y="354"/>
                    </a:lnTo>
                    <a:lnTo>
                      <a:pt x="605" y="31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6850" y="1284625"/>
                <a:ext cx="114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80" extrusionOk="0">
                    <a:moveTo>
                      <a:pt x="63" y="0"/>
                    </a:moveTo>
                    <a:lnTo>
                      <a:pt x="0" y="62"/>
                    </a:lnTo>
                    <a:lnTo>
                      <a:pt x="396" y="479"/>
                    </a:lnTo>
                    <a:lnTo>
                      <a:pt x="458" y="43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552150" y="1288775"/>
                <a:ext cx="120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63" y="1"/>
                    </a:moveTo>
                    <a:lnTo>
                      <a:pt x="1" y="63"/>
                    </a:lnTo>
                    <a:lnTo>
                      <a:pt x="417" y="480"/>
                    </a:lnTo>
                    <a:lnTo>
                      <a:pt x="480" y="43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395950" y="1353350"/>
                <a:ext cx="26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04" extrusionOk="0">
                    <a:moveTo>
                      <a:pt x="22" y="0"/>
                    </a:moveTo>
                    <a:lnTo>
                      <a:pt x="1" y="604"/>
                    </a:lnTo>
                    <a:lnTo>
                      <a:pt x="84" y="604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381900" y="1353350"/>
                <a:ext cx="114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584" extrusionOk="0">
                    <a:moveTo>
                      <a:pt x="1" y="0"/>
                    </a:moveTo>
                    <a:lnTo>
                      <a:pt x="188" y="292"/>
                    </a:lnTo>
                    <a:lnTo>
                      <a:pt x="1" y="583"/>
                    </a:lnTo>
                    <a:lnTo>
                      <a:pt x="84" y="583"/>
                    </a:lnTo>
                    <a:lnTo>
                      <a:pt x="167" y="437"/>
                    </a:lnTo>
                    <a:cubicBezTo>
                      <a:pt x="188" y="417"/>
                      <a:pt x="209" y="375"/>
                      <a:pt x="230" y="354"/>
                    </a:cubicBezTo>
                    <a:cubicBezTo>
                      <a:pt x="230" y="375"/>
                      <a:pt x="251" y="417"/>
                      <a:pt x="271" y="458"/>
                    </a:cubicBezTo>
                    <a:lnTo>
                      <a:pt x="355" y="583"/>
                    </a:lnTo>
                    <a:lnTo>
                      <a:pt x="438" y="583"/>
                    </a:lnTo>
                    <a:lnTo>
                      <a:pt x="271" y="292"/>
                    </a:lnTo>
                    <a:lnTo>
                      <a:pt x="459" y="0"/>
                    </a:lnTo>
                    <a:lnTo>
                      <a:pt x="376" y="0"/>
                    </a:lnTo>
                    <a:lnTo>
                      <a:pt x="292" y="125"/>
                    </a:lnTo>
                    <a:cubicBezTo>
                      <a:pt x="271" y="187"/>
                      <a:pt x="251" y="208"/>
                      <a:pt x="230" y="250"/>
                    </a:cubicBezTo>
                    <a:cubicBezTo>
                      <a:pt x="209" y="208"/>
                      <a:pt x="188" y="167"/>
                      <a:pt x="167" y="125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4204875" y="1284100"/>
                <a:ext cx="18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0" extrusionOk="0">
                    <a:moveTo>
                      <a:pt x="438" y="0"/>
                    </a:moveTo>
                    <a:lnTo>
                      <a:pt x="334" y="333"/>
                    </a:lnTo>
                    <a:lnTo>
                      <a:pt x="1" y="417"/>
                    </a:lnTo>
                    <a:lnTo>
                      <a:pt x="63" y="479"/>
                    </a:lnTo>
                    <a:lnTo>
                      <a:pt x="230" y="438"/>
                    </a:lnTo>
                    <a:cubicBezTo>
                      <a:pt x="272" y="417"/>
                      <a:pt x="292" y="417"/>
                      <a:pt x="334" y="396"/>
                    </a:cubicBezTo>
                    <a:lnTo>
                      <a:pt x="334" y="396"/>
                    </a:lnTo>
                    <a:cubicBezTo>
                      <a:pt x="313" y="438"/>
                      <a:pt x="313" y="479"/>
                      <a:pt x="292" y="521"/>
                    </a:cubicBezTo>
                    <a:lnTo>
                      <a:pt x="251" y="667"/>
                    </a:lnTo>
                    <a:lnTo>
                      <a:pt x="313" y="729"/>
                    </a:lnTo>
                    <a:lnTo>
                      <a:pt x="397" y="396"/>
                    </a:lnTo>
                    <a:lnTo>
                      <a:pt x="751" y="313"/>
                    </a:lnTo>
                    <a:lnTo>
                      <a:pt x="688" y="250"/>
                    </a:lnTo>
                    <a:lnTo>
                      <a:pt x="542" y="292"/>
                    </a:lnTo>
                    <a:cubicBezTo>
                      <a:pt x="480" y="313"/>
                      <a:pt x="459" y="313"/>
                      <a:pt x="417" y="333"/>
                    </a:cubicBezTo>
                    <a:cubicBezTo>
                      <a:pt x="417" y="292"/>
                      <a:pt x="438" y="250"/>
                      <a:pt x="438" y="208"/>
                    </a:cubicBezTo>
                    <a:lnTo>
                      <a:pt x="501" y="63"/>
                    </a:lnTo>
                    <a:lnTo>
                      <a:pt x="4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201750" y="1280450"/>
                <a:ext cx="115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59" extrusionOk="0">
                    <a:moveTo>
                      <a:pt x="417" y="0"/>
                    </a:moveTo>
                    <a:lnTo>
                      <a:pt x="1" y="417"/>
                    </a:lnTo>
                    <a:lnTo>
                      <a:pt x="43" y="459"/>
                    </a:lnTo>
                    <a:lnTo>
                      <a:pt x="459" y="63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26800" y="1115925"/>
                <a:ext cx="146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38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146" y="167"/>
                    </a:lnTo>
                    <a:cubicBezTo>
                      <a:pt x="187" y="188"/>
                      <a:pt x="208" y="209"/>
                      <a:pt x="250" y="230"/>
                    </a:cubicBezTo>
                    <a:cubicBezTo>
                      <a:pt x="208" y="230"/>
                      <a:pt x="187" y="250"/>
                      <a:pt x="146" y="271"/>
                    </a:cubicBezTo>
                    <a:lnTo>
                      <a:pt x="0" y="354"/>
                    </a:lnTo>
                    <a:lnTo>
                      <a:pt x="0" y="438"/>
                    </a:lnTo>
                    <a:lnTo>
                      <a:pt x="292" y="271"/>
                    </a:lnTo>
                    <a:lnTo>
                      <a:pt x="583" y="438"/>
                    </a:lnTo>
                    <a:lnTo>
                      <a:pt x="583" y="354"/>
                    </a:lnTo>
                    <a:lnTo>
                      <a:pt x="458" y="292"/>
                    </a:lnTo>
                    <a:cubicBezTo>
                      <a:pt x="417" y="250"/>
                      <a:pt x="375" y="250"/>
                      <a:pt x="354" y="230"/>
                    </a:cubicBezTo>
                    <a:cubicBezTo>
                      <a:pt x="375" y="209"/>
                      <a:pt x="417" y="188"/>
                      <a:pt x="458" y="146"/>
                    </a:cubicBezTo>
                    <a:lnTo>
                      <a:pt x="583" y="84"/>
                    </a:lnTo>
                    <a:lnTo>
                      <a:pt x="583" y="0"/>
                    </a:lnTo>
                    <a:lnTo>
                      <a:pt x="292" y="1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126800" y="1110725"/>
                <a:ext cx="1460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84" extrusionOk="0">
                    <a:moveTo>
                      <a:pt x="0" y="0"/>
                    </a:moveTo>
                    <a:lnTo>
                      <a:pt x="0" y="83"/>
                    </a:lnTo>
                    <a:lnTo>
                      <a:pt x="583" y="83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126800" y="1104475"/>
                <a:ext cx="1460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84" extrusionOk="0">
                    <a:moveTo>
                      <a:pt x="583" y="0"/>
                    </a:moveTo>
                    <a:lnTo>
                      <a:pt x="0" y="21"/>
                    </a:lnTo>
                    <a:lnTo>
                      <a:pt x="0" y="84"/>
                    </a:lnTo>
                    <a:lnTo>
                      <a:pt x="583" y="8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126800" y="1098750"/>
                <a:ext cx="1460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84" extrusionOk="0">
                    <a:moveTo>
                      <a:pt x="0" y="0"/>
                    </a:moveTo>
                    <a:lnTo>
                      <a:pt x="0" y="83"/>
                    </a:lnTo>
                    <a:lnTo>
                      <a:pt x="583" y="63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197075" y="928500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34" y="0"/>
                    </a:moveTo>
                    <a:lnTo>
                      <a:pt x="271" y="63"/>
                    </a:lnTo>
                    <a:lnTo>
                      <a:pt x="292" y="208"/>
                    </a:lnTo>
                    <a:cubicBezTo>
                      <a:pt x="313" y="250"/>
                      <a:pt x="313" y="292"/>
                      <a:pt x="334" y="333"/>
                    </a:cubicBezTo>
                    <a:cubicBezTo>
                      <a:pt x="292" y="313"/>
                      <a:pt x="250" y="292"/>
                      <a:pt x="209" y="292"/>
                    </a:cubicBezTo>
                    <a:lnTo>
                      <a:pt x="63" y="229"/>
                    </a:lnTo>
                    <a:lnTo>
                      <a:pt x="0" y="292"/>
                    </a:lnTo>
                    <a:lnTo>
                      <a:pt x="334" y="396"/>
                    </a:lnTo>
                    <a:lnTo>
                      <a:pt x="396" y="729"/>
                    </a:lnTo>
                    <a:lnTo>
                      <a:pt x="459" y="687"/>
                    </a:lnTo>
                    <a:lnTo>
                      <a:pt x="417" y="542"/>
                    </a:lnTo>
                    <a:cubicBezTo>
                      <a:pt x="417" y="479"/>
                      <a:pt x="396" y="437"/>
                      <a:pt x="396" y="417"/>
                    </a:cubicBezTo>
                    <a:lnTo>
                      <a:pt x="396" y="396"/>
                    </a:lnTo>
                    <a:cubicBezTo>
                      <a:pt x="438" y="417"/>
                      <a:pt x="459" y="437"/>
                      <a:pt x="521" y="437"/>
                    </a:cubicBezTo>
                    <a:lnTo>
                      <a:pt x="667" y="500"/>
                    </a:lnTo>
                    <a:lnTo>
                      <a:pt x="729" y="437"/>
                    </a:lnTo>
                    <a:lnTo>
                      <a:pt x="396" y="333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06975" y="919125"/>
                <a:ext cx="146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46" extrusionOk="0">
                    <a:moveTo>
                      <a:pt x="354" y="0"/>
                    </a:moveTo>
                    <a:lnTo>
                      <a:pt x="292" y="63"/>
                    </a:lnTo>
                    <a:lnTo>
                      <a:pt x="417" y="333"/>
                    </a:lnTo>
                    <a:cubicBezTo>
                      <a:pt x="438" y="417"/>
                      <a:pt x="479" y="479"/>
                      <a:pt x="500" y="542"/>
                    </a:cubicBezTo>
                    <a:cubicBezTo>
                      <a:pt x="458" y="500"/>
                      <a:pt x="396" y="479"/>
                      <a:pt x="313" y="417"/>
                    </a:cubicBezTo>
                    <a:lnTo>
                      <a:pt x="42" y="271"/>
                    </a:lnTo>
                    <a:lnTo>
                      <a:pt x="0" y="333"/>
                    </a:lnTo>
                    <a:lnTo>
                      <a:pt x="521" y="646"/>
                    </a:lnTo>
                    <a:lnTo>
                      <a:pt x="583" y="583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365250" y="1089900"/>
                <a:ext cx="4740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875" extrusionOk="0">
                    <a:moveTo>
                      <a:pt x="958" y="0"/>
                    </a:moveTo>
                    <a:cubicBezTo>
                      <a:pt x="917" y="0"/>
                      <a:pt x="896" y="21"/>
                      <a:pt x="896" y="42"/>
                    </a:cubicBezTo>
                    <a:lnTo>
                      <a:pt x="896" y="875"/>
                    </a:lnTo>
                    <a:lnTo>
                      <a:pt x="63" y="875"/>
                    </a:lnTo>
                    <a:cubicBezTo>
                      <a:pt x="42" y="875"/>
                      <a:pt x="0" y="896"/>
                      <a:pt x="0" y="937"/>
                    </a:cubicBezTo>
                    <a:cubicBezTo>
                      <a:pt x="0" y="958"/>
                      <a:pt x="42" y="979"/>
                      <a:pt x="63" y="979"/>
                    </a:cubicBezTo>
                    <a:lnTo>
                      <a:pt x="896" y="979"/>
                    </a:lnTo>
                    <a:lnTo>
                      <a:pt x="896" y="1833"/>
                    </a:lnTo>
                    <a:cubicBezTo>
                      <a:pt x="896" y="1854"/>
                      <a:pt x="917" y="1874"/>
                      <a:pt x="958" y="1874"/>
                    </a:cubicBezTo>
                    <a:cubicBezTo>
                      <a:pt x="979" y="1874"/>
                      <a:pt x="1000" y="1854"/>
                      <a:pt x="1000" y="1833"/>
                    </a:cubicBezTo>
                    <a:lnTo>
                      <a:pt x="1000" y="979"/>
                    </a:lnTo>
                    <a:lnTo>
                      <a:pt x="1854" y="979"/>
                    </a:lnTo>
                    <a:cubicBezTo>
                      <a:pt x="1875" y="979"/>
                      <a:pt x="1895" y="958"/>
                      <a:pt x="1895" y="937"/>
                    </a:cubicBezTo>
                    <a:cubicBezTo>
                      <a:pt x="1895" y="896"/>
                      <a:pt x="1875" y="875"/>
                      <a:pt x="1854" y="875"/>
                    </a:cubicBezTo>
                    <a:lnTo>
                      <a:pt x="1000" y="875"/>
                    </a:lnTo>
                    <a:lnTo>
                      <a:pt x="1000" y="42"/>
                    </a:lnTo>
                    <a:cubicBezTo>
                      <a:pt x="1000" y="21"/>
                      <a:pt x="979" y="0"/>
                      <a:pt x="9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159600" y="882675"/>
                <a:ext cx="458700" cy="460275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8411" extrusionOk="0">
                    <a:moveTo>
                      <a:pt x="9330" y="875"/>
                    </a:moveTo>
                    <a:cubicBezTo>
                      <a:pt x="13828" y="958"/>
                      <a:pt x="17452" y="4582"/>
                      <a:pt x="17535" y="9060"/>
                    </a:cubicBezTo>
                    <a:lnTo>
                      <a:pt x="17181" y="9060"/>
                    </a:lnTo>
                    <a:cubicBezTo>
                      <a:pt x="17098" y="9060"/>
                      <a:pt x="17015" y="9143"/>
                      <a:pt x="17015" y="9226"/>
                    </a:cubicBezTo>
                    <a:cubicBezTo>
                      <a:pt x="17015" y="9310"/>
                      <a:pt x="17098" y="9372"/>
                      <a:pt x="17181" y="9372"/>
                    </a:cubicBezTo>
                    <a:lnTo>
                      <a:pt x="17535" y="9372"/>
                    </a:lnTo>
                    <a:cubicBezTo>
                      <a:pt x="17452" y="13870"/>
                      <a:pt x="13828" y="17494"/>
                      <a:pt x="9330" y="17577"/>
                    </a:cubicBezTo>
                    <a:lnTo>
                      <a:pt x="9330" y="17244"/>
                    </a:lnTo>
                    <a:cubicBezTo>
                      <a:pt x="9330" y="17161"/>
                      <a:pt x="9268" y="17078"/>
                      <a:pt x="9184" y="17078"/>
                    </a:cubicBezTo>
                    <a:cubicBezTo>
                      <a:pt x="9101" y="17078"/>
                      <a:pt x="9018" y="17161"/>
                      <a:pt x="9018" y="17244"/>
                    </a:cubicBezTo>
                    <a:lnTo>
                      <a:pt x="9018" y="17577"/>
                    </a:lnTo>
                    <a:cubicBezTo>
                      <a:pt x="4540" y="17494"/>
                      <a:pt x="916" y="13870"/>
                      <a:pt x="833" y="9372"/>
                    </a:cubicBezTo>
                    <a:lnTo>
                      <a:pt x="1187" y="9372"/>
                    </a:lnTo>
                    <a:cubicBezTo>
                      <a:pt x="1270" y="9372"/>
                      <a:pt x="1333" y="9310"/>
                      <a:pt x="1333" y="9226"/>
                    </a:cubicBezTo>
                    <a:cubicBezTo>
                      <a:pt x="1333" y="9143"/>
                      <a:pt x="1270" y="9060"/>
                      <a:pt x="1187" y="9060"/>
                    </a:cubicBezTo>
                    <a:lnTo>
                      <a:pt x="833" y="9060"/>
                    </a:lnTo>
                    <a:cubicBezTo>
                      <a:pt x="916" y="4582"/>
                      <a:pt x="4540" y="958"/>
                      <a:pt x="9018" y="875"/>
                    </a:cubicBezTo>
                    <a:lnTo>
                      <a:pt x="9018" y="1167"/>
                    </a:lnTo>
                    <a:cubicBezTo>
                      <a:pt x="9018" y="1250"/>
                      <a:pt x="9101" y="1333"/>
                      <a:pt x="9184" y="1333"/>
                    </a:cubicBezTo>
                    <a:cubicBezTo>
                      <a:pt x="9268" y="1333"/>
                      <a:pt x="9330" y="1250"/>
                      <a:pt x="9330" y="1167"/>
                    </a:cubicBezTo>
                    <a:lnTo>
                      <a:pt x="9330" y="875"/>
                    </a:lnTo>
                    <a:close/>
                    <a:moveTo>
                      <a:pt x="9184" y="0"/>
                    </a:moveTo>
                    <a:cubicBezTo>
                      <a:pt x="9101" y="0"/>
                      <a:pt x="9018" y="63"/>
                      <a:pt x="9018" y="146"/>
                    </a:cubicBezTo>
                    <a:lnTo>
                      <a:pt x="9018" y="563"/>
                    </a:lnTo>
                    <a:cubicBezTo>
                      <a:pt x="4373" y="646"/>
                      <a:pt x="604" y="4416"/>
                      <a:pt x="521" y="9060"/>
                    </a:cubicBezTo>
                    <a:lnTo>
                      <a:pt x="167" y="9060"/>
                    </a:lnTo>
                    <a:cubicBezTo>
                      <a:pt x="63" y="9060"/>
                      <a:pt x="0" y="9143"/>
                      <a:pt x="0" y="9226"/>
                    </a:cubicBezTo>
                    <a:cubicBezTo>
                      <a:pt x="0" y="9310"/>
                      <a:pt x="63" y="9372"/>
                      <a:pt x="167" y="9372"/>
                    </a:cubicBezTo>
                    <a:lnTo>
                      <a:pt x="521" y="9372"/>
                    </a:lnTo>
                    <a:cubicBezTo>
                      <a:pt x="604" y="14037"/>
                      <a:pt x="4373" y="17807"/>
                      <a:pt x="9018" y="17890"/>
                    </a:cubicBezTo>
                    <a:lnTo>
                      <a:pt x="9018" y="18265"/>
                    </a:lnTo>
                    <a:cubicBezTo>
                      <a:pt x="9018" y="18348"/>
                      <a:pt x="9101" y="18411"/>
                      <a:pt x="9184" y="18411"/>
                    </a:cubicBezTo>
                    <a:cubicBezTo>
                      <a:pt x="9268" y="18411"/>
                      <a:pt x="9330" y="18348"/>
                      <a:pt x="9330" y="18265"/>
                    </a:cubicBezTo>
                    <a:lnTo>
                      <a:pt x="9330" y="17890"/>
                    </a:lnTo>
                    <a:cubicBezTo>
                      <a:pt x="13995" y="17807"/>
                      <a:pt x="17764" y="14037"/>
                      <a:pt x="17848" y="9372"/>
                    </a:cubicBezTo>
                    <a:lnTo>
                      <a:pt x="18202" y="9372"/>
                    </a:lnTo>
                    <a:cubicBezTo>
                      <a:pt x="18285" y="9372"/>
                      <a:pt x="18348" y="9310"/>
                      <a:pt x="18348" y="9226"/>
                    </a:cubicBezTo>
                    <a:cubicBezTo>
                      <a:pt x="18348" y="9143"/>
                      <a:pt x="18285" y="9060"/>
                      <a:pt x="18202" y="9060"/>
                    </a:cubicBezTo>
                    <a:lnTo>
                      <a:pt x="17848" y="9060"/>
                    </a:lnTo>
                    <a:cubicBezTo>
                      <a:pt x="17764" y="4416"/>
                      <a:pt x="13995" y="646"/>
                      <a:pt x="9330" y="563"/>
                    </a:cubicBezTo>
                    <a:lnTo>
                      <a:pt x="9330" y="146"/>
                    </a:lnTo>
                    <a:cubicBezTo>
                      <a:pt x="9330" y="63"/>
                      <a:pt x="9268" y="0"/>
                      <a:pt x="9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273100" y="1106025"/>
                <a:ext cx="7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9" extrusionOk="0">
                    <a:moveTo>
                      <a:pt x="229" y="1"/>
                    </a:moveTo>
                    <a:lnTo>
                      <a:pt x="0" y="63"/>
                    </a:lnTo>
                    <a:lnTo>
                      <a:pt x="104" y="438"/>
                    </a:lnTo>
                    <a:lnTo>
                      <a:pt x="312" y="396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266325" y="1076875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229" y="0"/>
                    </a:moveTo>
                    <a:lnTo>
                      <a:pt x="0" y="42"/>
                    </a:lnTo>
                    <a:lnTo>
                      <a:pt x="84" y="438"/>
                    </a:lnTo>
                    <a:lnTo>
                      <a:pt x="313" y="39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279850" y="1135175"/>
                <a:ext cx="83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39" extrusionOk="0">
                    <a:moveTo>
                      <a:pt x="230" y="1"/>
                    </a:moveTo>
                    <a:lnTo>
                      <a:pt x="1" y="63"/>
                    </a:lnTo>
                    <a:lnTo>
                      <a:pt x="105" y="438"/>
                    </a:lnTo>
                    <a:lnTo>
                      <a:pt x="334" y="397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432400" y="100190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167" y="1"/>
                    </a:moveTo>
                    <a:lnTo>
                      <a:pt x="1" y="167"/>
                    </a:lnTo>
                    <a:lnTo>
                      <a:pt x="292" y="438"/>
                    </a:lnTo>
                    <a:lnTo>
                      <a:pt x="459" y="292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453750" y="102325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167" y="0"/>
                    </a:moveTo>
                    <a:lnTo>
                      <a:pt x="1" y="167"/>
                    </a:lnTo>
                    <a:lnTo>
                      <a:pt x="292" y="438"/>
                    </a:lnTo>
                    <a:lnTo>
                      <a:pt x="459" y="27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411575" y="980550"/>
                <a:ext cx="109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59" extrusionOk="0">
                    <a:moveTo>
                      <a:pt x="167" y="1"/>
                    </a:moveTo>
                    <a:lnTo>
                      <a:pt x="1" y="167"/>
                    </a:lnTo>
                    <a:lnTo>
                      <a:pt x="271" y="459"/>
                    </a:lnTo>
                    <a:lnTo>
                      <a:pt x="438" y="292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475100" y="104460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167" y="0"/>
                    </a:moveTo>
                    <a:lnTo>
                      <a:pt x="0" y="146"/>
                    </a:lnTo>
                    <a:lnTo>
                      <a:pt x="292" y="438"/>
                    </a:lnTo>
                    <a:lnTo>
                      <a:pt x="459" y="27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357425" y="975875"/>
                <a:ext cx="114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17" extrusionOk="0">
                    <a:moveTo>
                      <a:pt x="334" y="0"/>
                    </a:moveTo>
                    <a:lnTo>
                      <a:pt x="1" y="209"/>
                    </a:lnTo>
                    <a:lnTo>
                      <a:pt x="126" y="417"/>
                    </a:lnTo>
                    <a:lnTo>
                      <a:pt x="459" y="188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332450" y="992525"/>
                <a:ext cx="11475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18" extrusionOk="0">
                    <a:moveTo>
                      <a:pt x="333" y="1"/>
                    </a:moveTo>
                    <a:lnTo>
                      <a:pt x="0" y="209"/>
                    </a:lnTo>
                    <a:lnTo>
                      <a:pt x="125" y="417"/>
                    </a:lnTo>
                    <a:lnTo>
                      <a:pt x="458" y="188"/>
                    </a:lnTo>
                    <a:lnTo>
                      <a:pt x="3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282450" y="1025850"/>
                <a:ext cx="115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18" extrusionOk="0">
                    <a:moveTo>
                      <a:pt x="334" y="1"/>
                    </a:moveTo>
                    <a:lnTo>
                      <a:pt x="1" y="209"/>
                    </a:lnTo>
                    <a:lnTo>
                      <a:pt x="126" y="417"/>
                    </a:lnTo>
                    <a:lnTo>
                      <a:pt x="459" y="18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307450" y="1009200"/>
                <a:ext cx="114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17" extrusionOk="0">
                    <a:moveTo>
                      <a:pt x="334" y="0"/>
                    </a:moveTo>
                    <a:lnTo>
                      <a:pt x="1" y="208"/>
                    </a:lnTo>
                    <a:lnTo>
                      <a:pt x="126" y="417"/>
                    </a:lnTo>
                    <a:lnTo>
                      <a:pt x="459" y="188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424600" y="1226300"/>
                <a:ext cx="1095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55" extrusionOk="0">
                    <a:moveTo>
                      <a:pt x="63" y="1"/>
                    </a:moveTo>
                    <a:lnTo>
                      <a:pt x="0" y="230"/>
                    </a:lnTo>
                    <a:lnTo>
                      <a:pt x="375" y="355"/>
                    </a:lnTo>
                    <a:lnTo>
                      <a:pt x="438" y="125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395950" y="1217450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63" y="0"/>
                    </a:moveTo>
                    <a:lnTo>
                      <a:pt x="1" y="209"/>
                    </a:lnTo>
                    <a:lnTo>
                      <a:pt x="376" y="334"/>
                    </a:lnTo>
                    <a:lnTo>
                      <a:pt x="438" y="125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279850" y="1164350"/>
                <a:ext cx="4167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46" extrusionOk="0">
                    <a:moveTo>
                      <a:pt x="521" y="0"/>
                    </a:moveTo>
                    <a:lnTo>
                      <a:pt x="292" y="63"/>
                    </a:lnTo>
                    <a:lnTo>
                      <a:pt x="376" y="438"/>
                    </a:lnTo>
                    <a:cubicBezTo>
                      <a:pt x="147" y="542"/>
                      <a:pt x="1" y="750"/>
                      <a:pt x="1" y="1021"/>
                    </a:cubicBezTo>
                    <a:cubicBezTo>
                      <a:pt x="1" y="1375"/>
                      <a:pt x="292" y="1645"/>
                      <a:pt x="626" y="1645"/>
                    </a:cubicBezTo>
                    <a:cubicBezTo>
                      <a:pt x="896" y="1645"/>
                      <a:pt x="1146" y="1479"/>
                      <a:pt x="1230" y="1250"/>
                    </a:cubicBezTo>
                    <a:lnTo>
                      <a:pt x="1584" y="1354"/>
                    </a:lnTo>
                    <a:lnTo>
                      <a:pt x="1667" y="1146"/>
                    </a:lnTo>
                    <a:lnTo>
                      <a:pt x="1271" y="1021"/>
                    </a:lnTo>
                    <a:cubicBezTo>
                      <a:pt x="1271" y="667"/>
                      <a:pt x="980" y="375"/>
                      <a:pt x="626" y="375"/>
                    </a:cubicBezTo>
                    <a:lnTo>
                      <a:pt x="605" y="375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367325" y="120807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63" y="1"/>
                    </a:moveTo>
                    <a:lnTo>
                      <a:pt x="1" y="230"/>
                    </a:lnTo>
                    <a:lnTo>
                      <a:pt x="375" y="355"/>
                    </a:lnTo>
                    <a:lnTo>
                      <a:pt x="459" y="126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338700" y="1198700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63" y="1"/>
                    </a:moveTo>
                    <a:lnTo>
                      <a:pt x="0" y="230"/>
                    </a:lnTo>
                    <a:lnTo>
                      <a:pt x="375" y="355"/>
                    </a:lnTo>
                    <a:lnTo>
                      <a:pt x="458" y="126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46525" y="1030525"/>
                <a:ext cx="318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2" extrusionOk="0">
                    <a:moveTo>
                      <a:pt x="626" y="1"/>
                    </a:moveTo>
                    <a:cubicBezTo>
                      <a:pt x="272" y="1"/>
                      <a:pt x="1" y="272"/>
                      <a:pt x="1" y="626"/>
                    </a:cubicBezTo>
                    <a:cubicBezTo>
                      <a:pt x="1" y="980"/>
                      <a:pt x="272" y="1271"/>
                      <a:pt x="626" y="1271"/>
                    </a:cubicBezTo>
                    <a:cubicBezTo>
                      <a:pt x="980" y="1271"/>
                      <a:pt x="1271" y="980"/>
                      <a:pt x="1271" y="626"/>
                    </a:cubicBezTo>
                    <a:cubicBezTo>
                      <a:pt x="1271" y="272"/>
                      <a:pt x="980" y="1"/>
                      <a:pt x="6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374100" y="943600"/>
                <a:ext cx="3177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646" y="0"/>
                    </a:moveTo>
                    <a:cubicBezTo>
                      <a:pt x="292" y="0"/>
                      <a:pt x="0" y="292"/>
                      <a:pt x="0" y="646"/>
                    </a:cubicBezTo>
                    <a:cubicBezTo>
                      <a:pt x="0" y="979"/>
                      <a:pt x="292" y="1270"/>
                      <a:pt x="646" y="1270"/>
                    </a:cubicBezTo>
                    <a:cubicBezTo>
                      <a:pt x="1000" y="1270"/>
                      <a:pt x="1271" y="979"/>
                      <a:pt x="1271" y="646"/>
                    </a:cubicBezTo>
                    <a:cubicBezTo>
                      <a:pt x="1271" y="292"/>
                      <a:pt x="1000" y="0"/>
                      <a:pt x="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493325" y="1062825"/>
                <a:ext cx="323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71" extrusionOk="0">
                    <a:moveTo>
                      <a:pt x="646" y="0"/>
                    </a:moveTo>
                    <a:cubicBezTo>
                      <a:pt x="521" y="0"/>
                      <a:pt x="396" y="42"/>
                      <a:pt x="292" y="104"/>
                    </a:cubicBezTo>
                    <a:lnTo>
                      <a:pt x="271" y="125"/>
                    </a:lnTo>
                    <a:cubicBezTo>
                      <a:pt x="209" y="167"/>
                      <a:pt x="167" y="208"/>
                      <a:pt x="125" y="271"/>
                    </a:cubicBezTo>
                    <a:cubicBezTo>
                      <a:pt x="42" y="375"/>
                      <a:pt x="0" y="500"/>
                      <a:pt x="0" y="646"/>
                    </a:cubicBezTo>
                    <a:cubicBezTo>
                      <a:pt x="0" y="1000"/>
                      <a:pt x="292" y="1271"/>
                      <a:pt x="646" y="1271"/>
                    </a:cubicBezTo>
                    <a:cubicBezTo>
                      <a:pt x="1000" y="1271"/>
                      <a:pt x="1292" y="1000"/>
                      <a:pt x="1292" y="646"/>
                    </a:cubicBezTo>
                    <a:cubicBezTo>
                      <a:pt x="1292" y="292"/>
                      <a:pt x="1000" y="0"/>
                      <a:pt x="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445425" y="1225650"/>
                <a:ext cx="3595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267" extrusionOk="0">
                    <a:moveTo>
                      <a:pt x="723" y="1"/>
                    </a:moveTo>
                    <a:cubicBezTo>
                      <a:pt x="541" y="1"/>
                      <a:pt x="356" y="76"/>
                      <a:pt x="229" y="214"/>
                    </a:cubicBezTo>
                    <a:cubicBezTo>
                      <a:pt x="0" y="485"/>
                      <a:pt x="42" y="880"/>
                      <a:pt x="313" y="1109"/>
                    </a:cubicBezTo>
                    <a:cubicBezTo>
                      <a:pt x="427" y="1214"/>
                      <a:pt x="577" y="1267"/>
                      <a:pt x="727" y="1267"/>
                    </a:cubicBezTo>
                    <a:cubicBezTo>
                      <a:pt x="905" y="1267"/>
                      <a:pt x="1084" y="1194"/>
                      <a:pt x="1208" y="1047"/>
                    </a:cubicBezTo>
                    <a:cubicBezTo>
                      <a:pt x="1437" y="776"/>
                      <a:pt x="1396" y="381"/>
                      <a:pt x="1125" y="151"/>
                    </a:cubicBezTo>
                    <a:cubicBezTo>
                      <a:pt x="1014" y="49"/>
                      <a:pt x="869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071250" y="838950"/>
                <a:ext cx="21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4" extrusionOk="0">
                    <a:moveTo>
                      <a:pt x="21" y="0"/>
                    </a:moveTo>
                    <a:lnTo>
                      <a:pt x="0" y="583"/>
                    </a:lnTo>
                    <a:lnTo>
                      <a:pt x="83" y="583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236275" y="909225"/>
                <a:ext cx="120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9" extrusionOk="0">
                    <a:moveTo>
                      <a:pt x="417" y="1"/>
                    </a:moveTo>
                    <a:lnTo>
                      <a:pt x="1" y="417"/>
                    </a:lnTo>
                    <a:lnTo>
                      <a:pt x="42" y="459"/>
                    </a:lnTo>
                    <a:lnTo>
                      <a:pt x="480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240450" y="913900"/>
                <a:ext cx="120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60" extrusionOk="0">
                    <a:moveTo>
                      <a:pt x="417" y="1"/>
                    </a:moveTo>
                    <a:lnTo>
                      <a:pt x="0" y="397"/>
                    </a:lnTo>
                    <a:lnTo>
                      <a:pt x="42" y="459"/>
                    </a:lnTo>
                    <a:lnTo>
                      <a:pt x="479" y="4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244625" y="918075"/>
                <a:ext cx="119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459" extrusionOk="0">
                    <a:moveTo>
                      <a:pt x="417" y="1"/>
                    </a:moveTo>
                    <a:lnTo>
                      <a:pt x="0" y="417"/>
                    </a:lnTo>
                    <a:lnTo>
                      <a:pt x="42" y="459"/>
                    </a:lnTo>
                    <a:lnTo>
                      <a:pt x="479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309700" y="10925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604" y="0"/>
                    </a:moveTo>
                    <a:lnTo>
                      <a:pt x="0" y="167"/>
                    </a:lnTo>
                    <a:lnTo>
                      <a:pt x="0" y="250"/>
                    </a:lnTo>
                    <a:lnTo>
                      <a:pt x="583" y="479"/>
                    </a:lnTo>
                    <a:lnTo>
                      <a:pt x="583" y="396"/>
                    </a:lnTo>
                    <a:lnTo>
                      <a:pt x="313" y="292"/>
                    </a:lnTo>
                    <a:cubicBezTo>
                      <a:pt x="229" y="271"/>
                      <a:pt x="146" y="229"/>
                      <a:pt x="84" y="209"/>
                    </a:cubicBezTo>
                    <a:cubicBezTo>
                      <a:pt x="146" y="209"/>
                      <a:pt x="229" y="188"/>
                      <a:pt x="313" y="167"/>
                    </a:cubicBezTo>
                    <a:lnTo>
                      <a:pt x="604" y="84"/>
                    </a:lnTo>
                    <a:lnTo>
                      <a:pt x="6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44100" y="1264825"/>
                <a:ext cx="151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6" extrusionOk="0">
                    <a:moveTo>
                      <a:pt x="63" y="1"/>
                    </a:moveTo>
                    <a:lnTo>
                      <a:pt x="0" y="42"/>
                    </a:lnTo>
                    <a:lnTo>
                      <a:pt x="250" y="625"/>
                    </a:lnTo>
                    <a:lnTo>
                      <a:pt x="313" y="563"/>
                    </a:lnTo>
                    <a:lnTo>
                      <a:pt x="188" y="292"/>
                    </a:lnTo>
                    <a:cubicBezTo>
                      <a:pt x="146" y="209"/>
                      <a:pt x="104" y="146"/>
                      <a:pt x="83" y="84"/>
                    </a:cubicBezTo>
                    <a:lnTo>
                      <a:pt x="83" y="84"/>
                    </a:lnTo>
                    <a:cubicBezTo>
                      <a:pt x="146" y="126"/>
                      <a:pt x="208" y="167"/>
                      <a:pt x="271" y="209"/>
                    </a:cubicBezTo>
                    <a:lnTo>
                      <a:pt x="542" y="355"/>
                    </a:lnTo>
                    <a:lnTo>
                      <a:pt x="604" y="292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236800" y="1271600"/>
                <a:ext cx="114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80" extrusionOk="0">
                    <a:moveTo>
                      <a:pt x="63" y="0"/>
                    </a:moveTo>
                    <a:lnTo>
                      <a:pt x="1" y="42"/>
                    </a:lnTo>
                    <a:lnTo>
                      <a:pt x="417" y="479"/>
                    </a:lnTo>
                    <a:lnTo>
                      <a:pt x="459" y="41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232650" y="1275750"/>
                <a:ext cx="114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80" extrusionOk="0">
                    <a:moveTo>
                      <a:pt x="62" y="1"/>
                    </a:moveTo>
                    <a:lnTo>
                      <a:pt x="0" y="43"/>
                    </a:lnTo>
                    <a:lnTo>
                      <a:pt x="396" y="480"/>
                    </a:lnTo>
                    <a:lnTo>
                      <a:pt x="458" y="417"/>
                    </a:ln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076450" y="1340325"/>
                <a:ext cx="21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4" extrusionOk="0">
                    <a:moveTo>
                      <a:pt x="0" y="0"/>
                    </a:moveTo>
                    <a:lnTo>
                      <a:pt x="0" y="584"/>
                    </a:lnTo>
                    <a:lnTo>
                      <a:pt x="63" y="584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61875" y="1339800"/>
                <a:ext cx="114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05" extrusionOk="0">
                    <a:moveTo>
                      <a:pt x="21" y="1"/>
                    </a:moveTo>
                    <a:lnTo>
                      <a:pt x="188" y="313"/>
                    </a:lnTo>
                    <a:lnTo>
                      <a:pt x="0" y="584"/>
                    </a:lnTo>
                    <a:lnTo>
                      <a:pt x="83" y="584"/>
                    </a:lnTo>
                    <a:lnTo>
                      <a:pt x="167" y="459"/>
                    </a:lnTo>
                    <a:cubicBezTo>
                      <a:pt x="188" y="417"/>
                      <a:pt x="208" y="396"/>
                      <a:pt x="229" y="355"/>
                    </a:cubicBezTo>
                    <a:cubicBezTo>
                      <a:pt x="250" y="396"/>
                      <a:pt x="271" y="417"/>
                      <a:pt x="292" y="459"/>
                    </a:cubicBezTo>
                    <a:lnTo>
                      <a:pt x="354" y="605"/>
                    </a:lnTo>
                    <a:lnTo>
                      <a:pt x="437" y="605"/>
                    </a:lnTo>
                    <a:lnTo>
                      <a:pt x="271" y="313"/>
                    </a:lnTo>
                    <a:lnTo>
                      <a:pt x="458" y="1"/>
                    </a:lnTo>
                    <a:lnTo>
                      <a:pt x="375" y="1"/>
                    </a:lnTo>
                    <a:lnTo>
                      <a:pt x="313" y="126"/>
                    </a:lnTo>
                    <a:cubicBezTo>
                      <a:pt x="271" y="188"/>
                      <a:pt x="250" y="209"/>
                      <a:pt x="229" y="250"/>
                    </a:cubicBezTo>
                    <a:cubicBezTo>
                      <a:pt x="229" y="209"/>
                      <a:pt x="208" y="188"/>
                      <a:pt x="167" y="126"/>
                    </a:cubicBez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885375" y="1270550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417" y="1"/>
                    </a:moveTo>
                    <a:lnTo>
                      <a:pt x="333" y="355"/>
                    </a:lnTo>
                    <a:lnTo>
                      <a:pt x="0" y="417"/>
                    </a:lnTo>
                    <a:lnTo>
                      <a:pt x="63" y="480"/>
                    </a:lnTo>
                    <a:lnTo>
                      <a:pt x="208" y="438"/>
                    </a:lnTo>
                    <a:cubicBezTo>
                      <a:pt x="250" y="438"/>
                      <a:pt x="292" y="417"/>
                      <a:pt x="313" y="417"/>
                    </a:cubicBezTo>
                    <a:cubicBezTo>
                      <a:pt x="313" y="438"/>
                      <a:pt x="292" y="480"/>
                      <a:pt x="292" y="521"/>
                    </a:cubicBezTo>
                    <a:lnTo>
                      <a:pt x="250" y="667"/>
                    </a:lnTo>
                    <a:lnTo>
                      <a:pt x="313" y="730"/>
                    </a:lnTo>
                    <a:lnTo>
                      <a:pt x="396" y="417"/>
                    </a:lnTo>
                    <a:lnTo>
                      <a:pt x="729" y="334"/>
                    </a:lnTo>
                    <a:lnTo>
                      <a:pt x="667" y="271"/>
                    </a:lnTo>
                    <a:lnTo>
                      <a:pt x="521" y="313"/>
                    </a:lnTo>
                    <a:cubicBezTo>
                      <a:pt x="479" y="313"/>
                      <a:pt x="438" y="334"/>
                      <a:pt x="396" y="334"/>
                    </a:cubicBezTo>
                    <a:cubicBezTo>
                      <a:pt x="417" y="313"/>
                      <a:pt x="417" y="271"/>
                      <a:pt x="438" y="209"/>
                    </a:cubicBezTo>
                    <a:lnTo>
                      <a:pt x="479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881725" y="1266900"/>
                <a:ext cx="120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17" y="1"/>
                    </a:moveTo>
                    <a:lnTo>
                      <a:pt x="0" y="417"/>
                    </a:lnTo>
                    <a:lnTo>
                      <a:pt x="63" y="480"/>
                    </a:lnTo>
                    <a:lnTo>
                      <a:pt x="479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806750" y="1102375"/>
                <a:ext cx="15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60" extrusionOk="0">
                    <a:moveTo>
                      <a:pt x="1" y="1"/>
                    </a:moveTo>
                    <a:lnTo>
                      <a:pt x="21" y="105"/>
                    </a:lnTo>
                    <a:lnTo>
                      <a:pt x="146" y="168"/>
                    </a:lnTo>
                    <a:cubicBezTo>
                      <a:pt x="188" y="188"/>
                      <a:pt x="209" y="209"/>
                      <a:pt x="250" y="230"/>
                    </a:cubicBezTo>
                    <a:cubicBezTo>
                      <a:pt x="209" y="251"/>
                      <a:pt x="188" y="272"/>
                      <a:pt x="146" y="293"/>
                    </a:cubicBezTo>
                    <a:lnTo>
                      <a:pt x="21" y="355"/>
                    </a:lnTo>
                    <a:lnTo>
                      <a:pt x="21" y="459"/>
                    </a:lnTo>
                    <a:lnTo>
                      <a:pt x="313" y="272"/>
                    </a:lnTo>
                    <a:lnTo>
                      <a:pt x="604" y="459"/>
                    </a:lnTo>
                    <a:lnTo>
                      <a:pt x="604" y="376"/>
                    </a:lnTo>
                    <a:lnTo>
                      <a:pt x="480" y="293"/>
                    </a:lnTo>
                    <a:cubicBezTo>
                      <a:pt x="417" y="272"/>
                      <a:pt x="396" y="251"/>
                      <a:pt x="355" y="230"/>
                    </a:cubicBezTo>
                    <a:cubicBezTo>
                      <a:pt x="396" y="209"/>
                      <a:pt x="417" y="188"/>
                      <a:pt x="480" y="168"/>
                    </a:cubicBezTo>
                    <a:lnTo>
                      <a:pt x="604" y="84"/>
                    </a:lnTo>
                    <a:lnTo>
                      <a:pt x="604" y="1"/>
                    </a:lnTo>
                    <a:lnTo>
                      <a:pt x="292" y="18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806750" y="1097175"/>
                <a:ext cx="151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5" extrusionOk="0">
                    <a:moveTo>
                      <a:pt x="604" y="1"/>
                    </a:moveTo>
                    <a:lnTo>
                      <a:pt x="1" y="22"/>
                    </a:lnTo>
                    <a:lnTo>
                      <a:pt x="1" y="84"/>
                    </a:lnTo>
                    <a:lnTo>
                      <a:pt x="604" y="84"/>
                    </a:lnTo>
                    <a:lnTo>
                      <a:pt x="6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06750" y="1091450"/>
                <a:ext cx="151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4" extrusionOk="0">
                    <a:moveTo>
                      <a:pt x="1" y="1"/>
                    </a:moveTo>
                    <a:lnTo>
                      <a:pt x="1" y="84"/>
                    </a:lnTo>
                    <a:lnTo>
                      <a:pt x="604" y="63"/>
                    </a:lnTo>
                    <a:lnTo>
                      <a:pt x="6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06750" y="1085200"/>
                <a:ext cx="151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5" extrusionOk="0">
                    <a:moveTo>
                      <a:pt x="1" y="1"/>
                    </a:moveTo>
                    <a:lnTo>
                      <a:pt x="1" y="84"/>
                    </a:lnTo>
                    <a:lnTo>
                      <a:pt x="604" y="84"/>
                    </a:lnTo>
                    <a:lnTo>
                      <a:pt x="6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877550" y="914950"/>
                <a:ext cx="177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51" extrusionOk="0">
                    <a:moveTo>
                      <a:pt x="313" y="1"/>
                    </a:moveTo>
                    <a:lnTo>
                      <a:pt x="251" y="63"/>
                    </a:lnTo>
                    <a:lnTo>
                      <a:pt x="292" y="230"/>
                    </a:lnTo>
                    <a:cubicBezTo>
                      <a:pt x="292" y="271"/>
                      <a:pt x="313" y="292"/>
                      <a:pt x="313" y="334"/>
                    </a:cubicBezTo>
                    <a:cubicBezTo>
                      <a:pt x="272" y="313"/>
                      <a:pt x="251" y="313"/>
                      <a:pt x="209" y="292"/>
                    </a:cubicBezTo>
                    <a:lnTo>
                      <a:pt x="63" y="251"/>
                    </a:lnTo>
                    <a:lnTo>
                      <a:pt x="1" y="292"/>
                    </a:lnTo>
                    <a:lnTo>
                      <a:pt x="313" y="396"/>
                    </a:lnTo>
                    <a:lnTo>
                      <a:pt x="376" y="750"/>
                    </a:lnTo>
                    <a:lnTo>
                      <a:pt x="438" y="688"/>
                    </a:lnTo>
                    <a:lnTo>
                      <a:pt x="417" y="542"/>
                    </a:lnTo>
                    <a:cubicBezTo>
                      <a:pt x="397" y="480"/>
                      <a:pt x="397" y="459"/>
                      <a:pt x="376" y="417"/>
                    </a:cubicBezTo>
                    <a:cubicBezTo>
                      <a:pt x="417" y="417"/>
                      <a:pt x="459" y="438"/>
                      <a:pt x="501" y="459"/>
                    </a:cubicBezTo>
                    <a:lnTo>
                      <a:pt x="646" y="500"/>
                    </a:lnTo>
                    <a:lnTo>
                      <a:pt x="709" y="438"/>
                    </a:lnTo>
                    <a:lnTo>
                      <a:pt x="376" y="334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886925" y="905575"/>
                <a:ext cx="151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47" extrusionOk="0">
                    <a:moveTo>
                      <a:pt x="355" y="1"/>
                    </a:moveTo>
                    <a:lnTo>
                      <a:pt x="313" y="63"/>
                    </a:lnTo>
                    <a:lnTo>
                      <a:pt x="417" y="355"/>
                    </a:lnTo>
                    <a:cubicBezTo>
                      <a:pt x="459" y="417"/>
                      <a:pt x="480" y="501"/>
                      <a:pt x="521" y="563"/>
                    </a:cubicBezTo>
                    <a:cubicBezTo>
                      <a:pt x="459" y="521"/>
                      <a:pt x="396" y="480"/>
                      <a:pt x="313" y="438"/>
                    </a:cubicBezTo>
                    <a:lnTo>
                      <a:pt x="63" y="272"/>
                    </a:lnTo>
                    <a:lnTo>
                      <a:pt x="1" y="334"/>
                    </a:lnTo>
                    <a:lnTo>
                      <a:pt x="542" y="646"/>
                    </a:lnTo>
                    <a:lnTo>
                      <a:pt x="605" y="584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5045725" y="1076350"/>
                <a:ext cx="47400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896" extrusionOk="0">
                    <a:moveTo>
                      <a:pt x="938" y="1"/>
                    </a:moveTo>
                    <a:cubicBezTo>
                      <a:pt x="917" y="1"/>
                      <a:pt x="896" y="21"/>
                      <a:pt x="896" y="42"/>
                    </a:cubicBezTo>
                    <a:lnTo>
                      <a:pt x="896" y="896"/>
                    </a:lnTo>
                    <a:lnTo>
                      <a:pt x="42" y="896"/>
                    </a:lnTo>
                    <a:cubicBezTo>
                      <a:pt x="21" y="896"/>
                      <a:pt x="1" y="917"/>
                      <a:pt x="1" y="938"/>
                    </a:cubicBezTo>
                    <a:cubicBezTo>
                      <a:pt x="1" y="979"/>
                      <a:pt x="21" y="1000"/>
                      <a:pt x="42" y="1000"/>
                    </a:cubicBezTo>
                    <a:lnTo>
                      <a:pt x="896" y="1000"/>
                    </a:lnTo>
                    <a:lnTo>
                      <a:pt x="896" y="1833"/>
                    </a:lnTo>
                    <a:cubicBezTo>
                      <a:pt x="896" y="1854"/>
                      <a:pt x="917" y="1896"/>
                      <a:pt x="938" y="1896"/>
                    </a:cubicBezTo>
                    <a:cubicBezTo>
                      <a:pt x="979" y="1896"/>
                      <a:pt x="1000" y="1854"/>
                      <a:pt x="1000" y="1833"/>
                    </a:cubicBezTo>
                    <a:lnTo>
                      <a:pt x="1000" y="1000"/>
                    </a:lnTo>
                    <a:lnTo>
                      <a:pt x="1833" y="1000"/>
                    </a:lnTo>
                    <a:cubicBezTo>
                      <a:pt x="1854" y="1000"/>
                      <a:pt x="1896" y="979"/>
                      <a:pt x="1896" y="938"/>
                    </a:cubicBezTo>
                    <a:cubicBezTo>
                      <a:pt x="1896" y="917"/>
                      <a:pt x="1854" y="896"/>
                      <a:pt x="1833" y="896"/>
                    </a:cubicBezTo>
                    <a:lnTo>
                      <a:pt x="1000" y="896"/>
                    </a:lnTo>
                    <a:lnTo>
                      <a:pt x="1000" y="42"/>
                    </a:lnTo>
                    <a:cubicBezTo>
                      <a:pt x="1000" y="21"/>
                      <a:pt x="979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840075" y="869125"/>
                <a:ext cx="4587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8432" extrusionOk="0">
                    <a:moveTo>
                      <a:pt x="9330" y="876"/>
                    </a:moveTo>
                    <a:cubicBezTo>
                      <a:pt x="13808" y="959"/>
                      <a:pt x="17432" y="4583"/>
                      <a:pt x="17515" y="9081"/>
                    </a:cubicBezTo>
                    <a:lnTo>
                      <a:pt x="17161" y="9081"/>
                    </a:lnTo>
                    <a:cubicBezTo>
                      <a:pt x="17078" y="9081"/>
                      <a:pt x="17015" y="9144"/>
                      <a:pt x="17015" y="9227"/>
                    </a:cubicBezTo>
                    <a:cubicBezTo>
                      <a:pt x="17015" y="9310"/>
                      <a:pt x="17078" y="9393"/>
                      <a:pt x="17161" y="9393"/>
                    </a:cubicBezTo>
                    <a:lnTo>
                      <a:pt x="17515" y="9393"/>
                    </a:lnTo>
                    <a:cubicBezTo>
                      <a:pt x="17432" y="13871"/>
                      <a:pt x="13808" y="17495"/>
                      <a:pt x="9330" y="17578"/>
                    </a:cubicBezTo>
                    <a:lnTo>
                      <a:pt x="9330" y="17245"/>
                    </a:lnTo>
                    <a:cubicBezTo>
                      <a:pt x="9330" y="17161"/>
                      <a:pt x="9247" y="17099"/>
                      <a:pt x="9164" y="17099"/>
                    </a:cubicBezTo>
                    <a:cubicBezTo>
                      <a:pt x="9080" y="17099"/>
                      <a:pt x="9018" y="17161"/>
                      <a:pt x="9018" y="17245"/>
                    </a:cubicBezTo>
                    <a:lnTo>
                      <a:pt x="9018" y="17578"/>
                    </a:lnTo>
                    <a:cubicBezTo>
                      <a:pt x="4520" y="17495"/>
                      <a:pt x="896" y="13871"/>
                      <a:pt x="813" y="9393"/>
                    </a:cubicBezTo>
                    <a:lnTo>
                      <a:pt x="1167" y="9393"/>
                    </a:lnTo>
                    <a:cubicBezTo>
                      <a:pt x="1250" y="9393"/>
                      <a:pt x="1333" y="9310"/>
                      <a:pt x="1333" y="9227"/>
                    </a:cubicBezTo>
                    <a:cubicBezTo>
                      <a:pt x="1333" y="9144"/>
                      <a:pt x="1250" y="9081"/>
                      <a:pt x="1167" y="9081"/>
                    </a:cubicBezTo>
                    <a:lnTo>
                      <a:pt x="813" y="9081"/>
                    </a:lnTo>
                    <a:cubicBezTo>
                      <a:pt x="896" y="4583"/>
                      <a:pt x="4520" y="959"/>
                      <a:pt x="9018" y="876"/>
                    </a:cubicBezTo>
                    <a:lnTo>
                      <a:pt x="9018" y="1188"/>
                    </a:lnTo>
                    <a:cubicBezTo>
                      <a:pt x="9018" y="1271"/>
                      <a:pt x="9080" y="1334"/>
                      <a:pt x="9164" y="1334"/>
                    </a:cubicBezTo>
                    <a:cubicBezTo>
                      <a:pt x="9247" y="1334"/>
                      <a:pt x="9330" y="1271"/>
                      <a:pt x="9330" y="1188"/>
                    </a:cubicBezTo>
                    <a:lnTo>
                      <a:pt x="9330" y="876"/>
                    </a:lnTo>
                    <a:close/>
                    <a:moveTo>
                      <a:pt x="9164" y="1"/>
                    </a:moveTo>
                    <a:cubicBezTo>
                      <a:pt x="9080" y="1"/>
                      <a:pt x="9018" y="63"/>
                      <a:pt x="9018" y="168"/>
                    </a:cubicBezTo>
                    <a:lnTo>
                      <a:pt x="9018" y="563"/>
                    </a:lnTo>
                    <a:cubicBezTo>
                      <a:pt x="4353" y="647"/>
                      <a:pt x="583" y="4416"/>
                      <a:pt x="500" y="9081"/>
                    </a:cubicBezTo>
                    <a:lnTo>
                      <a:pt x="146" y="9081"/>
                    </a:lnTo>
                    <a:cubicBezTo>
                      <a:pt x="63" y="9081"/>
                      <a:pt x="0" y="9144"/>
                      <a:pt x="0" y="9227"/>
                    </a:cubicBezTo>
                    <a:cubicBezTo>
                      <a:pt x="0" y="9310"/>
                      <a:pt x="63" y="9393"/>
                      <a:pt x="146" y="9393"/>
                    </a:cubicBezTo>
                    <a:lnTo>
                      <a:pt x="500" y="9393"/>
                    </a:lnTo>
                    <a:cubicBezTo>
                      <a:pt x="583" y="14038"/>
                      <a:pt x="4353" y="17807"/>
                      <a:pt x="9018" y="17890"/>
                    </a:cubicBezTo>
                    <a:lnTo>
                      <a:pt x="9018" y="18265"/>
                    </a:lnTo>
                    <a:cubicBezTo>
                      <a:pt x="9018" y="18349"/>
                      <a:pt x="9080" y="18432"/>
                      <a:pt x="9164" y="18432"/>
                    </a:cubicBezTo>
                    <a:cubicBezTo>
                      <a:pt x="9247" y="18432"/>
                      <a:pt x="9330" y="18349"/>
                      <a:pt x="9330" y="18265"/>
                    </a:cubicBezTo>
                    <a:lnTo>
                      <a:pt x="9330" y="17890"/>
                    </a:lnTo>
                    <a:cubicBezTo>
                      <a:pt x="13974" y="17807"/>
                      <a:pt x="17744" y="14038"/>
                      <a:pt x="17827" y="9393"/>
                    </a:cubicBezTo>
                    <a:lnTo>
                      <a:pt x="18181" y="9393"/>
                    </a:lnTo>
                    <a:cubicBezTo>
                      <a:pt x="18285" y="9393"/>
                      <a:pt x="18348" y="9310"/>
                      <a:pt x="18348" y="9227"/>
                    </a:cubicBezTo>
                    <a:cubicBezTo>
                      <a:pt x="18348" y="9144"/>
                      <a:pt x="18285" y="9081"/>
                      <a:pt x="18181" y="9081"/>
                    </a:cubicBezTo>
                    <a:lnTo>
                      <a:pt x="17827" y="9081"/>
                    </a:lnTo>
                    <a:cubicBezTo>
                      <a:pt x="17744" y="4416"/>
                      <a:pt x="13974" y="647"/>
                      <a:pt x="9330" y="563"/>
                    </a:cubicBezTo>
                    <a:lnTo>
                      <a:pt x="9330" y="168"/>
                    </a:lnTo>
                    <a:cubicBezTo>
                      <a:pt x="9330" y="63"/>
                      <a:pt x="9247" y="1"/>
                      <a:pt x="9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140475" y="1026900"/>
                <a:ext cx="7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438" extrusionOk="0">
                    <a:moveTo>
                      <a:pt x="230" y="0"/>
                    </a:moveTo>
                    <a:lnTo>
                      <a:pt x="1" y="42"/>
                    </a:lnTo>
                    <a:lnTo>
                      <a:pt x="84" y="438"/>
                    </a:lnTo>
                    <a:lnTo>
                      <a:pt x="313" y="37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153500" y="1085200"/>
                <a:ext cx="83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39" extrusionOk="0">
                    <a:moveTo>
                      <a:pt x="230" y="1"/>
                    </a:moveTo>
                    <a:lnTo>
                      <a:pt x="0" y="63"/>
                    </a:lnTo>
                    <a:lnTo>
                      <a:pt x="105" y="438"/>
                    </a:lnTo>
                    <a:lnTo>
                      <a:pt x="334" y="396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147250" y="10560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230" y="0"/>
                    </a:moveTo>
                    <a:lnTo>
                      <a:pt x="1" y="42"/>
                    </a:lnTo>
                    <a:lnTo>
                      <a:pt x="84" y="438"/>
                    </a:lnTo>
                    <a:lnTo>
                      <a:pt x="313" y="396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5133725" y="997225"/>
                <a:ext cx="83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59" extrusionOk="0">
                    <a:moveTo>
                      <a:pt x="229" y="0"/>
                    </a:moveTo>
                    <a:lnTo>
                      <a:pt x="0" y="63"/>
                    </a:lnTo>
                    <a:lnTo>
                      <a:pt x="104" y="458"/>
                    </a:lnTo>
                    <a:lnTo>
                      <a:pt x="333" y="39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5206075" y="1076350"/>
                <a:ext cx="115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39" extrusionOk="0">
                    <a:moveTo>
                      <a:pt x="313" y="1"/>
                    </a:moveTo>
                    <a:lnTo>
                      <a:pt x="1" y="271"/>
                    </a:lnTo>
                    <a:lnTo>
                      <a:pt x="147" y="438"/>
                    </a:lnTo>
                    <a:lnTo>
                      <a:pt x="459" y="188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5183175" y="109615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313" y="0"/>
                    </a:moveTo>
                    <a:lnTo>
                      <a:pt x="1" y="250"/>
                    </a:lnTo>
                    <a:lnTo>
                      <a:pt x="167" y="437"/>
                    </a:lnTo>
                    <a:lnTo>
                      <a:pt x="459" y="167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977525" y="1040425"/>
                <a:ext cx="6275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18" extrusionOk="0">
                    <a:moveTo>
                      <a:pt x="21" y="1"/>
                    </a:moveTo>
                    <a:lnTo>
                      <a:pt x="0" y="417"/>
                    </a:lnTo>
                    <a:lnTo>
                      <a:pt x="229" y="417"/>
                    </a:lnTo>
                    <a:lnTo>
                      <a:pt x="250" y="22"/>
                    </a:lnTo>
                    <a:lnTo>
                      <a:pt x="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981675" y="980550"/>
                <a:ext cx="68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418" extrusionOk="0">
                    <a:moveTo>
                      <a:pt x="43" y="1"/>
                    </a:moveTo>
                    <a:lnTo>
                      <a:pt x="1" y="417"/>
                    </a:lnTo>
                    <a:lnTo>
                      <a:pt x="251" y="417"/>
                    </a:lnTo>
                    <a:lnTo>
                      <a:pt x="272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979600" y="1010750"/>
                <a:ext cx="68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418" extrusionOk="0">
                    <a:moveTo>
                      <a:pt x="42" y="1"/>
                    </a:moveTo>
                    <a:lnTo>
                      <a:pt x="1" y="396"/>
                    </a:lnTo>
                    <a:lnTo>
                      <a:pt x="230" y="417"/>
                    </a:lnTo>
                    <a:lnTo>
                      <a:pt x="271" y="21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5100925" y="1203400"/>
                <a:ext cx="99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59" extrusionOk="0">
                    <a:moveTo>
                      <a:pt x="208" y="0"/>
                    </a:moveTo>
                    <a:lnTo>
                      <a:pt x="0" y="333"/>
                    </a:lnTo>
                    <a:lnTo>
                      <a:pt x="188" y="458"/>
                    </a:lnTo>
                    <a:lnTo>
                      <a:pt x="396" y="125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5084775" y="1228375"/>
                <a:ext cx="104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0" extrusionOk="0">
                    <a:moveTo>
                      <a:pt x="209" y="1"/>
                    </a:moveTo>
                    <a:lnTo>
                      <a:pt x="0" y="355"/>
                    </a:lnTo>
                    <a:lnTo>
                      <a:pt x="188" y="480"/>
                    </a:lnTo>
                    <a:lnTo>
                      <a:pt x="417" y="126"/>
                    </a:ln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5132675" y="1152375"/>
                <a:ext cx="104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9" extrusionOk="0">
                    <a:moveTo>
                      <a:pt x="230" y="0"/>
                    </a:moveTo>
                    <a:lnTo>
                      <a:pt x="0" y="333"/>
                    </a:lnTo>
                    <a:lnTo>
                      <a:pt x="209" y="458"/>
                    </a:lnTo>
                    <a:lnTo>
                      <a:pt x="417" y="1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5116525" y="1177875"/>
                <a:ext cx="104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59" extrusionOk="0">
                    <a:moveTo>
                      <a:pt x="230" y="1"/>
                    </a:moveTo>
                    <a:lnTo>
                      <a:pt x="1" y="334"/>
                    </a:lnTo>
                    <a:lnTo>
                      <a:pt x="209" y="459"/>
                    </a:lnTo>
                    <a:lnTo>
                      <a:pt x="417" y="126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5072275" y="992525"/>
                <a:ext cx="114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9" extrusionOk="0">
                    <a:moveTo>
                      <a:pt x="313" y="1"/>
                    </a:moveTo>
                    <a:lnTo>
                      <a:pt x="1" y="251"/>
                    </a:lnTo>
                    <a:lnTo>
                      <a:pt x="167" y="438"/>
                    </a:lnTo>
                    <a:lnTo>
                      <a:pt x="459" y="188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5095700" y="973275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292" y="0"/>
                    </a:moveTo>
                    <a:lnTo>
                      <a:pt x="1" y="250"/>
                    </a:lnTo>
                    <a:lnTo>
                      <a:pt x="147" y="437"/>
                    </a:lnTo>
                    <a:lnTo>
                      <a:pt x="459" y="188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5026475" y="1031050"/>
                <a:ext cx="114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9" extrusionOk="0">
                    <a:moveTo>
                      <a:pt x="312" y="1"/>
                    </a:moveTo>
                    <a:lnTo>
                      <a:pt x="0" y="251"/>
                    </a:lnTo>
                    <a:lnTo>
                      <a:pt x="146" y="438"/>
                    </a:lnTo>
                    <a:lnTo>
                      <a:pt x="458" y="188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5003550" y="1050325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92" y="0"/>
                    </a:moveTo>
                    <a:lnTo>
                      <a:pt x="1" y="250"/>
                    </a:lnTo>
                    <a:lnTo>
                      <a:pt x="146" y="438"/>
                    </a:lnTo>
                    <a:lnTo>
                      <a:pt x="438" y="188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5049375" y="101180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313" y="0"/>
                    </a:moveTo>
                    <a:lnTo>
                      <a:pt x="0" y="250"/>
                    </a:lnTo>
                    <a:lnTo>
                      <a:pt x="146" y="438"/>
                    </a:lnTo>
                    <a:lnTo>
                      <a:pt x="459" y="188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987425" y="1127900"/>
                <a:ext cx="78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9" extrusionOk="0">
                    <a:moveTo>
                      <a:pt x="208" y="0"/>
                    </a:moveTo>
                    <a:lnTo>
                      <a:pt x="0" y="63"/>
                    </a:lnTo>
                    <a:lnTo>
                      <a:pt x="83" y="459"/>
                    </a:lnTo>
                    <a:lnTo>
                      <a:pt x="312" y="396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980125" y="1098750"/>
                <a:ext cx="78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9" extrusionOk="0">
                    <a:moveTo>
                      <a:pt x="209" y="0"/>
                    </a:moveTo>
                    <a:lnTo>
                      <a:pt x="1" y="63"/>
                    </a:lnTo>
                    <a:lnTo>
                      <a:pt x="84" y="458"/>
                    </a:lnTo>
                    <a:lnTo>
                      <a:pt x="313" y="396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5142050" y="1111475"/>
                <a:ext cx="364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79" extrusionOk="0">
                    <a:moveTo>
                      <a:pt x="739" y="1"/>
                    </a:moveTo>
                    <a:cubicBezTo>
                      <a:pt x="524" y="1"/>
                      <a:pt x="311" y="112"/>
                      <a:pt x="188" y="303"/>
                    </a:cubicBezTo>
                    <a:cubicBezTo>
                      <a:pt x="0" y="595"/>
                      <a:pt x="84" y="991"/>
                      <a:pt x="396" y="1178"/>
                    </a:cubicBezTo>
                    <a:cubicBezTo>
                      <a:pt x="501" y="1246"/>
                      <a:pt x="620" y="1278"/>
                      <a:pt x="738" y="1278"/>
                    </a:cubicBezTo>
                    <a:cubicBezTo>
                      <a:pt x="946" y="1278"/>
                      <a:pt x="1151" y="1177"/>
                      <a:pt x="1271" y="991"/>
                    </a:cubicBezTo>
                    <a:cubicBezTo>
                      <a:pt x="1458" y="678"/>
                      <a:pt x="1375" y="283"/>
                      <a:pt x="1062" y="95"/>
                    </a:cubicBezTo>
                    <a:cubicBezTo>
                      <a:pt x="963" y="31"/>
                      <a:pt x="851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5218050" y="1046400"/>
                <a:ext cx="364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78" extrusionOk="0">
                    <a:moveTo>
                      <a:pt x="739" y="1"/>
                    </a:moveTo>
                    <a:cubicBezTo>
                      <a:pt x="525" y="1"/>
                      <a:pt x="312" y="111"/>
                      <a:pt x="188" y="303"/>
                    </a:cubicBezTo>
                    <a:cubicBezTo>
                      <a:pt x="1" y="595"/>
                      <a:pt x="84" y="990"/>
                      <a:pt x="376" y="1178"/>
                    </a:cubicBezTo>
                    <a:cubicBezTo>
                      <a:pt x="489" y="1246"/>
                      <a:pt x="612" y="1278"/>
                      <a:pt x="733" y="1278"/>
                    </a:cubicBezTo>
                    <a:cubicBezTo>
                      <a:pt x="947" y="1278"/>
                      <a:pt x="1152" y="1177"/>
                      <a:pt x="1271" y="990"/>
                    </a:cubicBezTo>
                    <a:cubicBezTo>
                      <a:pt x="1459" y="678"/>
                      <a:pt x="1355" y="282"/>
                      <a:pt x="1063" y="95"/>
                    </a:cubicBezTo>
                    <a:cubicBezTo>
                      <a:pt x="963" y="31"/>
                      <a:pt x="851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5056150" y="1247225"/>
                <a:ext cx="3645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263" extrusionOk="0">
                    <a:moveTo>
                      <a:pt x="731" y="1"/>
                    </a:moveTo>
                    <a:cubicBezTo>
                      <a:pt x="522" y="1"/>
                      <a:pt x="321" y="102"/>
                      <a:pt x="188" y="288"/>
                    </a:cubicBezTo>
                    <a:cubicBezTo>
                      <a:pt x="0" y="580"/>
                      <a:pt x="104" y="975"/>
                      <a:pt x="396" y="1163"/>
                    </a:cubicBezTo>
                    <a:cubicBezTo>
                      <a:pt x="501" y="1231"/>
                      <a:pt x="620" y="1263"/>
                      <a:pt x="738" y="1263"/>
                    </a:cubicBezTo>
                    <a:cubicBezTo>
                      <a:pt x="946" y="1263"/>
                      <a:pt x="1151" y="1162"/>
                      <a:pt x="1270" y="975"/>
                    </a:cubicBezTo>
                    <a:cubicBezTo>
                      <a:pt x="1458" y="684"/>
                      <a:pt x="1375" y="288"/>
                      <a:pt x="1083" y="101"/>
                    </a:cubicBezTo>
                    <a:cubicBezTo>
                      <a:pt x="970" y="33"/>
                      <a:pt x="849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964500" y="1062100"/>
                <a:ext cx="3542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287" extrusionOk="0">
                    <a:moveTo>
                      <a:pt x="708" y="1"/>
                    </a:moveTo>
                    <a:cubicBezTo>
                      <a:pt x="646" y="1"/>
                      <a:pt x="583" y="10"/>
                      <a:pt x="521" y="29"/>
                    </a:cubicBezTo>
                    <a:cubicBezTo>
                      <a:pt x="188" y="133"/>
                      <a:pt x="1" y="487"/>
                      <a:pt x="105" y="821"/>
                    </a:cubicBezTo>
                    <a:cubicBezTo>
                      <a:pt x="190" y="1109"/>
                      <a:pt x="440" y="1287"/>
                      <a:pt x="710" y="1287"/>
                    </a:cubicBezTo>
                    <a:cubicBezTo>
                      <a:pt x="772" y="1287"/>
                      <a:pt x="834" y="1277"/>
                      <a:pt x="896" y="1258"/>
                    </a:cubicBezTo>
                    <a:cubicBezTo>
                      <a:pt x="1229" y="1154"/>
                      <a:pt x="1417" y="800"/>
                      <a:pt x="1313" y="467"/>
                    </a:cubicBezTo>
                    <a:cubicBezTo>
                      <a:pt x="1228" y="178"/>
                      <a:pt x="978" y="1"/>
                      <a:pt x="7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5108725" y="955175"/>
                <a:ext cx="364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82" extrusionOk="0">
                    <a:moveTo>
                      <a:pt x="726" y="0"/>
                    </a:moveTo>
                    <a:cubicBezTo>
                      <a:pt x="516" y="0"/>
                      <a:pt x="309" y="106"/>
                      <a:pt x="188" y="308"/>
                    </a:cubicBezTo>
                    <a:cubicBezTo>
                      <a:pt x="0" y="599"/>
                      <a:pt x="84" y="995"/>
                      <a:pt x="375" y="1182"/>
                    </a:cubicBezTo>
                    <a:cubicBezTo>
                      <a:pt x="487" y="1249"/>
                      <a:pt x="608" y="1281"/>
                      <a:pt x="727" y="1281"/>
                    </a:cubicBezTo>
                    <a:cubicBezTo>
                      <a:pt x="943" y="1281"/>
                      <a:pt x="1150" y="1175"/>
                      <a:pt x="1271" y="974"/>
                    </a:cubicBezTo>
                    <a:cubicBezTo>
                      <a:pt x="1458" y="682"/>
                      <a:pt x="1354" y="287"/>
                      <a:pt x="1063" y="99"/>
                    </a:cubicBezTo>
                    <a:cubicBezTo>
                      <a:pt x="959" y="33"/>
                      <a:pt x="842" y="0"/>
                      <a:pt x="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978575" y="1150525"/>
                <a:ext cx="364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278" extrusionOk="0">
                    <a:moveTo>
                      <a:pt x="739" y="1"/>
                    </a:moveTo>
                    <a:cubicBezTo>
                      <a:pt x="524" y="1"/>
                      <a:pt x="311" y="112"/>
                      <a:pt x="187" y="303"/>
                    </a:cubicBezTo>
                    <a:cubicBezTo>
                      <a:pt x="0" y="595"/>
                      <a:pt x="83" y="991"/>
                      <a:pt x="375" y="1178"/>
                    </a:cubicBezTo>
                    <a:cubicBezTo>
                      <a:pt x="486" y="1245"/>
                      <a:pt x="608" y="1277"/>
                      <a:pt x="727" y="1277"/>
                    </a:cubicBezTo>
                    <a:cubicBezTo>
                      <a:pt x="943" y="1277"/>
                      <a:pt x="1150" y="1171"/>
                      <a:pt x="1270" y="970"/>
                    </a:cubicBezTo>
                    <a:cubicBezTo>
                      <a:pt x="1458" y="678"/>
                      <a:pt x="1354" y="283"/>
                      <a:pt x="1062" y="95"/>
                    </a:cubicBezTo>
                    <a:cubicBezTo>
                      <a:pt x="962" y="31"/>
                      <a:pt x="850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967625" y="944350"/>
                <a:ext cx="364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79" extrusionOk="0">
                    <a:moveTo>
                      <a:pt x="739" y="1"/>
                    </a:moveTo>
                    <a:cubicBezTo>
                      <a:pt x="525" y="1"/>
                      <a:pt x="311" y="112"/>
                      <a:pt x="188" y="303"/>
                    </a:cubicBezTo>
                    <a:cubicBezTo>
                      <a:pt x="1" y="595"/>
                      <a:pt x="84" y="991"/>
                      <a:pt x="396" y="1178"/>
                    </a:cubicBezTo>
                    <a:cubicBezTo>
                      <a:pt x="502" y="1246"/>
                      <a:pt x="621" y="1278"/>
                      <a:pt x="738" y="1278"/>
                    </a:cubicBezTo>
                    <a:cubicBezTo>
                      <a:pt x="947" y="1278"/>
                      <a:pt x="1151" y="1177"/>
                      <a:pt x="1271" y="991"/>
                    </a:cubicBezTo>
                    <a:cubicBezTo>
                      <a:pt x="1458" y="678"/>
                      <a:pt x="1354" y="282"/>
                      <a:pt x="1063" y="95"/>
                    </a:cubicBezTo>
                    <a:cubicBezTo>
                      <a:pt x="963" y="31"/>
                      <a:pt x="851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5094150" y="1162250"/>
                <a:ext cx="125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76" extrusionOk="0">
                    <a:moveTo>
                      <a:pt x="250" y="1"/>
                    </a:moveTo>
                    <a:cubicBezTo>
                      <a:pt x="21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" name="Google Shape;118;p2"/>
          <p:cNvGrpSpPr/>
          <p:nvPr/>
        </p:nvGrpSpPr>
        <p:grpSpPr>
          <a:xfrm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19" name="Google Shape;119;p2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" name="Google Shape;428;p2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429" name="Google Shape;429;p2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2" name="Google Shape;522;p2"/>
          <p:cNvSpPr txBox="1">
            <a:spLocks noGrp="1"/>
          </p:cNvSpPr>
          <p:nvPr>
            <p:ph type="ctrTitle"/>
          </p:nvPr>
        </p:nvSpPr>
        <p:spPr>
          <a:xfrm>
            <a:off x="1273081" y="1388975"/>
            <a:ext cx="5845800" cy="2052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3" name="Google Shape;523;p2"/>
          <p:cNvSpPr txBox="1">
            <a:spLocks noGrp="1"/>
          </p:cNvSpPr>
          <p:nvPr>
            <p:ph type="subTitle" idx="1"/>
          </p:nvPr>
        </p:nvSpPr>
        <p:spPr>
          <a:xfrm>
            <a:off x="2991200" y="3636975"/>
            <a:ext cx="4127700" cy="542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"/>
          <p:cNvSpPr/>
          <p:nvPr/>
        </p:nvSpPr>
        <p:spPr>
          <a:xfrm rot="-7149920">
            <a:off x="6742804" y="98129"/>
            <a:ext cx="3362394" cy="3362394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"/>
          <p:cNvSpPr/>
          <p:nvPr/>
        </p:nvSpPr>
        <p:spPr>
          <a:xfrm rot="5961917">
            <a:off x="6672670" y="1453354"/>
            <a:ext cx="3754596" cy="3825895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3"/>
          <p:cNvGrpSpPr/>
          <p:nvPr/>
        </p:nvGrpSpPr>
        <p:grpSpPr>
          <a:xfrm>
            <a:off x="5675154" y="1257300"/>
            <a:ext cx="2758901" cy="2634925"/>
            <a:chOff x="5283850" y="1257300"/>
            <a:chExt cx="3150150" cy="2634925"/>
          </a:xfrm>
        </p:grpSpPr>
        <p:sp>
          <p:nvSpPr>
            <p:cNvPr id="528" name="Google Shape;528;p3"/>
            <p:cNvSpPr/>
            <p:nvPr/>
          </p:nvSpPr>
          <p:spPr>
            <a:xfrm>
              <a:off x="5293900" y="1263325"/>
              <a:ext cx="3140100" cy="26289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283850" y="1257300"/>
              <a:ext cx="3140137" cy="2628911"/>
            </a:xfrm>
            <a:custGeom>
              <a:avLst/>
              <a:gdLst/>
              <a:ahLst/>
              <a:cxnLst/>
              <a:rect l="l" t="t" r="r" b="b"/>
              <a:pathLst>
                <a:path w="39736" h="41694" extrusionOk="0">
                  <a:moveTo>
                    <a:pt x="6477" y="833"/>
                  </a:moveTo>
                  <a:cubicBezTo>
                    <a:pt x="6519" y="854"/>
                    <a:pt x="6560" y="875"/>
                    <a:pt x="6602" y="875"/>
                  </a:cubicBezTo>
                  <a:cubicBezTo>
                    <a:pt x="7622" y="1271"/>
                    <a:pt x="8580" y="1645"/>
                    <a:pt x="9476" y="2104"/>
                  </a:cubicBezTo>
                  <a:cubicBezTo>
                    <a:pt x="9476" y="2124"/>
                    <a:pt x="9497" y="2124"/>
                    <a:pt x="9497" y="2124"/>
                  </a:cubicBezTo>
                  <a:cubicBezTo>
                    <a:pt x="9018" y="2957"/>
                    <a:pt x="8455" y="3728"/>
                    <a:pt x="7810" y="4457"/>
                  </a:cubicBezTo>
                  <a:cubicBezTo>
                    <a:pt x="6810" y="3915"/>
                    <a:pt x="5727" y="3395"/>
                    <a:pt x="4582" y="2874"/>
                  </a:cubicBezTo>
                  <a:cubicBezTo>
                    <a:pt x="5290" y="2208"/>
                    <a:pt x="5935" y="1541"/>
                    <a:pt x="6477" y="833"/>
                  </a:cubicBezTo>
                  <a:close/>
                  <a:moveTo>
                    <a:pt x="19576" y="667"/>
                  </a:moveTo>
                  <a:cubicBezTo>
                    <a:pt x="20159" y="1083"/>
                    <a:pt x="20722" y="1500"/>
                    <a:pt x="21284" y="1958"/>
                  </a:cubicBezTo>
                  <a:cubicBezTo>
                    <a:pt x="21617" y="2228"/>
                    <a:pt x="21930" y="2499"/>
                    <a:pt x="22221" y="2770"/>
                  </a:cubicBezTo>
                  <a:cubicBezTo>
                    <a:pt x="21763" y="3582"/>
                    <a:pt x="21284" y="4353"/>
                    <a:pt x="20763" y="5102"/>
                  </a:cubicBezTo>
                  <a:cubicBezTo>
                    <a:pt x="19993" y="4353"/>
                    <a:pt x="19139" y="3665"/>
                    <a:pt x="18223" y="3020"/>
                  </a:cubicBezTo>
                  <a:cubicBezTo>
                    <a:pt x="18743" y="2291"/>
                    <a:pt x="19181" y="1500"/>
                    <a:pt x="19576" y="667"/>
                  </a:cubicBezTo>
                  <a:close/>
                  <a:moveTo>
                    <a:pt x="23762" y="833"/>
                  </a:moveTo>
                  <a:cubicBezTo>
                    <a:pt x="24720" y="1687"/>
                    <a:pt x="25616" y="2583"/>
                    <a:pt x="26407" y="3499"/>
                  </a:cubicBezTo>
                  <a:cubicBezTo>
                    <a:pt x="26137" y="3832"/>
                    <a:pt x="25866" y="4186"/>
                    <a:pt x="25574" y="4519"/>
                  </a:cubicBezTo>
                  <a:cubicBezTo>
                    <a:pt x="25428" y="4790"/>
                    <a:pt x="25262" y="5040"/>
                    <a:pt x="25095" y="5290"/>
                  </a:cubicBezTo>
                  <a:cubicBezTo>
                    <a:pt x="24408" y="4394"/>
                    <a:pt x="23637" y="3520"/>
                    <a:pt x="22763" y="2687"/>
                  </a:cubicBezTo>
                  <a:cubicBezTo>
                    <a:pt x="23117" y="2083"/>
                    <a:pt x="23429" y="1479"/>
                    <a:pt x="23762" y="833"/>
                  </a:cubicBezTo>
                  <a:close/>
                  <a:moveTo>
                    <a:pt x="14953" y="1437"/>
                  </a:moveTo>
                  <a:cubicBezTo>
                    <a:pt x="15890" y="1979"/>
                    <a:pt x="16786" y="2520"/>
                    <a:pt x="17619" y="3124"/>
                  </a:cubicBezTo>
                  <a:cubicBezTo>
                    <a:pt x="17452" y="3374"/>
                    <a:pt x="17244" y="3624"/>
                    <a:pt x="17036" y="3853"/>
                  </a:cubicBezTo>
                  <a:lnTo>
                    <a:pt x="17015" y="3895"/>
                  </a:lnTo>
                  <a:cubicBezTo>
                    <a:pt x="16702" y="4540"/>
                    <a:pt x="16369" y="5144"/>
                    <a:pt x="15974" y="5748"/>
                  </a:cubicBezTo>
                  <a:cubicBezTo>
                    <a:pt x="15203" y="5144"/>
                    <a:pt x="14412" y="4561"/>
                    <a:pt x="13537" y="3978"/>
                  </a:cubicBezTo>
                  <a:cubicBezTo>
                    <a:pt x="14078" y="3166"/>
                    <a:pt x="14557" y="2312"/>
                    <a:pt x="14953" y="1437"/>
                  </a:cubicBezTo>
                  <a:close/>
                  <a:moveTo>
                    <a:pt x="9892" y="2333"/>
                  </a:moveTo>
                  <a:cubicBezTo>
                    <a:pt x="10163" y="2478"/>
                    <a:pt x="10455" y="2624"/>
                    <a:pt x="10725" y="2791"/>
                  </a:cubicBezTo>
                  <a:cubicBezTo>
                    <a:pt x="11496" y="3207"/>
                    <a:pt x="12225" y="3645"/>
                    <a:pt x="12933" y="4103"/>
                  </a:cubicBezTo>
                  <a:cubicBezTo>
                    <a:pt x="12433" y="4811"/>
                    <a:pt x="11871" y="5498"/>
                    <a:pt x="11225" y="6123"/>
                  </a:cubicBezTo>
                  <a:lnTo>
                    <a:pt x="11017" y="6331"/>
                  </a:lnTo>
                  <a:cubicBezTo>
                    <a:pt x="10163" y="5769"/>
                    <a:pt x="9226" y="5207"/>
                    <a:pt x="8205" y="4665"/>
                  </a:cubicBezTo>
                  <a:cubicBezTo>
                    <a:pt x="8851" y="3936"/>
                    <a:pt x="9393" y="3166"/>
                    <a:pt x="9892" y="2333"/>
                  </a:cubicBezTo>
                  <a:close/>
                  <a:moveTo>
                    <a:pt x="28365" y="1604"/>
                  </a:moveTo>
                  <a:cubicBezTo>
                    <a:pt x="29240" y="2707"/>
                    <a:pt x="30031" y="3853"/>
                    <a:pt x="30739" y="5040"/>
                  </a:cubicBezTo>
                  <a:cubicBezTo>
                    <a:pt x="30281" y="5602"/>
                    <a:pt x="29823" y="6165"/>
                    <a:pt x="29344" y="6706"/>
                  </a:cubicBezTo>
                  <a:cubicBezTo>
                    <a:pt x="29281" y="6623"/>
                    <a:pt x="29240" y="6519"/>
                    <a:pt x="29177" y="6435"/>
                  </a:cubicBezTo>
                  <a:cubicBezTo>
                    <a:pt x="28531" y="5436"/>
                    <a:pt x="27803" y="4436"/>
                    <a:pt x="26970" y="3478"/>
                  </a:cubicBezTo>
                  <a:cubicBezTo>
                    <a:pt x="27449" y="2853"/>
                    <a:pt x="27928" y="2249"/>
                    <a:pt x="28365" y="1604"/>
                  </a:cubicBezTo>
                  <a:close/>
                  <a:moveTo>
                    <a:pt x="34071" y="1021"/>
                  </a:moveTo>
                  <a:cubicBezTo>
                    <a:pt x="34363" y="1437"/>
                    <a:pt x="34654" y="1854"/>
                    <a:pt x="34946" y="2249"/>
                  </a:cubicBezTo>
                  <a:cubicBezTo>
                    <a:pt x="35258" y="2666"/>
                    <a:pt x="35550" y="3103"/>
                    <a:pt x="35821" y="3499"/>
                  </a:cubicBezTo>
                  <a:cubicBezTo>
                    <a:pt x="36070" y="3957"/>
                    <a:pt x="36320" y="4394"/>
                    <a:pt x="36549" y="4811"/>
                  </a:cubicBezTo>
                  <a:cubicBezTo>
                    <a:pt x="36070" y="5477"/>
                    <a:pt x="35591" y="6123"/>
                    <a:pt x="35112" y="6727"/>
                  </a:cubicBezTo>
                  <a:cubicBezTo>
                    <a:pt x="34904" y="6290"/>
                    <a:pt x="34717" y="5831"/>
                    <a:pt x="34508" y="5332"/>
                  </a:cubicBezTo>
                  <a:cubicBezTo>
                    <a:pt x="34259" y="4873"/>
                    <a:pt x="34009" y="4394"/>
                    <a:pt x="33738" y="3936"/>
                  </a:cubicBezTo>
                  <a:cubicBezTo>
                    <a:pt x="33488" y="3520"/>
                    <a:pt x="33238" y="3103"/>
                    <a:pt x="32988" y="2666"/>
                  </a:cubicBezTo>
                  <a:cubicBezTo>
                    <a:pt x="33342" y="2145"/>
                    <a:pt x="33696" y="1604"/>
                    <a:pt x="34071" y="1021"/>
                  </a:cubicBezTo>
                  <a:close/>
                  <a:moveTo>
                    <a:pt x="4228" y="3207"/>
                  </a:moveTo>
                  <a:cubicBezTo>
                    <a:pt x="5394" y="3728"/>
                    <a:pt x="6498" y="4249"/>
                    <a:pt x="7497" y="4769"/>
                  </a:cubicBezTo>
                  <a:cubicBezTo>
                    <a:pt x="6664" y="5665"/>
                    <a:pt x="5686" y="6477"/>
                    <a:pt x="4540" y="7206"/>
                  </a:cubicBezTo>
                  <a:cubicBezTo>
                    <a:pt x="3540" y="6623"/>
                    <a:pt x="2458" y="6019"/>
                    <a:pt x="1250" y="5436"/>
                  </a:cubicBezTo>
                  <a:cubicBezTo>
                    <a:pt x="2395" y="4686"/>
                    <a:pt x="3374" y="3936"/>
                    <a:pt x="4228" y="3207"/>
                  </a:cubicBezTo>
                  <a:close/>
                  <a:moveTo>
                    <a:pt x="22554" y="3082"/>
                  </a:moveTo>
                  <a:cubicBezTo>
                    <a:pt x="23408" y="3915"/>
                    <a:pt x="24179" y="4790"/>
                    <a:pt x="24845" y="5686"/>
                  </a:cubicBezTo>
                  <a:cubicBezTo>
                    <a:pt x="24325" y="6456"/>
                    <a:pt x="23783" y="7185"/>
                    <a:pt x="23221" y="7914"/>
                  </a:cubicBezTo>
                  <a:cubicBezTo>
                    <a:pt x="23096" y="7747"/>
                    <a:pt x="22971" y="7581"/>
                    <a:pt x="22867" y="7414"/>
                  </a:cubicBezTo>
                  <a:cubicBezTo>
                    <a:pt x="22325" y="6706"/>
                    <a:pt x="21721" y="6040"/>
                    <a:pt x="21097" y="5415"/>
                  </a:cubicBezTo>
                  <a:cubicBezTo>
                    <a:pt x="21596" y="4665"/>
                    <a:pt x="22096" y="3895"/>
                    <a:pt x="22554" y="3082"/>
                  </a:cubicBezTo>
                  <a:close/>
                  <a:moveTo>
                    <a:pt x="17973" y="3374"/>
                  </a:moveTo>
                  <a:cubicBezTo>
                    <a:pt x="18889" y="4020"/>
                    <a:pt x="19743" y="4728"/>
                    <a:pt x="20514" y="5457"/>
                  </a:cubicBezTo>
                  <a:cubicBezTo>
                    <a:pt x="19889" y="6352"/>
                    <a:pt x="19222" y="7206"/>
                    <a:pt x="18493" y="8018"/>
                  </a:cubicBezTo>
                  <a:cubicBezTo>
                    <a:pt x="17827" y="7331"/>
                    <a:pt x="17098" y="6664"/>
                    <a:pt x="16307" y="6019"/>
                  </a:cubicBezTo>
                  <a:cubicBezTo>
                    <a:pt x="16723" y="5394"/>
                    <a:pt x="17077" y="4769"/>
                    <a:pt x="17390" y="4124"/>
                  </a:cubicBezTo>
                  <a:cubicBezTo>
                    <a:pt x="17598" y="3874"/>
                    <a:pt x="17785" y="3624"/>
                    <a:pt x="17973" y="3374"/>
                  </a:cubicBezTo>
                  <a:close/>
                  <a:moveTo>
                    <a:pt x="13287" y="4332"/>
                  </a:moveTo>
                  <a:cubicBezTo>
                    <a:pt x="14162" y="4915"/>
                    <a:pt x="14974" y="5498"/>
                    <a:pt x="15724" y="6102"/>
                  </a:cubicBezTo>
                  <a:cubicBezTo>
                    <a:pt x="15495" y="6435"/>
                    <a:pt x="15245" y="6789"/>
                    <a:pt x="14974" y="7123"/>
                  </a:cubicBezTo>
                  <a:cubicBezTo>
                    <a:pt x="14807" y="7310"/>
                    <a:pt x="14641" y="7518"/>
                    <a:pt x="14495" y="7685"/>
                  </a:cubicBezTo>
                  <a:cubicBezTo>
                    <a:pt x="14245" y="7914"/>
                    <a:pt x="13974" y="8143"/>
                    <a:pt x="13724" y="8372"/>
                  </a:cubicBezTo>
                  <a:cubicBezTo>
                    <a:pt x="13016" y="7768"/>
                    <a:pt x="12246" y="7164"/>
                    <a:pt x="11371" y="6581"/>
                  </a:cubicBezTo>
                  <a:lnTo>
                    <a:pt x="11517" y="6435"/>
                  </a:lnTo>
                  <a:cubicBezTo>
                    <a:pt x="12183" y="5790"/>
                    <a:pt x="12766" y="5082"/>
                    <a:pt x="13287" y="4332"/>
                  </a:cubicBezTo>
                  <a:close/>
                  <a:moveTo>
                    <a:pt x="26699" y="3811"/>
                  </a:moveTo>
                  <a:cubicBezTo>
                    <a:pt x="27490" y="4748"/>
                    <a:pt x="28198" y="5706"/>
                    <a:pt x="28802" y="6685"/>
                  </a:cubicBezTo>
                  <a:cubicBezTo>
                    <a:pt x="28886" y="6789"/>
                    <a:pt x="28948" y="6914"/>
                    <a:pt x="29031" y="7039"/>
                  </a:cubicBezTo>
                  <a:cubicBezTo>
                    <a:pt x="28656" y="7435"/>
                    <a:pt x="28261" y="7831"/>
                    <a:pt x="27865" y="8206"/>
                  </a:cubicBezTo>
                  <a:cubicBezTo>
                    <a:pt x="27698" y="8435"/>
                    <a:pt x="27511" y="8643"/>
                    <a:pt x="27344" y="8851"/>
                  </a:cubicBezTo>
                  <a:cubicBezTo>
                    <a:pt x="26782" y="7768"/>
                    <a:pt x="26137" y="6706"/>
                    <a:pt x="25387" y="5665"/>
                  </a:cubicBezTo>
                  <a:cubicBezTo>
                    <a:pt x="25574" y="5373"/>
                    <a:pt x="25741" y="5082"/>
                    <a:pt x="25928" y="4769"/>
                  </a:cubicBezTo>
                  <a:cubicBezTo>
                    <a:pt x="26199" y="4457"/>
                    <a:pt x="26449" y="4144"/>
                    <a:pt x="26699" y="3811"/>
                  </a:cubicBezTo>
                  <a:close/>
                  <a:moveTo>
                    <a:pt x="32717" y="3062"/>
                  </a:moveTo>
                  <a:cubicBezTo>
                    <a:pt x="32947" y="3416"/>
                    <a:pt x="33155" y="3790"/>
                    <a:pt x="33363" y="4144"/>
                  </a:cubicBezTo>
                  <a:cubicBezTo>
                    <a:pt x="33634" y="4603"/>
                    <a:pt x="33884" y="5082"/>
                    <a:pt x="34113" y="5519"/>
                  </a:cubicBezTo>
                  <a:cubicBezTo>
                    <a:pt x="34342" y="6081"/>
                    <a:pt x="34571" y="6602"/>
                    <a:pt x="34800" y="7123"/>
                  </a:cubicBezTo>
                  <a:cubicBezTo>
                    <a:pt x="34279" y="7747"/>
                    <a:pt x="33759" y="8372"/>
                    <a:pt x="33217" y="8955"/>
                  </a:cubicBezTo>
                  <a:cubicBezTo>
                    <a:pt x="32988" y="8476"/>
                    <a:pt x="32759" y="7997"/>
                    <a:pt x="32530" y="7497"/>
                  </a:cubicBezTo>
                  <a:cubicBezTo>
                    <a:pt x="32301" y="7039"/>
                    <a:pt x="32072" y="6581"/>
                    <a:pt x="31843" y="6102"/>
                  </a:cubicBezTo>
                  <a:cubicBezTo>
                    <a:pt x="31655" y="5769"/>
                    <a:pt x="31468" y="5415"/>
                    <a:pt x="31260" y="5082"/>
                  </a:cubicBezTo>
                  <a:cubicBezTo>
                    <a:pt x="31759" y="4436"/>
                    <a:pt x="32238" y="3770"/>
                    <a:pt x="32717" y="3062"/>
                  </a:cubicBezTo>
                  <a:close/>
                  <a:moveTo>
                    <a:pt x="7914" y="4998"/>
                  </a:moveTo>
                  <a:cubicBezTo>
                    <a:pt x="8914" y="5540"/>
                    <a:pt x="9851" y="6081"/>
                    <a:pt x="10705" y="6644"/>
                  </a:cubicBezTo>
                  <a:cubicBezTo>
                    <a:pt x="10496" y="6852"/>
                    <a:pt x="10288" y="7081"/>
                    <a:pt x="10080" y="7310"/>
                  </a:cubicBezTo>
                  <a:cubicBezTo>
                    <a:pt x="9434" y="8060"/>
                    <a:pt x="8643" y="8726"/>
                    <a:pt x="7747" y="9330"/>
                  </a:cubicBezTo>
                  <a:cubicBezTo>
                    <a:pt x="6914" y="8705"/>
                    <a:pt x="5977" y="8081"/>
                    <a:pt x="4957" y="7456"/>
                  </a:cubicBezTo>
                  <a:cubicBezTo>
                    <a:pt x="6102" y="6706"/>
                    <a:pt x="7060" y="5894"/>
                    <a:pt x="7914" y="4998"/>
                  </a:cubicBezTo>
                  <a:close/>
                  <a:moveTo>
                    <a:pt x="20847" y="5769"/>
                  </a:moveTo>
                  <a:cubicBezTo>
                    <a:pt x="21451" y="6373"/>
                    <a:pt x="21992" y="6998"/>
                    <a:pt x="22513" y="7664"/>
                  </a:cubicBezTo>
                  <a:cubicBezTo>
                    <a:pt x="22659" y="7872"/>
                    <a:pt x="22804" y="8060"/>
                    <a:pt x="22929" y="8247"/>
                  </a:cubicBezTo>
                  <a:cubicBezTo>
                    <a:pt x="22450" y="8830"/>
                    <a:pt x="21951" y="9393"/>
                    <a:pt x="21409" y="9934"/>
                  </a:cubicBezTo>
                  <a:cubicBezTo>
                    <a:pt x="21159" y="10184"/>
                    <a:pt x="20930" y="10434"/>
                    <a:pt x="20680" y="10663"/>
                  </a:cubicBezTo>
                  <a:cubicBezTo>
                    <a:pt x="20576" y="10517"/>
                    <a:pt x="20472" y="10371"/>
                    <a:pt x="20368" y="10226"/>
                  </a:cubicBezTo>
                  <a:cubicBezTo>
                    <a:pt x="19889" y="9580"/>
                    <a:pt x="19368" y="8955"/>
                    <a:pt x="18785" y="8330"/>
                  </a:cubicBezTo>
                  <a:cubicBezTo>
                    <a:pt x="19535" y="7518"/>
                    <a:pt x="20201" y="6664"/>
                    <a:pt x="20847" y="5769"/>
                  </a:cubicBezTo>
                  <a:close/>
                  <a:moveTo>
                    <a:pt x="16057" y="6373"/>
                  </a:moveTo>
                  <a:cubicBezTo>
                    <a:pt x="16827" y="7018"/>
                    <a:pt x="17535" y="7664"/>
                    <a:pt x="18181" y="8330"/>
                  </a:cubicBezTo>
                  <a:cubicBezTo>
                    <a:pt x="18014" y="8539"/>
                    <a:pt x="17827" y="8726"/>
                    <a:pt x="17640" y="8914"/>
                  </a:cubicBezTo>
                  <a:cubicBezTo>
                    <a:pt x="17390" y="9184"/>
                    <a:pt x="17161" y="9434"/>
                    <a:pt x="16890" y="9684"/>
                  </a:cubicBezTo>
                  <a:cubicBezTo>
                    <a:pt x="16598" y="10038"/>
                    <a:pt x="16286" y="10392"/>
                    <a:pt x="15953" y="10725"/>
                  </a:cubicBezTo>
                  <a:cubicBezTo>
                    <a:pt x="15411" y="10017"/>
                    <a:pt x="14786" y="9330"/>
                    <a:pt x="14037" y="8664"/>
                  </a:cubicBezTo>
                  <a:cubicBezTo>
                    <a:pt x="14307" y="8435"/>
                    <a:pt x="14557" y="8226"/>
                    <a:pt x="14807" y="7976"/>
                  </a:cubicBezTo>
                  <a:cubicBezTo>
                    <a:pt x="14974" y="7789"/>
                    <a:pt x="15140" y="7581"/>
                    <a:pt x="15307" y="7393"/>
                  </a:cubicBezTo>
                  <a:cubicBezTo>
                    <a:pt x="15578" y="7060"/>
                    <a:pt x="15828" y="6706"/>
                    <a:pt x="16057" y="6373"/>
                  </a:cubicBezTo>
                  <a:close/>
                  <a:moveTo>
                    <a:pt x="30968" y="5436"/>
                  </a:moveTo>
                  <a:cubicBezTo>
                    <a:pt x="31135" y="5727"/>
                    <a:pt x="31301" y="6019"/>
                    <a:pt x="31468" y="6310"/>
                  </a:cubicBezTo>
                  <a:cubicBezTo>
                    <a:pt x="31697" y="6769"/>
                    <a:pt x="31905" y="7227"/>
                    <a:pt x="32134" y="7685"/>
                  </a:cubicBezTo>
                  <a:cubicBezTo>
                    <a:pt x="32405" y="8247"/>
                    <a:pt x="32655" y="8768"/>
                    <a:pt x="32905" y="9288"/>
                  </a:cubicBezTo>
                  <a:cubicBezTo>
                    <a:pt x="32384" y="9851"/>
                    <a:pt x="31864" y="10392"/>
                    <a:pt x="31322" y="10913"/>
                  </a:cubicBezTo>
                  <a:cubicBezTo>
                    <a:pt x="30906" y="9872"/>
                    <a:pt x="30447" y="8768"/>
                    <a:pt x="29885" y="7643"/>
                  </a:cubicBezTo>
                  <a:cubicBezTo>
                    <a:pt x="29781" y="7456"/>
                    <a:pt x="29677" y="7268"/>
                    <a:pt x="29573" y="7081"/>
                  </a:cubicBezTo>
                  <a:cubicBezTo>
                    <a:pt x="30052" y="6560"/>
                    <a:pt x="30510" y="5998"/>
                    <a:pt x="30968" y="5436"/>
                  </a:cubicBezTo>
                  <a:close/>
                  <a:moveTo>
                    <a:pt x="36778" y="5227"/>
                  </a:moveTo>
                  <a:cubicBezTo>
                    <a:pt x="37653" y="6706"/>
                    <a:pt x="38403" y="7893"/>
                    <a:pt x="39153" y="8914"/>
                  </a:cubicBezTo>
                  <a:cubicBezTo>
                    <a:pt x="38632" y="9684"/>
                    <a:pt x="38070" y="10413"/>
                    <a:pt x="37507" y="11100"/>
                  </a:cubicBezTo>
                  <a:cubicBezTo>
                    <a:pt x="36758" y="10017"/>
                    <a:pt x="36029" y="8747"/>
                    <a:pt x="35300" y="7185"/>
                  </a:cubicBezTo>
                  <a:cubicBezTo>
                    <a:pt x="35800" y="6560"/>
                    <a:pt x="36299" y="5894"/>
                    <a:pt x="36778" y="5227"/>
                  </a:cubicBezTo>
                  <a:close/>
                  <a:moveTo>
                    <a:pt x="11059" y="6893"/>
                  </a:moveTo>
                  <a:cubicBezTo>
                    <a:pt x="11933" y="7477"/>
                    <a:pt x="12683" y="8060"/>
                    <a:pt x="13391" y="8664"/>
                  </a:cubicBezTo>
                  <a:cubicBezTo>
                    <a:pt x="12308" y="9538"/>
                    <a:pt x="11142" y="10351"/>
                    <a:pt x="9892" y="11142"/>
                  </a:cubicBezTo>
                  <a:cubicBezTo>
                    <a:pt x="9497" y="10767"/>
                    <a:pt x="9059" y="10371"/>
                    <a:pt x="8580" y="9997"/>
                  </a:cubicBezTo>
                  <a:cubicBezTo>
                    <a:pt x="8435" y="9872"/>
                    <a:pt x="8268" y="9747"/>
                    <a:pt x="8122" y="9622"/>
                  </a:cubicBezTo>
                  <a:cubicBezTo>
                    <a:pt x="8976" y="8997"/>
                    <a:pt x="9767" y="8330"/>
                    <a:pt x="10413" y="7581"/>
                  </a:cubicBezTo>
                  <a:cubicBezTo>
                    <a:pt x="10621" y="7352"/>
                    <a:pt x="10850" y="7123"/>
                    <a:pt x="11059" y="6893"/>
                  </a:cubicBezTo>
                  <a:close/>
                  <a:moveTo>
                    <a:pt x="25116" y="6060"/>
                  </a:moveTo>
                  <a:cubicBezTo>
                    <a:pt x="25845" y="7081"/>
                    <a:pt x="26491" y="8143"/>
                    <a:pt x="27032" y="9226"/>
                  </a:cubicBezTo>
                  <a:cubicBezTo>
                    <a:pt x="26970" y="9288"/>
                    <a:pt x="26928" y="9351"/>
                    <a:pt x="26865" y="9413"/>
                  </a:cubicBezTo>
                  <a:cubicBezTo>
                    <a:pt x="26532" y="9809"/>
                    <a:pt x="26178" y="10184"/>
                    <a:pt x="25824" y="10580"/>
                  </a:cubicBezTo>
                  <a:cubicBezTo>
                    <a:pt x="25574" y="10892"/>
                    <a:pt x="25324" y="11204"/>
                    <a:pt x="25074" y="11475"/>
                  </a:cubicBezTo>
                  <a:cubicBezTo>
                    <a:pt x="24658" y="10413"/>
                    <a:pt x="24137" y="9330"/>
                    <a:pt x="23471" y="8289"/>
                  </a:cubicBezTo>
                  <a:cubicBezTo>
                    <a:pt x="24054" y="7560"/>
                    <a:pt x="24595" y="6810"/>
                    <a:pt x="25116" y="6060"/>
                  </a:cubicBezTo>
                  <a:close/>
                  <a:moveTo>
                    <a:pt x="4561" y="7706"/>
                  </a:moveTo>
                  <a:cubicBezTo>
                    <a:pt x="5581" y="8330"/>
                    <a:pt x="6519" y="8955"/>
                    <a:pt x="7372" y="9601"/>
                  </a:cubicBezTo>
                  <a:cubicBezTo>
                    <a:pt x="6227" y="10351"/>
                    <a:pt x="4915" y="11017"/>
                    <a:pt x="3540" y="11683"/>
                  </a:cubicBezTo>
                  <a:cubicBezTo>
                    <a:pt x="2624" y="11100"/>
                    <a:pt x="1666" y="10538"/>
                    <a:pt x="667" y="9976"/>
                  </a:cubicBezTo>
                  <a:cubicBezTo>
                    <a:pt x="2062" y="9247"/>
                    <a:pt x="3353" y="8497"/>
                    <a:pt x="4561" y="7706"/>
                  </a:cubicBezTo>
                  <a:close/>
                  <a:moveTo>
                    <a:pt x="29260" y="7414"/>
                  </a:moveTo>
                  <a:cubicBezTo>
                    <a:pt x="29344" y="7560"/>
                    <a:pt x="29427" y="7706"/>
                    <a:pt x="29510" y="7831"/>
                  </a:cubicBezTo>
                  <a:cubicBezTo>
                    <a:pt x="30073" y="8997"/>
                    <a:pt x="30572" y="10142"/>
                    <a:pt x="30989" y="11225"/>
                  </a:cubicBezTo>
                  <a:cubicBezTo>
                    <a:pt x="30364" y="11829"/>
                    <a:pt x="29719" y="12392"/>
                    <a:pt x="29094" y="12933"/>
                  </a:cubicBezTo>
                  <a:cubicBezTo>
                    <a:pt x="28636" y="11704"/>
                    <a:pt x="28136" y="10476"/>
                    <a:pt x="27553" y="9288"/>
                  </a:cubicBezTo>
                  <a:cubicBezTo>
                    <a:pt x="27761" y="9018"/>
                    <a:pt x="27990" y="8768"/>
                    <a:pt x="28177" y="8497"/>
                  </a:cubicBezTo>
                  <a:cubicBezTo>
                    <a:pt x="28552" y="8143"/>
                    <a:pt x="28906" y="7789"/>
                    <a:pt x="29260" y="7414"/>
                  </a:cubicBezTo>
                  <a:close/>
                  <a:moveTo>
                    <a:pt x="35008" y="7560"/>
                  </a:moveTo>
                  <a:cubicBezTo>
                    <a:pt x="35696" y="9039"/>
                    <a:pt x="36424" y="10309"/>
                    <a:pt x="37216" y="11434"/>
                  </a:cubicBezTo>
                  <a:cubicBezTo>
                    <a:pt x="36674" y="12079"/>
                    <a:pt x="36112" y="12704"/>
                    <a:pt x="35529" y="13287"/>
                  </a:cubicBezTo>
                  <a:cubicBezTo>
                    <a:pt x="34821" y="12121"/>
                    <a:pt x="34134" y="10809"/>
                    <a:pt x="33426" y="9372"/>
                  </a:cubicBezTo>
                  <a:cubicBezTo>
                    <a:pt x="33967" y="8789"/>
                    <a:pt x="34488" y="8185"/>
                    <a:pt x="35008" y="7560"/>
                  </a:cubicBezTo>
                  <a:close/>
                  <a:moveTo>
                    <a:pt x="18493" y="8643"/>
                  </a:moveTo>
                  <a:cubicBezTo>
                    <a:pt x="19035" y="9247"/>
                    <a:pt x="19556" y="9851"/>
                    <a:pt x="20014" y="10476"/>
                  </a:cubicBezTo>
                  <a:cubicBezTo>
                    <a:pt x="20139" y="10642"/>
                    <a:pt x="20243" y="10809"/>
                    <a:pt x="20368" y="10975"/>
                  </a:cubicBezTo>
                  <a:cubicBezTo>
                    <a:pt x="19660" y="11642"/>
                    <a:pt x="19056" y="12204"/>
                    <a:pt x="18473" y="12725"/>
                  </a:cubicBezTo>
                  <a:cubicBezTo>
                    <a:pt x="18223" y="12954"/>
                    <a:pt x="17973" y="13162"/>
                    <a:pt x="17702" y="13391"/>
                  </a:cubicBezTo>
                  <a:cubicBezTo>
                    <a:pt x="17681" y="13412"/>
                    <a:pt x="17640" y="13454"/>
                    <a:pt x="17598" y="13474"/>
                  </a:cubicBezTo>
                  <a:cubicBezTo>
                    <a:pt x="17598" y="13474"/>
                    <a:pt x="17598" y="13454"/>
                    <a:pt x="17598" y="13454"/>
                  </a:cubicBezTo>
                  <a:cubicBezTo>
                    <a:pt x="17244" y="12641"/>
                    <a:pt x="16786" y="11850"/>
                    <a:pt x="16223" y="11079"/>
                  </a:cubicBezTo>
                  <a:cubicBezTo>
                    <a:pt x="16577" y="10725"/>
                    <a:pt x="16911" y="10351"/>
                    <a:pt x="17223" y="9976"/>
                  </a:cubicBezTo>
                  <a:cubicBezTo>
                    <a:pt x="17452" y="9726"/>
                    <a:pt x="17702" y="9476"/>
                    <a:pt x="17952" y="9226"/>
                  </a:cubicBezTo>
                  <a:cubicBezTo>
                    <a:pt x="18139" y="9039"/>
                    <a:pt x="18306" y="8851"/>
                    <a:pt x="18493" y="8643"/>
                  </a:cubicBezTo>
                  <a:close/>
                  <a:moveTo>
                    <a:pt x="7726" y="9872"/>
                  </a:moveTo>
                  <a:cubicBezTo>
                    <a:pt x="7935" y="10017"/>
                    <a:pt x="8122" y="10163"/>
                    <a:pt x="8310" y="10330"/>
                  </a:cubicBezTo>
                  <a:cubicBezTo>
                    <a:pt x="8747" y="10684"/>
                    <a:pt x="9143" y="11038"/>
                    <a:pt x="9518" y="11371"/>
                  </a:cubicBezTo>
                  <a:cubicBezTo>
                    <a:pt x="8351" y="12100"/>
                    <a:pt x="7123" y="12808"/>
                    <a:pt x="5852" y="13495"/>
                  </a:cubicBezTo>
                  <a:cubicBezTo>
                    <a:pt x="5602" y="13204"/>
                    <a:pt x="5352" y="12933"/>
                    <a:pt x="5082" y="12662"/>
                  </a:cubicBezTo>
                  <a:lnTo>
                    <a:pt x="5040" y="12641"/>
                  </a:lnTo>
                  <a:cubicBezTo>
                    <a:pt x="4707" y="12412"/>
                    <a:pt x="4332" y="12183"/>
                    <a:pt x="3978" y="11954"/>
                  </a:cubicBezTo>
                  <a:cubicBezTo>
                    <a:pt x="5332" y="11288"/>
                    <a:pt x="6602" y="10621"/>
                    <a:pt x="7726" y="9872"/>
                  </a:cubicBezTo>
                  <a:close/>
                  <a:moveTo>
                    <a:pt x="13703" y="8934"/>
                  </a:moveTo>
                  <a:cubicBezTo>
                    <a:pt x="14453" y="9622"/>
                    <a:pt x="15099" y="10309"/>
                    <a:pt x="15661" y="11038"/>
                  </a:cubicBezTo>
                  <a:cubicBezTo>
                    <a:pt x="14620" y="12037"/>
                    <a:pt x="13474" y="12933"/>
                    <a:pt x="12225" y="13766"/>
                  </a:cubicBezTo>
                  <a:cubicBezTo>
                    <a:pt x="11683" y="12995"/>
                    <a:pt x="10996" y="12225"/>
                    <a:pt x="10226" y="11454"/>
                  </a:cubicBezTo>
                  <a:cubicBezTo>
                    <a:pt x="11475" y="10663"/>
                    <a:pt x="12641" y="9830"/>
                    <a:pt x="13703" y="8934"/>
                  </a:cubicBezTo>
                  <a:close/>
                  <a:moveTo>
                    <a:pt x="23179" y="8622"/>
                  </a:moveTo>
                  <a:cubicBezTo>
                    <a:pt x="23846" y="9684"/>
                    <a:pt x="24345" y="10746"/>
                    <a:pt x="24741" y="11829"/>
                  </a:cubicBezTo>
                  <a:cubicBezTo>
                    <a:pt x="23991" y="12600"/>
                    <a:pt x="23158" y="13287"/>
                    <a:pt x="22305" y="13933"/>
                  </a:cubicBezTo>
                  <a:cubicBezTo>
                    <a:pt x="22263" y="13745"/>
                    <a:pt x="22221" y="13558"/>
                    <a:pt x="22180" y="13391"/>
                  </a:cubicBezTo>
                  <a:cubicBezTo>
                    <a:pt x="21992" y="12704"/>
                    <a:pt x="21680" y="11829"/>
                    <a:pt x="20993" y="11142"/>
                  </a:cubicBezTo>
                  <a:cubicBezTo>
                    <a:pt x="20972" y="11121"/>
                    <a:pt x="20951" y="11079"/>
                    <a:pt x="20930" y="11038"/>
                  </a:cubicBezTo>
                  <a:cubicBezTo>
                    <a:pt x="21201" y="10767"/>
                    <a:pt x="21451" y="10517"/>
                    <a:pt x="21721" y="10246"/>
                  </a:cubicBezTo>
                  <a:cubicBezTo>
                    <a:pt x="22221" y="9705"/>
                    <a:pt x="22721" y="9184"/>
                    <a:pt x="23179" y="8622"/>
                  </a:cubicBezTo>
                  <a:close/>
                  <a:moveTo>
                    <a:pt x="27240" y="9643"/>
                  </a:moveTo>
                  <a:cubicBezTo>
                    <a:pt x="27823" y="10830"/>
                    <a:pt x="28302" y="12017"/>
                    <a:pt x="28719" y="13225"/>
                  </a:cubicBezTo>
                  <a:cubicBezTo>
                    <a:pt x="27865" y="13933"/>
                    <a:pt x="27011" y="14599"/>
                    <a:pt x="26116" y="15245"/>
                  </a:cubicBezTo>
                  <a:cubicBezTo>
                    <a:pt x="25887" y="14162"/>
                    <a:pt x="25616" y="13058"/>
                    <a:pt x="25241" y="11954"/>
                  </a:cubicBezTo>
                  <a:cubicBezTo>
                    <a:pt x="25553" y="11600"/>
                    <a:pt x="25866" y="11246"/>
                    <a:pt x="26157" y="10850"/>
                  </a:cubicBezTo>
                  <a:cubicBezTo>
                    <a:pt x="26511" y="10476"/>
                    <a:pt x="26845" y="10101"/>
                    <a:pt x="27199" y="9705"/>
                  </a:cubicBezTo>
                  <a:cubicBezTo>
                    <a:pt x="27219" y="9684"/>
                    <a:pt x="27219" y="9663"/>
                    <a:pt x="27240" y="9643"/>
                  </a:cubicBezTo>
                  <a:close/>
                  <a:moveTo>
                    <a:pt x="33113" y="9705"/>
                  </a:moveTo>
                  <a:cubicBezTo>
                    <a:pt x="33821" y="11142"/>
                    <a:pt x="34488" y="12433"/>
                    <a:pt x="35217" y="13599"/>
                  </a:cubicBezTo>
                  <a:cubicBezTo>
                    <a:pt x="34529" y="14266"/>
                    <a:pt x="33821" y="14911"/>
                    <a:pt x="33092" y="15495"/>
                  </a:cubicBezTo>
                  <a:cubicBezTo>
                    <a:pt x="32759" y="14724"/>
                    <a:pt x="32447" y="13891"/>
                    <a:pt x="32134" y="13016"/>
                  </a:cubicBezTo>
                  <a:cubicBezTo>
                    <a:pt x="31926" y="12475"/>
                    <a:pt x="31718" y="11913"/>
                    <a:pt x="31489" y="11350"/>
                  </a:cubicBezTo>
                  <a:cubicBezTo>
                    <a:pt x="32051" y="10830"/>
                    <a:pt x="32593" y="10288"/>
                    <a:pt x="33113" y="9705"/>
                  </a:cubicBezTo>
                  <a:close/>
                  <a:moveTo>
                    <a:pt x="9851" y="11683"/>
                  </a:moveTo>
                  <a:cubicBezTo>
                    <a:pt x="10642" y="12454"/>
                    <a:pt x="11309" y="13225"/>
                    <a:pt x="11871" y="14016"/>
                  </a:cubicBezTo>
                  <a:cubicBezTo>
                    <a:pt x="10559" y="14870"/>
                    <a:pt x="9143" y="15661"/>
                    <a:pt x="7706" y="16432"/>
                  </a:cubicBezTo>
                  <a:cubicBezTo>
                    <a:pt x="7289" y="15536"/>
                    <a:pt x="6789" y="14662"/>
                    <a:pt x="6123" y="13829"/>
                  </a:cubicBezTo>
                  <a:cubicBezTo>
                    <a:pt x="7414" y="13141"/>
                    <a:pt x="8664" y="12433"/>
                    <a:pt x="9851" y="11683"/>
                  </a:cubicBezTo>
                  <a:close/>
                  <a:moveTo>
                    <a:pt x="15911" y="11371"/>
                  </a:moveTo>
                  <a:cubicBezTo>
                    <a:pt x="16432" y="12100"/>
                    <a:pt x="16869" y="12850"/>
                    <a:pt x="17202" y="13620"/>
                  </a:cubicBezTo>
                  <a:cubicBezTo>
                    <a:pt x="17223" y="13683"/>
                    <a:pt x="17244" y="13724"/>
                    <a:pt x="17265" y="13787"/>
                  </a:cubicBezTo>
                  <a:cubicBezTo>
                    <a:pt x="16161" y="14786"/>
                    <a:pt x="14953" y="15661"/>
                    <a:pt x="13662" y="16494"/>
                  </a:cubicBezTo>
                  <a:cubicBezTo>
                    <a:pt x="13370" y="15703"/>
                    <a:pt x="12975" y="14911"/>
                    <a:pt x="12475" y="14141"/>
                  </a:cubicBezTo>
                  <a:cubicBezTo>
                    <a:pt x="13724" y="13287"/>
                    <a:pt x="14870" y="12392"/>
                    <a:pt x="15911" y="11371"/>
                  </a:cubicBezTo>
                  <a:close/>
                  <a:moveTo>
                    <a:pt x="20597" y="11350"/>
                  </a:moveTo>
                  <a:cubicBezTo>
                    <a:pt x="20618" y="11371"/>
                    <a:pt x="20638" y="11392"/>
                    <a:pt x="20638" y="11413"/>
                  </a:cubicBezTo>
                  <a:lnTo>
                    <a:pt x="20680" y="11454"/>
                  </a:lnTo>
                  <a:cubicBezTo>
                    <a:pt x="21305" y="12058"/>
                    <a:pt x="21576" y="12829"/>
                    <a:pt x="21763" y="13495"/>
                  </a:cubicBezTo>
                  <a:cubicBezTo>
                    <a:pt x="21826" y="13724"/>
                    <a:pt x="21867" y="13933"/>
                    <a:pt x="21930" y="14141"/>
                  </a:cubicBezTo>
                  <a:lnTo>
                    <a:pt x="21930" y="14203"/>
                  </a:lnTo>
                  <a:cubicBezTo>
                    <a:pt x="21555" y="14495"/>
                    <a:pt x="21159" y="14766"/>
                    <a:pt x="20784" y="15057"/>
                  </a:cubicBezTo>
                  <a:lnTo>
                    <a:pt x="20326" y="15370"/>
                  </a:lnTo>
                  <a:cubicBezTo>
                    <a:pt x="20014" y="15599"/>
                    <a:pt x="19701" y="15807"/>
                    <a:pt x="19389" y="16036"/>
                  </a:cubicBezTo>
                  <a:cubicBezTo>
                    <a:pt x="19118" y="16223"/>
                    <a:pt x="18827" y="16411"/>
                    <a:pt x="18556" y="16578"/>
                  </a:cubicBezTo>
                  <a:cubicBezTo>
                    <a:pt x="18389" y="15786"/>
                    <a:pt x="18202" y="15036"/>
                    <a:pt x="17931" y="14308"/>
                  </a:cubicBezTo>
                  <a:cubicBezTo>
                    <a:pt x="17889" y="14183"/>
                    <a:pt x="17827" y="14037"/>
                    <a:pt x="17785" y="13912"/>
                  </a:cubicBezTo>
                  <a:cubicBezTo>
                    <a:pt x="17848" y="13849"/>
                    <a:pt x="17931" y="13787"/>
                    <a:pt x="17994" y="13704"/>
                  </a:cubicBezTo>
                  <a:cubicBezTo>
                    <a:pt x="18244" y="13495"/>
                    <a:pt x="18493" y="13266"/>
                    <a:pt x="18743" y="13058"/>
                  </a:cubicBezTo>
                  <a:cubicBezTo>
                    <a:pt x="19326" y="12537"/>
                    <a:pt x="19930" y="11996"/>
                    <a:pt x="20597" y="11350"/>
                  </a:cubicBezTo>
                  <a:close/>
                  <a:moveTo>
                    <a:pt x="24908" y="12287"/>
                  </a:moveTo>
                  <a:cubicBezTo>
                    <a:pt x="25262" y="13370"/>
                    <a:pt x="25512" y="14432"/>
                    <a:pt x="25741" y="15515"/>
                  </a:cubicBezTo>
                  <a:cubicBezTo>
                    <a:pt x="24824" y="16140"/>
                    <a:pt x="23908" y="16765"/>
                    <a:pt x="22971" y="17348"/>
                  </a:cubicBezTo>
                  <a:cubicBezTo>
                    <a:pt x="22825" y="16390"/>
                    <a:pt x="22659" y="15390"/>
                    <a:pt x="22430" y="14391"/>
                  </a:cubicBezTo>
                  <a:cubicBezTo>
                    <a:pt x="23283" y="13745"/>
                    <a:pt x="24137" y="13058"/>
                    <a:pt x="24908" y="12287"/>
                  </a:cubicBezTo>
                  <a:close/>
                  <a:moveTo>
                    <a:pt x="31156" y="11663"/>
                  </a:moveTo>
                  <a:cubicBezTo>
                    <a:pt x="31364" y="12183"/>
                    <a:pt x="31551" y="12683"/>
                    <a:pt x="31718" y="13162"/>
                  </a:cubicBezTo>
                  <a:cubicBezTo>
                    <a:pt x="32072" y="14078"/>
                    <a:pt x="32405" y="14953"/>
                    <a:pt x="32738" y="15786"/>
                  </a:cubicBezTo>
                  <a:cubicBezTo>
                    <a:pt x="32030" y="16348"/>
                    <a:pt x="31301" y="16890"/>
                    <a:pt x="30572" y="17411"/>
                  </a:cubicBezTo>
                  <a:cubicBezTo>
                    <a:pt x="30406" y="16932"/>
                    <a:pt x="30239" y="16453"/>
                    <a:pt x="30073" y="15932"/>
                  </a:cubicBezTo>
                  <a:lnTo>
                    <a:pt x="29948" y="15536"/>
                  </a:lnTo>
                  <a:cubicBezTo>
                    <a:pt x="29719" y="14828"/>
                    <a:pt x="29489" y="14099"/>
                    <a:pt x="29240" y="13370"/>
                  </a:cubicBezTo>
                  <a:cubicBezTo>
                    <a:pt x="29885" y="12829"/>
                    <a:pt x="30531" y="12267"/>
                    <a:pt x="31156" y="11663"/>
                  </a:cubicBezTo>
                  <a:close/>
                  <a:moveTo>
                    <a:pt x="35446" y="13974"/>
                  </a:moveTo>
                  <a:cubicBezTo>
                    <a:pt x="36091" y="14974"/>
                    <a:pt x="36758" y="15849"/>
                    <a:pt x="37528" y="16619"/>
                  </a:cubicBezTo>
                  <a:cubicBezTo>
                    <a:pt x="36674" y="17411"/>
                    <a:pt x="35800" y="18139"/>
                    <a:pt x="34925" y="18827"/>
                  </a:cubicBezTo>
                  <a:cubicBezTo>
                    <a:pt x="34259" y="17973"/>
                    <a:pt x="33738" y="16994"/>
                    <a:pt x="33280" y="15911"/>
                  </a:cubicBezTo>
                  <a:cubicBezTo>
                    <a:pt x="34009" y="15307"/>
                    <a:pt x="34738" y="14662"/>
                    <a:pt x="35446" y="13974"/>
                  </a:cubicBezTo>
                  <a:close/>
                  <a:moveTo>
                    <a:pt x="5748" y="14037"/>
                  </a:moveTo>
                  <a:cubicBezTo>
                    <a:pt x="6394" y="14870"/>
                    <a:pt x="6914" y="15744"/>
                    <a:pt x="7310" y="16619"/>
                  </a:cubicBezTo>
                  <a:cubicBezTo>
                    <a:pt x="6602" y="16994"/>
                    <a:pt x="5894" y="17369"/>
                    <a:pt x="5165" y="17744"/>
                  </a:cubicBezTo>
                  <a:cubicBezTo>
                    <a:pt x="4374" y="18160"/>
                    <a:pt x="3582" y="18577"/>
                    <a:pt x="2770" y="18993"/>
                  </a:cubicBezTo>
                  <a:cubicBezTo>
                    <a:pt x="2291" y="18139"/>
                    <a:pt x="1729" y="17306"/>
                    <a:pt x="1083" y="16536"/>
                  </a:cubicBezTo>
                  <a:cubicBezTo>
                    <a:pt x="1895" y="16119"/>
                    <a:pt x="2687" y="15682"/>
                    <a:pt x="3478" y="15265"/>
                  </a:cubicBezTo>
                  <a:cubicBezTo>
                    <a:pt x="4228" y="14849"/>
                    <a:pt x="4998" y="14453"/>
                    <a:pt x="5748" y="14037"/>
                  </a:cubicBezTo>
                  <a:close/>
                  <a:moveTo>
                    <a:pt x="17431" y="14224"/>
                  </a:moveTo>
                  <a:cubicBezTo>
                    <a:pt x="17452" y="14308"/>
                    <a:pt x="17494" y="14370"/>
                    <a:pt x="17535" y="14453"/>
                  </a:cubicBezTo>
                  <a:cubicBezTo>
                    <a:pt x="17806" y="15203"/>
                    <a:pt x="18014" y="15994"/>
                    <a:pt x="18160" y="16848"/>
                  </a:cubicBezTo>
                  <a:cubicBezTo>
                    <a:pt x="17910" y="17015"/>
                    <a:pt x="17640" y="17181"/>
                    <a:pt x="17369" y="17348"/>
                  </a:cubicBezTo>
                  <a:cubicBezTo>
                    <a:pt x="16307" y="18015"/>
                    <a:pt x="15245" y="18639"/>
                    <a:pt x="14182" y="19264"/>
                  </a:cubicBezTo>
                  <a:cubicBezTo>
                    <a:pt x="14141" y="18473"/>
                    <a:pt x="14037" y="17702"/>
                    <a:pt x="13808" y="16932"/>
                  </a:cubicBezTo>
                  <a:cubicBezTo>
                    <a:pt x="15099" y="16099"/>
                    <a:pt x="16307" y="15203"/>
                    <a:pt x="17431" y="14224"/>
                  </a:cubicBezTo>
                  <a:close/>
                  <a:moveTo>
                    <a:pt x="12100" y="14370"/>
                  </a:moveTo>
                  <a:cubicBezTo>
                    <a:pt x="12621" y="15161"/>
                    <a:pt x="13016" y="15932"/>
                    <a:pt x="13287" y="16744"/>
                  </a:cubicBezTo>
                  <a:cubicBezTo>
                    <a:pt x="11829" y="17660"/>
                    <a:pt x="10267" y="18535"/>
                    <a:pt x="8664" y="19410"/>
                  </a:cubicBezTo>
                  <a:cubicBezTo>
                    <a:pt x="8476" y="18535"/>
                    <a:pt x="8205" y="17660"/>
                    <a:pt x="7872" y="16827"/>
                  </a:cubicBezTo>
                  <a:cubicBezTo>
                    <a:pt x="9351" y="16036"/>
                    <a:pt x="10767" y="15245"/>
                    <a:pt x="12100" y="14370"/>
                  </a:cubicBezTo>
                  <a:close/>
                  <a:moveTo>
                    <a:pt x="28886" y="13662"/>
                  </a:moveTo>
                  <a:cubicBezTo>
                    <a:pt x="29115" y="14328"/>
                    <a:pt x="29323" y="15016"/>
                    <a:pt x="29531" y="15682"/>
                  </a:cubicBezTo>
                  <a:lnTo>
                    <a:pt x="29656" y="16078"/>
                  </a:lnTo>
                  <a:cubicBezTo>
                    <a:pt x="29843" y="16619"/>
                    <a:pt x="30010" y="17140"/>
                    <a:pt x="30198" y="17660"/>
                  </a:cubicBezTo>
                  <a:cubicBezTo>
                    <a:pt x="29135" y="18389"/>
                    <a:pt x="28073" y="19056"/>
                    <a:pt x="26970" y="19681"/>
                  </a:cubicBezTo>
                  <a:cubicBezTo>
                    <a:pt x="26803" y="18931"/>
                    <a:pt x="26678" y="18160"/>
                    <a:pt x="26532" y="17369"/>
                  </a:cubicBezTo>
                  <a:cubicBezTo>
                    <a:pt x="26428" y="16827"/>
                    <a:pt x="26324" y="16265"/>
                    <a:pt x="26220" y="15703"/>
                  </a:cubicBezTo>
                  <a:cubicBezTo>
                    <a:pt x="27115" y="15057"/>
                    <a:pt x="28011" y="14370"/>
                    <a:pt x="28886" y="13662"/>
                  </a:cubicBezTo>
                  <a:close/>
                  <a:moveTo>
                    <a:pt x="22055" y="14662"/>
                  </a:moveTo>
                  <a:cubicBezTo>
                    <a:pt x="22263" y="15661"/>
                    <a:pt x="22430" y="16640"/>
                    <a:pt x="22575" y="17619"/>
                  </a:cubicBezTo>
                  <a:cubicBezTo>
                    <a:pt x="21367" y="18369"/>
                    <a:pt x="20139" y="19097"/>
                    <a:pt x="18868" y="19847"/>
                  </a:cubicBezTo>
                  <a:cubicBezTo>
                    <a:pt x="18847" y="19222"/>
                    <a:pt x="18827" y="18598"/>
                    <a:pt x="18785" y="17973"/>
                  </a:cubicBezTo>
                  <a:cubicBezTo>
                    <a:pt x="18743" y="17660"/>
                    <a:pt x="18702" y="17348"/>
                    <a:pt x="18639" y="17057"/>
                  </a:cubicBezTo>
                  <a:cubicBezTo>
                    <a:pt x="18972" y="16827"/>
                    <a:pt x="19306" y="16619"/>
                    <a:pt x="19618" y="16390"/>
                  </a:cubicBezTo>
                  <a:cubicBezTo>
                    <a:pt x="19951" y="16161"/>
                    <a:pt x="20264" y="15953"/>
                    <a:pt x="20597" y="15724"/>
                  </a:cubicBezTo>
                  <a:lnTo>
                    <a:pt x="21034" y="15411"/>
                  </a:lnTo>
                  <a:cubicBezTo>
                    <a:pt x="21367" y="15161"/>
                    <a:pt x="21701" y="14911"/>
                    <a:pt x="22055" y="14662"/>
                  </a:cubicBezTo>
                  <a:close/>
                  <a:moveTo>
                    <a:pt x="32926" y="16203"/>
                  </a:moveTo>
                  <a:cubicBezTo>
                    <a:pt x="33405" y="17265"/>
                    <a:pt x="33925" y="18244"/>
                    <a:pt x="34571" y="19097"/>
                  </a:cubicBezTo>
                  <a:cubicBezTo>
                    <a:pt x="33780" y="19681"/>
                    <a:pt x="33009" y="20243"/>
                    <a:pt x="32197" y="20784"/>
                  </a:cubicBezTo>
                  <a:cubicBezTo>
                    <a:pt x="31635" y="19910"/>
                    <a:pt x="31156" y="18952"/>
                    <a:pt x="30760" y="17931"/>
                  </a:cubicBezTo>
                  <a:cubicBezTo>
                    <a:pt x="30739" y="17890"/>
                    <a:pt x="30739" y="17869"/>
                    <a:pt x="30718" y="17827"/>
                  </a:cubicBezTo>
                  <a:cubicBezTo>
                    <a:pt x="31468" y="17306"/>
                    <a:pt x="32197" y="16765"/>
                    <a:pt x="32926" y="16203"/>
                  </a:cubicBezTo>
                  <a:close/>
                  <a:moveTo>
                    <a:pt x="25824" y="15974"/>
                  </a:moveTo>
                  <a:cubicBezTo>
                    <a:pt x="25928" y="16473"/>
                    <a:pt x="26012" y="16973"/>
                    <a:pt x="26095" y="17452"/>
                  </a:cubicBezTo>
                  <a:cubicBezTo>
                    <a:pt x="26261" y="18306"/>
                    <a:pt x="26407" y="19118"/>
                    <a:pt x="26574" y="19910"/>
                  </a:cubicBezTo>
                  <a:cubicBezTo>
                    <a:pt x="25574" y="20493"/>
                    <a:pt x="24554" y="21034"/>
                    <a:pt x="23533" y="21555"/>
                  </a:cubicBezTo>
                  <a:cubicBezTo>
                    <a:pt x="23429" y="20847"/>
                    <a:pt x="23346" y="20139"/>
                    <a:pt x="23242" y="19410"/>
                  </a:cubicBezTo>
                  <a:cubicBezTo>
                    <a:pt x="23179" y="18889"/>
                    <a:pt x="23117" y="18348"/>
                    <a:pt x="23033" y="17827"/>
                  </a:cubicBezTo>
                  <a:cubicBezTo>
                    <a:pt x="23991" y="17223"/>
                    <a:pt x="24908" y="16619"/>
                    <a:pt x="25824" y="15974"/>
                  </a:cubicBezTo>
                  <a:close/>
                  <a:moveTo>
                    <a:pt x="7477" y="17036"/>
                  </a:moveTo>
                  <a:cubicBezTo>
                    <a:pt x="7831" y="17869"/>
                    <a:pt x="8081" y="18743"/>
                    <a:pt x="8247" y="19618"/>
                  </a:cubicBezTo>
                  <a:cubicBezTo>
                    <a:pt x="8247" y="19639"/>
                    <a:pt x="8226" y="19639"/>
                    <a:pt x="8205" y="19660"/>
                  </a:cubicBezTo>
                  <a:cubicBezTo>
                    <a:pt x="7102" y="20264"/>
                    <a:pt x="5956" y="20888"/>
                    <a:pt x="4832" y="21534"/>
                  </a:cubicBezTo>
                  <a:cubicBezTo>
                    <a:pt x="4561" y="21680"/>
                    <a:pt x="4311" y="21826"/>
                    <a:pt x="4061" y="21992"/>
                  </a:cubicBezTo>
                  <a:cubicBezTo>
                    <a:pt x="3749" y="21076"/>
                    <a:pt x="3395" y="20201"/>
                    <a:pt x="2957" y="19389"/>
                  </a:cubicBezTo>
                  <a:cubicBezTo>
                    <a:pt x="3770" y="18952"/>
                    <a:pt x="4582" y="18535"/>
                    <a:pt x="5373" y="18119"/>
                  </a:cubicBezTo>
                  <a:cubicBezTo>
                    <a:pt x="6081" y="17765"/>
                    <a:pt x="6789" y="17390"/>
                    <a:pt x="7477" y="17036"/>
                  </a:cubicBezTo>
                  <a:close/>
                  <a:moveTo>
                    <a:pt x="13412" y="17161"/>
                  </a:moveTo>
                  <a:cubicBezTo>
                    <a:pt x="13641" y="17952"/>
                    <a:pt x="13724" y="18723"/>
                    <a:pt x="13745" y="19514"/>
                  </a:cubicBezTo>
                  <a:cubicBezTo>
                    <a:pt x="13516" y="19639"/>
                    <a:pt x="13287" y="19785"/>
                    <a:pt x="13037" y="19930"/>
                  </a:cubicBezTo>
                  <a:cubicBezTo>
                    <a:pt x="11725" y="20680"/>
                    <a:pt x="10413" y="21472"/>
                    <a:pt x="9101" y="22263"/>
                  </a:cubicBezTo>
                  <a:cubicBezTo>
                    <a:pt x="9018" y="21451"/>
                    <a:pt x="8893" y="20639"/>
                    <a:pt x="8747" y="19847"/>
                  </a:cubicBezTo>
                  <a:cubicBezTo>
                    <a:pt x="10371" y="18972"/>
                    <a:pt x="11933" y="18098"/>
                    <a:pt x="13412" y="17161"/>
                  </a:cubicBezTo>
                  <a:close/>
                  <a:moveTo>
                    <a:pt x="18244" y="17306"/>
                  </a:moveTo>
                  <a:cubicBezTo>
                    <a:pt x="18285" y="17536"/>
                    <a:pt x="18327" y="17765"/>
                    <a:pt x="18348" y="18015"/>
                  </a:cubicBezTo>
                  <a:cubicBezTo>
                    <a:pt x="18389" y="18660"/>
                    <a:pt x="18410" y="19327"/>
                    <a:pt x="18431" y="19972"/>
                  </a:cubicBezTo>
                  <a:cubicBezTo>
                    <a:pt x="18431" y="20014"/>
                    <a:pt x="18431" y="20055"/>
                    <a:pt x="18452" y="20097"/>
                  </a:cubicBezTo>
                  <a:cubicBezTo>
                    <a:pt x="17765" y="20472"/>
                    <a:pt x="17077" y="20868"/>
                    <a:pt x="16390" y="21263"/>
                  </a:cubicBezTo>
                  <a:lnTo>
                    <a:pt x="15349" y="21867"/>
                  </a:lnTo>
                  <a:cubicBezTo>
                    <a:pt x="14995" y="22096"/>
                    <a:pt x="14661" y="22305"/>
                    <a:pt x="14307" y="22513"/>
                  </a:cubicBezTo>
                  <a:cubicBezTo>
                    <a:pt x="14224" y="22555"/>
                    <a:pt x="14120" y="22617"/>
                    <a:pt x="14016" y="22680"/>
                  </a:cubicBezTo>
                  <a:cubicBezTo>
                    <a:pt x="14037" y="22596"/>
                    <a:pt x="14037" y="22492"/>
                    <a:pt x="14037" y="22409"/>
                  </a:cubicBezTo>
                  <a:cubicBezTo>
                    <a:pt x="14120" y="21534"/>
                    <a:pt x="14182" y="20639"/>
                    <a:pt x="14182" y="19764"/>
                  </a:cubicBezTo>
                  <a:cubicBezTo>
                    <a:pt x="15328" y="19097"/>
                    <a:pt x="16473" y="18431"/>
                    <a:pt x="17598" y="17723"/>
                  </a:cubicBezTo>
                  <a:cubicBezTo>
                    <a:pt x="17806" y="17577"/>
                    <a:pt x="18035" y="17452"/>
                    <a:pt x="18244" y="17306"/>
                  </a:cubicBezTo>
                  <a:close/>
                  <a:moveTo>
                    <a:pt x="30343" y="18077"/>
                  </a:moveTo>
                  <a:cubicBezTo>
                    <a:pt x="30760" y="19139"/>
                    <a:pt x="31260" y="20118"/>
                    <a:pt x="31843" y="21013"/>
                  </a:cubicBezTo>
                  <a:cubicBezTo>
                    <a:pt x="30614" y="21826"/>
                    <a:pt x="29385" y="22555"/>
                    <a:pt x="28157" y="23242"/>
                  </a:cubicBezTo>
                  <a:cubicBezTo>
                    <a:pt x="27969" y="22888"/>
                    <a:pt x="27803" y="22534"/>
                    <a:pt x="27657" y="22138"/>
                  </a:cubicBezTo>
                  <a:cubicBezTo>
                    <a:pt x="27428" y="21492"/>
                    <a:pt x="27240" y="20826"/>
                    <a:pt x="27074" y="20118"/>
                  </a:cubicBezTo>
                  <a:cubicBezTo>
                    <a:pt x="28177" y="19493"/>
                    <a:pt x="29281" y="18806"/>
                    <a:pt x="30343" y="18077"/>
                  </a:cubicBezTo>
                  <a:close/>
                  <a:moveTo>
                    <a:pt x="22638" y="18077"/>
                  </a:moveTo>
                  <a:cubicBezTo>
                    <a:pt x="22700" y="18535"/>
                    <a:pt x="22763" y="18993"/>
                    <a:pt x="22804" y="19451"/>
                  </a:cubicBezTo>
                  <a:cubicBezTo>
                    <a:pt x="22909" y="20243"/>
                    <a:pt x="23013" y="21013"/>
                    <a:pt x="23117" y="21784"/>
                  </a:cubicBezTo>
                  <a:cubicBezTo>
                    <a:pt x="22409" y="22159"/>
                    <a:pt x="21701" y="22513"/>
                    <a:pt x="20993" y="22888"/>
                  </a:cubicBezTo>
                  <a:cubicBezTo>
                    <a:pt x="20347" y="23200"/>
                    <a:pt x="19722" y="23533"/>
                    <a:pt x="19097" y="23846"/>
                  </a:cubicBezTo>
                  <a:cubicBezTo>
                    <a:pt x="18972" y="22680"/>
                    <a:pt x="18931" y="21513"/>
                    <a:pt x="18889" y="20326"/>
                  </a:cubicBezTo>
                  <a:cubicBezTo>
                    <a:pt x="20159" y="19597"/>
                    <a:pt x="21409" y="18848"/>
                    <a:pt x="22638" y="18077"/>
                  </a:cubicBezTo>
                  <a:close/>
                  <a:moveTo>
                    <a:pt x="34842" y="19431"/>
                  </a:moveTo>
                  <a:cubicBezTo>
                    <a:pt x="35591" y="20326"/>
                    <a:pt x="36529" y="21097"/>
                    <a:pt x="37736" y="21722"/>
                  </a:cubicBezTo>
                  <a:lnTo>
                    <a:pt x="37778" y="21722"/>
                  </a:lnTo>
                  <a:cubicBezTo>
                    <a:pt x="37820" y="21742"/>
                    <a:pt x="37861" y="21742"/>
                    <a:pt x="37882" y="21763"/>
                  </a:cubicBezTo>
                  <a:cubicBezTo>
                    <a:pt x="36924" y="22513"/>
                    <a:pt x="35966" y="23200"/>
                    <a:pt x="34987" y="23846"/>
                  </a:cubicBezTo>
                  <a:cubicBezTo>
                    <a:pt x="34009" y="23075"/>
                    <a:pt x="33176" y="22159"/>
                    <a:pt x="32447" y="21138"/>
                  </a:cubicBezTo>
                  <a:cubicBezTo>
                    <a:pt x="33259" y="20597"/>
                    <a:pt x="34050" y="20035"/>
                    <a:pt x="34842" y="19431"/>
                  </a:cubicBezTo>
                  <a:close/>
                  <a:moveTo>
                    <a:pt x="8351" y="20076"/>
                  </a:moveTo>
                  <a:cubicBezTo>
                    <a:pt x="8497" y="20868"/>
                    <a:pt x="8601" y="21701"/>
                    <a:pt x="8684" y="22513"/>
                  </a:cubicBezTo>
                  <a:cubicBezTo>
                    <a:pt x="7372" y="23346"/>
                    <a:pt x="6060" y="24200"/>
                    <a:pt x="4790" y="25137"/>
                  </a:cubicBezTo>
                  <a:cubicBezTo>
                    <a:pt x="4665" y="24200"/>
                    <a:pt x="4457" y="23283"/>
                    <a:pt x="4186" y="22409"/>
                  </a:cubicBezTo>
                  <a:cubicBezTo>
                    <a:pt x="4478" y="22242"/>
                    <a:pt x="4748" y="22076"/>
                    <a:pt x="5040" y="21909"/>
                  </a:cubicBezTo>
                  <a:cubicBezTo>
                    <a:pt x="6144" y="21284"/>
                    <a:pt x="7268" y="20659"/>
                    <a:pt x="8351" y="20076"/>
                  </a:cubicBezTo>
                  <a:close/>
                  <a:moveTo>
                    <a:pt x="26678" y="20347"/>
                  </a:moveTo>
                  <a:cubicBezTo>
                    <a:pt x="26845" y="21013"/>
                    <a:pt x="27032" y="21680"/>
                    <a:pt x="27261" y="22305"/>
                  </a:cubicBezTo>
                  <a:cubicBezTo>
                    <a:pt x="27407" y="22700"/>
                    <a:pt x="27594" y="23096"/>
                    <a:pt x="27782" y="23471"/>
                  </a:cubicBezTo>
                  <a:cubicBezTo>
                    <a:pt x="26636" y="24096"/>
                    <a:pt x="25491" y="24700"/>
                    <a:pt x="24366" y="25283"/>
                  </a:cubicBezTo>
                  <a:cubicBezTo>
                    <a:pt x="24012" y="24221"/>
                    <a:pt x="23783" y="23138"/>
                    <a:pt x="23596" y="22013"/>
                  </a:cubicBezTo>
                  <a:cubicBezTo>
                    <a:pt x="24637" y="21472"/>
                    <a:pt x="25658" y="20930"/>
                    <a:pt x="26678" y="20347"/>
                  </a:cubicBezTo>
                  <a:close/>
                  <a:moveTo>
                    <a:pt x="13745" y="20014"/>
                  </a:moveTo>
                  <a:cubicBezTo>
                    <a:pt x="13745" y="20784"/>
                    <a:pt x="13683" y="21576"/>
                    <a:pt x="13620" y="22388"/>
                  </a:cubicBezTo>
                  <a:cubicBezTo>
                    <a:pt x="13599" y="22555"/>
                    <a:pt x="13579" y="22742"/>
                    <a:pt x="13558" y="22929"/>
                  </a:cubicBezTo>
                  <a:cubicBezTo>
                    <a:pt x="12162" y="23762"/>
                    <a:pt x="10725" y="24595"/>
                    <a:pt x="9351" y="25512"/>
                  </a:cubicBezTo>
                  <a:cubicBezTo>
                    <a:pt x="9351" y="25345"/>
                    <a:pt x="9330" y="25199"/>
                    <a:pt x="9309" y="25033"/>
                  </a:cubicBezTo>
                  <a:cubicBezTo>
                    <a:pt x="9268" y="24262"/>
                    <a:pt x="9205" y="23492"/>
                    <a:pt x="9143" y="22742"/>
                  </a:cubicBezTo>
                  <a:cubicBezTo>
                    <a:pt x="10496" y="21909"/>
                    <a:pt x="11871" y="21118"/>
                    <a:pt x="13266" y="20305"/>
                  </a:cubicBezTo>
                  <a:cubicBezTo>
                    <a:pt x="13433" y="20201"/>
                    <a:pt x="13599" y="20097"/>
                    <a:pt x="13745" y="20014"/>
                  </a:cubicBezTo>
                  <a:close/>
                  <a:moveTo>
                    <a:pt x="32093" y="21388"/>
                  </a:moveTo>
                  <a:cubicBezTo>
                    <a:pt x="32801" y="22409"/>
                    <a:pt x="33634" y="23304"/>
                    <a:pt x="34613" y="24096"/>
                  </a:cubicBezTo>
                  <a:cubicBezTo>
                    <a:pt x="33259" y="24950"/>
                    <a:pt x="31926" y="25720"/>
                    <a:pt x="30593" y="26407"/>
                  </a:cubicBezTo>
                  <a:cubicBezTo>
                    <a:pt x="29677" y="25574"/>
                    <a:pt x="28948" y="24658"/>
                    <a:pt x="28365" y="23637"/>
                  </a:cubicBezTo>
                  <a:cubicBezTo>
                    <a:pt x="29594" y="22929"/>
                    <a:pt x="30843" y="22201"/>
                    <a:pt x="32093" y="21388"/>
                  </a:cubicBezTo>
                  <a:close/>
                  <a:moveTo>
                    <a:pt x="18452" y="20576"/>
                  </a:moveTo>
                  <a:cubicBezTo>
                    <a:pt x="18493" y="21742"/>
                    <a:pt x="18556" y="22909"/>
                    <a:pt x="18702" y="24054"/>
                  </a:cubicBezTo>
                  <a:cubicBezTo>
                    <a:pt x="17077" y="24908"/>
                    <a:pt x="15536" y="25762"/>
                    <a:pt x="14037" y="26678"/>
                  </a:cubicBezTo>
                  <a:cubicBezTo>
                    <a:pt x="14037" y="26595"/>
                    <a:pt x="14016" y="26532"/>
                    <a:pt x="13995" y="26449"/>
                  </a:cubicBezTo>
                  <a:cubicBezTo>
                    <a:pt x="13953" y="26095"/>
                    <a:pt x="13912" y="25741"/>
                    <a:pt x="13891" y="25387"/>
                  </a:cubicBezTo>
                  <a:cubicBezTo>
                    <a:pt x="13891" y="24658"/>
                    <a:pt x="13933" y="23929"/>
                    <a:pt x="13974" y="23200"/>
                  </a:cubicBezTo>
                  <a:cubicBezTo>
                    <a:pt x="14162" y="23096"/>
                    <a:pt x="14349" y="22992"/>
                    <a:pt x="14537" y="22888"/>
                  </a:cubicBezTo>
                  <a:cubicBezTo>
                    <a:pt x="14870" y="22659"/>
                    <a:pt x="15224" y="22450"/>
                    <a:pt x="15557" y="22242"/>
                  </a:cubicBezTo>
                  <a:lnTo>
                    <a:pt x="16619" y="21638"/>
                  </a:lnTo>
                  <a:cubicBezTo>
                    <a:pt x="17244" y="21284"/>
                    <a:pt x="17848" y="20930"/>
                    <a:pt x="18452" y="20576"/>
                  </a:cubicBezTo>
                  <a:close/>
                  <a:moveTo>
                    <a:pt x="23200" y="22221"/>
                  </a:moveTo>
                  <a:cubicBezTo>
                    <a:pt x="23387" y="23325"/>
                    <a:pt x="23617" y="24408"/>
                    <a:pt x="23971" y="25470"/>
                  </a:cubicBezTo>
                  <a:cubicBezTo>
                    <a:pt x="23971" y="25470"/>
                    <a:pt x="23971" y="25470"/>
                    <a:pt x="23971" y="25491"/>
                  </a:cubicBezTo>
                  <a:cubicBezTo>
                    <a:pt x="23596" y="25678"/>
                    <a:pt x="23242" y="25866"/>
                    <a:pt x="22867" y="26053"/>
                  </a:cubicBezTo>
                  <a:cubicBezTo>
                    <a:pt x="21846" y="26574"/>
                    <a:pt x="20868" y="27074"/>
                    <a:pt x="19889" y="27594"/>
                  </a:cubicBezTo>
                  <a:cubicBezTo>
                    <a:pt x="19514" y="26511"/>
                    <a:pt x="19306" y="25429"/>
                    <a:pt x="19160" y="24304"/>
                  </a:cubicBezTo>
                  <a:cubicBezTo>
                    <a:pt x="19826" y="23971"/>
                    <a:pt x="20493" y="23617"/>
                    <a:pt x="21180" y="23263"/>
                  </a:cubicBezTo>
                  <a:cubicBezTo>
                    <a:pt x="21846" y="22929"/>
                    <a:pt x="22534" y="22575"/>
                    <a:pt x="23200" y="22221"/>
                  </a:cubicBezTo>
                  <a:close/>
                  <a:moveTo>
                    <a:pt x="27990" y="23846"/>
                  </a:moveTo>
                  <a:cubicBezTo>
                    <a:pt x="28552" y="24866"/>
                    <a:pt x="29302" y="25783"/>
                    <a:pt x="30177" y="26616"/>
                  </a:cubicBezTo>
                  <a:cubicBezTo>
                    <a:pt x="28761" y="27324"/>
                    <a:pt x="27386" y="27948"/>
                    <a:pt x="26032" y="28469"/>
                  </a:cubicBezTo>
                  <a:cubicBezTo>
                    <a:pt x="25387" y="27636"/>
                    <a:pt x="24887" y="26720"/>
                    <a:pt x="24512" y="25699"/>
                  </a:cubicBezTo>
                  <a:cubicBezTo>
                    <a:pt x="25658" y="25095"/>
                    <a:pt x="26824" y="24491"/>
                    <a:pt x="27990" y="23846"/>
                  </a:cubicBezTo>
                  <a:close/>
                  <a:moveTo>
                    <a:pt x="8726" y="22992"/>
                  </a:moveTo>
                  <a:cubicBezTo>
                    <a:pt x="8789" y="23679"/>
                    <a:pt x="8830" y="24366"/>
                    <a:pt x="8893" y="25054"/>
                  </a:cubicBezTo>
                  <a:cubicBezTo>
                    <a:pt x="8914" y="25304"/>
                    <a:pt x="8914" y="25553"/>
                    <a:pt x="8934" y="25803"/>
                  </a:cubicBezTo>
                  <a:cubicBezTo>
                    <a:pt x="7664" y="26678"/>
                    <a:pt x="6414" y="27636"/>
                    <a:pt x="5248" y="28740"/>
                  </a:cubicBezTo>
                  <a:cubicBezTo>
                    <a:pt x="5123" y="27865"/>
                    <a:pt x="5019" y="26970"/>
                    <a:pt x="4915" y="26074"/>
                  </a:cubicBezTo>
                  <a:cubicBezTo>
                    <a:pt x="4894" y="25908"/>
                    <a:pt x="4873" y="25762"/>
                    <a:pt x="4853" y="25595"/>
                  </a:cubicBezTo>
                  <a:cubicBezTo>
                    <a:pt x="6123" y="24679"/>
                    <a:pt x="7414" y="23825"/>
                    <a:pt x="8726" y="22992"/>
                  </a:cubicBezTo>
                  <a:close/>
                  <a:moveTo>
                    <a:pt x="34967" y="24366"/>
                  </a:moveTo>
                  <a:cubicBezTo>
                    <a:pt x="36029" y="25179"/>
                    <a:pt x="37216" y="25824"/>
                    <a:pt x="38528" y="26345"/>
                  </a:cubicBezTo>
                  <a:cubicBezTo>
                    <a:pt x="38570" y="26366"/>
                    <a:pt x="38632" y="26387"/>
                    <a:pt x="38674" y="26407"/>
                  </a:cubicBezTo>
                  <a:cubicBezTo>
                    <a:pt x="37362" y="27365"/>
                    <a:pt x="35987" y="28198"/>
                    <a:pt x="34613" y="28927"/>
                  </a:cubicBezTo>
                  <a:cubicBezTo>
                    <a:pt x="33196" y="28323"/>
                    <a:pt x="31968" y="27574"/>
                    <a:pt x="30947" y="26720"/>
                  </a:cubicBezTo>
                  <a:cubicBezTo>
                    <a:pt x="32280" y="26012"/>
                    <a:pt x="33634" y="25241"/>
                    <a:pt x="34967" y="24366"/>
                  </a:cubicBezTo>
                  <a:close/>
                  <a:moveTo>
                    <a:pt x="13537" y="23450"/>
                  </a:moveTo>
                  <a:lnTo>
                    <a:pt x="13537" y="23450"/>
                  </a:lnTo>
                  <a:cubicBezTo>
                    <a:pt x="13474" y="24096"/>
                    <a:pt x="13454" y="24741"/>
                    <a:pt x="13474" y="25408"/>
                  </a:cubicBezTo>
                  <a:cubicBezTo>
                    <a:pt x="13495" y="25762"/>
                    <a:pt x="13516" y="26137"/>
                    <a:pt x="13579" y="26511"/>
                  </a:cubicBezTo>
                  <a:cubicBezTo>
                    <a:pt x="13599" y="26657"/>
                    <a:pt x="13620" y="26782"/>
                    <a:pt x="13641" y="26928"/>
                  </a:cubicBezTo>
                  <a:cubicBezTo>
                    <a:pt x="13162" y="27240"/>
                    <a:pt x="12683" y="27553"/>
                    <a:pt x="12225" y="27865"/>
                  </a:cubicBezTo>
                  <a:cubicBezTo>
                    <a:pt x="11912" y="28094"/>
                    <a:pt x="11621" y="28344"/>
                    <a:pt x="11309" y="28594"/>
                  </a:cubicBezTo>
                  <a:cubicBezTo>
                    <a:pt x="10809" y="29011"/>
                    <a:pt x="10309" y="29448"/>
                    <a:pt x="9809" y="29885"/>
                  </a:cubicBezTo>
                  <a:cubicBezTo>
                    <a:pt x="9601" y="28594"/>
                    <a:pt x="9476" y="27282"/>
                    <a:pt x="9393" y="26012"/>
                  </a:cubicBezTo>
                  <a:cubicBezTo>
                    <a:pt x="10746" y="25095"/>
                    <a:pt x="12142" y="24262"/>
                    <a:pt x="13537" y="23450"/>
                  </a:cubicBezTo>
                  <a:close/>
                  <a:moveTo>
                    <a:pt x="18743" y="24512"/>
                  </a:moveTo>
                  <a:cubicBezTo>
                    <a:pt x="18889" y="25637"/>
                    <a:pt x="19118" y="26720"/>
                    <a:pt x="19493" y="27803"/>
                  </a:cubicBezTo>
                  <a:cubicBezTo>
                    <a:pt x="18014" y="28594"/>
                    <a:pt x="16598" y="29406"/>
                    <a:pt x="15245" y="30260"/>
                  </a:cubicBezTo>
                  <a:cubicBezTo>
                    <a:pt x="14703" y="29260"/>
                    <a:pt x="14328" y="28219"/>
                    <a:pt x="14120" y="27136"/>
                  </a:cubicBezTo>
                  <a:cubicBezTo>
                    <a:pt x="15599" y="26220"/>
                    <a:pt x="17140" y="25366"/>
                    <a:pt x="18743" y="24512"/>
                  </a:cubicBezTo>
                  <a:close/>
                  <a:moveTo>
                    <a:pt x="24116" y="25887"/>
                  </a:moveTo>
                  <a:cubicBezTo>
                    <a:pt x="24491" y="26886"/>
                    <a:pt x="24991" y="27803"/>
                    <a:pt x="25616" y="28636"/>
                  </a:cubicBezTo>
                  <a:cubicBezTo>
                    <a:pt x="24700" y="28990"/>
                    <a:pt x="23804" y="29302"/>
                    <a:pt x="22950" y="29594"/>
                  </a:cubicBezTo>
                  <a:lnTo>
                    <a:pt x="22909" y="29594"/>
                  </a:lnTo>
                  <a:cubicBezTo>
                    <a:pt x="22346" y="29906"/>
                    <a:pt x="21805" y="30198"/>
                    <a:pt x="21263" y="30489"/>
                  </a:cubicBezTo>
                  <a:cubicBezTo>
                    <a:pt x="20743" y="29698"/>
                    <a:pt x="20326" y="28865"/>
                    <a:pt x="20014" y="28011"/>
                  </a:cubicBezTo>
                  <a:cubicBezTo>
                    <a:pt x="21013" y="27490"/>
                    <a:pt x="22034" y="26970"/>
                    <a:pt x="23075" y="26428"/>
                  </a:cubicBezTo>
                  <a:cubicBezTo>
                    <a:pt x="23408" y="26262"/>
                    <a:pt x="23762" y="26074"/>
                    <a:pt x="24116" y="25887"/>
                  </a:cubicBezTo>
                  <a:close/>
                  <a:moveTo>
                    <a:pt x="30531" y="26928"/>
                  </a:moveTo>
                  <a:cubicBezTo>
                    <a:pt x="31530" y="27803"/>
                    <a:pt x="32738" y="28552"/>
                    <a:pt x="34113" y="29198"/>
                  </a:cubicBezTo>
                  <a:cubicBezTo>
                    <a:pt x="32509" y="30031"/>
                    <a:pt x="30906" y="30739"/>
                    <a:pt x="29344" y="31406"/>
                  </a:cubicBezTo>
                  <a:cubicBezTo>
                    <a:pt x="28115" y="30614"/>
                    <a:pt x="27115" y="29760"/>
                    <a:pt x="26324" y="28823"/>
                  </a:cubicBezTo>
                  <a:cubicBezTo>
                    <a:pt x="27678" y="28282"/>
                    <a:pt x="29094" y="27657"/>
                    <a:pt x="30531" y="26928"/>
                  </a:cubicBezTo>
                  <a:close/>
                  <a:moveTo>
                    <a:pt x="4457" y="25908"/>
                  </a:moveTo>
                  <a:cubicBezTo>
                    <a:pt x="4478" y="25970"/>
                    <a:pt x="4478" y="26032"/>
                    <a:pt x="4478" y="26116"/>
                  </a:cubicBezTo>
                  <a:cubicBezTo>
                    <a:pt x="4582" y="27115"/>
                    <a:pt x="4707" y="28115"/>
                    <a:pt x="4873" y="29094"/>
                  </a:cubicBezTo>
                  <a:cubicBezTo>
                    <a:pt x="3811" y="30156"/>
                    <a:pt x="2791" y="31322"/>
                    <a:pt x="1874" y="32676"/>
                  </a:cubicBezTo>
                  <a:cubicBezTo>
                    <a:pt x="1479" y="31822"/>
                    <a:pt x="1187" y="30968"/>
                    <a:pt x="979" y="30114"/>
                  </a:cubicBezTo>
                  <a:cubicBezTo>
                    <a:pt x="896" y="29760"/>
                    <a:pt x="812" y="29427"/>
                    <a:pt x="708" y="29094"/>
                  </a:cubicBezTo>
                  <a:cubicBezTo>
                    <a:pt x="1916" y="27928"/>
                    <a:pt x="3166" y="26866"/>
                    <a:pt x="4457" y="25908"/>
                  </a:cubicBezTo>
                  <a:close/>
                  <a:moveTo>
                    <a:pt x="19639" y="28219"/>
                  </a:moveTo>
                  <a:cubicBezTo>
                    <a:pt x="19951" y="29073"/>
                    <a:pt x="20368" y="29906"/>
                    <a:pt x="20888" y="30718"/>
                  </a:cubicBezTo>
                  <a:cubicBezTo>
                    <a:pt x="19514" y="31468"/>
                    <a:pt x="18244" y="32218"/>
                    <a:pt x="17077" y="32988"/>
                  </a:cubicBezTo>
                  <a:cubicBezTo>
                    <a:pt x="16453" y="32239"/>
                    <a:pt x="15890" y="31447"/>
                    <a:pt x="15453" y="30656"/>
                  </a:cubicBezTo>
                  <a:cubicBezTo>
                    <a:pt x="16786" y="29802"/>
                    <a:pt x="18181" y="28990"/>
                    <a:pt x="19639" y="28219"/>
                  </a:cubicBezTo>
                  <a:close/>
                  <a:moveTo>
                    <a:pt x="8976" y="26303"/>
                  </a:moveTo>
                  <a:cubicBezTo>
                    <a:pt x="9080" y="27594"/>
                    <a:pt x="9205" y="28906"/>
                    <a:pt x="9434" y="30218"/>
                  </a:cubicBezTo>
                  <a:cubicBezTo>
                    <a:pt x="8372" y="31156"/>
                    <a:pt x="7372" y="32114"/>
                    <a:pt x="6456" y="33134"/>
                  </a:cubicBezTo>
                  <a:cubicBezTo>
                    <a:pt x="5915" y="31864"/>
                    <a:pt x="5581" y="30573"/>
                    <a:pt x="5332" y="29260"/>
                  </a:cubicBezTo>
                  <a:cubicBezTo>
                    <a:pt x="6498" y="28136"/>
                    <a:pt x="7706" y="27178"/>
                    <a:pt x="8976" y="26303"/>
                  </a:cubicBezTo>
                  <a:close/>
                  <a:moveTo>
                    <a:pt x="13724" y="27386"/>
                  </a:moveTo>
                  <a:cubicBezTo>
                    <a:pt x="13953" y="28448"/>
                    <a:pt x="14349" y="29490"/>
                    <a:pt x="14870" y="30510"/>
                  </a:cubicBezTo>
                  <a:cubicBezTo>
                    <a:pt x="13662" y="31301"/>
                    <a:pt x="12516" y="32155"/>
                    <a:pt x="11454" y="33092"/>
                  </a:cubicBezTo>
                  <a:cubicBezTo>
                    <a:pt x="11329" y="33197"/>
                    <a:pt x="11204" y="33322"/>
                    <a:pt x="11079" y="33426"/>
                  </a:cubicBezTo>
                  <a:cubicBezTo>
                    <a:pt x="11079" y="33405"/>
                    <a:pt x="11079" y="33384"/>
                    <a:pt x="11059" y="33384"/>
                  </a:cubicBezTo>
                  <a:cubicBezTo>
                    <a:pt x="10892" y="33155"/>
                    <a:pt x="10746" y="32926"/>
                    <a:pt x="10600" y="32718"/>
                  </a:cubicBezTo>
                  <a:cubicBezTo>
                    <a:pt x="10475" y="32364"/>
                    <a:pt x="10351" y="32030"/>
                    <a:pt x="10226" y="31676"/>
                  </a:cubicBezTo>
                  <a:cubicBezTo>
                    <a:pt x="10121" y="31322"/>
                    <a:pt x="10038" y="30968"/>
                    <a:pt x="9934" y="30614"/>
                  </a:cubicBezTo>
                  <a:cubicBezTo>
                    <a:pt x="9934" y="30552"/>
                    <a:pt x="9913" y="30468"/>
                    <a:pt x="9892" y="30385"/>
                  </a:cubicBezTo>
                  <a:cubicBezTo>
                    <a:pt x="10455" y="29906"/>
                    <a:pt x="11017" y="29406"/>
                    <a:pt x="11600" y="28927"/>
                  </a:cubicBezTo>
                  <a:cubicBezTo>
                    <a:pt x="11892" y="28677"/>
                    <a:pt x="12183" y="28448"/>
                    <a:pt x="12475" y="28219"/>
                  </a:cubicBezTo>
                  <a:cubicBezTo>
                    <a:pt x="12891" y="27928"/>
                    <a:pt x="13308" y="27657"/>
                    <a:pt x="13724" y="27386"/>
                  </a:cubicBezTo>
                  <a:close/>
                  <a:moveTo>
                    <a:pt x="25887" y="28990"/>
                  </a:moveTo>
                  <a:cubicBezTo>
                    <a:pt x="26678" y="29948"/>
                    <a:pt x="27657" y="30802"/>
                    <a:pt x="28865" y="31614"/>
                  </a:cubicBezTo>
                  <a:cubicBezTo>
                    <a:pt x="28302" y="31843"/>
                    <a:pt x="27740" y="32093"/>
                    <a:pt x="27178" y="32301"/>
                  </a:cubicBezTo>
                  <a:cubicBezTo>
                    <a:pt x="26157" y="32738"/>
                    <a:pt x="25179" y="33134"/>
                    <a:pt x="24221" y="33551"/>
                  </a:cubicBezTo>
                  <a:cubicBezTo>
                    <a:pt x="23908" y="33363"/>
                    <a:pt x="23617" y="33155"/>
                    <a:pt x="23346" y="32947"/>
                  </a:cubicBezTo>
                  <a:cubicBezTo>
                    <a:pt x="22617" y="32280"/>
                    <a:pt x="22013" y="31572"/>
                    <a:pt x="21513" y="30864"/>
                  </a:cubicBezTo>
                  <a:cubicBezTo>
                    <a:pt x="22034" y="30573"/>
                    <a:pt x="22554" y="30281"/>
                    <a:pt x="23096" y="29989"/>
                  </a:cubicBezTo>
                  <a:cubicBezTo>
                    <a:pt x="23991" y="29698"/>
                    <a:pt x="24929" y="29365"/>
                    <a:pt x="25887" y="28990"/>
                  </a:cubicBezTo>
                  <a:close/>
                  <a:moveTo>
                    <a:pt x="34633" y="29406"/>
                  </a:moveTo>
                  <a:cubicBezTo>
                    <a:pt x="34696" y="29448"/>
                    <a:pt x="34758" y="29469"/>
                    <a:pt x="34821" y="29490"/>
                  </a:cubicBezTo>
                  <a:cubicBezTo>
                    <a:pt x="36112" y="30052"/>
                    <a:pt x="37653" y="30406"/>
                    <a:pt x="39278" y="30760"/>
                  </a:cubicBezTo>
                  <a:cubicBezTo>
                    <a:pt x="37320" y="31822"/>
                    <a:pt x="35383" y="32738"/>
                    <a:pt x="33509" y="33571"/>
                  </a:cubicBezTo>
                  <a:cubicBezTo>
                    <a:pt x="33301" y="33488"/>
                    <a:pt x="33113" y="33405"/>
                    <a:pt x="32947" y="33322"/>
                  </a:cubicBezTo>
                  <a:cubicBezTo>
                    <a:pt x="31759" y="32780"/>
                    <a:pt x="30718" y="32259"/>
                    <a:pt x="29781" y="31697"/>
                  </a:cubicBezTo>
                  <a:cubicBezTo>
                    <a:pt x="31385" y="31010"/>
                    <a:pt x="33009" y="30281"/>
                    <a:pt x="34633" y="29406"/>
                  </a:cubicBezTo>
                  <a:close/>
                  <a:moveTo>
                    <a:pt x="21138" y="31072"/>
                  </a:moveTo>
                  <a:cubicBezTo>
                    <a:pt x="21659" y="31822"/>
                    <a:pt x="22305" y="32572"/>
                    <a:pt x="23075" y="33280"/>
                  </a:cubicBezTo>
                  <a:cubicBezTo>
                    <a:pt x="23283" y="33446"/>
                    <a:pt x="23512" y="33592"/>
                    <a:pt x="23762" y="33759"/>
                  </a:cubicBezTo>
                  <a:cubicBezTo>
                    <a:pt x="22367" y="34384"/>
                    <a:pt x="21076" y="35008"/>
                    <a:pt x="19910" y="35737"/>
                  </a:cubicBezTo>
                  <a:cubicBezTo>
                    <a:pt x="18952" y="34946"/>
                    <a:pt x="18119" y="34155"/>
                    <a:pt x="17369" y="33322"/>
                  </a:cubicBezTo>
                  <a:cubicBezTo>
                    <a:pt x="18514" y="32551"/>
                    <a:pt x="19785" y="31822"/>
                    <a:pt x="21138" y="31072"/>
                  </a:cubicBezTo>
                  <a:close/>
                  <a:moveTo>
                    <a:pt x="29302" y="31905"/>
                  </a:moveTo>
                  <a:cubicBezTo>
                    <a:pt x="30302" y="32530"/>
                    <a:pt x="31447" y="33113"/>
                    <a:pt x="32759" y="33696"/>
                  </a:cubicBezTo>
                  <a:cubicBezTo>
                    <a:pt x="32822" y="33738"/>
                    <a:pt x="32905" y="33780"/>
                    <a:pt x="32967" y="33801"/>
                  </a:cubicBezTo>
                  <a:cubicBezTo>
                    <a:pt x="31301" y="34529"/>
                    <a:pt x="29656" y="35175"/>
                    <a:pt x="28094" y="35800"/>
                  </a:cubicBezTo>
                  <a:cubicBezTo>
                    <a:pt x="26824" y="35154"/>
                    <a:pt x="25678" y="34509"/>
                    <a:pt x="24658" y="33842"/>
                  </a:cubicBezTo>
                  <a:cubicBezTo>
                    <a:pt x="25533" y="33467"/>
                    <a:pt x="26428" y="33092"/>
                    <a:pt x="27344" y="32718"/>
                  </a:cubicBezTo>
                  <a:cubicBezTo>
                    <a:pt x="27990" y="32447"/>
                    <a:pt x="28636" y="32176"/>
                    <a:pt x="29302" y="31905"/>
                  </a:cubicBezTo>
                  <a:close/>
                  <a:moveTo>
                    <a:pt x="15078" y="30906"/>
                  </a:moveTo>
                  <a:cubicBezTo>
                    <a:pt x="15536" y="31697"/>
                    <a:pt x="16078" y="32488"/>
                    <a:pt x="16723" y="33238"/>
                  </a:cubicBezTo>
                  <a:cubicBezTo>
                    <a:pt x="15453" y="34113"/>
                    <a:pt x="14307" y="35029"/>
                    <a:pt x="13308" y="36071"/>
                  </a:cubicBezTo>
                  <a:cubicBezTo>
                    <a:pt x="12683" y="35446"/>
                    <a:pt x="12121" y="34800"/>
                    <a:pt x="11600" y="34134"/>
                  </a:cubicBezTo>
                  <a:cubicBezTo>
                    <a:pt x="11517" y="34009"/>
                    <a:pt x="11433" y="33884"/>
                    <a:pt x="11350" y="33780"/>
                  </a:cubicBezTo>
                  <a:cubicBezTo>
                    <a:pt x="11475" y="33655"/>
                    <a:pt x="11600" y="33551"/>
                    <a:pt x="11725" y="33426"/>
                  </a:cubicBezTo>
                  <a:cubicBezTo>
                    <a:pt x="12787" y="32509"/>
                    <a:pt x="13912" y="31676"/>
                    <a:pt x="15078" y="30906"/>
                  </a:cubicBezTo>
                  <a:close/>
                  <a:moveTo>
                    <a:pt x="4977" y="29615"/>
                  </a:moveTo>
                  <a:cubicBezTo>
                    <a:pt x="5227" y="30927"/>
                    <a:pt x="5581" y="32218"/>
                    <a:pt x="6123" y="33488"/>
                  </a:cubicBezTo>
                  <a:cubicBezTo>
                    <a:pt x="5352" y="34363"/>
                    <a:pt x="4623" y="35279"/>
                    <a:pt x="3936" y="36279"/>
                  </a:cubicBezTo>
                  <a:cubicBezTo>
                    <a:pt x="3207" y="35196"/>
                    <a:pt x="2603" y="34155"/>
                    <a:pt x="2083" y="33134"/>
                  </a:cubicBezTo>
                  <a:cubicBezTo>
                    <a:pt x="2978" y="31822"/>
                    <a:pt x="3936" y="30656"/>
                    <a:pt x="4977" y="29615"/>
                  </a:cubicBezTo>
                  <a:close/>
                  <a:moveTo>
                    <a:pt x="9518" y="30718"/>
                  </a:moveTo>
                  <a:cubicBezTo>
                    <a:pt x="9622" y="31093"/>
                    <a:pt x="9705" y="31447"/>
                    <a:pt x="9830" y="31801"/>
                  </a:cubicBezTo>
                  <a:cubicBezTo>
                    <a:pt x="9934" y="32176"/>
                    <a:pt x="10059" y="32530"/>
                    <a:pt x="10205" y="32884"/>
                  </a:cubicBezTo>
                  <a:lnTo>
                    <a:pt x="10226" y="32926"/>
                  </a:lnTo>
                  <a:cubicBezTo>
                    <a:pt x="10371" y="33155"/>
                    <a:pt x="10538" y="33384"/>
                    <a:pt x="10705" y="33634"/>
                  </a:cubicBezTo>
                  <a:cubicBezTo>
                    <a:pt x="10725" y="33655"/>
                    <a:pt x="10746" y="33676"/>
                    <a:pt x="10767" y="33717"/>
                  </a:cubicBezTo>
                  <a:cubicBezTo>
                    <a:pt x="10725" y="33738"/>
                    <a:pt x="10705" y="33759"/>
                    <a:pt x="10663" y="33801"/>
                  </a:cubicBezTo>
                  <a:cubicBezTo>
                    <a:pt x="9809" y="34592"/>
                    <a:pt x="9039" y="35446"/>
                    <a:pt x="8351" y="36404"/>
                  </a:cubicBezTo>
                  <a:cubicBezTo>
                    <a:pt x="7956" y="35862"/>
                    <a:pt x="7581" y="35321"/>
                    <a:pt x="7247" y="34759"/>
                  </a:cubicBezTo>
                  <a:cubicBezTo>
                    <a:pt x="7018" y="34363"/>
                    <a:pt x="6810" y="33967"/>
                    <a:pt x="6644" y="33571"/>
                  </a:cubicBezTo>
                  <a:cubicBezTo>
                    <a:pt x="7539" y="32572"/>
                    <a:pt x="8497" y="31635"/>
                    <a:pt x="9518" y="30718"/>
                  </a:cubicBezTo>
                  <a:close/>
                  <a:moveTo>
                    <a:pt x="33509" y="34050"/>
                  </a:moveTo>
                  <a:cubicBezTo>
                    <a:pt x="34446" y="34425"/>
                    <a:pt x="35675" y="34821"/>
                    <a:pt x="37008" y="35196"/>
                  </a:cubicBezTo>
                  <a:cubicBezTo>
                    <a:pt x="36216" y="35612"/>
                    <a:pt x="35425" y="36008"/>
                    <a:pt x="34654" y="36404"/>
                  </a:cubicBezTo>
                  <a:cubicBezTo>
                    <a:pt x="33780" y="36820"/>
                    <a:pt x="32926" y="37258"/>
                    <a:pt x="32114" y="37674"/>
                  </a:cubicBezTo>
                  <a:cubicBezTo>
                    <a:pt x="30864" y="37133"/>
                    <a:pt x="29698" y="36591"/>
                    <a:pt x="28615" y="36050"/>
                  </a:cubicBezTo>
                  <a:cubicBezTo>
                    <a:pt x="30198" y="35425"/>
                    <a:pt x="31822" y="34779"/>
                    <a:pt x="33509" y="34050"/>
                  </a:cubicBezTo>
                  <a:close/>
                  <a:moveTo>
                    <a:pt x="24179" y="34050"/>
                  </a:moveTo>
                  <a:cubicBezTo>
                    <a:pt x="25199" y="34717"/>
                    <a:pt x="26324" y="35362"/>
                    <a:pt x="27553" y="36008"/>
                  </a:cubicBezTo>
                  <a:cubicBezTo>
                    <a:pt x="26636" y="36362"/>
                    <a:pt x="25741" y="36716"/>
                    <a:pt x="24887" y="37070"/>
                  </a:cubicBezTo>
                  <a:lnTo>
                    <a:pt x="24824" y="37112"/>
                  </a:lnTo>
                  <a:cubicBezTo>
                    <a:pt x="24387" y="37445"/>
                    <a:pt x="23887" y="37799"/>
                    <a:pt x="23408" y="38132"/>
                  </a:cubicBezTo>
                  <a:cubicBezTo>
                    <a:pt x="22263" y="37445"/>
                    <a:pt x="21222" y="36758"/>
                    <a:pt x="20284" y="36008"/>
                  </a:cubicBezTo>
                  <a:cubicBezTo>
                    <a:pt x="21472" y="35300"/>
                    <a:pt x="22784" y="34654"/>
                    <a:pt x="24179" y="34050"/>
                  </a:cubicBezTo>
                  <a:close/>
                  <a:moveTo>
                    <a:pt x="17015" y="33571"/>
                  </a:moveTo>
                  <a:cubicBezTo>
                    <a:pt x="17744" y="34404"/>
                    <a:pt x="18577" y="35196"/>
                    <a:pt x="19535" y="35966"/>
                  </a:cubicBezTo>
                  <a:cubicBezTo>
                    <a:pt x="18327" y="36737"/>
                    <a:pt x="17265" y="37612"/>
                    <a:pt x="16390" y="38653"/>
                  </a:cubicBezTo>
                  <a:cubicBezTo>
                    <a:pt x="15390" y="37924"/>
                    <a:pt x="14453" y="37174"/>
                    <a:pt x="13620" y="36383"/>
                  </a:cubicBezTo>
                  <a:cubicBezTo>
                    <a:pt x="14620" y="35342"/>
                    <a:pt x="15744" y="34425"/>
                    <a:pt x="17015" y="33571"/>
                  </a:cubicBezTo>
                  <a:close/>
                  <a:moveTo>
                    <a:pt x="11017" y="34050"/>
                  </a:moveTo>
                  <a:cubicBezTo>
                    <a:pt x="11100" y="34175"/>
                    <a:pt x="11163" y="34280"/>
                    <a:pt x="11246" y="34384"/>
                  </a:cubicBezTo>
                  <a:cubicBezTo>
                    <a:pt x="11788" y="35092"/>
                    <a:pt x="12371" y="35758"/>
                    <a:pt x="13016" y="36383"/>
                  </a:cubicBezTo>
                  <a:cubicBezTo>
                    <a:pt x="12850" y="36570"/>
                    <a:pt x="12683" y="36758"/>
                    <a:pt x="12516" y="36966"/>
                  </a:cubicBezTo>
                  <a:cubicBezTo>
                    <a:pt x="12287" y="37237"/>
                    <a:pt x="12058" y="37549"/>
                    <a:pt x="11829" y="37841"/>
                  </a:cubicBezTo>
                  <a:cubicBezTo>
                    <a:pt x="11517" y="38278"/>
                    <a:pt x="11225" y="38736"/>
                    <a:pt x="10954" y="39215"/>
                  </a:cubicBezTo>
                  <a:cubicBezTo>
                    <a:pt x="10101" y="38445"/>
                    <a:pt x="9309" y="37632"/>
                    <a:pt x="8622" y="36758"/>
                  </a:cubicBezTo>
                  <a:cubicBezTo>
                    <a:pt x="9330" y="35779"/>
                    <a:pt x="10101" y="34904"/>
                    <a:pt x="10954" y="34113"/>
                  </a:cubicBezTo>
                  <a:cubicBezTo>
                    <a:pt x="10975" y="34092"/>
                    <a:pt x="10996" y="34071"/>
                    <a:pt x="11017" y="34050"/>
                  </a:cubicBezTo>
                  <a:close/>
                  <a:moveTo>
                    <a:pt x="1812" y="33571"/>
                  </a:moveTo>
                  <a:cubicBezTo>
                    <a:pt x="2333" y="34571"/>
                    <a:pt x="2957" y="35612"/>
                    <a:pt x="3686" y="36674"/>
                  </a:cubicBezTo>
                  <a:cubicBezTo>
                    <a:pt x="3145" y="37487"/>
                    <a:pt x="2645" y="38361"/>
                    <a:pt x="2166" y="39299"/>
                  </a:cubicBezTo>
                  <a:cubicBezTo>
                    <a:pt x="1999" y="39007"/>
                    <a:pt x="1812" y="38695"/>
                    <a:pt x="1625" y="38382"/>
                  </a:cubicBezTo>
                  <a:cubicBezTo>
                    <a:pt x="1208" y="37632"/>
                    <a:pt x="791" y="36883"/>
                    <a:pt x="396" y="36175"/>
                  </a:cubicBezTo>
                  <a:cubicBezTo>
                    <a:pt x="833" y="35238"/>
                    <a:pt x="1312" y="34363"/>
                    <a:pt x="1812" y="33571"/>
                  </a:cubicBezTo>
                  <a:close/>
                  <a:moveTo>
                    <a:pt x="6331" y="33925"/>
                  </a:moveTo>
                  <a:cubicBezTo>
                    <a:pt x="6498" y="34280"/>
                    <a:pt x="6664" y="34634"/>
                    <a:pt x="6873" y="34967"/>
                  </a:cubicBezTo>
                  <a:cubicBezTo>
                    <a:pt x="7227" y="35592"/>
                    <a:pt x="7643" y="36196"/>
                    <a:pt x="8081" y="36779"/>
                  </a:cubicBezTo>
                  <a:cubicBezTo>
                    <a:pt x="7477" y="37674"/>
                    <a:pt x="6935" y="38653"/>
                    <a:pt x="6435" y="39715"/>
                  </a:cubicBezTo>
                  <a:cubicBezTo>
                    <a:pt x="6269" y="39507"/>
                    <a:pt x="6081" y="39278"/>
                    <a:pt x="5915" y="39049"/>
                  </a:cubicBezTo>
                  <a:cubicBezTo>
                    <a:pt x="5290" y="38236"/>
                    <a:pt x="4728" y="37445"/>
                    <a:pt x="4207" y="36674"/>
                  </a:cubicBezTo>
                  <a:cubicBezTo>
                    <a:pt x="4853" y="35696"/>
                    <a:pt x="5581" y="34779"/>
                    <a:pt x="6331" y="33925"/>
                  </a:cubicBezTo>
                  <a:close/>
                  <a:moveTo>
                    <a:pt x="28073" y="36279"/>
                  </a:moveTo>
                  <a:cubicBezTo>
                    <a:pt x="29177" y="36820"/>
                    <a:pt x="30364" y="37383"/>
                    <a:pt x="31614" y="37924"/>
                  </a:cubicBezTo>
                  <a:cubicBezTo>
                    <a:pt x="30135" y="38695"/>
                    <a:pt x="28740" y="39465"/>
                    <a:pt x="27490" y="40236"/>
                  </a:cubicBezTo>
                  <a:cubicBezTo>
                    <a:pt x="26178" y="39632"/>
                    <a:pt x="24949" y="39028"/>
                    <a:pt x="23825" y="38361"/>
                  </a:cubicBezTo>
                  <a:cubicBezTo>
                    <a:pt x="24241" y="38070"/>
                    <a:pt x="24679" y="37778"/>
                    <a:pt x="25074" y="37466"/>
                  </a:cubicBezTo>
                  <a:cubicBezTo>
                    <a:pt x="25949" y="37112"/>
                    <a:pt x="26865" y="36758"/>
                    <a:pt x="27803" y="36383"/>
                  </a:cubicBezTo>
                  <a:cubicBezTo>
                    <a:pt x="27886" y="36341"/>
                    <a:pt x="27969" y="36300"/>
                    <a:pt x="28073" y="36279"/>
                  </a:cubicBezTo>
                  <a:close/>
                  <a:moveTo>
                    <a:pt x="19889" y="36258"/>
                  </a:moveTo>
                  <a:cubicBezTo>
                    <a:pt x="20826" y="37008"/>
                    <a:pt x="21867" y="37716"/>
                    <a:pt x="23013" y="38403"/>
                  </a:cubicBezTo>
                  <a:cubicBezTo>
                    <a:pt x="22992" y="38403"/>
                    <a:pt x="22971" y="38424"/>
                    <a:pt x="22950" y="38424"/>
                  </a:cubicBezTo>
                  <a:cubicBezTo>
                    <a:pt x="21867" y="39174"/>
                    <a:pt x="20763" y="39923"/>
                    <a:pt x="19868" y="40798"/>
                  </a:cubicBezTo>
                  <a:cubicBezTo>
                    <a:pt x="18764" y="40194"/>
                    <a:pt x="17723" y="39548"/>
                    <a:pt x="16765" y="38903"/>
                  </a:cubicBezTo>
                  <a:cubicBezTo>
                    <a:pt x="17640" y="37882"/>
                    <a:pt x="18681" y="37029"/>
                    <a:pt x="19889" y="36258"/>
                  </a:cubicBezTo>
                  <a:close/>
                  <a:moveTo>
                    <a:pt x="1812" y="0"/>
                  </a:moveTo>
                  <a:cubicBezTo>
                    <a:pt x="1479" y="437"/>
                    <a:pt x="1104" y="854"/>
                    <a:pt x="687" y="1271"/>
                  </a:cubicBezTo>
                  <a:cubicBezTo>
                    <a:pt x="625" y="1250"/>
                    <a:pt x="562" y="1229"/>
                    <a:pt x="521" y="1208"/>
                  </a:cubicBezTo>
                  <a:lnTo>
                    <a:pt x="354" y="1583"/>
                  </a:lnTo>
                  <a:cubicBezTo>
                    <a:pt x="250" y="1708"/>
                    <a:pt x="125" y="1812"/>
                    <a:pt x="0" y="1916"/>
                  </a:cubicBezTo>
                  <a:lnTo>
                    <a:pt x="0" y="2478"/>
                  </a:lnTo>
                  <a:cubicBezTo>
                    <a:pt x="271" y="2249"/>
                    <a:pt x="542" y="2020"/>
                    <a:pt x="791" y="1770"/>
                  </a:cubicBezTo>
                  <a:cubicBezTo>
                    <a:pt x="1833" y="2187"/>
                    <a:pt x="2832" y="2583"/>
                    <a:pt x="3790" y="2999"/>
                  </a:cubicBezTo>
                  <a:cubicBezTo>
                    <a:pt x="2916" y="3749"/>
                    <a:pt x="1937" y="4478"/>
                    <a:pt x="812" y="5207"/>
                  </a:cubicBezTo>
                  <a:cubicBezTo>
                    <a:pt x="542" y="5082"/>
                    <a:pt x="271" y="4936"/>
                    <a:pt x="0" y="4811"/>
                  </a:cubicBezTo>
                  <a:lnTo>
                    <a:pt x="0" y="5290"/>
                  </a:lnTo>
                  <a:cubicBezTo>
                    <a:pt x="125" y="5352"/>
                    <a:pt x="250" y="5415"/>
                    <a:pt x="375" y="5477"/>
                  </a:cubicBezTo>
                  <a:cubicBezTo>
                    <a:pt x="250" y="5561"/>
                    <a:pt x="125" y="5644"/>
                    <a:pt x="0" y="5727"/>
                  </a:cubicBezTo>
                  <a:lnTo>
                    <a:pt x="0" y="6227"/>
                  </a:lnTo>
                  <a:cubicBezTo>
                    <a:pt x="292" y="6060"/>
                    <a:pt x="562" y="5873"/>
                    <a:pt x="833" y="5706"/>
                  </a:cubicBezTo>
                  <a:cubicBezTo>
                    <a:pt x="2041" y="6290"/>
                    <a:pt x="3124" y="6873"/>
                    <a:pt x="4144" y="7477"/>
                  </a:cubicBezTo>
                  <a:cubicBezTo>
                    <a:pt x="2937" y="8247"/>
                    <a:pt x="1625" y="8976"/>
                    <a:pt x="208" y="9726"/>
                  </a:cubicBezTo>
                  <a:cubicBezTo>
                    <a:pt x="146" y="9684"/>
                    <a:pt x="63" y="9643"/>
                    <a:pt x="0" y="9601"/>
                  </a:cubicBezTo>
                  <a:lnTo>
                    <a:pt x="0" y="10330"/>
                  </a:lnTo>
                  <a:cubicBezTo>
                    <a:pt x="63" y="10288"/>
                    <a:pt x="146" y="10246"/>
                    <a:pt x="208" y="10205"/>
                  </a:cubicBezTo>
                  <a:cubicBezTo>
                    <a:pt x="1208" y="10767"/>
                    <a:pt x="2145" y="11329"/>
                    <a:pt x="3082" y="11892"/>
                  </a:cubicBezTo>
                  <a:cubicBezTo>
                    <a:pt x="2416" y="12204"/>
                    <a:pt x="1749" y="12516"/>
                    <a:pt x="1062" y="12808"/>
                  </a:cubicBezTo>
                  <a:cubicBezTo>
                    <a:pt x="708" y="12975"/>
                    <a:pt x="354" y="13141"/>
                    <a:pt x="0" y="13308"/>
                  </a:cubicBezTo>
                  <a:lnTo>
                    <a:pt x="0" y="13787"/>
                  </a:lnTo>
                  <a:cubicBezTo>
                    <a:pt x="417" y="13599"/>
                    <a:pt x="833" y="13391"/>
                    <a:pt x="1250" y="13204"/>
                  </a:cubicBezTo>
                  <a:cubicBezTo>
                    <a:pt x="2020" y="12871"/>
                    <a:pt x="2770" y="12516"/>
                    <a:pt x="3520" y="12162"/>
                  </a:cubicBezTo>
                  <a:cubicBezTo>
                    <a:pt x="3957" y="12433"/>
                    <a:pt x="4374" y="12704"/>
                    <a:pt x="4790" y="12975"/>
                  </a:cubicBezTo>
                  <a:cubicBezTo>
                    <a:pt x="5019" y="13225"/>
                    <a:pt x="5248" y="13454"/>
                    <a:pt x="5456" y="13704"/>
                  </a:cubicBezTo>
                  <a:cubicBezTo>
                    <a:pt x="4748" y="14099"/>
                    <a:pt x="3999" y="14495"/>
                    <a:pt x="3270" y="14891"/>
                  </a:cubicBezTo>
                  <a:cubicBezTo>
                    <a:pt x="2458" y="15307"/>
                    <a:pt x="1625" y="15765"/>
                    <a:pt x="791" y="16203"/>
                  </a:cubicBezTo>
                  <a:cubicBezTo>
                    <a:pt x="542" y="15932"/>
                    <a:pt x="271" y="15661"/>
                    <a:pt x="0" y="15390"/>
                  </a:cubicBezTo>
                  <a:lnTo>
                    <a:pt x="0" y="15994"/>
                  </a:lnTo>
                  <a:cubicBezTo>
                    <a:pt x="125" y="16140"/>
                    <a:pt x="271" y="16265"/>
                    <a:pt x="396" y="16411"/>
                  </a:cubicBezTo>
                  <a:cubicBezTo>
                    <a:pt x="271" y="16494"/>
                    <a:pt x="125" y="16578"/>
                    <a:pt x="0" y="16640"/>
                  </a:cubicBezTo>
                  <a:lnTo>
                    <a:pt x="0" y="17140"/>
                  </a:lnTo>
                  <a:cubicBezTo>
                    <a:pt x="229" y="17015"/>
                    <a:pt x="458" y="16890"/>
                    <a:pt x="687" y="16765"/>
                  </a:cubicBezTo>
                  <a:cubicBezTo>
                    <a:pt x="1354" y="17515"/>
                    <a:pt x="1916" y="18327"/>
                    <a:pt x="2374" y="19202"/>
                  </a:cubicBezTo>
                  <a:cubicBezTo>
                    <a:pt x="1583" y="19618"/>
                    <a:pt x="791" y="20055"/>
                    <a:pt x="0" y="20514"/>
                  </a:cubicBezTo>
                  <a:lnTo>
                    <a:pt x="0" y="21013"/>
                  </a:lnTo>
                  <a:cubicBezTo>
                    <a:pt x="854" y="20514"/>
                    <a:pt x="1729" y="20035"/>
                    <a:pt x="2583" y="19576"/>
                  </a:cubicBezTo>
                  <a:cubicBezTo>
                    <a:pt x="3020" y="20409"/>
                    <a:pt x="3374" y="21284"/>
                    <a:pt x="3665" y="22221"/>
                  </a:cubicBezTo>
                  <a:cubicBezTo>
                    <a:pt x="2312" y="23013"/>
                    <a:pt x="1104" y="23804"/>
                    <a:pt x="0" y="24575"/>
                  </a:cubicBezTo>
                  <a:lnTo>
                    <a:pt x="0" y="25116"/>
                  </a:lnTo>
                  <a:cubicBezTo>
                    <a:pt x="1146" y="24304"/>
                    <a:pt x="2395" y="23492"/>
                    <a:pt x="3811" y="22638"/>
                  </a:cubicBezTo>
                  <a:cubicBezTo>
                    <a:pt x="4061" y="23533"/>
                    <a:pt x="4269" y="24471"/>
                    <a:pt x="4394" y="25429"/>
                  </a:cubicBezTo>
                  <a:cubicBezTo>
                    <a:pt x="3082" y="26407"/>
                    <a:pt x="1812" y="27469"/>
                    <a:pt x="604" y="28657"/>
                  </a:cubicBezTo>
                  <a:cubicBezTo>
                    <a:pt x="417" y="27969"/>
                    <a:pt x="208" y="27324"/>
                    <a:pt x="0" y="26678"/>
                  </a:cubicBezTo>
                  <a:lnTo>
                    <a:pt x="0" y="28115"/>
                  </a:lnTo>
                  <a:cubicBezTo>
                    <a:pt x="83" y="28407"/>
                    <a:pt x="167" y="28698"/>
                    <a:pt x="250" y="29011"/>
                  </a:cubicBezTo>
                  <a:cubicBezTo>
                    <a:pt x="167" y="29094"/>
                    <a:pt x="83" y="29177"/>
                    <a:pt x="0" y="29260"/>
                  </a:cubicBezTo>
                  <a:lnTo>
                    <a:pt x="0" y="29844"/>
                  </a:lnTo>
                  <a:cubicBezTo>
                    <a:pt x="125" y="29719"/>
                    <a:pt x="229" y="29594"/>
                    <a:pt x="354" y="29469"/>
                  </a:cubicBezTo>
                  <a:cubicBezTo>
                    <a:pt x="417" y="29719"/>
                    <a:pt x="500" y="29948"/>
                    <a:pt x="542" y="30218"/>
                  </a:cubicBezTo>
                  <a:cubicBezTo>
                    <a:pt x="791" y="31176"/>
                    <a:pt x="1146" y="32134"/>
                    <a:pt x="1604" y="33113"/>
                  </a:cubicBezTo>
                  <a:cubicBezTo>
                    <a:pt x="1083" y="33905"/>
                    <a:pt x="583" y="34779"/>
                    <a:pt x="146" y="35696"/>
                  </a:cubicBezTo>
                  <a:cubicBezTo>
                    <a:pt x="83" y="35612"/>
                    <a:pt x="42" y="35529"/>
                    <a:pt x="0" y="35425"/>
                  </a:cubicBezTo>
                  <a:lnTo>
                    <a:pt x="0" y="36654"/>
                  </a:lnTo>
                  <a:cubicBezTo>
                    <a:pt x="21" y="36612"/>
                    <a:pt x="63" y="36550"/>
                    <a:pt x="104" y="36529"/>
                  </a:cubicBezTo>
                  <a:cubicBezTo>
                    <a:pt x="479" y="37195"/>
                    <a:pt x="854" y="37882"/>
                    <a:pt x="1250" y="38590"/>
                  </a:cubicBezTo>
                  <a:cubicBezTo>
                    <a:pt x="1479" y="38986"/>
                    <a:pt x="1708" y="39382"/>
                    <a:pt x="1958" y="39757"/>
                  </a:cubicBezTo>
                  <a:cubicBezTo>
                    <a:pt x="1666" y="40382"/>
                    <a:pt x="1395" y="41027"/>
                    <a:pt x="1146" y="41694"/>
                  </a:cubicBezTo>
                  <a:lnTo>
                    <a:pt x="1604" y="41694"/>
                  </a:lnTo>
                  <a:cubicBezTo>
                    <a:pt x="1812" y="41173"/>
                    <a:pt x="2020" y="40673"/>
                    <a:pt x="2228" y="40194"/>
                  </a:cubicBezTo>
                  <a:cubicBezTo>
                    <a:pt x="2583" y="40715"/>
                    <a:pt x="2937" y="41215"/>
                    <a:pt x="3311" y="41694"/>
                  </a:cubicBezTo>
                  <a:lnTo>
                    <a:pt x="3853" y="41694"/>
                  </a:lnTo>
                  <a:cubicBezTo>
                    <a:pt x="3374" y="41069"/>
                    <a:pt x="2895" y="40423"/>
                    <a:pt x="2458" y="39736"/>
                  </a:cubicBezTo>
                  <a:cubicBezTo>
                    <a:pt x="2916" y="38778"/>
                    <a:pt x="3416" y="37903"/>
                    <a:pt x="3936" y="37070"/>
                  </a:cubicBezTo>
                  <a:cubicBezTo>
                    <a:pt x="4457" y="37799"/>
                    <a:pt x="4998" y="38528"/>
                    <a:pt x="5561" y="39319"/>
                  </a:cubicBezTo>
                  <a:cubicBezTo>
                    <a:pt x="5790" y="39590"/>
                    <a:pt x="6019" y="39882"/>
                    <a:pt x="6248" y="40152"/>
                  </a:cubicBezTo>
                  <a:cubicBezTo>
                    <a:pt x="6040" y="40652"/>
                    <a:pt x="5831" y="41173"/>
                    <a:pt x="5644" y="41694"/>
                  </a:cubicBezTo>
                  <a:lnTo>
                    <a:pt x="6102" y="41694"/>
                  </a:lnTo>
                  <a:cubicBezTo>
                    <a:pt x="6248" y="41298"/>
                    <a:pt x="6394" y="40902"/>
                    <a:pt x="6560" y="40527"/>
                  </a:cubicBezTo>
                  <a:cubicBezTo>
                    <a:pt x="6914" y="40923"/>
                    <a:pt x="7268" y="41319"/>
                    <a:pt x="7664" y="41694"/>
                  </a:cubicBezTo>
                  <a:lnTo>
                    <a:pt x="8268" y="41694"/>
                  </a:lnTo>
                  <a:cubicBezTo>
                    <a:pt x="7726" y="41173"/>
                    <a:pt x="7227" y="40652"/>
                    <a:pt x="6748" y="40090"/>
                  </a:cubicBezTo>
                  <a:cubicBezTo>
                    <a:pt x="7227" y="39007"/>
                    <a:pt x="7768" y="38028"/>
                    <a:pt x="8372" y="37133"/>
                  </a:cubicBezTo>
                  <a:cubicBezTo>
                    <a:pt x="9080" y="38007"/>
                    <a:pt x="9851" y="38820"/>
                    <a:pt x="10725" y="39590"/>
                  </a:cubicBezTo>
                  <a:cubicBezTo>
                    <a:pt x="10371" y="40257"/>
                    <a:pt x="10038" y="40965"/>
                    <a:pt x="9747" y="41694"/>
                  </a:cubicBezTo>
                  <a:lnTo>
                    <a:pt x="10205" y="41694"/>
                  </a:lnTo>
                  <a:cubicBezTo>
                    <a:pt x="10475" y="41069"/>
                    <a:pt x="10746" y="40465"/>
                    <a:pt x="11059" y="39882"/>
                  </a:cubicBezTo>
                  <a:cubicBezTo>
                    <a:pt x="11808" y="40506"/>
                    <a:pt x="12600" y="41110"/>
                    <a:pt x="13454" y="41694"/>
                  </a:cubicBezTo>
                  <a:lnTo>
                    <a:pt x="14245" y="41694"/>
                  </a:lnTo>
                  <a:cubicBezTo>
                    <a:pt x="13162" y="41006"/>
                    <a:pt x="12183" y="40277"/>
                    <a:pt x="11288" y="39507"/>
                  </a:cubicBezTo>
                  <a:cubicBezTo>
                    <a:pt x="11558" y="39007"/>
                    <a:pt x="11871" y="38549"/>
                    <a:pt x="12183" y="38091"/>
                  </a:cubicBezTo>
                  <a:cubicBezTo>
                    <a:pt x="12391" y="37799"/>
                    <a:pt x="12621" y="37508"/>
                    <a:pt x="12850" y="37237"/>
                  </a:cubicBezTo>
                  <a:cubicBezTo>
                    <a:pt x="12995" y="37049"/>
                    <a:pt x="13162" y="36862"/>
                    <a:pt x="13329" y="36695"/>
                  </a:cubicBezTo>
                  <a:cubicBezTo>
                    <a:pt x="14162" y="37508"/>
                    <a:pt x="15099" y="38257"/>
                    <a:pt x="16119" y="38986"/>
                  </a:cubicBezTo>
                  <a:cubicBezTo>
                    <a:pt x="15640" y="39590"/>
                    <a:pt x="15224" y="40257"/>
                    <a:pt x="14891" y="40985"/>
                  </a:cubicBezTo>
                  <a:cubicBezTo>
                    <a:pt x="14745" y="41215"/>
                    <a:pt x="14620" y="41464"/>
                    <a:pt x="14495" y="41694"/>
                  </a:cubicBezTo>
                  <a:lnTo>
                    <a:pt x="14995" y="41694"/>
                  </a:lnTo>
                  <a:cubicBezTo>
                    <a:pt x="15078" y="41527"/>
                    <a:pt x="15161" y="41360"/>
                    <a:pt x="15265" y="41194"/>
                  </a:cubicBezTo>
                  <a:cubicBezTo>
                    <a:pt x="15599" y="40486"/>
                    <a:pt x="16015" y="39840"/>
                    <a:pt x="16494" y="39236"/>
                  </a:cubicBezTo>
                  <a:cubicBezTo>
                    <a:pt x="17452" y="39882"/>
                    <a:pt x="18473" y="40506"/>
                    <a:pt x="19556" y="41110"/>
                  </a:cubicBezTo>
                  <a:cubicBezTo>
                    <a:pt x="19389" y="41298"/>
                    <a:pt x="19222" y="41485"/>
                    <a:pt x="19077" y="41694"/>
                  </a:cubicBezTo>
                  <a:lnTo>
                    <a:pt x="19618" y="41694"/>
                  </a:lnTo>
                  <a:cubicBezTo>
                    <a:pt x="19722" y="41569"/>
                    <a:pt x="19847" y="41444"/>
                    <a:pt x="19951" y="41319"/>
                  </a:cubicBezTo>
                  <a:cubicBezTo>
                    <a:pt x="20180" y="41444"/>
                    <a:pt x="20430" y="41569"/>
                    <a:pt x="20659" y="41694"/>
                  </a:cubicBezTo>
                  <a:lnTo>
                    <a:pt x="21638" y="41694"/>
                  </a:lnTo>
                  <a:cubicBezTo>
                    <a:pt x="21180" y="41464"/>
                    <a:pt x="20722" y="41235"/>
                    <a:pt x="20264" y="41006"/>
                  </a:cubicBezTo>
                  <a:cubicBezTo>
                    <a:pt x="21097" y="40215"/>
                    <a:pt x="22138" y="39507"/>
                    <a:pt x="23200" y="38799"/>
                  </a:cubicBezTo>
                  <a:cubicBezTo>
                    <a:pt x="23263" y="38736"/>
                    <a:pt x="23346" y="38695"/>
                    <a:pt x="23429" y="38632"/>
                  </a:cubicBezTo>
                  <a:cubicBezTo>
                    <a:pt x="24554" y="39299"/>
                    <a:pt x="25762" y="39923"/>
                    <a:pt x="27053" y="40506"/>
                  </a:cubicBezTo>
                  <a:cubicBezTo>
                    <a:pt x="26970" y="40569"/>
                    <a:pt x="26886" y="40611"/>
                    <a:pt x="26803" y="40652"/>
                  </a:cubicBezTo>
                  <a:cubicBezTo>
                    <a:pt x="26303" y="40985"/>
                    <a:pt x="25845" y="41339"/>
                    <a:pt x="25428" y="41694"/>
                  </a:cubicBezTo>
                  <a:lnTo>
                    <a:pt x="26116" y="41694"/>
                  </a:lnTo>
                  <a:cubicBezTo>
                    <a:pt x="26407" y="41464"/>
                    <a:pt x="26720" y="41235"/>
                    <a:pt x="27053" y="41027"/>
                  </a:cubicBezTo>
                  <a:cubicBezTo>
                    <a:pt x="27199" y="40923"/>
                    <a:pt x="27365" y="40819"/>
                    <a:pt x="27532" y="40715"/>
                  </a:cubicBezTo>
                  <a:cubicBezTo>
                    <a:pt x="28282" y="41069"/>
                    <a:pt x="29052" y="41381"/>
                    <a:pt x="29864" y="41694"/>
                  </a:cubicBezTo>
                  <a:lnTo>
                    <a:pt x="31093" y="41694"/>
                  </a:lnTo>
                  <a:cubicBezTo>
                    <a:pt x="30010" y="41298"/>
                    <a:pt x="28948" y="40881"/>
                    <a:pt x="27969" y="40444"/>
                  </a:cubicBezTo>
                  <a:cubicBezTo>
                    <a:pt x="29219" y="39673"/>
                    <a:pt x="30614" y="38924"/>
                    <a:pt x="32114" y="38153"/>
                  </a:cubicBezTo>
                  <a:cubicBezTo>
                    <a:pt x="33509" y="38757"/>
                    <a:pt x="34967" y="39361"/>
                    <a:pt x="36508" y="39965"/>
                  </a:cubicBezTo>
                  <a:cubicBezTo>
                    <a:pt x="35425" y="40548"/>
                    <a:pt x="34404" y="41131"/>
                    <a:pt x="33446" y="41694"/>
                  </a:cubicBezTo>
                  <a:lnTo>
                    <a:pt x="34321" y="41694"/>
                  </a:lnTo>
                  <a:cubicBezTo>
                    <a:pt x="35175" y="41194"/>
                    <a:pt x="36091" y="40694"/>
                    <a:pt x="37028" y="40173"/>
                  </a:cubicBezTo>
                  <a:cubicBezTo>
                    <a:pt x="37903" y="40506"/>
                    <a:pt x="38819" y="40860"/>
                    <a:pt x="39736" y="41215"/>
                  </a:cubicBezTo>
                  <a:lnTo>
                    <a:pt x="39736" y="40756"/>
                  </a:lnTo>
                  <a:cubicBezTo>
                    <a:pt x="38986" y="40465"/>
                    <a:pt x="38236" y="40173"/>
                    <a:pt x="37528" y="39903"/>
                  </a:cubicBezTo>
                  <a:cubicBezTo>
                    <a:pt x="37945" y="39673"/>
                    <a:pt x="38382" y="39444"/>
                    <a:pt x="38819" y="39194"/>
                  </a:cubicBezTo>
                  <a:cubicBezTo>
                    <a:pt x="39111" y="39028"/>
                    <a:pt x="39423" y="38861"/>
                    <a:pt x="39736" y="38695"/>
                  </a:cubicBezTo>
                  <a:lnTo>
                    <a:pt x="39736" y="38216"/>
                  </a:lnTo>
                  <a:cubicBezTo>
                    <a:pt x="39340" y="38424"/>
                    <a:pt x="38965" y="38611"/>
                    <a:pt x="38611" y="38820"/>
                  </a:cubicBezTo>
                  <a:cubicBezTo>
                    <a:pt x="38049" y="39111"/>
                    <a:pt x="37528" y="39403"/>
                    <a:pt x="37008" y="39694"/>
                  </a:cubicBezTo>
                  <a:cubicBezTo>
                    <a:pt x="35466" y="39090"/>
                    <a:pt x="34009" y="38486"/>
                    <a:pt x="32613" y="37903"/>
                  </a:cubicBezTo>
                  <a:cubicBezTo>
                    <a:pt x="33342" y="37528"/>
                    <a:pt x="34071" y="37174"/>
                    <a:pt x="34842" y="36779"/>
                  </a:cubicBezTo>
                  <a:cubicBezTo>
                    <a:pt x="35758" y="36320"/>
                    <a:pt x="36674" y="35862"/>
                    <a:pt x="37632" y="35383"/>
                  </a:cubicBezTo>
                  <a:cubicBezTo>
                    <a:pt x="37945" y="35467"/>
                    <a:pt x="38278" y="35550"/>
                    <a:pt x="38590" y="35654"/>
                  </a:cubicBezTo>
                  <a:cubicBezTo>
                    <a:pt x="38965" y="35758"/>
                    <a:pt x="39340" y="35862"/>
                    <a:pt x="39736" y="35966"/>
                  </a:cubicBezTo>
                  <a:lnTo>
                    <a:pt x="39736" y="35529"/>
                  </a:lnTo>
                  <a:cubicBezTo>
                    <a:pt x="39382" y="35425"/>
                    <a:pt x="39049" y="35321"/>
                    <a:pt x="38715" y="35238"/>
                  </a:cubicBezTo>
                  <a:cubicBezTo>
                    <a:pt x="38549" y="35196"/>
                    <a:pt x="38361" y="35133"/>
                    <a:pt x="38195" y="35092"/>
                  </a:cubicBezTo>
                  <a:cubicBezTo>
                    <a:pt x="38694" y="34821"/>
                    <a:pt x="39215" y="34550"/>
                    <a:pt x="39736" y="34280"/>
                  </a:cubicBezTo>
                  <a:lnTo>
                    <a:pt x="39736" y="33801"/>
                  </a:lnTo>
                  <a:cubicBezTo>
                    <a:pt x="39007" y="34175"/>
                    <a:pt x="38299" y="34550"/>
                    <a:pt x="37591" y="34904"/>
                  </a:cubicBezTo>
                  <a:cubicBezTo>
                    <a:pt x="36279" y="34529"/>
                    <a:pt x="35050" y="34175"/>
                    <a:pt x="34071" y="33801"/>
                  </a:cubicBezTo>
                  <a:cubicBezTo>
                    <a:pt x="35925" y="32967"/>
                    <a:pt x="37820" y="32051"/>
                    <a:pt x="39736" y="31010"/>
                  </a:cubicBezTo>
                  <a:lnTo>
                    <a:pt x="39736" y="30427"/>
                  </a:lnTo>
                  <a:cubicBezTo>
                    <a:pt x="38049" y="30052"/>
                    <a:pt x="36466" y="29698"/>
                    <a:pt x="35112" y="29156"/>
                  </a:cubicBezTo>
                  <a:cubicBezTo>
                    <a:pt x="36466" y="28407"/>
                    <a:pt x="37820" y="27574"/>
                    <a:pt x="39111" y="26616"/>
                  </a:cubicBezTo>
                  <a:cubicBezTo>
                    <a:pt x="39153" y="26595"/>
                    <a:pt x="39173" y="26574"/>
                    <a:pt x="39215" y="26553"/>
                  </a:cubicBezTo>
                  <a:cubicBezTo>
                    <a:pt x="39382" y="26616"/>
                    <a:pt x="39548" y="26657"/>
                    <a:pt x="39736" y="26699"/>
                  </a:cubicBezTo>
                  <a:lnTo>
                    <a:pt x="39736" y="26241"/>
                  </a:lnTo>
                  <a:lnTo>
                    <a:pt x="39736" y="25741"/>
                  </a:lnTo>
                  <a:cubicBezTo>
                    <a:pt x="39548" y="25845"/>
                    <a:pt x="39340" y="25970"/>
                    <a:pt x="39153" y="26095"/>
                  </a:cubicBezTo>
                  <a:cubicBezTo>
                    <a:pt x="38986" y="26032"/>
                    <a:pt x="38840" y="25991"/>
                    <a:pt x="38674" y="25949"/>
                  </a:cubicBezTo>
                  <a:cubicBezTo>
                    <a:pt x="37445" y="25470"/>
                    <a:pt x="36341" y="24845"/>
                    <a:pt x="35362" y="24116"/>
                  </a:cubicBezTo>
                  <a:cubicBezTo>
                    <a:pt x="36383" y="23450"/>
                    <a:pt x="37382" y="22721"/>
                    <a:pt x="38403" y="21909"/>
                  </a:cubicBezTo>
                  <a:cubicBezTo>
                    <a:pt x="38819" y="22055"/>
                    <a:pt x="39257" y="22180"/>
                    <a:pt x="39736" y="22305"/>
                  </a:cubicBezTo>
                  <a:lnTo>
                    <a:pt x="39736" y="21867"/>
                  </a:lnTo>
                  <a:cubicBezTo>
                    <a:pt x="39403" y="21763"/>
                    <a:pt x="39111" y="21680"/>
                    <a:pt x="38799" y="21597"/>
                  </a:cubicBezTo>
                  <a:cubicBezTo>
                    <a:pt x="39111" y="21347"/>
                    <a:pt x="39423" y="21076"/>
                    <a:pt x="39736" y="20826"/>
                  </a:cubicBezTo>
                  <a:lnTo>
                    <a:pt x="39736" y="20243"/>
                  </a:lnTo>
                  <a:cubicBezTo>
                    <a:pt x="39257" y="20659"/>
                    <a:pt x="38778" y="21055"/>
                    <a:pt x="38299" y="21430"/>
                  </a:cubicBezTo>
                  <a:cubicBezTo>
                    <a:pt x="38174" y="21388"/>
                    <a:pt x="38049" y="21367"/>
                    <a:pt x="37924" y="21326"/>
                  </a:cubicBezTo>
                  <a:cubicBezTo>
                    <a:pt x="36778" y="20743"/>
                    <a:pt x="35904" y="20014"/>
                    <a:pt x="35196" y="19160"/>
                  </a:cubicBezTo>
                  <a:cubicBezTo>
                    <a:pt x="36091" y="18473"/>
                    <a:pt x="36966" y="17723"/>
                    <a:pt x="37841" y="16932"/>
                  </a:cubicBezTo>
                  <a:cubicBezTo>
                    <a:pt x="38403" y="17452"/>
                    <a:pt x="39049" y="17931"/>
                    <a:pt x="39736" y="18327"/>
                  </a:cubicBezTo>
                  <a:lnTo>
                    <a:pt x="39736" y="17827"/>
                  </a:lnTo>
                  <a:cubicBezTo>
                    <a:pt x="39173" y="17473"/>
                    <a:pt x="38653" y="17077"/>
                    <a:pt x="38153" y="16619"/>
                  </a:cubicBezTo>
                  <a:cubicBezTo>
                    <a:pt x="38694" y="16119"/>
                    <a:pt x="39215" y="15578"/>
                    <a:pt x="39736" y="15036"/>
                  </a:cubicBezTo>
                  <a:lnTo>
                    <a:pt x="39736" y="14412"/>
                  </a:lnTo>
                  <a:cubicBezTo>
                    <a:pt x="39111" y="15078"/>
                    <a:pt x="38486" y="15724"/>
                    <a:pt x="37841" y="16307"/>
                  </a:cubicBezTo>
                  <a:cubicBezTo>
                    <a:pt x="37091" y="15557"/>
                    <a:pt x="36404" y="14662"/>
                    <a:pt x="35758" y="13662"/>
                  </a:cubicBezTo>
                  <a:cubicBezTo>
                    <a:pt x="36362" y="13079"/>
                    <a:pt x="36924" y="12454"/>
                    <a:pt x="37487" y="11808"/>
                  </a:cubicBezTo>
                  <a:cubicBezTo>
                    <a:pt x="38174" y="12725"/>
                    <a:pt x="38903" y="13537"/>
                    <a:pt x="39736" y="14266"/>
                  </a:cubicBezTo>
                  <a:lnTo>
                    <a:pt x="39736" y="13683"/>
                  </a:lnTo>
                  <a:cubicBezTo>
                    <a:pt x="39049" y="13037"/>
                    <a:pt x="38403" y="12329"/>
                    <a:pt x="37778" y="11454"/>
                  </a:cubicBezTo>
                  <a:cubicBezTo>
                    <a:pt x="38340" y="10767"/>
                    <a:pt x="38903" y="10038"/>
                    <a:pt x="39423" y="9288"/>
                  </a:cubicBezTo>
                  <a:cubicBezTo>
                    <a:pt x="39527" y="9413"/>
                    <a:pt x="39632" y="9538"/>
                    <a:pt x="39736" y="9684"/>
                  </a:cubicBezTo>
                  <a:lnTo>
                    <a:pt x="39736" y="8955"/>
                  </a:lnTo>
                  <a:cubicBezTo>
                    <a:pt x="39715" y="8934"/>
                    <a:pt x="39694" y="8914"/>
                    <a:pt x="39673" y="8893"/>
                  </a:cubicBezTo>
                  <a:cubicBezTo>
                    <a:pt x="39694" y="8872"/>
                    <a:pt x="39715" y="8851"/>
                    <a:pt x="39736" y="8830"/>
                  </a:cubicBezTo>
                  <a:lnTo>
                    <a:pt x="39736" y="8039"/>
                  </a:lnTo>
                  <a:cubicBezTo>
                    <a:pt x="39632" y="8206"/>
                    <a:pt x="39507" y="8372"/>
                    <a:pt x="39403" y="8518"/>
                  </a:cubicBezTo>
                  <a:cubicBezTo>
                    <a:pt x="38674" y="7497"/>
                    <a:pt x="37924" y="6331"/>
                    <a:pt x="37070" y="4832"/>
                  </a:cubicBezTo>
                  <a:cubicBezTo>
                    <a:pt x="37591" y="4103"/>
                    <a:pt x="38091" y="3311"/>
                    <a:pt x="38611" y="2499"/>
                  </a:cubicBezTo>
                  <a:cubicBezTo>
                    <a:pt x="38965" y="3124"/>
                    <a:pt x="39340" y="3686"/>
                    <a:pt x="39736" y="4228"/>
                  </a:cubicBezTo>
                  <a:lnTo>
                    <a:pt x="39736" y="3478"/>
                  </a:lnTo>
                  <a:cubicBezTo>
                    <a:pt x="39423" y="3041"/>
                    <a:pt x="39132" y="2603"/>
                    <a:pt x="38840" y="2124"/>
                  </a:cubicBezTo>
                  <a:lnTo>
                    <a:pt x="38819" y="2104"/>
                  </a:lnTo>
                  <a:cubicBezTo>
                    <a:pt x="38819" y="2083"/>
                    <a:pt x="38799" y="2062"/>
                    <a:pt x="38778" y="2041"/>
                  </a:cubicBezTo>
                  <a:cubicBezTo>
                    <a:pt x="38486" y="1625"/>
                    <a:pt x="38174" y="1208"/>
                    <a:pt x="37861" y="792"/>
                  </a:cubicBezTo>
                  <a:cubicBezTo>
                    <a:pt x="37674" y="521"/>
                    <a:pt x="37466" y="271"/>
                    <a:pt x="37257" y="0"/>
                  </a:cubicBezTo>
                  <a:lnTo>
                    <a:pt x="36758" y="0"/>
                  </a:lnTo>
                  <a:cubicBezTo>
                    <a:pt x="37070" y="417"/>
                    <a:pt x="37382" y="812"/>
                    <a:pt x="37674" y="1208"/>
                  </a:cubicBezTo>
                  <a:cubicBezTo>
                    <a:pt x="37903" y="1520"/>
                    <a:pt x="38111" y="1833"/>
                    <a:pt x="38320" y="2124"/>
                  </a:cubicBezTo>
                  <a:cubicBezTo>
                    <a:pt x="37841" y="2916"/>
                    <a:pt x="37341" y="3686"/>
                    <a:pt x="36820" y="4415"/>
                  </a:cubicBezTo>
                  <a:cubicBezTo>
                    <a:pt x="36612" y="4061"/>
                    <a:pt x="36404" y="3665"/>
                    <a:pt x="36195" y="3270"/>
                  </a:cubicBezTo>
                  <a:cubicBezTo>
                    <a:pt x="35904" y="2853"/>
                    <a:pt x="35612" y="2416"/>
                    <a:pt x="35300" y="1999"/>
                  </a:cubicBezTo>
                  <a:cubicBezTo>
                    <a:pt x="34987" y="1541"/>
                    <a:pt x="34654" y="1083"/>
                    <a:pt x="34300" y="646"/>
                  </a:cubicBezTo>
                  <a:cubicBezTo>
                    <a:pt x="34446" y="437"/>
                    <a:pt x="34571" y="208"/>
                    <a:pt x="34696" y="0"/>
                  </a:cubicBezTo>
                  <a:lnTo>
                    <a:pt x="34196" y="0"/>
                  </a:lnTo>
                  <a:cubicBezTo>
                    <a:pt x="34134" y="83"/>
                    <a:pt x="34092" y="188"/>
                    <a:pt x="34029" y="271"/>
                  </a:cubicBezTo>
                  <a:cubicBezTo>
                    <a:pt x="33967" y="188"/>
                    <a:pt x="33884" y="83"/>
                    <a:pt x="33821" y="0"/>
                  </a:cubicBezTo>
                  <a:lnTo>
                    <a:pt x="33259" y="0"/>
                  </a:lnTo>
                  <a:cubicBezTo>
                    <a:pt x="33446" y="229"/>
                    <a:pt x="33613" y="437"/>
                    <a:pt x="33780" y="667"/>
                  </a:cubicBezTo>
                  <a:cubicBezTo>
                    <a:pt x="33426" y="1229"/>
                    <a:pt x="33071" y="1770"/>
                    <a:pt x="32738" y="2291"/>
                  </a:cubicBezTo>
                  <a:cubicBezTo>
                    <a:pt x="32155" y="1520"/>
                    <a:pt x="31530" y="750"/>
                    <a:pt x="30864" y="0"/>
                  </a:cubicBezTo>
                  <a:lnTo>
                    <a:pt x="30281" y="0"/>
                  </a:lnTo>
                  <a:cubicBezTo>
                    <a:pt x="31072" y="875"/>
                    <a:pt x="31801" y="1770"/>
                    <a:pt x="32468" y="2666"/>
                  </a:cubicBezTo>
                  <a:cubicBezTo>
                    <a:pt x="31989" y="3353"/>
                    <a:pt x="31510" y="4040"/>
                    <a:pt x="31031" y="4665"/>
                  </a:cubicBezTo>
                  <a:cubicBezTo>
                    <a:pt x="30302" y="3478"/>
                    <a:pt x="29510" y="2333"/>
                    <a:pt x="28636" y="1229"/>
                  </a:cubicBezTo>
                  <a:cubicBezTo>
                    <a:pt x="28906" y="833"/>
                    <a:pt x="29177" y="417"/>
                    <a:pt x="29427" y="0"/>
                  </a:cubicBezTo>
                  <a:lnTo>
                    <a:pt x="28927" y="0"/>
                  </a:lnTo>
                  <a:cubicBezTo>
                    <a:pt x="28740" y="292"/>
                    <a:pt x="28552" y="583"/>
                    <a:pt x="28344" y="875"/>
                  </a:cubicBezTo>
                  <a:cubicBezTo>
                    <a:pt x="28115" y="583"/>
                    <a:pt x="27865" y="292"/>
                    <a:pt x="27615" y="0"/>
                  </a:cubicBezTo>
                  <a:lnTo>
                    <a:pt x="27032" y="0"/>
                  </a:lnTo>
                  <a:cubicBezTo>
                    <a:pt x="27386" y="417"/>
                    <a:pt x="27761" y="833"/>
                    <a:pt x="28094" y="1250"/>
                  </a:cubicBezTo>
                  <a:cubicBezTo>
                    <a:pt x="27636" y="1895"/>
                    <a:pt x="27178" y="2520"/>
                    <a:pt x="26678" y="3145"/>
                  </a:cubicBezTo>
                  <a:cubicBezTo>
                    <a:pt x="25866" y="2208"/>
                    <a:pt x="24949" y="1312"/>
                    <a:pt x="23950" y="437"/>
                  </a:cubicBezTo>
                  <a:cubicBezTo>
                    <a:pt x="24012" y="292"/>
                    <a:pt x="24096" y="146"/>
                    <a:pt x="24158" y="0"/>
                  </a:cubicBezTo>
                  <a:lnTo>
                    <a:pt x="23679" y="0"/>
                  </a:lnTo>
                  <a:cubicBezTo>
                    <a:pt x="23658" y="42"/>
                    <a:pt x="23637" y="83"/>
                    <a:pt x="23617" y="146"/>
                  </a:cubicBezTo>
                  <a:cubicBezTo>
                    <a:pt x="23554" y="83"/>
                    <a:pt x="23512" y="42"/>
                    <a:pt x="23450" y="0"/>
                  </a:cubicBezTo>
                  <a:lnTo>
                    <a:pt x="22784" y="0"/>
                  </a:lnTo>
                  <a:cubicBezTo>
                    <a:pt x="22992" y="188"/>
                    <a:pt x="23200" y="354"/>
                    <a:pt x="23408" y="542"/>
                  </a:cubicBezTo>
                  <a:cubicBezTo>
                    <a:pt x="23096" y="1166"/>
                    <a:pt x="22784" y="1791"/>
                    <a:pt x="22450" y="2395"/>
                  </a:cubicBezTo>
                  <a:cubicBezTo>
                    <a:pt x="22159" y="2124"/>
                    <a:pt x="21867" y="1874"/>
                    <a:pt x="21555" y="1625"/>
                  </a:cubicBezTo>
                  <a:cubicBezTo>
                    <a:pt x="20972" y="1146"/>
                    <a:pt x="20368" y="687"/>
                    <a:pt x="19743" y="271"/>
                  </a:cubicBezTo>
                  <a:cubicBezTo>
                    <a:pt x="19785" y="188"/>
                    <a:pt x="19826" y="83"/>
                    <a:pt x="19868" y="0"/>
                  </a:cubicBezTo>
                  <a:lnTo>
                    <a:pt x="19389" y="0"/>
                  </a:lnTo>
                  <a:cubicBezTo>
                    <a:pt x="19389" y="0"/>
                    <a:pt x="19389" y="21"/>
                    <a:pt x="19389" y="21"/>
                  </a:cubicBezTo>
                  <a:cubicBezTo>
                    <a:pt x="19389" y="21"/>
                    <a:pt x="19368" y="0"/>
                    <a:pt x="19368" y="0"/>
                  </a:cubicBezTo>
                  <a:lnTo>
                    <a:pt x="18556" y="0"/>
                  </a:lnTo>
                  <a:cubicBezTo>
                    <a:pt x="18785" y="146"/>
                    <a:pt x="18993" y="271"/>
                    <a:pt x="19202" y="417"/>
                  </a:cubicBezTo>
                  <a:cubicBezTo>
                    <a:pt x="18827" y="1250"/>
                    <a:pt x="18368" y="2041"/>
                    <a:pt x="17869" y="2770"/>
                  </a:cubicBezTo>
                  <a:cubicBezTo>
                    <a:pt x="17015" y="2166"/>
                    <a:pt x="16098" y="1583"/>
                    <a:pt x="15140" y="1041"/>
                  </a:cubicBezTo>
                  <a:cubicBezTo>
                    <a:pt x="15307" y="708"/>
                    <a:pt x="15453" y="354"/>
                    <a:pt x="15578" y="0"/>
                  </a:cubicBezTo>
                  <a:lnTo>
                    <a:pt x="15120" y="0"/>
                  </a:lnTo>
                  <a:cubicBezTo>
                    <a:pt x="14995" y="271"/>
                    <a:pt x="14891" y="562"/>
                    <a:pt x="14766" y="833"/>
                  </a:cubicBezTo>
                  <a:cubicBezTo>
                    <a:pt x="14245" y="542"/>
                    <a:pt x="13724" y="271"/>
                    <a:pt x="13204" y="0"/>
                  </a:cubicBezTo>
                  <a:lnTo>
                    <a:pt x="12204" y="0"/>
                  </a:lnTo>
                  <a:cubicBezTo>
                    <a:pt x="13016" y="396"/>
                    <a:pt x="13808" y="812"/>
                    <a:pt x="14578" y="1229"/>
                  </a:cubicBezTo>
                  <a:cubicBezTo>
                    <a:pt x="14182" y="2104"/>
                    <a:pt x="13703" y="2937"/>
                    <a:pt x="13183" y="3749"/>
                  </a:cubicBezTo>
                  <a:cubicBezTo>
                    <a:pt x="12454" y="3291"/>
                    <a:pt x="11704" y="2832"/>
                    <a:pt x="10934" y="2395"/>
                  </a:cubicBezTo>
                  <a:cubicBezTo>
                    <a:pt x="10663" y="2249"/>
                    <a:pt x="10371" y="2104"/>
                    <a:pt x="10101" y="1958"/>
                  </a:cubicBezTo>
                  <a:cubicBezTo>
                    <a:pt x="10455" y="1333"/>
                    <a:pt x="10767" y="687"/>
                    <a:pt x="11038" y="0"/>
                  </a:cubicBezTo>
                  <a:lnTo>
                    <a:pt x="10559" y="0"/>
                  </a:lnTo>
                  <a:cubicBezTo>
                    <a:pt x="10309" y="604"/>
                    <a:pt x="10038" y="1187"/>
                    <a:pt x="9726" y="1749"/>
                  </a:cubicBezTo>
                  <a:cubicBezTo>
                    <a:pt x="9705" y="1749"/>
                    <a:pt x="9684" y="1729"/>
                    <a:pt x="9663" y="1729"/>
                  </a:cubicBezTo>
                  <a:cubicBezTo>
                    <a:pt x="8768" y="1250"/>
                    <a:pt x="7789" y="875"/>
                    <a:pt x="6748" y="479"/>
                  </a:cubicBezTo>
                  <a:lnTo>
                    <a:pt x="6727" y="479"/>
                  </a:lnTo>
                  <a:cubicBezTo>
                    <a:pt x="6852" y="313"/>
                    <a:pt x="6956" y="167"/>
                    <a:pt x="7060" y="0"/>
                  </a:cubicBezTo>
                  <a:lnTo>
                    <a:pt x="6539" y="0"/>
                  </a:lnTo>
                  <a:cubicBezTo>
                    <a:pt x="6456" y="104"/>
                    <a:pt x="6394" y="208"/>
                    <a:pt x="6310" y="313"/>
                  </a:cubicBezTo>
                  <a:cubicBezTo>
                    <a:pt x="6060" y="208"/>
                    <a:pt x="5790" y="104"/>
                    <a:pt x="5540" y="0"/>
                  </a:cubicBezTo>
                  <a:lnTo>
                    <a:pt x="4415" y="0"/>
                  </a:lnTo>
                  <a:cubicBezTo>
                    <a:pt x="4977" y="250"/>
                    <a:pt x="5519" y="458"/>
                    <a:pt x="6040" y="667"/>
                  </a:cubicBezTo>
                  <a:cubicBezTo>
                    <a:pt x="5498" y="1354"/>
                    <a:pt x="4873" y="2020"/>
                    <a:pt x="4144" y="2687"/>
                  </a:cubicBezTo>
                  <a:cubicBezTo>
                    <a:pt x="3186" y="2270"/>
                    <a:pt x="2187" y="1854"/>
                    <a:pt x="1146" y="1458"/>
                  </a:cubicBezTo>
                  <a:cubicBezTo>
                    <a:pt x="1625" y="979"/>
                    <a:pt x="2041" y="500"/>
                    <a:pt x="2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3"/>
          <p:cNvSpPr/>
          <p:nvPr/>
        </p:nvSpPr>
        <p:spPr>
          <a:xfrm rot="-7149932">
            <a:off x="-1605094" y="2220990"/>
            <a:ext cx="3190622" cy="3190622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"/>
          <p:cNvSpPr/>
          <p:nvPr/>
        </p:nvSpPr>
        <p:spPr>
          <a:xfrm rot="7342322">
            <a:off x="-1563906" y="-553682"/>
            <a:ext cx="3754578" cy="3825906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3"/>
          <p:cNvGrpSpPr/>
          <p:nvPr/>
        </p:nvGrpSpPr>
        <p:grpSpPr>
          <a:xfrm flipH="1"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533" name="Google Shape;533;p3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534" name="Google Shape;534;p3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9" name="Google Shape;689;p3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690" name="Google Shape;690;p3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5" name="Google Shape;845;p3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846" name="Google Shape;846;p3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0" name="Google Shape;940;p3"/>
          <p:cNvSpPr txBox="1">
            <a:spLocks noGrp="1"/>
          </p:cNvSpPr>
          <p:nvPr>
            <p:ph type="title"/>
          </p:nvPr>
        </p:nvSpPr>
        <p:spPr>
          <a:xfrm>
            <a:off x="720001" y="1257300"/>
            <a:ext cx="4493700" cy="1482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41" name="Google Shape;941;p3"/>
          <p:cNvSpPr txBox="1">
            <a:spLocks noGrp="1"/>
          </p:cNvSpPr>
          <p:nvPr>
            <p:ph type="subTitle" idx="1"/>
          </p:nvPr>
        </p:nvSpPr>
        <p:spPr>
          <a:xfrm>
            <a:off x="720001" y="2894400"/>
            <a:ext cx="2906400" cy="9918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2" name="Google Shape;942;p3"/>
          <p:cNvSpPr txBox="1">
            <a:spLocks noGrp="1"/>
          </p:cNvSpPr>
          <p:nvPr>
            <p:ph type="title" idx="2" hasCustomPrompt="1"/>
          </p:nvPr>
        </p:nvSpPr>
        <p:spPr>
          <a:xfrm>
            <a:off x="3756373" y="2894400"/>
            <a:ext cx="1457400" cy="9918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5"/>
          <p:cNvSpPr/>
          <p:nvPr/>
        </p:nvSpPr>
        <p:spPr>
          <a:xfrm rot="-3950187">
            <a:off x="6250580" y="2022375"/>
            <a:ext cx="3662945" cy="3662945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5"/>
          <p:cNvSpPr/>
          <p:nvPr/>
        </p:nvSpPr>
        <p:spPr>
          <a:xfrm rot="9263031">
            <a:off x="7091427" y="2660191"/>
            <a:ext cx="3443285" cy="3508657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4" name="Google Shape;1374;p5"/>
          <p:cNvGrpSpPr/>
          <p:nvPr/>
        </p:nvGrpSpPr>
        <p:grpSpPr>
          <a:xfrm>
            <a:off x="5115693" y="1298441"/>
            <a:ext cx="3308310" cy="3304869"/>
            <a:chOff x="5115693" y="1298441"/>
            <a:chExt cx="3308310" cy="3304869"/>
          </a:xfrm>
        </p:grpSpPr>
        <p:grpSp>
          <p:nvGrpSpPr>
            <p:cNvPr id="1375" name="Google Shape;1375;p5"/>
            <p:cNvGrpSpPr/>
            <p:nvPr/>
          </p:nvGrpSpPr>
          <p:grpSpPr>
            <a:xfrm>
              <a:off x="5115693" y="1298441"/>
              <a:ext cx="3308310" cy="3304869"/>
              <a:chOff x="720000" y="1314650"/>
              <a:chExt cx="2909172" cy="2906146"/>
            </a:xfrm>
          </p:grpSpPr>
          <p:sp>
            <p:nvSpPr>
              <p:cNvPr id="1376" name="Google Shape;1376;p5"/>
              <p:cNvSpPr/>
              <p:nvPr/>
            </p:nvSpPr>
            <p:spPr>
              <a:xfrm>
                <a:off x="720000" y="1314650"/>
                <a:ext cx="2907000" cy="29061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7" name="Google Shape;1377;p5"/>
              <p:cNvGrpSpPr/>
              <p:nvPr/>
            </p:nvGrpSpPr>
            <p:grpSpPr>
              <a:xfrm>
                <a:off x="722241" y="1314664"/>
                <a:ext cx="2906931" cy="2906132"/>
                <a:chOff x="2262350" y="783225"/>
                <a:chExt cx="1819675" cy="1819175"/>
              </a:xfrm>
            </p:grpSpPr>
            <p:grpSp>
              <p:nvGrpSpPr>
                <p:cNvPr id="1378" name="Google Shape;1378;p5"/>
                <p:cNvGrpSpPr/>
                <p:nvPr/>
              </p:nvGrpSpPr>
              <p:grpSpPr>
                <a:xfrm>
                  <a:off x="2262350" y="783225"/>
                  <a:ext cx="1819675" cy="1819175"/>
                  <a:chOff x="2262350" y="783225"/>
                  <a:chExt cx="1819675" cy="1819175"/>
                </a:xfrm>
              </p:grpSpPr>
              <p:grpSp>
                <p:nvGrpSpPr>
                  <p:cNvPr id="1379" name="Google Shape;1379;p5"/>
                  <p:cNvGrpSpPr/>
                  <p:nvPr/>
                </p:nvGrpSpPr>
                <p:grpSpPr>
                  <a:xfrm>
                    <a:off x="2262350" y="783225"/>
                    <a:ext cx="1819675" cy="1819175"/>
                    <a:chOff x="2262350" y="783225"/>
                    <a:chExt cx="1819675" cy="1819175"/>
                  </a:xfrm>
                </p:grpSpPr>
                <p:sp>
                  <p:nvSpPr>
                    <p:cNvPr id="1380" name="Google Shape;1380;p5"/>
                    <p:cNvSpPr/>
                    <p:nvPr/>
                  </p:nvSpPr>
                  <p:spPr>
                    <a:xfrm>
                      <a:off x="4034625" y="2497725"/>
                      <a:ext cx="46900" cy="104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6" h="4187" extrusionOk="0">
                          <a:moveTo>
                            <a:pt x="1875" y="0"/>
                          </a:moveTo>
                          <a:cubicBezTo>
                            <a:pt x="1334" y="1437"/>
                            <a:pt x="709" y="2833"/>
                            <a:pt x="1" y="4186"/>
                          </a:cubicBezTo>
                          <a:lnTo>
                            <a:pt x="42" y="4186"/>
                          </a:lnTo>
                          <a:cubicBezTo>
                            <a:pt x="730" y="2874"/>
                            <a:pt x="1355" y="1500"/>
                            <a:pt x="1875" y="84"/>
                          </a:cubicBezTo>
                          <a:lnTo>
                            <a:pt x="1875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1" name="Google Shape;1381;p5"/>
                    <p:cNvSpPr/>
                    <p:nvPr/>
                  </p:nvSpPr>
                  <p:spPr>
                    <a:xfrm>
                      <a:off x="4002875" y="2228550"/>
                      <a:ext cx="78650" cy="161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46" h="6457" extrusionOk="0">
                          <a:moveTo>
                            <a:pt x="3145" y="0"/>
                          </a:moveTo>
                          <a:cubicBezTo>
                            <a:pt x="3124" y="63"/>
                            <a:pt x="3104" y="125"/>
                            <a:pt x="3083" y="188"/>
                          </a:cubicBezTo>
                          <a:cubicBezTo>
                            <a:pt x="2979" y="292"/>
                            <a:pt x="2895" y="417"/>
                            <a:pt x="2791" y="542"/>
                          </a:cubicBezTo>
                          <a:cubicBezTo>
                            <a:pt x="2895" y="438"/>
                            <a:pt x="2979" y="334"/>
                            <a:pt x="3062" y="229"/>
                          </a:cubicBezTo>
                          <a:lnTo>
                            <a:pt x="3062" y="229"/>
                          </a:lnTo>
                          <a:cubicBezTo>
                            <a:pt x="2229" y="2395"/>
                            <a:pt x="1208" y="4499"/>
                            <a:pt x="0" y="6456"/>
                          </a:cubicBezTo>
                          <a:cubicBezTo>
                            <a:pt x="1250" y="4478"/>
                            <a:pt x="2291" y="2374"/>
                            <a:pt x="3124" y="167"/>
                          </a:cubicBezTo>
                          <a:cubicBezTo>
                            <a:pt x="3124" y="146"/>
                            <a:pt x="3145" y="146"/>
                            <a:pt x="3145" y="125"/>
                          </a:cubicBezTo>
                          <a:lnTo>
                            <a:pt x="3145" y="104"/>
                          </a:lnTo>
                          <a:cubicBezTo>
                            <a:pt x="3145" y="104"/>
                            <a:pt x="3145" y="104"/>
                            <a:pt x="3145" y="84"/>
                          </a:cubicBezTo>
                          <a:lnTo>
                            <a:pt x="3145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2" name="Google Shape;1382;p5"/>
                    <p:cNvSpPr/>
                    <p:nvPr/>
                  </p:nvSpPr>
                  <p:spPr>
                    <a:xfrm>
                      <a:off x="3873750" y="2048400"/>
                      <a:ext cx="207775" cy="324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11" h="12996" extrusionOk="0">
                          <a:moveTo>
                            <a:pt x="8310" y="1"/>
                          </a:moveTo>
                          <a:cubicBezTo>
                            <a:pt x="6415" y="4915"/>
                            <a:pt x="3666" y="9414"/>
                            <a:pt x="1" y="12996"/>
                          </a:cubicBezTo>
                          <a:cubicBezTo>
                            <a:pt x="3687" y="9435"/>
                            <a:pt x="6477" y="4999"/>
                            <a:pt x="8310" y="21"/>
                          </a:cubicBezTo>
                          <a:lnTo>
                            <a:pt x="8310" y="1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3" name="Google Shape;1383;p5"/>
                    <p:cNvSpPr/>
                    <p:nvPr/>
                  </p:nvSpPr>
                  <p:spPr>
                    <a:xfrm>
                      <a:off x="2477375" y="1166425"/>
                      <a:ext cx="311900" cy="17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476" h="6978" extrusionOk="0">
                          <a:moveTo>
                            <a:pt x="12476" y="1"/>
                          </a:moveTo>
                          <a:lnTo>
                            <a:pt x="12476" y="1"/>
                          </a:lnTo>
                          <a:cubicBezTo>
                            <a:pt x="11955" y="126"/>
                            <a:pt x="11434" y="250"/>
                            <a:pt x="10914" y="417"/>
                          </a:cubicBezTo>
                          <a:cubicBezTo>
                            <a:pt x="6728" y="1771"/>
                            <a:pt x="3083" y="4062"/>
                            <a:pt x="1" y="6977"/>
                          </a:cubicBezTo>
                          <a:cubicBezTo>
                            <a:pt x="3520" y="3791"/>
                            <a:pt x="7748" y="1396"/>
                            <a:pt x="1247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4" name="Google Shape;1384;p5"/>
                    <p:cNvSpPr/>
                    <p:nvPr/>
                  </p:nvSpPr>
                  <p:spPr>
                    <a:xfrm>
                      <a:off x="3721725" y="2104100"/>
                      <a:ext cx="152050" cy="1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82" h="4583" extrusionOk="0">
                          <a:moveTo>
                            <a:pt x="6082" y="1"/>
                          </a:moveTo>
                          <a:lnTo>
                            <a:pt x="6082" y="1"/>
                          </a:lnTo>
                          <a:cubicBezTo>
                            <a:pt x="4270" y="1750"/>
                            <a:pt x="2229" y="3291"/>
                            <a:pt x="1" y="4583"/>
                          </a:cubicBezTo>
                          <a:cubicBezTo>
                            <a:pt x="2250" y="3312"/>
                            <a:pt x="4291" y="1771"/>
                            <a:pt x="6082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5" name="Google Shape;1385;p5"/>
                    <p:cNvSpPr/>
                    <p:nvPr/>
                  </p:nvSpPr>
                  <p:spPr>
                    <a:xfrm>
                      <a:off x="3140675" y="1289825"/>
                      <a:ext cx="38050" cy="44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22" h="1771" extrusionOk="0">
                          <a:moveTo>
                            <a:pt x="1" y="0"/>
                          </a:moveTo>
                          <a:lnTo>
                            <a:pt x="1" y="0"/>
                          </a:lnTo>
                          <a:cubicBezTo>
                            <a:pt x="459" y="583"/>
                            <a:pt x="980" y="1208"/>
                            <a:pt x="1521" y="1770"/>
                          </a:cubicBezTo>
                          <a:cubicBezTo>
                            <a:pt x="1021" y="1167"/>
                            <a:pt x="542" y="542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6" name="Google Shape;1386;p5"/>
                    <p:cNvSpPr/>
                    <p:nvPr/>
                  </p:nvSpPr>
                  <p:spPr>
                    <a:xfrm>
                      <a:off x="3140675" y="1020650"/>
                      <a:ext cx="38050" cy="44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22" h="1771" extrusionOk="0">
                          <a:moveTo>
                            <a:pt x="1" y="0"/>
                          </a:moveTo>
                          <a:lnTo>
                            <a:pt x="1" y="0"/>
                          </a:lnTo>
                          <a:cubicBezTo>
                            <a:pt x="459" y="583"/>
                            <a:pt x="980" y="1208"/>
                            <a:pt x="1521" y="1770"/>
                          </a:cubicBezTo>
                          <a:cubicBezTo>
                            <a:pt x="1021" y="1167"/>
                            <a:pt x="542" y="542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7" name="Google Shape;1387;p5"/>
                    <p:cNvSpPr/>
                    <p:nvPr/>
                  </p:nvSpPr>
                  <p:spPr>
                    <a:xfrm>
                      <a:off x="2466450" y="2362350"/>
                      <a:ext cx="298350" cy="240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34" h="9602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3020" y="4062"/>
                            <a:pt x="6977" y="7352"/>
                            <a:pt x="11580" y="9601"/>
                          </a:cubicBezTo>
                          <a:lnTo>
                            <a:pt x="11934" y="9601"/>
                          </a:lnTo>
                          <a:cubicBezTo>
                            <a:pt x="7227" y="7310"/>
                            <a:pt x="3124" y="4082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8" name="Google Shape;1388;p5"/>
                    <p:cNvSpPr/>
                    <p:nvPr/>
                  </p:nvSpPr>
                  <p:spPr>
                    <a:xfrm>
                      <a:off x="2262350" y="783225"/>
                      <a:ext cx="35425" cy="81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7" h="3250" extrusionOk="0">
                          <a:moveTo>
                            <a:pt x="1188" y="1"/>
                          </a:moveTo>
                          <a:cubicBezTo>
                            <a:pt x="751" y="917"/>
                            <a:pt x="355" y="1833"/>
                            <a:pt x="1" y="2791"/>
                          </a:cubicBezTo>
                          <a:lnTo>
                            <a:pt x="1" y="3250"/>
                          </a:lnTo>
                          <a:cubicBezTo>
                            <a:pt x="417" y="2146"/>
                            <a:pt x="896" y="1063"/>
                            <a:pt x="1417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9" name="Google Shape;1389;p5"/>
                    <p:cNvSpPr/>
                    <p:nvPr/>
                  </p:nvSpPr>
                  <p:spPr>
                    <a:xfrm>
                      <a:off x="2262350" y="2512825"/>
                      <a:ext cx="145825" cy="89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3" h="3583" extrusionOk="0">
                          <a:moveTo>
                            <a:pt x="1" y="0"/>
                          </a:moveTo>
                          <a:lnTo>
                            <a:pt x="1" y="250"/>
                          </a:lnTo>
                          <a:cubicBezTo>
                            <a:pt x="1750" y="1541"/>
                            <a:pt x="3624" y="2645"/>
                            <a:pt x="5582" y="3582"/>
                          </a:cubicBezTo>
                          <a:lnTo>
                            <a:pt x="5832" y="3582"/>
                          </a:lnTo>
                          <a:cubicBezTo>
                            <a:pt x="3770" y="2583"/>
                            <a:pt x="1813" y="137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0" name="Google Shape;1390;p5"/>
                    <p:cNvSpPr/>
                    <p:nvPr/>
                  </p:nvSpPr>
                  <p:spPr>
                    <a:xfrm>
                      <a:off x="2262350" y="2574250"/>
                      <a:ext cx="53650" cy="28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" h="1126" extrusionOk="0">
                          <a:moveTo>
                            <a:pt x="1" y="1"/>
                          </a:moveTo>
                          <a:lnTo>
                            <a:pt x="1" y="63"/>
                          </a:lnTo>
                          <a:cubicBezTo>
                            <a:pt x="667" y="438"/>
                            <a:pt x="1354" y="792"/>
                            <a:pt x="2042" y="1125"/>
                          </a:cubicBezTo>
                          <a:lnTo>
                            <a:pt x="2146" y="1125"/>
                          </a:lnTo>
                          <a:cubicBezTo>
                            <a:pt x="1417" y="771"/>
                            <a:pt x="709" y="396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1" name="Google Shape;1391;p5"/>
                    <p:cNvSpPr/>
                    <p:nvPr/>
                  </p:nvSpPr>
                  <p:spPr>
                    <a:xfrm>
                      <a:off x="3747750" y="786350"/>
                      <a:ext cx="333775" cy="160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51" h="6436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4874" y="1146"/>
                            <a:pt x="9456" y="3395"/>
                            <a:pt x="13350" y="6436"/>
                          </a:cubicBezTo>
                          <a:lnTo>
                            <a:pt x="13350" y="6040"/>
                          </a:lnTo>
                          <a:cubicBezTo>
                            <a:pt x="9518" y="3041"/>
                            <a:pt x="4999" y="917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2" name="Google Shape;1392;p5"/>
                    <p:cNvSpPr/>
                    <p:nvPr/>
                  </p:nvSpPr>
                  <p:spPr>
                    <a:xfrm>
                      <a:off x="3976325" y="2400350"/>
                      <a:ext cx="105200" cy="202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08" h="8082" extrusionOk="0">
                          <a:moveTo>
                            <a:pt x="4207" y="1"/>
                          </a:moveTo>
                          <a:cubicBezTo>
                            <a:pt x="3124" y="2896"/>
                            <a:pt x="1729" y="5603"/>
                            <a:pt x="0" y="8081"/>
                          </a:cubicBezTo>
                          <a:lnTo>
                            <a:pt x="438" y="8081"/>
                          </a:lnTo>
                          <a:cubicBezTo>
                            <a:pt x="2000" y="5832"/>
                            <a:pt x="3270" y="3375"/>
                            <a:pt x="4207" y="771"/>
                          </a:cubicBezTo>
                          <a:lnTo>
                            <a:pt x="4207" y="1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3" name="Google Shape;1393;p5"/>
                    <p:cNvSpPr/>
                    <p:nvPr/>
                  </p:nvSpPr>
                  <p:spPr>
                    <a:xfrm>
                      <a:off x="3911250" y="2317575"/>
                      <a:ext cx="170275" cy="284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811" h="11393" extrusionOk="0">
                          <a:moveTo>
                            <a:pt x="6810" y="1"/>
                          </a:moveTo>
                          <a:cubicBezTo>
                            <a:pt x="5186" y="4207"/>
                            <a:pt x="2916" y="8102"/>
                            <a:pt x="0" y="11392"/>
                          </a:cubicBezTo>
                          <a:lnTo>
                            <a:pt x="42" y="11392"/>
                          </a:lnTo>
                          <a:cubicBezTo>
                            <a:pt x="2957" y="8143"/>
                            <a:pt x="5248" y="4270"/>
                            <a:pt x="6810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4" name="Google Shape;1394;p5"/>
                    <p:cNvSpPr/>
                    <p:nvPr/>
                  </p:nvSpPr>
                  <p:spPr>
                    <a:xfrm>
                      <a:off x="3843550" y="786350"/>
                      <a:ext cx="237975" cy="97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19" h="3916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3333" y="938"/>
                            <a:pt x="6561" y="2229"/>
                            <a:pt x="9518" y="3916"/>
                          </a:cubicBezTo>
                          <a:lnTo>
                            <a:pt x="9518" y="3895"/>
                          </a:lnTo>
                          <a:cubicBezTo>
                            <a:pt x="6561" y="2167"/>
                            <a:pt x="3354" y="855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5" name="Google Shape;1395;p5"/>
                    <p:cNvSpPr/>
                    <p:nvPr/>
                  </p:nvSpPr>
                  <p:spPr>
                    <a:xfrm>
                      <a:off x="3929975" y="786350"/>
                      <a:ext cx="151550" cy="52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62" h="2105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2083" y="542"/>
                            <a:pt x="4104" y="1250"/>
                            <a:pt x="6061" y="2104"/>
                          </a:cubicBezTo>
                          <a:lnTo>
                            <a:pt x="6061" y="1979"/>
                          </a:lnTo>
                          <a:cubicBezTo>
                            <a:pt x="4124" y="1146"/>
                            <a:pt x="2104" y="480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6" name="Google Shape;1396;p5"/>
                    <p:cNvSpPr/>
                    <p:nvPr/>
                  </p:nvSpPr>
                  <p:spPr>
                    <a:xfrm>
                      <a:off x="2262350" y="1071675"/>
                      <a:ext cx="215050" cy="330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02" h="13225" extrusionOk="0">
                          <a:moveTo>
                            <a:pt x="8602" y="0"/>
                          </a:moveTo>
                          <a:cubicBezTo>
                            <a:pt x="4791" y="3457"/>
                            <a:pt x="1833" y="7831"/>
                            <a:pt x="1" y="12766"/>
                          </a:cubicBezTo>
                          <a:lnTo>
                            <a:pt x="1" y="13225"/>
                          </a:lnTo>
                          <a:cubicBezTo>
                            <a:pt x="1896" y="8226"/>
                            <a:pt x="4812" y="3624"/>
                            <a:pt x="860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7" name="Google Shape;1397;p5"/>
                    <p:cNvSpPr/>
                    <p:nvPr/>
                  </p:nvSpPr>
                  <p:spPr>
                    <a:xfrm>
                      <a:off x="2262350" y="783225"/>
                      <a:ext cx="1819675" cy="1819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2787" h="72767" extrusionOk="0">
                          <a:moveTo>
                            <a:pt x="47525" y="813"/>
                          </a:moveTo>
                          <a:lnTo>
                            <a:pt x="47525" y="813"/>
                          </a:lnTo>
                          <a:cubicBezTo>
                            <a:pt x="47629" y="834"/>
                            <a:pt x="47734" y="875"/>
                            <a:pt x="47838" y="917"/>
                          </a:cubicBezTo>
                          <a:cubicBezTo>
                            <a:pt x="47796" y="1000"/>
                            <a:pt x="47734" y="1104"/>
                            <a:pt x="47692" y="1188"/>
                          </a:cubicBezTo>
                          <a:cubicBezTo>
                            <a:pt x="47629" y="1063"/>
                            <a:pt x="47588" y="938"/>
                            <a:pt x="47525" y="813"/>
                          </a:cubicBezTo>
                          <a:close/>
                          <a:moveTo>
                            <a:pt x="24138" y="251"/>
                          </a:moveTo>
                          <a:cubicBezTo>
                            <a:pt x="24929" y="459"/>
                            <a:pt x="25700" y="688"/>
                            <a:pt x="26470" y="959"/>
                          </a:cubicBezTo>
                          <a:cubicBezTo>
                            <a:pt x="25908" y="1188"/>
                            <a:pt x="25367" y="1417"/>
                            <a:pt x="24825" y="1625"/>
                          </a:cubicBezTo>
                          <a:cubicBezTo>
                            <a:pt x="23930" y="1271"/>
                            <a:pt x="23013" y="959"/>
                            <a:pt x="22097" y="667"/>
                          </a:cubicBezTo>
                          <a:cubicBezTo>
                            <a:pt x="22763" y="501"/>
                            <a:pt x="23451" y="355"/>
                            <a:pt x="24138" y="251"/>
                          </a:cubicBezTo>
                          <a:close/>
                          <a:moveTo>
                            <a:pt x="28886" y="584"/>
                          </a:moveTo>
                          <a:cubicBezTo>
                            <a:pt x="29573" y="792"/>
                            <a:pt x="30240" y="1000"/>
                            <a:pt x="30927" y="1250"/>
                          </a:cubicBezTo>
                          <a:cubicBezTo>
                            <a:pt x="30261" y="1354"/>
                            <a:pt x="29636" y="1542"/>
                            <a:pt x="29074" y="1813"/>
                          </a:cubicBezTo>
                          <a:cubicBezTo>
                            <a:pt x="28511" y="1604"/>
                            <a:pt x="27949" y="1396"/>
                            <a:pt x="27387" y="1188"/>
                          </a:cubicBezTo>
                          <a:cubicBezTo>
                            <a:pt x="27762" y="1063"/>
                            <a:pt x="28136" y="938"/>
                            <a:pt x="28532" y="813"/>
                          </a:cubicBezTo>
                          <a:cubicBezTo>
                            <a:pt x="28636" y="750"/>
                            <a:pt x="28761" y="667"/>
                            <a:pt x="28886" y="584"/>
                          </a:cubicBezTo>
                          <a:close/>
                          <a:moveTo>
                            <a:pt x="22034" y="688"/>
                          </a:moveTo>
                          <a:cubicBezTo>
                            <a:pt x="22951" y="980"/>
                            <a:pt x="23867" y="1313"/>
                            <a:pt x="24763" y="1667"/>
                          </a:cubicBezTo>
                          <a:cubicBezTo>
                            <a:pt x="24263" y="1854"/>
                            <a:pt x="23763" y="2062"/>
                            <a:pt x="23284" y="2271"/>
                          </a:cubicBezTo>
                          <a:cubicBezTo>
                            <a:pt x="22326" y="1833"/>
                            <a:pt x="21347" y="1459"/>
                            <a:pt x="20348" y="1146"/>
                          </a:cubicBezTo>
                          <a:cubicBezTo>
                            <a:pt x="20910" y="959"/>
                            <a:pt x="21472" y="813"/>
                            <a:pt x="22034" y="688"/>
                          </a:cubicBezTo>
                          <a:close/>
                          <a:moveTo>
                            <a:pt x="47609" y="1542"/>
                          </a:moveTo>
                          <a:cubicBezTo>
                            <a:pt x="47713" y="1792"/>
                            <a:pt x="47817" y="2042"/>
                            <a:pt x="47900" y="2292"/>
                          </a:cubicBezTo>
                          <a:cubicBezTo>
                            <a:pt x="47713" y="2208"/>
                            <a:pt x="47525" y="2125"/>
                            <a:pt x="47338" y="2042"/>
                          </a:cubicBezTo>
                          <a:cubicBezTo>
                            <a:pt x="47421" y="1875"/>
                            <a:pt x="47525" y="1708"/>
                            <a:pt x="47609" y="1542"/>
                          </a:cubicBezTo>
                          <a:close/>
                          <a:moveTo>
                            <a:pt x="46317" y="1667"/>
                          </a:moveTo>
                          <a:cubicBezTo>
                            <a:pt x="46609" y="1792"/>
                            <a:pt x="46921" y="1917"/>
                            <a:pt x="47213" y="2042"/>
                          </a:cubicBezTo>
                          <a:cubicBezTo>
                            <a:pt x="47088" y="2229"/>
                            <a:pt x="46984" y="2396"/>
                            <a:pt x="46859" y="2562"/>
                          </a:cubicBezTo>
                          <a:cubicBezTo>
                            <a:pt x="46692" y="2271"/>
                            <a:pt x="46505" y="1958"/>
                            <a:pt x="46317" y="1667"/>
                          </a:cubicBezTo>
                          <a:close/>
                          <a:moveTo>
                            <a:pt x="47900" y="938"/>
                          </a:moveTo>
                          <a:cubicBezTo>
                            <a:pt x="48150" y="1000"/>
                            <a:pt x="48379" y="1084"/>
                            <a:pt x="48608" y="1167"/>
                          </a:cubicBezTo>
                          <a:cubicBezTo>
                            <a:pt x="48629" y="1292"/>
                            <a:pt x="48650" y="1396"/>
                            <a:pt x="48671" y="1521"/>
                          </a:cubicBezTo>
                          <a:cubicBezTo>
                            <a:pt x="48608" y="1875"/>
                            <a:pt x="48567" y="2229"/>
                            <a:pt x="48483" y="2562"/>
                          </a:cubicBezTo>
                          <a:cubicBezTo>
                            <a:pt x="48379" y="2521"/>
                            <a:pt x="48275" y="2458"/>
                            <a:pt x="48150" y="2416"/>
                          </a:cubicBezTo>
                          <a:cubicBezTo>
                            <a:pt x="48025" y="2042"/>
                            <a:pt x="47879" y="1667"/>
                            <a:pt x="47734" y="1292"/>
                          </a:cubicBezTo>
                          <a:cubicBezTo>
                            <a:pt x="47796" y="1188"/>
                            <a:pt x="47859" y="1063"/>
                            <a:pt x="47900" y="938"/>
                          </a:cubicBezTo>
                          <a:close/>
                          <a:moveTo>
                            <a:pt x="13829" y="376"/>
                          </a:moveTo>
                          <a:cubicBezTo>
                            <a:pt x="15245" y="771"/>
                            <a:pt x="16641" y="1250"/>
                            <a:pt x="18015" y="1813"/>
                          </a:cubicBezTo>
                          <a:cubicBezTo>
                            <a:pt x="17411" y="2042"/>
                            <a:pt x="16828" y="2312"/>
                            <a:pt x="16245" y="2583"/>
                          </a:cubicBezTo>
                          <a:cubicBezTo>
                            <a:pt x="15079" y="2042"/>
                            <a:pt x="13892" y="1542"/>
                            <a:pt x="12663" y="1104"/>
                          </a:cubicBezTo>
                          <a:cubicBezTo>
                            <a:pt x="13059" y="855"/>
                            <a:pt x="13433" y="605"/>
                            <a:pt x="13829" y="376"/>
                          </a:cubicBezTo>
                          <a:close/>
                          <a:moveTo>
                            <a:pt x="48692" y="2000"/>
                          </a:moveTo>
                          <a:cubicBezTo>
                            <a:pt x="48712" y="2229"/>
                            <a:pt x="48712" y="2458"/>
                            <a:pt x="48712" y="2666"/>
                          </a:cubicBezTo>
                          <a:cubicBezTo>
                            <a:pt x="48671" y="2646"/>
                            <a:pt x="48608" y="2625"/>
                            <a:pt x="48567" y="2604"/>
                          </a:cubicBezTo>
                          <a:cubicBezTo>
                            <a:pt x="48608" y="2396"/>
                            <a:pt x="48650" y="2187"/>
                            <a:pt x="48692" y="2000"/>
                          </a:cubicBezTo>
                          <a:close/>
                          <a:moveTo>
                            <a:pt x="27241" y="1229"/>
                          </a:moveTo>
                          <a:cubicBezTo>
                            <a:pt x="27824" y="1438"/>
                            <a:pt x="28386" y="1646"/>
                            <a:pt x="28928" y="1896"/>
                          </a:cubicBezTo>
                          <a:cubicBezTo>
                            <a:pt x="28428" y="2146"/>
                            <a:pt x="27949" y="2458"/>
                            <a:pt x="27512" y="2833"/>
                          </a:cubicBezTo>
                          <a:cubicBezTo>
                            <a:pt x="26804" y="2479"/>
                            <a:pt x="26075" y="2146"/>
                            <a:pt x="25325" y="1833"/>
                          </a:cubicBezTo>
                          <a:cubicBezTo>
                            <a:pt x="25971" y="1646"/>
                            <a:pt x="26616" y="1438"/>
                            <a:pt x="27241" y="1229"/>
                          </a:cubicBezTo>
                          <a:close/>
                          <a:moveTo>
                            <a:pt x="5811" y="167"/>
                          </a:moveTo>
                          <a:cubicBezTo>
                            <a:pt x="6707" y="396"/>
                            <a:pt x="7581" y="646"/>
                            <a:pt x="8456" y="917"/>
                          </a:cubicBezTo>
                          <a:cubicBezTo>
                            <a:pt x="9393" y="1229"/>
                            <a:pt x="10330" y="1583"/>
                            <a:pt x="11226" y="1979"/>
                          </a:cubicBezTo>
                          <a:cubicBezTo>
                            <a:pt x="10809" y="2271"/>
                            <a:pt x="10414" y="2604"/>
                            <a:pt x="10039" y="2916"/>
                          </a:cubicBezTo>
                          <a:cubicBezTo>
                            <a:pt x="9227" y="2521"/>
                            <a:pt x="8394" y="2167"/>
                            <a:pt x="7561" y="1833"/>
                          </a:cubicBezTo>
                          <a:cubicBezTo>
                            <a:pt x="7852" y="1521"/>
                            <a:pt x="8165" y="1229"/>
                            <a:pt x="8456" y="917"/>
                          </a:cubicBezTo>
                          <a:lnTo>
                            <a:pt x="8456" y="917"/>
                          </a:lnTo>
                          <a:cubicBezTo>
                            <a:pt x="8144" y="1209"/>
                            <a:pt x="7831" y="1500"/>
                            <a:pt x="7519" y="1813"/>
                          </a:cubicBezTo>
                          <a:cubicBezTo>
                            <a:pt x="6769" y="1500"/>
                            <a:pt x="5978" y="1229"/>
                            <a:pt x="5186" y="959"/>
                          </a:cubicBezTo>
                          <a:cubicBezTo>
                            <a:pt x="5395" y="709"/>
                            <a:pt x="5603" y="438"/>
                            <a:pt x="5811" y="167"/>
                          </a:cubicBezTo>
                          <a:close/>
                          <a:moveTo>
                            <a:pt x="20077" y="1229"/>
                          </a:moveTo>
                          <a:cubicBezTo>
                            <a:pt x="21056" y="1563"/>
                            <a:pt x="22014" y="1958"/>
                            <a:pt x="22930" y="2396"/>
                          </a:cubicBezTo>
                          <a:cubicBezTo>
                            <a:pt x="22347" y="2646"/>
                            <a:pt x="21764" y="2875"/>
                            <a:pt x="21181" y="3104"/>
                          </a:cubicBezTo>
                          <a:cubicBezTo>
                            <a:pt x="20264" y="2646"/>
                            <a:pt x="19306" y="2229"/>
                            <a:pt x="18348" y="1833"/>
                          </a:cubicBezTo>
                          <a:cubicBezTo>
                            <a:pt x="18911" y="1604"/>
                            <a:pt x="19494" y="1417"/>
                            <a:pt x="20077" y="1229"/>
                          </a:cubicBezTo>
                          <a:close/>
                          <a:moveTo>
                            <a:pt x="48171" y="2458"/>
                          </a:moveTo>
                          <a:lnTo>
                            <a:pt x="48171" y="2458"/>
                          </a:lnTo>
                          <a:cubicBezTo>
                            <a:pt x="48275" y="2521"/>
                            <a:pt x="48379" y="2562"/>
                            <a:pt x="48483" y="2604"/>
                          </a:cubicBezTo>
                          <a:cubicBezTo>
                            <a:pt x="48442" y="2771"/>
                            <a:pt x="48400" y="2937"/>
                            <a:pt x="48379" y="3104"/>
                          </a:cubicBezTo>
                          <a:cubicBezTo>
                            <a:pt x="48317" y="2895"/>
                            <a:pt x="48254" y="2687"/>
                            <a:pt x="48171" y="2458"/>
                          </a:cubicBezTo>
                          <a:close/>
                          <a:moveTo>
                            <a:pt x="46651" y="3062"/>
                          </a:moveTo>
                          <a:cubicBezTo>
                            <a:pt x="46671" y="3104"/>
                            <a:pt x="46692" y="3166"/>
                            <a:pt x="46734" y="3208"/>
                          </a:cubicBezTo>
                          <a:cubicBezTo>
                            <a:pt x="46671" y="3187"/>
                            <a:pt x="46630" y="3166"/>
                            <a:pt x="46588" y="3125"/>
                          </a:cubicBezTo>
                          <a:cubicBezTo>
                            <a:pt x="46609" y="3104"/>
                            <a:pt x="46630" y="3083"/>
                            <a:pt x="46651" y="3062"/>
                          </a:cubicBezTo>
                          <a:close/>
                          <a:moveTo>
                            <a:pt x="12621" y="1146"/>
                          </a:moveTo>
                          <a:cubicBezTo>
                            <a:pt x="13829" y="1583"/>
                            <a:pt x="15037" y="2062"/>
                            <a:pt x="16203" y="2604"/>
                          </a:cubicBezTo>
                          <a:cubicBezTo>
                            <a:pt x="15703" y="2854"/>
                            <a:pt x="15224" y="3104"/>
                            <a:pt x="14725" y="3354"/>
                          </a:cubicBezTo>
                          <a:cubicBezTo>
                            <a:pt x="13704" y="2812"/>
                            <a:pt x="12663" y="2292"/>
                            <a:pt x="11580" y="1854"/>
                          </a:cubicBezTo>
                          <a:cubicBezTo>
                            <a:pt x="11913" y="1604"/>
                            <a:pt x="12267" y="1375"/>
                            <a:pt x="12621" y="1146"/>
                          </a:cubicBezTo>
                          <a:close/>
                          <a:moveTo>
                            <a:pt x="27720" y="2979"/>
                          </a:moveTo>
                          <a:cubicBezTo>
                            <a:pt x="28053" y="3145"/>
                            <a:pt x="28366" y="3291"/>
                            <a:pt x="28699" y="3458"/>
                          </a:cubicBezTo>
                          <a:cubicBezTo>
                            <a:pt x="28449" y="3447"/>
                            <a:pt x="28199" y="3442"/>
                            <a:pt x="27949" y="3442"/>
                          </a:cubicBezTo>
                          <a:cubicBezTo>
                            <a:pt x="27699" y="3442"/>
                            <a:pt x="27449" y="3447"/>
                            <a:pt x="27199" y="3458"/>
                          </a:cubicBezTo>
                          <a:cubicBezTo>
                            <a:pt x="27366" y="3291"/>
                            <a:pt x="27553" y="3125"/>
                            <a:pt x="27720" y="2979"/>
                          </a:cubicBezTo>
                          <a:close/>
                          <a:moveTo>
                            <a:pt x="25242" y="1854"/>
                          </a:moveTo>
                          <a:cubicBezTo>
                            <a:pt x="26012" y="2167"/>
                            <a:pt x="26762" y="2500"/>
                            <a:pt x="27491" y="2854"/>
                          </a:cubicBezTo>
                          <a:cubicBezTo>
                            <a:pt x="27262" y="3041"/>
                            <a:pt x="27054" y="3250"/>
                            <a:pt x="26845" y="3479"/>
                          </a:cubicBezTo>
                          <a:cubicBezTo>
                            <a:pt x="26512" y="3479"/>
                            <a:pt x="26179" y="3520"/>
                            <a:pt x="25825" y="3541"/>
                          </a:cubicBezTo>
                          <a:cubicBezTo>
                            <a:pt x="25096" y="3125"/>
                            <a:pt x="24325" y="2750"/>
                            <a:pt x="23555" y="2396"/>
                          </a:cubicBezTo>
                          <a:cubicBezTo>
                            <a:pt x="24117" y="2208"/>
                            <a:pt x="24679" y="2042"/>
                            <a:pt x="25242" y="1854"/>
                          </a:cubicBezTo>
                          <a:close/>
                          <a:moveTo>
                            <a:pt x="26554" y="3791"/>
                          </a:moveTo>
                          <a:cubicBezTo>
                            <a:pt x="26533" y="3833"/>
                            <a:pt x="26491" y="3874"/>
                            <a:pt x="26450" y="3916"/>
                          </a:cubicBezTo>
                          <a:cubicBezTo>
                            <a:pt x="26408" y="3874"/>
                            <a:pt x="26345" y="3833"/>
                            <a:pt x="26283" y="3812"/>
                          </a:cubicBezTo>
                          <a:cubicBezTo>
                            <a:pt x="26366" y="3812"/>
                            <a:pt x="26470" y="3791"/>
                            <a:pt x="26554" y="3791"/>
                          </a:cubicBezTo>
                          <a:close/>
                          <a:moveTo>
                            <a:pt x="23159" y="2500"/>
                          </a:moveTo>
                          <a:cubicBezTo>
                            <a:pt x="23888" y="2854"/>
                            <a:pt x="24617" y="3229"/>
                            <a:pt x="25304" y="3604"/>
                          </a:cubicBezTo>
                          <a:cubicBezTo>
                            <a:pt x="24492" y="3729"/>
                            <a:pt x="23701" y="3895"/>
                            <a:pt x="22930" y="4083"/>
                          </a:cubicBezTo>
                          <a:cubicBezTo>
                            <a:pt x="22368" y="3749"/>
                            <a:pt x="21785" y="3437"/>
                            <a:pt x="21201" y="3125"/>
                          </a:cubicBezTo>
                          <a:cubicBezTo>
                            <a:pt x="21868" y="2916"/>
                            <a:pt x="22513" y="2708"/>
                            <a:pt x="23159" y="2500"/>
                          </a:cubicBezTo>
                          <a:close/>
                          <a:moveTo>
                            <a:pt x="43131" y="1813"/>
                          </a:moveTo>
                          <a:lnTo>
                            <a:pt x="43131" y="1813"/>
                          </a:lnTo>
                          <a:cubicBezTo>
                            <a:pt x="44193" y="2250"/>
                            <a:pt x="45234" y="2750"/>
                            <a:pt x="46255" y="3291"/>
                          </a:cubicBezTo>
                          <a:cubicBezTo>
                            <a:pt x="45984" y="3604"/>
                            <a:pt x="45693" y="3895"/>
                            <a:pt x="45380" y="4187"/>
                          </a:cubicBezTo>
                          <a:cubicBezTo>
                            <a:pt x="44693" y="3312"/>
                            <a:pt x="43943" y="2521"/>
                            <a:pt x="43131" y="1813"/>
                          </a:cubicBezTo>
                          <a:close/>
                          <a:moveTo>
                            <a:pt x="47296" y="2083"/>
                          </a:moveTo>
                          <a:cubicBezTo>
                            <a:pt x="47504" y="2167"/>
                            <a:pt x="47713" y="2271"/>
                            <a:pt x="47921" y="2354"/>
                          </a:cubicBezTo>
                          <a:cubicBezTo>
                            <a:pt x="48046" y="2708"/>
                            <a:pt x="48171" y="3083"/>
                            <a:pt x="48275" y="3437"/>
                          </a:cubicBezTo>
                          <a:cubicBezTo>
                            <a:pt x="48254" y="3583"/>
                            <a:pt x="48213" y="3708"/>
                            <a:pt x="48171" y="3833"/>
                          </a:cubicBezTo>
                          <a:cubicBezTo>
                            <a:pt x="48213" y="3708"/>
                            <a:pt x="48254" y="3604"/>
                            <a:pt x="48296" y="3479"/>
                          </a:cubicBezTo>
                          <a:cubicBezTo>
                            <a:pt x="48358" y="3729"/>
                            <a:pt x="48421" y="3978"/>
                            <a:pt x="48483" y="4228"/>
                          </a:cubicBezTo>
                          <a:cubicBezTo>
                            <a:pt x="48358" y="4145"/>
                            <a:pt x="48233" y="4062"/>
                            <a:pt x="48108" y="3978"/>
                          </a:cubicBezTo>
                          <a:cubicBezTo>
                            <a:pt x="47859" y="3833"/>
                            <a:pt x="47609" y="3708"/>
                            <a:pt x="47380" y="3562"/>
                          </a:cubicBezTo>
                          <a:cubicBezTo>
                            <a:pt x="47234" y="3250"/>
                            <a:pt x="47088" y="2958"/>
                            <a:pt x="46921" y="2666"/>
                          </a:cubicBezTo>
                          <a:cubicBezTo>
                            <a:pt x="47046" y="2479"/>
                            <a:pt x="47192" y="2292"/>
                            <a:pt x="47296" y="2083"/>
                          </a:cubicBezTo>
                          <a:close/>
                          <a:moveTo>
                            <a:pt x="48546" y="2646"/>
                          </a:moveTo>
                          <a:cubicBezTo>
                            <a:pt x="48608" y="2666"/>
                            <a:pt x="48671" y="2687"/>
                            <a:pt x="48712" y="2729"/>
                          </a:cubicBezTo>
                          <a:cubicBezTo>
                            <a:pt x="48733" y="3270"/>
                            <a:pt x="48712" y="3812"/>
                            <a:pt x="48671" y="4332"/>
                          </a:cubicBezTo>
                          <a:cubicBezTo>
                            <a:pt x="48587" y="3937"/>
                            <a:pt x="48504" y="3562"/>
                            <a:pt x="48400" y="3187"/>
                          </a:cubicBezTo>
                          <a:cubicBezTo>
                            <a:pt x="48442" y="3000"/>
                            <a:pt x="48504" y="2833"/>
                            <a:pt x="48546" y="2646"/>
                          </a:cubicBezTo>
                          <a:close/>
                          <a:moveTo>
                            <a:pt x="29157" y="1979"/>
                          </a:moveTo>
                          <a:cubicBezTo>
                            <a:pt x="30781" y="2666"/>
                            <a:pt x="32343" y="3458"/>
                            <a:pt x="33843" y="4353"/>
                          </a:cubicBezTo>
                          <a:cubicBezTo>
                            <a:pt x="32197" y="3874"/>
                            <a:pt x="30490" y="3562"/>
                            <a:pt x="28761" y="3479"/>
                          </a:cubicBezTo>
                          <a:cubicBezTo>
                            <a:pt x="28428" y="3291"/>
                            <a:pt x="28095" y="3125"/>
                            <a:pt x="27762" y="2958"/>
                          </a:cubicBezTo>
                          <a:cubicBezTo>
                            <a:pt x="28199" y="2583"/>
                            <a:pt x="28678" y="2250"/>
                            <a:pt x="29157" y="1979"/>
                          </a:cubicBezTo>
                          <a:close/>
                          <a:moveTo>
                            <a:pt x="11351" y="2021"/>
                          </a:moveTo>
                          <a:cubicBezTo>
                            <a:pt x="12392" y="2479"/>
                            <a:pt x="13413" y="2979"/>
                            <a:pt x="14412" y="3541"/>
                          </a:cubicBezTo>
                          <a:cubicBezTo>
                            <a:pt x="14371" y="3562"/>
                            <a:pt x="14329" y="3583"/>
                            <a:pt x="14308" y="3604"/>
                          </a:cubicBezTo>
                          <a:cubicBezTo>
                            <a:pt x="13808" y="3874"/>
                            <a:pt x="13329" y="4187"/>
                            <a:pt x="12850" y="4478"/>
                          </a:cubicBezTo>
                          <a:cubicBezTo>
                            <a:pt x="11976" y="3937"/>
                            <a:pt x="11080" y="3437"/>
                            <a:pt x="10143" y="2979"/>
                          </a:cubicBezTo>
                          <a:cubicBezTo>
                            <a:pt x="10539" y="2646"/>
                            <a:pt x="10934" y="2333"/>
                            <a:pt x="11351" y="2021"/>
                          </a:cubicBezTo>
                          <a:close/>
                          <a:moveTo>
                            <a:pt x="47588" y="4062"/>
                          </a:moveTo>
                          <a:lnTo>
                            <a:pt x="47588" y="4062"/>
                          </a:lnTo>
                          <a:cubicBezTo>
                            <a:pt x="47713" y="4124"/>
                            <a:pt x="47838" y="4208"/>
                            <a:pt x="47963" y="4270"/>
                          </a:cubicBezTo>
                          <a:cubicBezTo>
                            <a:pt x="47921" y="4395"/>
                            <a:pt x="47879" y="4499"/>
                            <a:pt x="47817" y="4603"/>
                          </a:cubicBezTo>
                          <a:cubicBezTo>
                            <a:pt x="47754" y="4416"/>
                            <a:pt x="47671" y="4228"/>
                            <a:pt x="47588" y="4062"/>
                          </a:cubicBezTo>
                          <a:close/>
                          <a:moveTo>
                            <a:pt x="45339" y="4520"/>
                          </a:moveTo>
                          <a:cubicBezTo>
                            <a:pt x="45380" y="4582"/>
                            <a:pt x="45422" y="4624"/>
                            <a:pt x="45464" y="4687"/>
                          </a:cubicBezTo>
                          <a:cubicBezTo>
                            <a:pt x="45401" y="4645"/>
                            <a:pt x="45339" y="4603"/>
                            <a:pt x="45276" y="4582"/>
                          </a:cubicBezTo>
                          <a:cubicBezTo>
                            <a:pt x="45297" y="4562"/>
                            <a:pt x="45318" y="4541"/>
                            <a:pt x="45339" y="4520"/>
                          </a:cubicBezTo>
                          <a:close/>
                          <a:moveTo>
                            <a:pt x="16370" y="2687"/>
                          </a:moveTo>
                          <a:cubicBezTo>
                            <a:pt x="17203" y="3083"/>
                            <a:pt x="18036" y="3520"/>
                            <a:pt x="18848" y="3978"/>
                          </a:cubicBezTo>
                          <a:cubicBezTo>
                            <a:pt x="18223" y="4208"/>
                            <a:pt x="17599" y="4457"/>
                            <a:pt x="16995" y="4728"/>
                          </a:cubicBezTo>
                          <a:cubicBezTo>
                            <a:pt x="16307" y="4270"/>
                            <a:pt x="15599" y="3833"/>
                            <a:pt x="14870" y="3437"/>
                          </a:cubicBezTo>
                          <a:cubicBezTo>
                            <a:pt x="15370" y="3166"/>
                            <a:pt x="15870" y="2916"/>
                            <a:pt x="16370" y="2687"/>
                          </a:cubicBezTo>
                          <a:close/>
                          <a:moveTo>
                            <a:pt x="20181" y="4749"/>
                          </a:moveTo>
                          <a:lnTo>
                            <a:pt x="20181" y="4749"/>
                          </a:lnTo>
                          <a:cubicBezTo>
                            <a:pt x="20181" y="4749"/>
                            <a:pt x="20181" y="4749"/>
                            <a:pt x="20181" y="4749"/>
                          </a:cubicBezTo>
                          <a:cubicBezTo>
                            <a:pt x="20181" y="4749"/>
                            <a:pt x="20181" y="4749"/>
                            <a:pt x="20181" y="4749"/>
                          </a:cubicBezTo>
                          <a:close/>
                          <a:moveTo>
                            <a:pt x="25721" y="3833"/>
                          </a:moveTo>
                          <a:cubicBezTo>
                            <a:pt x="25887" y="3937"/>
                            <a:pt x="26075" y="4062"/>
                            <a:pt x="26262" y="4166"/>
                          </a:cubicBezTo>
                          <a:cubicBezTo>
                            <a:pt x="25908" y="4624"/>
                            <a:pt x="25596" y="5103"/>
                            <a:pt x="25325" y="5624"/>
                          </a:cubicBezTo>
                          <a:cubicBezTo>
                            <a:pt x="24596" y="5103"/>
                            <a:pt x="23826" y="4624"/>
                            <a:pt x="23055" y="4166"/>
                          </a:cubicBezTo>
                          <a:cubicBezTo>
                            <a:pt x="23950" y="4020"/>
                            <a:pt x="24825" y="3916"/>
                            <a:pt x="25721" y="3833"/>
                          </a:cubicBezTo>
                          <a:close/>
                          <a:moveTo>
                            <a:pt x="14558" y="3624"/>
                          </a:moveTo>
                          <a:cubicBezTo>
                            <a:pt x="15266" y="4020"/>
                            <a:pt x="15953" y="4437"/>
                            <a:pt x="16620" y="4874"/>
                          </a:cubicBezTo>
                          <a:cubicBezTo>
                            <a:pt x="16557" y="4916"/>
                            <a:pt x="16453" y="4936"/>
                            <a:pt x="16391" y="4978"/>
                          </a:cubicBezTo>
                          <a:cubicBezTo>
                            <a:pt x="15828" y="5228"/>
                            <a:pt x="15287" y="5478"/>
                            <a:pt x="14745" y="5749"/>
                          </a:cubicBezTo>
                          <a:cubicBezTo>
                            <a:pt x="14162" y="5332"/>
                            <a:pt x="13579" y="4936"/>
                            <a:pt x="12975" y="4562"/>
                          </a:cubicBezTo>
                          <a:cubicBezTo>
                            <a:pt x="13496" y="4228"/>
                            <a:pt x="14017" y="3916"/>
                            <a:pt x="14558" y="3624"/>
                          </a:cubicBezTo>
                          <a:close/>
                          <a:moveTo>
                            <a:pt x="46401" y="3374"/>
                          </a:moveTo>
                          <a:cubicBezTo>
                            <a:pt x="46588" y="3479"/>
                            <a:pt x="46796" y="3604"/>
                            <a:pt x="47005" y="3708"/>
                          </a:cubicBezTo>
                          <a:cubicBezTo>
                            <a:pt x="47234" y="4124"/>
                            <a:pt x="47421" y="4562"/>
                            <a:pt x="47609" y="4978"/>
                          </a:cubicBezTo>
                          <a:cubicBezTo>
                            <a:pt x="47463" y="5270"/>
                            <a:pt x="47275" y="5540"/>
                            <a:pt x="47088" y="5811"/>
                          </a:cubicBezTo>
                          <a:cubicBezTo>
                            <a:pt x="46755" y="5540"/>
                            <a:pt x="46380" y="5311"/>
                            <a:pt x="46026" y="5061"/>
                          </a:cubicBezTo>
                          <a:cubicBezTo>
                            <a:pt x="45859" y="4832"/>
                            <a:pt x="45693" y="4582"/>
                            <a:pt x="45505" y="4353"/>
                          </a:cubicBezTo>
                          <a:cubicBezTo>
                            <a:pt x="45838" y="4041"/>
                            <a:pt x="46130" y="3708"/>
                            <a:pt x="46401" y="3374"/>
                          </a:cubicBezTo>
                          <a:close/>
                          <a:moveTo>
                            <a:pt x="36738" y="3999"/>
                          </a:moveTo>
                          <a:lnTo>
                            <a:pt x="36738" y="3999"/>
                          </a:lnTo>
                          <a:cubicBezTo>
                            <a:pt x="37820" y="4624"/>
                            <a:pt x="38841" y="5311"/>
                            <a:pt x="39841" y="6040"/>
                          </a:cubicBezTo>
                          <a:cubicBezTo>
                            <a:pt x="39028" y="5894"/>
                            <a:pt x="38258" y="5561"/>
                            <a:pt x="37550" y="4978"/>
                          </a:cubicBezTo>
                          <a:cubicBezTo>
                            <a:pt x="37300" y="4666"/>
                            <a:pt x="37029" y="4332"/>
                            <a:pt x="36738" y="3999"/>
                          </a:cubicBezTo>
                          <a:close/>
                          <a:moveTo>
                            <a:pt x="46255" y="5395"/>
                          </a:moveTo>
                          <a:cubicBezTo>
                            <a:pt x="46505" y="5582"/>
                            <a:pt x="46755" y="5749"/>
                            <a:pt x="47005" y="5936"/>
                          </a:cubicBezTo>
                          <a:cubicBezTo>
                            <a:pt x="46921" y="6040"/>
                            <a:pt x="46838" y="6144"/>
                            <a:pt x="46755" y="6248"/>
                          </a:cubicBezTo>
                          <a:cubicBezTo>
                            <a:pt x="46588" y="5957"/>
                            <a:pt x="46422" y="5686"/>
                            <a:pt x="46255" y="5395"/>
                          </a:cubicBezTo>
                          <a:close/>
                          <a:moveTo>
                            <a:pt x="48004" y="4291"/>
                          </a:moveTo>
                          <a:cubicBezTo>
                            <a:pt x="48192" y="4416"/>
                            <a:pt x="48400" y="4541"/>
                            <a:pt x="48587" y="4666"/>
                          </a:cubicBezTo>
                          <a:cubicBezTo>
                            <a:pt x="48608" y="4707"/>
                            <a:pt x="48608" y="4749"/>
                            <a:pt x="48629" y="4791"/>
                          </a:cubicBezTo>
                          <a:cubicBezTo>
                            <a:pt x="48567" y="5311"/>
                            <a:pt x="48483" y="5790"/>
                            <a:pt x="48358" y="6290"/>
                          </a:cubicBezTo>
                          <a:cubicBezTo>
                            <a:pt x="48213" y="5749"/>
                            <a:pt x="48046" y="5207"/>
                            <a:pt x="47859" y="4687"/>
                          </a:cubicBezTo>
                          <a:cubicBezTo>
                            <a:pt x="47900" y="4562"/>
                            <a:pt x="47963" y="4437"/>
                            <a:pt x="48004" y="4291"/>
                          </a:cubicBezTo>
                          <a:close/>
                          <a:moveTo>
                            <a:pt x="16786" y="4978"/>
                          </a:moveTo>
                          <a:cubicBezTo>
                            <a:pt x="17099" y="5186"/>
                            <a:pt x="17411" y="5395"/>
                            <a:pt x="17724" y="5624"/>
                          </a:cubicBezTo>
                          <a:cubicBezTo>
                            <a:pt x="17057" y="5894"/>
                            <a:pt x="16412" y="6186"/>
                            <a:pt x="15766" y="6498"/>
                          </a:cubicBezTo>
                          <a:cubicBezTo>
                            <a:pt x="15474" y="6290"/>
                            <a:pt x="15183" y="6082"/>
                            <a:pt x="14891" y="5853"/>
                          </a:cubicBezTo>
                          <a:cubicBezTo>
                            <a:pt x="15516" y="5561"/>
                            <a:pt x="16162" y="5270"/>
                            <a:pt x="16786" y="4978"/>
                          </a:cubicBezTo>
                          <a:close/>
                          <a:moveTo>
                            <a:pt x="47671" y="5103"/>
                          </a:moveTo>
                          <a:cubicBezTo>
                            <a:pt x="47879" y="5603"/>
                            <a:pt x="48067" y="6124"/>
                            <a:pt x="48233" y="6665"/>
                          </a:cubicBezTo>
                          <a:cubicBezTo>
                            <a:pt x="47900" y="6394"/>
                            <a:pt x="47567" y="6144"/>
                            <a:pt x="47234" y="5894"/>
                          </a:cubicBezTo>
                          <a:cubicBezTo>
                            <a:pt x="47400" y="5645"/>
                            <a:pt x="47525" y="5374"/>
                            <a:pt x="47671" y="5103"/>
                          </a:cubicBezTo>
                          <a:close/>
                          <a:moveTo>
                            <a:pt x="3145" y="1"/>
                          </a:moveTo>
                          <a:cubicBezTo>
                            <a:pt x="3083" y="105"/>
                            <a:pt x="3021" y="230"/>
                            <a:pt x="2958" y="334"/>
                          </a:cubicBezTo>
                          <a:cubicBezTo>
                            <a:pt x="2687" y="251"/>
                            <a:pt x="2417" y="188"/>
                            <a:pt x="2146" y="126"/>
                          </a:cubicBezTo>
                          <a:lnTo>
                            <a:pt x="2146" y="126"/>
                          </a:lnTo>
                          <a:cubicBezTo>
                            <a:pt x="2417" y="188"/>
                            <a:pt x="2687" y="271"/>
                            <a:pt x="2937" y="334"/>
                          </a:cubicBezTo>
                          <a:cubicBezTo>
                            <a:pt x="1771" y="2250"/>
                            <a:pt x="792" y="4291"/>
                            <a:pt x="1" y="6436"/>
                          </a:cubicBezTo>
                          <a:lnTo>
                            <a:pt x="1" y="6707"/>
                          </a:lnTo>
                          <a:cubicBezTo>
                            <a:pt x="834" y="4499"/>
                            <a:pt x="1875" y="2375"/>
                            <a:pt x="3104" y="376"/>
                          </a:cubicBezTo>
                          <a:cubicBezTo>
                            <a:pt x="3187" y="251"/>
                            <a:pt x="3270" y="126"/>
                            <a:pt x="3333" y="1"/>
                          </a:cubicBezTo>
                          <a:close/>
                          <a:moveTo>
                            <a:pt x="26429" y="4270"/>
                          </a:moveTo>
                          <a:cubicBezTo>
                            <a:pt x="27116" y="4687"/>
                            <a:pt x="27782" y="5124"/>
                            <a:pt x="28449" y="5582"/>
                          </a:cubicBezTo>
                          <a:cubicBezTo>
                            <a:pt x="28241" y="5728"/>
                            <a:pt x="28032" y="5874"/>
                            <a:pt x="27845" y="6019"/>
                          </a:cubicBezTo>
                          <a:cubicBezTo>
                            <a:pt x="27512" y="6269"/>
                            <a:pt x="27199" y="6540"/>
                            <a:pt x="26908" y="6832"/>
                          </a:cubicBezTo>
                          <a:cubicBezTo>
                            <a:pt x="26408" y="6415"/>
                            <a:pt x="25887" y="6019"/>
                            <a:pt x="25367" y="5645"/>
                          </a:cubicBezTo>
                          <a:cubicBezTo>
                            <a:pt x="25679" y="5166"/>
                            <a:pt x="26033" y="4707"/>
                            <a:pt x="26429" y="4270"/>
                          </a:cubicBezTo>
                          <a:close/>
                          <a:moveTo>
                            <a:pt x="48733" y="5540"/>
                          </a:moveTo>
                          <a:cubicBezTo>
                            <a:pt x="48796" y="6082"/>
                            <a:pt x="48837" y="6623"/>
                            <a:pt x="48837" y="7144"/>
                          </a:cubicBezTo>
                          <a:cubicBezTo>
                            <a:pt x="48712" y="7061"/>
                            <a:pt x="48608" y="6957"/>
                            <a:pt x="48504" y="6873"/>
                          </a:cubicBezTo>
                          <a:cubicBezTo>
                            <a:pt x="48483" y="6811"/>
                            <a:pt x="48483" y="6748"/>
                            <a:pt x="48462" y="6707"/>
                          </a:cubicBezTo>
                          <a:cubicBezTo>
                            <a:pt x="48567" y="6332"/>
                            <a:pt x="48671" y="5936"/>
                            <a:pt x="48733" y="5540"/>
                          </a:cubicBezTo>
                          <a:close/>
                          <a:moveTo>
                            <a:pt x="27054" y="7123"/>
                          </a:moveTo>
                          <a:cubicBezTo>
                            <a:pt x="27095" y="7144"/>
                            <a:pt x="27116" y="7186"/>
                            <a:pt x="27158" y="7206"/>
                          </a:cubicBezTo>
                          <a:lnTo>
                            <a:pt x="26949" y="7206"/>
                          </a:lnTo>
                          <a:cubicBezTo>
                            <a:pt x="26991" y="7186"/>
                            <a:pt x="27012" y="7144"/>
                            <a:pt x="27054" y="7123"/>
                          </a:cubicBezTo>
                          <a:close/>
                          <a:moveTo>
                            <a:pt x="45151" y="4687"/>
                          </a:moveTo>
                          <a:cubicBezTo>
                            <a:pt x="45359" y="4811"/>
                            <a:pt x="45547" y="4936"/>
                            <a:pt x="45755" y="5061"/>
                          </a:cubicBezTo>
                          <a:cubicBezTo>
                            <a:pt x="46067" y="5499"/>
                            <a:pt x="46359" y="5957"/>
                            <a:pt x="46630" y="6415"/>
                          </a:cubicBezTo>
                          <a:cubicBezTo>
                            <a:pt x="46297" y="6811"/>
                            <a:pt x="45943" y="7186"/>
                            <a:pt x="45547" y="7540"/>
                          </a:cubicBezTo>
                          <a:cubicBezTo>
                            <a:pt x="44943" y="7040"/>
                            <a:pt x="44339" y="6561"/>
                            <a:pt x="43714" y="6103"/>
                          </a:cubicBezTo>
                          <a:cubicBezTo>
                            <a:pt x="43631" y="6019"/>
                            <a:pt x="43548" y="5936"/>
                            <a:pt x="43443" y="5832"/>
                          </a:cubicBezTo>
                          <a:cubicBezTo>
                            <a:pt x="43943" y="5624"/>
                            <a:pt x="44401" y="5332"/>
                            <a:pt x="44839" y="4978"/>
                          </a:cubicBezTo>
                          <a:cubicBezTo>
                            <a:pt x="44943" y="4895"/>
                            <a:pt x="45047" y="4791"/>
                            <a:pt x="45151" y="4687"/>
                          </a:cubicBezTo>
                          <a:close/>
                          <a:moveTo>
                            <a:pt x="24409" y="7519"/>
                          </a:moveTo>
                          <a:cubicBezTo>
                            <a:pt x="24367" y="7602"/>
                            <a:pt x="24346" y="7685"/>
                            <a:pt x="24305" y="7790"/>
                          </a:cubicBezTo>
                          <a:cubicBezTo>
                            <a:pt x="24221" y="7706"/>
                            <a:pt x="24138" y="7623"/>
                            <a:pt x="24055" y="7560"/>
                          </a:cubicBezTo>
                          <a:cubicBezTo>
                            <a:pt x="24159" y="7540"/>
                            <a:pt x="24284" y="7519"/>
                            <a:pt x="24409" y="7519"/>
                          </a:cubicBezTo>
                          <a:close/>
                          <a:moveTo>
                            <a:pt x="43839" y="6228"/>
                          </a:moveTo>
                          <a:cubicBezTo>
                            <a:pt x="44401" y="6665"/>
                            <a:pt x="44964" y="7102"/>
                            <a:pt x="45505" y="7560"/>
                          </a:cubicBezTo>
                          <a:cubicBezTo>
                            <a:pt x="45422" y="7644"/>
                            <a:pt x="45318" y="7727"/>
                            <a:pt x="45234" y="7810"/>
                          </a:cubicBezTo>
                          <a:cubicBezTo>
                            <a:pt x="44797" y="7248"/>
                            <a:pt x="44318" y="6727"/>
                            <a:pt x="43839" y="6228"/>
                          </a:cubicBezTo>
                          <a:close/>
                          <a:moveTo>
                            <a:pt x="18203" y="1896"/>
                          </a:moveTo>
                          <a:cubicBezTo>
                            <a:pt x="19140" y="2292"/>
                            <a:pt x="20077" y="2729"/>
                            <a:pt x="20993" y="3187"/>
                          </a:cubicBezTo>
                          <a:cubicBezTo>
                            <a:pt x="20910" y="3229"/>
                            <a:pt x="20827" y="3250"/>
                            <a:pt x="20743" y="3291"/>
                          </a:cubicBezTo>
                          <a:cubicBezTo>
                            <a:pt x="20827" y="3250"/>
                            <a:pt x="20931" y="3229"/>
                            <a:pt x="21014" y="3208"/>
                          </a:cubicBezTo>
                          <a:cubicBezTo>
                            <a:pt x="21576" y="3499"/>
                            <a:pt x="22139" y="3812"/>
                            <a:pt x="22701" y="4124"/>
                          </a:cubicBezTo>
                          <a:cubicBezTo>
                            <a:pt x="22159" y="4249"/>
                            <a:pt x="21618" y="4416"/>
                            <a:pt x="21077" y="4562"/>
                          </a:cubicBezTo>
                          <a:cubicBezTo>
                            <a:pt x="21660" y="4416"/>
                            <a:pt x="22243" y="4312"/>
                            <a:pt x="22826" y="4208"/>
                          </a:cubicBezTo>
                          <a:cubicBezTo>
                            <a:pt x="23659" y="4687"/>
                            <a:pt x="24471" y="5207"/>
                            <a:pt x="25242" y="5749"/>
                          </a:cubicBezTo>
                          <a:cubicBezTo>
                            <a:pt x="25179" y="5874"/>
                            <a:pt x="25138" y="5978"/>
                            <a:pt x="25075" y="6082"/>
                          </a:cubicBezTo>
                          <a:cubicBezTo>
                            <a:pt x="25138" y="5978"/>
                            <a:pt x="25221" y="5894"/>
                            <a:pt x="25283" y="5790"/>
                          </a:cubicBezTo>
                          <a:cubicBezTo>
                            <a:pt x="25804" y="6144"/>
                            <a:pt x="26304" y="6540"/>
                            <a:pt x="26804" y="6915"/>
                          </a:cubicBezTo>
                          <a:cubicBezTo>
                            <a:pt x="26720" y="7019"/>
                            <a:pt x="26616" y="7123"/>
                            <a:pt x="26533" y="7206"/>
                          </a:cubicBezTo>
                          <a:cubicBezTo>
                            <a:pt x="25887" y="7227"/>
                            <a:pt x="25221" y="7269"/>
                            <a:pt x="24575" y="7331"/>
                          </a:cubicBezTo>
                          <a:cubicBezTo>
                            <a:pt x="24721" y="6915"/>
                            <a:pt x="24888" y="6498"/>
                            <a:pt x="25075" y="6082"/>
                          </a:cubicBezTo>
                          <a:lnTo>
                            <a:pt x="25075" y="6082"/>
                          </a:lnTo>
                          <a:cubicBezTo>
                            <a:pt x="24950" y="6311"/>
                            <a:pt x="24825" y="6519"/>
                            <a:pt x="24721" y="6727"/>
                          </a:cubicBezTo>
                          <a:cubicBezTo>
                            <a:pt x="24617" y="6915"/>
                            <a:pt x="24534" y="7123"/>
                            <a:pt x="24471" y="7331"/>
                          </a:cubicBezTo>
                          <a:cubicBezTo>
                            <a:pt x="24263" y="7352"/>
                            <a:pt x="24075" y="7373"/>
                            <a:pt x="23867" y="7415"/>
                          </a:cubicBezTo>
                          <a:cubicBezTo>
                            <a:pt x="22722" y="6457"/>
                            <a:pt x="21535" y="5603"/>
                            <a:pt x="20264" y="4811"/>
                          </a:cubicBezTo>
                          <a:lnTo>
                            <a:pt x="20264" y="4811"/>
                          </a:lnTo>
                          <a:cubicBezTo>
                            <a:pt x="21493" y="5603"/>
                            <a:pt x="22680" y="6478"/>
                            <a:pt x="23805" y="7415"/>
                          </a:cubicBezTo>
                          <a:cubicBezTo>
                            <a:pt x="22888" y="7540"/>
                            <a:pt x="21972" y="7706"/>
                            <a:pt x="21056" y="7935"/>
                          </a:cubicBezTo>
                          <a:cubicBezTo>
                            <a:pt x="20139" y="7081"/>
                            <a:pt x="19181" y="6290"/>
                            <a:pt x="18182" y="5561"/>
                          </a:cubicBezTo>
                          <a:cubicBezTo>
                            <a:pt x="18869" y="5290"/>
                            <a:pt x="19556" y="5041"/>
                            <a:pt x="20264" y="4811"/>
                          </a:cubicBezTo>
                          <a:cubicBezTo>
                            <a:pt x="20535" y="4728"/>
                            <a:pt x="20806" y="4645"/>
                            <a:pt x="21077" y="4562"/>
                          </a:cubicBezTo>
                          <a:lnTo>
                            <a:pt x="21077" y="4562"/>
                          </a:lnTo>
                          <a:cubicBezTo>
                            <a:pt x="20806" y="4624"/>
                            <a:pt x="20514" y="4707"/>
                            <a:pt x="20223" y="4791"/>
                          </a:cubicBezTo>
                          <a:cubicBezTo>
                            <a:pt x="19973" y="4853"/>
                            <a:pt x="19744" y="4916"/>
                            <a:pt x="19515" y="4978"/>
                          </a:cubicBezTo>
                          <a:cubicBezTo>
                            <a:pt x="19036" y="5145"/>
                            <a:pt x="18557" y="5311"/>
                            <a:pt x="18098" y="5478"/>
                          </a:cubicBezTo>
                          <a:cubicBezTo>
                            <a:pt x="17786" y="5249"/>
                            <a:pt x="17453" y="5041"/>
                            <a:pt x="17140" y="4811"/>
                          </a:cubicBezTo>
                          <a:cubicBezTo>
                            <a:pt x="17744" y="4562"/>
                            <a:pt x="18348" y="4291"/>
                            <a:pt x="18952" y="4041"/>
                          </a:cubicBezTo>
                          <a:cubicBezTo>
                            <a:pt x="19369" y="4270"/>
                            <a:pt x="19785" y="4499"/>
                            <a:pt x="20181" y="4749"/>
                          </a:cubicBezTo>
                          <a:cubicBezTo>
                            <a:pt x="19785" y="4499"/>
                            <a:pt x="19390" y="4249"/>
                            <a:pt x="18973" y="4020"/>
                          </a:cubicBezTo>
                          <a:cubicBezTo>
                            <a:pt x="19577" y="3770"/>
                            <a:pt x="20160" y="3541"/>
                            <a:pt x="20743" y="3291"/>
                          </a:cubicBezTo>
                          <a:lnTo>
                            <a:pt x="20743" y="3291"/>
                          </a:lnTo>
                          <a:cubicBezTo>
                            <a:pt x="20119" y="3499"/>
                            <a:pt x="19494" y="3729"/>
                            <a:pt x="18869" y="3958"/>
                          </a:cubicBezTo>
                          <a:cubicBezTo>
                            <a:pt x="18078" y="3499"/>
                            <a:pt x="17245" y="3062"/>
                            <a:pt x="16412" y="2666"/>
                          </a:cubicBezTo>
                          <a:cubicBezTo>
                            <a:pt x="16995" y="2396"/>
                            <a:pt x="17599" y="2125"/>
                            <a:pt x="18203" y="1896"/>
                          </a:cubicBezTo>
                          <a:close/>
                          <a:moveTo>
                            <a:pt x="47150" y="6040"/>
                          </a:moveTo>
                          <a:cubicBezTo>
                            <a:pt x="47504" y="6290"/>
                            <a:pt x="47859" y="6561"/>
                            <a:pt x="48213" y="6832"/>
                          </a:cubicBezTo>
                          <a:cubicBezTo>
                            <a:pt x="48088" y="7311"/>
                            <a:pt x="47921" y="7769"/>
                            <a:pt x="47713" y="8206"/>
                          </a:cubicBezTo>
                          <a:cubicBezTo>
                            <a:pt x="47463" y="7602"/>
                            <a:pt x="47192" y="6998"/>
                            <a:pt x="46880" y="6436"/>
                          </a:cubicBezTo>
                          <a:cubicBezTo>
                            <a:pt x="46963" y="6311"/>
                            <a:pt x="47067" y="6165"/>
                            <a:pt x="47150" y="6040"/>
                          </a:cubicBezTo>
                          <a:close/>
                          <a:moveTo>
                            <a:pt x="48546" y="7102"/>
                          </a:moveTo>
                          <a:lnTo>
                            <a:pt x="48546" y="7102"/>
                          </a:lnTo>
                          <a:cubicBezTo>
                            <a:pt x="48650" y="7186"/>
                            <a:pt x="48733" y="7248"/>
                            <a:pt x="48837" y="7331"/>
                          </a:cubicBezTo>
                          <a:cubicBezTo>
                            <a:pt x="48816" y="7706"/>
                            <a:pt x="48796" y="8081"/>
                            <a:pt x="48754" y="8435"/>
                          </a:cubicBezTo>
                          <a:cubicBezTo>
                            <a:pt x="48692" y="7977"/>
                            <a:pt x="48629" y="7540"/>
                            <a:pt x="48546" y="7102"/>
                          </a:cubicBezTo>
                          <a:close/>
                          <a:moveTo>
                            <a:pt x="31240" y="4957"/>
                          </a:moveTo>
                          <a:cubicBezTo>
                            <a:pt x="32885" y="6019"/>
                            <a:pt x="34426" y="7206"/>
                            <a:pt x="35842" y="8539"/>
                          </a:cubicBezTo>
                          <a:cubicBezTo>
                            <a:pt x="34405" y="8081"/>
                            <a:pt x="32906" y="7748"/>
                            <a:pt x="31385" y="7540"/>
                          </a:cubicBezTo>
                          <a:cubicBezTo>
                            <a:pt x="30656" y="6894"/>
                            <a:pt x="29907" y="6269"/>
                            <a:pt x="29115" y="5686"/>
                          </a:cubicBezTo>
                          <a:cubicBezTo>
                            <a:pt x="29365" y="5561"/>
                            <a:pt x="29636" y="5436"/>
                            <a:pt x="29927" y="5332"/>
                          </a:cubicBezTo>
                          <a:cubicBezTo>
                            <a:pt x="30386" y="5124"/>
                            <a:pt x="30823" y="4999"/>
                            <a:pt x="31240" y="4957"/>
                          </a:cubicBezTo>
                          <a:close/>
                          <a:moveTo>
                            <a:pt x="17849" y="5707"/>
                          </a:moveTo>
                          <a:cubicBezTo>
                            <a:pt x="18848" y="6415"/>
                            <a:pt x="19806" y="7186"/>
                            <a:pt x="20722" y="8019"/>
                          </a:cubicBezTo>
                          <a:cubicBezTo>
                            <a:pt x="19931" y="8206"/>
                            <a:pt x="19140" y="8456"/>
                            <a:pt x="18369" y="8748"/>
                          </a:cubicBezTo>
                          <a:cubicBezTo>
                            <a:pt x="17578" y="7998"/>
                            <a:pt x="16745" y="7269"/>
                            <a:pt x="15870" y="6603"/>
                          </a:cubicBezTo>
                          <a:cubicBezTo>
                            <a:pt x="16516" y="6269"/>
                            <a:pt x="17182" y="5978"/>
                            <a:pt x="17849" y="5707"/>
                          </a:cubicBezTo>
                          <a:close/>
                          <a:moveTo>
                            <a:pt x="26408" y="7352"/>
                          </a:moveTo>
                          <a:cubicBezTo>
                            <a:pt x="26012" y="7790"/>
                            <a:pt x="25679" y="8269"/>
                            <a:pt x="25387" y="8748"/>
                          </a:cubicBezTo>
                          <a:cubicBezTo>
                            <a:pt x="25054" y="8435"/>
                            <a:pt x="24742" y="8144"/>
                            <a:pt x="24409" y="7852"/>
                          </a:cubicBezTo>
                          <a:cubicBezTo>
                            <a:pt x="24429" y="7727"/>
                            <a:pt x="24471" y="7623"/>
                            <a:pt x="24513" y="7498"/>
                          </a:cubicBezTo>
                          <a:cubicBezTo>
                            <a:pt x="25138" y="7436"/>
                            <a:pt x="25783" y="7373"/>
                            <a:pt x="26408" y="7352"/>
                          </a:cubicBezTo>
                          <a:close/>
                          <a:moveTo>
                            <a:pt x="43214" y="5936"/>
                          </a:moveTo>
                          <a:cubicBezTo>
                            <a:pt x="43860" y="6582"/>
                            <a:pt x="44485" y="7248"/>
                            <a:pt x="45026" y="7956"/>
                          </a:cubicBezTo>
                          <a:cubicBezTo>
                            <a:pt x="44964" y="7998"/>
                            <a:pt x="44901" y="8060"/>
                            <a:pt x="44839" y="8102"/>
                          </a:cubicBezTo>
                          <a:cubicBezTo>
                            <a:pt x="44381" y="8414"/>
                            <a:pt x="43964" y="8664"/>
                            <a:pt x="43527" y="8873"/>
                          </a:cubicBezTo>
                          <a:cubicBezTo>
                            <a:pt x="42652" y="7977"/>
                            <a:pt x="41736" y="7144"/>
                            <a:pt x="40757" y="6353"/>
                          </a:cubicBezTo>
                          <a:lnTo>
                            <a:pt x="40757" y="6353"/>
                          </a:lnTo>
                          <a:cubicBezTo>
                            <a:pt x="40850" y="6357"/>
                            <a:pt x="40943" y="6360"/>
                            <a:pt x="41036" y="6360"/>
                          </a:cubicBezTo>
                          <a:cubicBezTo>
                            <a:pt x="41776" y="6360"/>
                            <a:pt x="42511" y="6214"/>
                            <a:pt x="43214" y="5936"/>
                          </a:cubicBezTo>
                          <a:close/>
                          <a:moveTo>
                            <a:pt x="31031" y="1292"/>
                          </a:moveTo>
                          <a:cubicBezTo>
                            <a:pt x="32718" y="1896"/>
                            <a:pt x="34343" y="2646"/>
                            <a:pt x="35904" y="3520"/>
                          </a:cubicBezTo>
                          <a:cubicBezTo>
                            <a:pt x="36738" y="4562"/>
                            <a:pt x="37550" y="5624"/>
                            <a:pt x="38945" y="6019"/>
                          </a:cubicBezTo>
                          <a:cubicBezTo>
                            <a:pt x="39362" y="6165"/>
                            <a:pt x="39778" y="6248"/>
                            <a:pt x="40195" y="6311"/>
                          </a:cubicBezTo>
                          <a:cubicBezTo>
                            <a:pt x="41278" y="7144"/>
                            <a:pt x="42319" y="8039"/>
                            <a:pt x="43298" y="8977"/>
                          </a:cubicBezTo>
                          <a:lnTo>
                            <a:pt x="43277" y="8977"/>
                          </a:lnTo>
                          <a:cubicBezTo>
                            <a:pt x="42277" y="8102"/>
                            <a:pt x="41173" y="7352"/>
                            <a:pt x="39986" y="6727"/>
                          </a:cubicBezTo>
                          <a:cubicBezTo>
                            <a:pt x="38195" y="5894"/>
                            <a:pt x="36363" y="5124"/>
                            <a:pt x="34468" y="4541"/>
                          </a:cubicBezTo>
                          <a:cubicBezTo>
                            <a:pt x="32822" y="3520"/>
                            <a:pt x="31094" y="2646"/>
                            <a:pt x="29282" y="1917"/>
                          </a:cubicBezTo>
                          <a:cubicBezTo>
                            <a:pt x="29844" y="1625"/>
                            <a:pt x="30427" y="1396"/>
                            <a:pt x="31031" y="1292"/>
                          </a:cubicBezTo>
                          <a:close/>
                          <a:moveTo>
                            <a:pt x="46734" y="6623"/>
                          </a:moveTo>
                          <a:cubicBezTo>
                            <a:pt x="47067" y="7206"/>
                            <a:pt x="47359" y="7810"/>
                            <a:pt x="47629" y="8435"/>
                          </a:cubicBezTo>
                          <a:cubicBezTo>
                            <a:pt x="47504" y="8664"/>
                            <a:pt x="47400" y="8873"/>
                            <a:pt x="47275" y="9102"/>
                          </a:cubicBezTo>
                          <a:cubicBezTo>
                            <a:pt x="46776" y="8623"/>
                            <a:pt x="46276" y="8164"/>
                            <a:pt x="45755" y="7706"/>
                          </a:cubicBezTo>
                          <a:cubicBezTo>
                            <a:pt x="46130" y="7373"/>
                            <a:pt x="46442" y="6998"/>
                            <a:pt x="46734" y="6623"/>
                          </a:cubicBezTo>
                          <a:close/>
                          <a:moveTo>
                            <a:pt x="34822" y="4770"/>
                          </a:moveTo>
                          <a:lnTo>
                            <a:pt x="34822" y="4770"/>
                          </a:lnTo>
                          <a:cubicBezTo>
                            <a:pt x="37716" y="5645"/>
                            <a:pt x="40445" y="7081"/>
                            <a:pt x="42798" y="9185"/>
                          </a:cubicBezTo>
                          <a:cubicBezTo>
                            <a:pt x="42090" y="9435"/>
                            <a:pt x="41423" y="9581"/>
                            <a:pt x="40715" y="9601"/>
                          </a:cubicBezTo>
                          <a:cubicBezTo>
                            <a:pt x="38945" y="7769"/>
                            <a:pt x="36967" y="6144"/>
                            <a:pt x="34822" y="4770"/>
                          </a:cubicBezTo>
                          <a:close/>
                          <a:moveTo>
                            <a:pt x="27532" y="3762"/>
                          </a:moveTo>
                          <a:cubicBezTo>
                            <a:pt x="28134" y="3762"/>
                            <a:pt x="28729" y="3781"/>
                            <a:pt x="29324" y="3812"/>
                          </a:cubicBezTo>
                          <a:cubicBezTo>
                            <a:pt x="29844" y="4103"/>
                            <a:pt x="30344" y="4395"/>
                            <a:pt x="30844" y="4687"/>
                          </a:cubicBezTo>
                          <a:cubicBezTo>
                            <a:pt x="30365" y="4395"/>
                            <a:pt x="29865" y="4103"/>
                            <a:pt x="29386" y="3812"/>
                          </a:cubicBezTo>
                          <a:lnTo>
                            <a:pt x="29386" y="3812"/>
                          </a:lnTo>
                          <a:cubicBezTo>
                            <a:pt x="31031" y="3916"/>
                            <a:pt x="32676" y="4187"/>
                            <a:pt x="34280" y="4624"/>
                          </a:cubicBezTo>
                          <a:cubicBezTo>
                            <a:pt x="36571" y="6040"/>
                            <a:pt x="38695" y="7706"/>
                            <a:pt x="40569" y="9622"/>
                          </a:cubicBezTo>
                          <a:cubicBezTo>
                            <a:pt x="40049" y="9622"/>
                            <a:pt x="39507" y="9581"/>
                            <a:pt x="38945" y="9497"/>
                          </a:cubicBezTo>
                          <a:cubicBezTo>
                            <a:pt x="36862" y="8456"/>
                            <a:pt x="36175" y="5686"/>
                            <a:pt x="33739" y="4978"/>
                          </a:cubicBezTo>
                          <a:cubicBezTo>
                            <a:pt x="33030" y="4752"/>
                            <a:pt x="32322" y="4635"/>
                            <a:pt x="31629" y="4635"/>
                          </a:cubicBezTo>
                          <a:cubicBezTo>
                            <a:pt x="31365" y="4635"/>
                            <a:pt x="31103" y="4652"/>
                            <a:pt x="30844" y="4687"/>
                          </a:cubicBezTo>
                          <a:cubicBezTo>
                            <a:pt x="30115" y="4791"/>
                            <a:pt x="29407" y="5041"/>
                            <a:pt x="28740" y="5415"/>
                          </a:cubicBezTo>
                          <a:cubicBezTo>
                            <a:pt x="28074" y="4916"/>
                            <a:pt x="27366" y="4457"/>
                            <a:pt x="26637" y="4020"/>
                          </a:cubicBezTo>
                          <a:cubicBezTo>
                            <a:pt x="26720" y="3937"/>
                            <a:pt x="26783" y="3853"/>
                            <a:pt x="26866" y="3770"/>
                          </a:cubicBezTo>
                          <a:cubicBezTo>
                            <a:pt x="27089" y="3765"/>
                            <a:pt x="27311" y="3762"/>
                            <a:pt x="27532" y="3762"/>
                          </a:cubicBezTo>
                          <a:close/>
                          <a:moveTo>
                            <a:pt x="45713" y="7748"/>
                          </a:moveTo>
                          <a:cubicBezTo>
                            <a:pt x="46234" y="8206"/>
                            <a:pt x="46755" y="8664"/>
                            <a:pt x="47255" y="9164"/>
                          </a:cubicBezTo>
                          <a:cubicBezTo>
                            <a:pt x="47088" y="9435"/>
                            <a:pt x="46901" y="9726"/>
                            <a:pt x="46713" y="9976"/>
                          </a:cubicBezTo>
                          <a:cubicBezTo>
                            <a:pt x="46317" y="9310"/>
                            <a:pt x="45880" y="8643"/>
                            <a:pt x="45401" y="8019"/>
                          </a:cubicBezTo>
                          <a:cubicBezTo>
                            <a:pt x="45505" y="7935"/>
                            <a:pt x="45609" y="7831"/>
                            <a:pt x="45713" y="7748"/>
                          </a:cubicBezTo>
                          <a:close/>
                          <a:moveTo>
                            <a:pt x="47692" y="8602"/>
                          </a:moveTo>
                          <a:cubicBezTo>
                            <a:pt x="47879" y="9060"/>
                            <a:pt x="48025" y="9539"/>
                            <a:pt x="48171" y="10018"/>
                          </a:cubicBezTo>
                          <a:cubicBezTo>
                            <a:pt x="47900" y="9726"/>
                            <a:pt x="47629" y="9456"/>
                            <a:pt x="47359" y="9185"/>
                          </a:cubicBezTo>
                          <a:cubicBezTo>
                            <a:pt x="47463" y="8997"/>
                            <a:pt x="47588" y="8789"/>
                            <a:pt x="47692" y="8602"/>
                          </a:cubicBezTo>
                          <a:close/>
                          <a:moveTo>
                            <a:pt x="48358" y="7061"/>
                          </a:moveTo>
                          <a:cubicBezTo>
                            <a:pt x="48504" y="7602"/>
                            <a:pt x="48629" y="8164"/>
                            <a:pt x="48712" y="8727"/>
                          </a:cubicBezTo>
                          <a:cubicBezTo>
                            <a:pt x="48650" y="9227"/>
                            <a:pt x="48546" y="9706"/>
                            <a:pt x="48400" y="10185"/>
                          </a:cubicBezTo>
                          <a:cubicBezTo>
                            <a:pt x="48275" y="9726"/>
                            <a:pt x="48129" y="9247"/>
                            <a:pt x="47963" y="8810"/>
                          </a:cubicBezTo>
                          <a:cubicBezTo>
                            <a:pt x="47921" y="8664"/>
                            <a:pt x="47859" y="8518"/>
                            <a:pt x="47796" y="8394"/>
                          </a:cubicBezTo>
                          <a:cubicBezTo>
                            <a:pt x="48004" y="7956"/>
                            <a:pt x="48192" y="7498"/>
                            <a:pt x="48358" y="7061"/>
                          </a:cubicBezTo>
                          <a:close/>
                          <a:moveTo>
                            <a:pt x="27054" y="10539"/>
                          </a:moveTo>
                          <a:cubicBezTo>
                            <a:pt x="27095" y="10580"/>
                            <a:pt x="27116" y="10622"/>
                            <a:pt x="27158" y="10664"/>
                          </a:cubicBezTo>
                          <a:lnTo>
                            <a:pt x="26908" y="10664"/>
                          </a:lnTo>
                          <a:cubicBezTo>
                            <a:pt x="26949" y="10622"/>
                            <a:pt x="26991" y="10580"/>
                            <a:pt x="27054" y="10539"/>
                          </a:cubicBezTo>
                          <a:close/>
                          <a:moveTo>
                            <a:pt x="23992" y="7560"/>
                          </a:moveTo>
                          <a:cubicBezTo>
                            <a:pt x="24096" y="7644"/>
                            <a:pt x="24200" y="7748"/>
                            <a:pt x="24305" y="7831"/>
                          </a:cubicBezTo>
                          <a:cubicBezTo>
                            <a:pt x="23992" y="8831"/>
                            <a:pt x="23826" y="9831"/>
                            <a:pt x="23805" y="10851"/>
                          </a:cubicBezTo>
                          <a:cubicBezTo>
                            <a:pt x="22992" y="9893"/>
                            <a:pt x="22139" y="8956"/>
                            <a:pt x="21222" y="8081"/>
                          </a:cubicBezTo>
                          <a:cubicBezTo>
                            <a:pt x="22118" y="7873"/>
                            <a:pt x="23055" y="7685"/>
                            <a:pt x="23992" y="7560"/>
                          </a:cubicBezTo>
                          <a:close/>
                          <a:moveTo>
                            <a:pt x="25533" y="8956"/>
                          </a:moveTo>
                          <a:cubicBezTo>
                            <a:pt x="26054" y="9456"/>
                            <a:pt x="26554" y="9976"/>
                            <a:pt x="27033" y="10518"/>
                          </a:cubicBezTo>
                          <a:cubicBezTo>
                            <a:pt x="26970" y="10559"/>
                            <a:pt x="26908" y="10622"/>
                            <a:pt x="26845" y="10664"/>
                          </a:cubicBezTo>
                          <a:cubicBezTo>
                            <a:pt x="26096" y="10705"/>
                            <a:pt x="25346" y="10768"/>
                            <a:pt x="24596" y="10851"/>
                          </a:cubicBezTo>
                          <a:cubicBezTo>
                            <a:pt x="24846" y="10185"/>
                            <a:pt x="25158" y="9560"/>
                            <a:pt x="25533" y="8956"/>
                          </a:cubicBezTo>
                          <a:close/>
                          <a:moveTo>
                            <a:pt x="27283" y="7311"/>
                          </a:moveTo>
                          <a:cubicBezTo>
                            <a:pt x="27928" y="7852"/>
                            <a:pt x="28574" y="8414"/>
                            <a:pt x="29178" y="8977"/>
                          </a:cubicBezTo>
                          <a:cubicBezTo>
                            <a:pt x="28699" y="9206"/>
                            <a:pt x="28241" y="9497"/>
                            <a:pt x="27845" y="9851"/>
                          </a:cubicBezTo>
                          <a:cubicBezTo>
                            <a:pt x="28282" y="9497"/>
                            <a:pt x="28740" y="9247"/>
                            <a:pt x="29199" y="9018"/>
                          </a:cubicBezTo>
                          <a:cubicBezTo>
                            <a:pt x="29823" y="9622"/>
                            <a:pt x="30406" y="10226"/>
                            <a:pt x="30969" y="10872"/>
                          </a:cubicBezTo>
                          <a:cubicBezTo>
                            <a:pt x="29873" y="10726"/>
                            <a:pt x="28793" y="10660"/>
                            <a:pt x="27702" y="10660"/>
                          </a:cubicBezTo>
                          <a:cubicBezTo>
                            <a:pt x="27548" y="10660"/>
                            <a:pt x="27395" y="10661"/>
                            <a:pt x="27241" y="10664"/>
                          </a:cubicBezTo>
                          <a:cubicBezTo>
                            <a:pt x="27178" y="10601"/>
                            <a:pt x="27137" y="10559"/>
                            <a:pt x="27095" y="10497"/>
                          </a:cubicBezTo>
                          <a:cubicBezTo>
                            <a:pt x="27324" y="10268"/>
                            <a:pt x="27574" y="10060"/>
                            <a:pt x="27845" y="9851"/>
                          </a:cubicBezTo>
                          <a:lnTo>
                            <a:pt x="27845" y="9851"/>
                          </a:lnTo>
                          <a:cubicBezTo>
                            <a:pt x="27574" y="10039"/>
                            <a:pt x="27303" y="10268"/>
                            <a:pt x="27074" y="10476"/>
                          </a:cubicBezTo>
                          <a:cubicBezTo>
                            <a:pt x="26595" y="9935"/>
                            <a:pt x="26075" y="9414"/>
                            <a:pt x="25575" y="8914"/>
                          </a:cubicBezTo>
                          <a:cubicBezTo>
                            <a:pt x="25929" y="8352"/>
                            <a:pt x="26366" y="7810"/>
                            <a:pt x="26845" y="7331"/>
                          </a:cubicBezTo>
                          <a:cubicBezTo>
                            <a:pt x="26991" y="7311"/>
                            <a:pt x="27137" y="7311"/>
                            <a:pt x="27283" y="7311"/>
                          </a:cubicBezTo>
                          <a:close/>
                          <a:moveTo>
                            <a:pt x="24388" y="7915"/>
                          </a:moveTo>
                          <a:cubicBezTo>
                            <a:pt x="24721" y="8206"/>
                            <a:pt x="25033" y="8498"/>
                            <a:pt x="25346" y="8789"/>
                          </a:cubicBezTo>
                          <a:cubicBezTo>
                            <a:pt x="24950" y="9456"/>
                            <a:pt x="24659" y="10164"/>
                            <a:pt x="24429" y="10872"/>
                          </a:cubicBezTo>
                          <a:cubicBezTo>
                            <a:pt x="24242" y="10913"/>
                            <a:pt x="24075" y="10934"/>
                            <a:pt x="23888" y="10955"/>
                          </a:cubicBezTo>
                          <a:cubicBezTo>
                            <a:pt x="23888" y="10955"/>
                            <a:pt x="23888" y="10934"/>
                            <a:pt x="23867" y="10934"/>
                          </a:cubicBezTo>
                          <a:cubicBezTo>
                            <a:pt x="23888" y="10455"/>
                            <a:pt x="23950" y="9976"/>
                            <a:pt x="24013" y="9497"/>
                          </a:cubicBezTo>
                          <a:cubicBezTo>
                            <a:pt x="24096" y="8956"/>
                            <a:pt x="24221" y="8435"/>
                            <a:pt x="24388" y="7915"/>
                          </a:cubicBezTo>
                          <a:close/>
                          <a:moveTo>
                            <a:pt x="31176" y="10898"/>
                          </a:moveTo>
                          <a:lnTo>
                            <a:pt x="31176" y="10898"/>
                          </a:lnTo>
                          <a:cubicBezTo>
                            <a:pt x="31336" y="10936"/>
                            <a:pt x="31496" y="10956"/>
                            <a:pt x="31656" y="10976"/>
                          </a:cubicBezTo>
                          <a:cubicBezTo>
                            <a:pt x="31502" y="10957"/>
                            <a:pt x="31347" y="10919"/>
                            <a:pt x="31176" y="10898"/>
                          </a:cubicBezTo>
                          <a:close/>
                          <a:moveTo>
                            <a:pt x="45214" y="8164"/>
                          </a:moveTo>
                          <a:cubicBezTo>
                            <a:pt x="45693" y="8810"/>
                            <a:pt x="46151" y="9476"/>
                            <a:pt x="46567" y="10185"/>
                          </a:cubicBezTo>
                          <a:cubicBezTo>
                            <a:pt x="46276" y="10559"/>
                            <a:pt x="45963" y="10893"/>
                            <a:pt x="45630" y="11226"/>
                          </a:cubicBezTo>
                          <a:cubicBezTo>
                            <a:pt x="45047" y="10497"/>
                            <a:pt x="44422" y="9789"/>
                            <a:pt x="43756" y="9102"/>
                          </a:cubicBezTo>
                          <a:cubicBezTo>
                            <a:pt x="44131" y="8914"/>
                            <a:pt x="44485" y="8706"/>
                            <a:pt x="44839" y="8456"/>
                          </a:cubicBezTo>
                          <a:cubicBezTo>
                            <a:pt x="44964" y="8373"/>
                            <a:pt x="45089" y="8269"/>
                            <a:pt x="45214" y="8164"/>
                          </a:cubicBezTo>
                          <a:close/>
                          <a:moveTo>
                            <a:pt x="24409" y="10976"/>
                          </a:moveTo>
                          <a:lnTo>
                            <a:pt x="24409" y="10976"/>
                          </a:lnTo>
                          <a:cubicBezTo>
                            <a:pt x="24346" y="11122"/>
                            <a:pt x="24305" y="11267"/>
                            <a:pt x="24263" y="11434"/>
                          </a:cubicBezTo>
                          <a:cubicBezTo>
                            <a:pt x="24180" y="11309"/>
                            <a:pt x="24075" y="11163"/>
                            <a:pt x="23971" y="11038"/>
                          </a:cubicBezTo>
                          <a:cubicBezTo>
                            <a:pt x="24117" y="11018"/>
                            <a:pt x="24263" y="10997"/>
                            <a:pt x="24409" y="10976"/>
                          </a:cubicBezTo>
                          <a:close/>
                          <a:moveTo>
                            <a:pt x="20910" y="8164"/>
                          </a:moveTo>
                          <a:cubicBezTo>
                            <a:pt x="21889" y="9060"/>
                            <a:pt x="22826" y="9997"/>
                            <a:pt x="23701" y="10997"/>
                          </a:cubicBezTo>
                          <a:cubicBezTo>
                            <a:pt x="22784" y="11143"/>
                            <a:pt x="21868" y="11330"/>
                            <a:pt x="20972" y="11580"/>
                          </a:cubicBezTo>
                          <a:cubicBezTo>
                            <a:pt x="20181" y="10643"/>
                            <a:pt x="19369" y="9747"/>
                            <a:pt x="18515" y="8914"/>
                          </a:cubicBezTo>
                          <a:cubicBezTo>
                            <a:pt x="18952" y="8748"/>
                            <a:pt x="19390" y="8602"/>
                            <a:pt x="19848" y="8456"/>
                          </a:cubicBezTo>
                          <a:cubicBezTo>
                            <a:pt x="20202" y="8352"/>
                            <a:pt x="20556" y="8248"/>
                            <a:pt x="20910" y="8164"/>
                          </a:cubicBezTo>
                          <a:close/>
                          <a:moveTo>
                            <a:pt x="48462" y="10414"/>
                          </a:moveTo>
                          <a:cubicBezTo>
                            <a:pt x="48567" y="10539"/>
                            <a:pt x="48692" y="10684"/>
                            <a:pt x="48816" y="10809"/>
                          </a:cubicBezTo>
                          <a:cubicBezTo>
                            <a:pt x="48796" y="11122"/>
                            <a:pt x="48775" y="11413"/>
                            <a:pt x="48733" y="11726"/>
                          </a:cubicBezTo>
                          <a:cubicBezTo>
                            <a:pt x="48650" y="11288"/>
                            <a:pt x="48567" y="10851"/>
                            <a:pt x="48462" y="10414"/>
                          </a:cubicBezTo>
                          <a:close/>
                          <a:moveTo>
                            <a:pt x="35456" y="11925"/>
                          </a:moveTo>
                          <a:lnTo>
                            <a:pt x="35456" y="11925"/>
                          </a:lnTo>
                          <a:cubicBezTo>
                            <a:pt x="35460" y="11927"/>
                            <a:pt x="35463" y="11930"/>
                            <a:pt x="35467" y="11934"/>
                          </a:cubicBezTo>
                          <a:cubicBezTo>
                            <a:pt x="35483" y="11938"/>
                            <a:pt x="35499" y="11942"/>
                            <a:pt x="35515" y="11947"/>
                          </a:cubicBezTo>
                          <a:lnTo>
                            <a:pt x="35515" y="11947"/>
                          </a:lnTo>
                          <a:cubicBezTo>
                            <a:pt x="35495" y="11939"/>
                            <a:pt x="35476" y="11932"/>
                            <a:pt x="35456" y="11925"/>
                          </a:cubicBezTo>
                          <a:close/>
                          <a:moveTo>
                            <a:pt x="47317" y="9227"/>
                          </a:moveTo>
                          <a:cubicBezTo>
                            <a:pt x="47629" y="9539"/>
                            <a:pt x="47921" y="9831"/>
                            <a:pt x="48213" y="10143"/>
                          </a:cubicBezTo>
                          <a:cubicBezTo>
                            <a:pt x="48233" y="10268"/>
                            <a:pt x="48275" y="10372"/>
                            <a:pt x="48296" y="10476"/>
                          </a:cubicBezTo>
                          <a:cubicBezTo>
                            <a:pt x="48129" y="10997"/>
                            <a:pt x="47942" y="11476"/>
                            <a:pt x="47692" y="11955"/>
                          </a:cubicBezTo>
                          <a:cubicBezTo>
                            <a:pt x="47421" y="11309"/>
                            <a:pt x="47109" y="10664"/>
                            <a:pt x="46734" y="10039"/>
                          </a:cubicBezTo>
                          <a:cubicBezTo>
                            <a:pt x="46942" y="9789"/>
                            <a:pt x="47150" y="9518"/>
                            <a:pt x="47317" y="9227"/>
                          </a:cubicBezTo>
                          <a:close/>
                          <a:moveTo>
                            <a:pt x="35515" y="11947"/>
                          </a:moveTo>
                          <a:cubicBezTo>
                            <a:pt x="35652" y="11998"/>
                            <a:pt x="35792" y="12049"/>
                            <a:pt x="35946" y="12101"/>
                          </a:cubicBezTo>
                          <a:cubicBezTo>
                            <a:pt x="35796" y="12044"/>
                            <a:pt x="35662" y="11988"/>
                            <a:pt x="35515" y="11947"/>
                          </a:cubicBezTo>
                          <a:close/>
                          <a:moveTo>
                            <a:pt x="31767" y="4925"/>
                          </a:moveTo>
                          <a:cubicBezTo>
                            <a:pt x="34019" y="4925"/>
                            <a:pt x="35902" y="6808"/>
                            <a:pt x="37550" y="8456"/>
                          </a:cubicBezTo>
                          <a:cubicBezTo>
                            <a:pt x="38404" y="9456"/>
                            <a:pt x="39570" y="9893"/>
                            <a:pt x="40819" y="9893"/>
                          </a:cubicBezTo>
                          <a:cubicBezTo>
                            <a:pt x="41632" y="10726"/>
                            <a:pt x="42381" y="11601"/>
                            <a:pt x="43089" y="12538"/>
                          </a:cubicBezTo>
                          <a:cubicBezTo>
                            <a:pt x="41028" y="10747"/>
                            <a:pt x="38591" y="9435"/>
                            <a:pt x="35967" y="8581"/>
                          </a:cubicBezTo>
                          <a:cubicBezTo>
                            <a:pt x="34509" y="7227"/>
                            <a:pt x="32926" y="6019"/>
                            <a:pt x="31260" y="4957"/>
                          </a:cubicBezTo>
                          <a:cubicBezTo>
                            <a:pt x="31431" y="4936"/>
                            <a:pt x="31600" y="4925"/>
                            <a:pt x="31767" y="4925"/>
                          </a:cubicBezTo>
                          <a:close/>
                          <a:moveTo>
                            <a:pt x="27853" y="10700"/>
                          </a:moveTo>
                          <a:cubicBezTo>
                            <a:pt x="28891" y="10700"/>
                            <a:pt x="29930" y="10752"/>
                            <a:pt x="30969" y="10893"/>
                          </a:cubicBezTo>
                          <a:cubicBezTo>
                            <a:pt x="31281" y="11226"/>
                            <a:pt x="31573" y="11580"/>
                            <a:pt x="31864" y="11934"/>
                          </a:cubicBezTo>
                          <a:cubicBezTo>
                            <a:pt x="30740" y="11955"/>
                            <a:pt x="29740" y="12225"/>
                            <a:pt x="28865" y="12684"/>
                          </a:cubicBezTo>
                          <a:cubicBezTo>
                            <a:pt x="28366" y="11996"/>
                            <a:pt x="27845" y="11351"/>
                            <a:pt x="27283" y="10705"/>
                          </a:cubicBezTo>
                          <a:cubicBezTo>
                            <a:pt x="27473" y="10702"/>
                            <a:pt x="27663" y="10700"/>
                            <a:pt x="27853" y="10700"/>
                          </a:cubicBezTo>
                          <a:close/>
                          <a:moveTo>
                            <a:pt x="26804" y="10726"/>
                          </a:moveTo>
                          <a:cubicBezTo>
                            <a:pt x="26179" y="11351"/>
                            <a:pt x="25658" y="11996"/>
                            <a:pt x="25242" y="12704"/>
                          </a:cubicBezTo>
                          <a:cubicBezTo>
                            <a:pt x="24950" y="12309"/>
                            <a:pt x="24659" y="11934"/>
                            <a:pt x="24367" y="11559"/>
                          </a:cubicBezTo>
                          <a:cubicBezTo>
                            <a:pt x="24429" y="11351"/>
                            <a:pt x="24492" y="11143"/>
                            <a:pt x="24575" y="10955"/>
                          </a:cubicBezTo>
                          <a:cubicBezTo>
                            <a:pt x="25304" y="10851"/>
                            <a:pt x="26054" y="10768"/>
                            <a:pt x="26804" y="10726"/>
                          </a:cubicBezTo>
                          <a:close/>
                          <a:moveTo>
                            <a:pt x="12809" y="4645"/>
                          </a:moveTo>
                          <a:cubicBezTo>
                            <a:pt x="13413" y="5020"/>
                            <a:pt x="13996" y="5415"/>
                            <a:pt x="14579" y="5832"/>
                          </a:cubicBezTo>
                          <a:cubicBezTo>
                            <a:pt x="10851" y="7665"/>
                            <a:pt x="7477" y="9976"/>
                            <a:pt x="4458" y="12725"/>
                          </a:cubicBezTo>
                          <a:cubicBezTo>
                            <a:pt x="5811" y="10809"/>
                            <a:pt x="7352" y="9039"/>
                            <a:pt x="9102" y="7415"/>
                          </a:cubicBezTo>
                          <a:cubicBezTo>
                            <a:pt x="10268" y="6415"/>
                            <a:pt x="11517" y="5478"/>
                            <a:pt x="12809" y="4645"/>
                          </a:cubicBezTo>
                          <a:close/>
                          <a:moveTo>
                            <a:pt x="46588" y="10247"/>
                          </a:moveTo>
                          <a:cubicBezTo>
                            <a:pt x="46942" y="10872"/>
                            <a:pt x="47275" y="11517"/>
                            <a:pt x="47567" y="12205"/>
                          </a:cubicBezTo>
                          <a:cubicBezTo>
                            <a:pt x="47400" y="12496"/>
                            <a:pt x="47213" y="12788"/>
                            <a:pt x="47025" y="13079"/>
                          </a:cubicBezTo>
                          <a:cubicBezTo>
                            <a:pt x="46588" y="12455"/>
                            <a:pt x="46130" y="11830"/>
                            <a:pt x="45651" y="11247"/>
                          </a:cubicBezTo>
                          <a:cubicBezTo>
                            <a:pt x="45984" y="10913"/>
                            <a:pt x="46297" y="10580"/>
                            <a:pt x="46588" y="10247"/>
                          </a:cubicBezTo>
                          <a:close/>
                          <a:moveTo>
                            <a:pt x="45651" y="11497"/>
                          </a:moveTo>
                          <a:cubicBezTo>
                            <a:pt x="46109" y="12038"/>
                            <a:pt x="46546" y="12600"/>
                            <a:pt x="46963" y="13163"/>
                          </a:cubicBezTo>
                          <a:cubicBezTo>
                            <a:pt x="46921" y="13225"/>
                            <a:pt x="46901" y="13267"/>
                            <a:pt x="46859" y="13329"/>
                          </a:cubicBezTo>
                          <a:cubicBezTo>
                            <a:pt x="46505" y="12684"/>
                            <a:pt x="46109" y="12080"/>
                            <a:pt x="45651" y="11497"/>
                          </a:cubicBezTo>
                          <a:close/>
                          <a:moveTo>
                            <a:pt x="48337" y="10622"/>
                          </a:moveTo>
                          <a:cubicBezTo>
                            <a:pt x="48462" y="11163"/>
                            <a:pt x="48587" y="11705"/>
                            <a:pt x="48671" y="12267"/>
                          </a:cubicBezTo>
                          <a:cubicBezTo>
                            <a:pt x="48587" y="12809"/>
                            <a:pt x="48504" y="13350"/>
                            <a:pt x="48379" y="13871"/>
                          </a:cubicBezTo>
                          <a:cubicBezTo>
                            <a:pt x="48192" y="13246"/>
                            <a:pt x="47983" y="12663"/>
                            <a:pt x="47734" y="12059"/>
                          </a:cubicBezTo>
                          <a:cubicBezTo>
                            <a:pt x="47963" y="11601"/>
                            <a:pt x="48171" y="11122"/>
                            <a:pt x="48337" y="10622"/>
                          </a:cubicBezTo>
                          <a:close/>
                          <a:moveTo>
                            <a:pt x="27199" y="10726"/>
                          </a:moveTo>
                          <a:cubicBezTo>
                            <a:pt x="27782" y="11351"/>
                            <a:pt x="28324" y="12017"/>
                            <a:pt x="28824" y="12704"/>
                          </a:cubicBezTo>
                          <a:cubicBezTo>
                            <a:pt x="28095" y="13100"/>
                            <a:pt x="27428" y="13621"/>
                            <a:pt x="26845" y="14225"/>
                          </a:cubicBezTo>
                          <a:cubicBezTo>
                            <a:pt x="26658" y="14246"/>
                            <a:pt x="26470" y="14246"/>
                            <a:pt x="26283" y="14266"/>
                          </a:cubicBezTo>
                          <a:cubicBezTo>
                            <a:pt x="25950" y="13746"/>
                            <a:pt x="25617" y="13246"/>
                            <a:pt x="25262" y="12746"/>
                          </a:cubicBezTo>
                          <a:cubicBezTo>
                            <a:pt x="25679" y="12038"/>
                            <a:pt x="26220" y="11372"/>
                            <a:pt x="26845" y="10726"/>
                          </a:cubicBezTo>
                          <a:close/>
                          <a:moveTo>
                            <a:pt x="40736" y="14329"/>
                          </a:moveTo>
                          <a:lnTo>
                            <a:pt x="40736" y="14329"/>
                          </a:lnTo>
                          <a:cubicBezTo>
                            <a:pt x="40752" y="14360"/>
                            <a:pt x="40770" y="14388"/>
                            <a:pt x="40789" y="14415"/>
                          </a:cubicBezTo>
                          <a:lnTo>
                            <a:pt x="40789" y="14415"/>
                          </a:lnTo>
                          <a:cubicBezTo>
                            <a:pt x="40770" y="14384"/>
                            <a:pt x="40753" y="14355"/>
                            <a:pt x="40736" y="14329"/>
                          </a:cubicBezTo>
                          <a:close/>
                          <a:moveTo>
                            <a:pt x="25200" y="12829"/>
                          </a:moveTo>
                          <a:cubicBezTo>
                            <a:pt x="25554" y="13308"/>
                            <a:pt x="25908" y="13787"/>
                            <a:pt x="26220" y="14266"/>
                          </a:cubicBezTo>
                          <a:cubicBezTo>
                            <a:pt x="25950" y="14287"/>
                            <a:pt x="25679" y="14308"/>
                            <a:pt x="25408" y="14350"/>
                          </a:cubicBezTo>
                          <a:cubicBezTo>
                            <a:pt x="25054" y="14412"/>
                            <a:pt x="24721" y="14475"/>
                            <a:pt x="24388" y="14537"/>
                          </a:cubicBezTo>
                          <a:cubicBezTo>
                            <a:pt x="24596" y="13954"/>
                            <a:pt x="24867" y="13392"/>
                            <a:pt x="25200" y="12829"/>
                          </a:cubicBezTo>
                          <a:close/>
                          <a:moveTo>
                            <a:pt x="24325" y="11726"/>
                          </a:moveTo>
                          <a:cubicBezTo>
                            <a:pt x="24617" y="12080"/>
                            <a:pt x="24908" y="12434"/>
                            <a:pt x="25179" y="12809"/>
                          </a:cubicBezTo>
                          <a:cubicBezTo>
                            <a:pt x="24846" y="13350"/>
                            <a:pt x="24575" y="13933"/>
                            <a:pt x="24367" y="14537"/>
                          </a:cubicBezTo>
                          <a:cubicBezTo>
                            <a:pt x="24325" y="14537"/>
                            <a:pt x="24284" y="14537"/>
                            <a:pt x="24263" y="14558"/>
                          </a:cubicBezTo>
                          <a:cubicBezTo>
                            <a:pt x="24159" y="14162"/>
                            <a:pt x="24055" y="13746"/>
                            <a:pt x="23992" y="13350"/>
                          </a:cubicBezTo>
                          <a:cubicBezTo>
                            <a:pt x="24075" y="12788"/>
                            <a:pt x="24180" y="12246"/>
                            <a:pt x="24325" y="11726"/>
                          </a:cubicBezTo>
                          <a:close/>
                          <a:moveTo>
                            <a:pt x="40789" y="14415"/>
                          </a:moveTo>
                          <a:cubicBezTo>
                            <a:pt x="40816" y="14460"/>
                            <a:pt x="40845" y="14509"/>
                            <a:pt x="40882" y="14558"/>
                          </a:cubicBezTo>
                          <a:cubicBezTo>
                            <a:pt x="40856" y="14506"/>
                            <a:pt x="40821" y="14462"/>
                            <a:pt x="40789" y="14415"/>
                          </a:cubicBezTo>
                          <a:close/>
                          <a:moveTo>
                            <a:pt x="26554" y="14558"/>
                          </a:moveTo>
                          <a:cubicBezTo>
                            <a:pt x="26533" y="14579"/>
                            <a:pt x="26512" y="14600"/>
                            <a:pt x="26491" y="14620"/>
                          </a:cubicBezTo>
                          <a:cubicBezTo>
                            <a:pt x="26491" y="14600"/>
                            <a:pt x="26470" y="14579"/>
                            <a:pt x="26450" y="14558"/>
                          </a:cubicBezTo>
                          <a:close/>
                          <a:moveTo>
                            <a:pt x="23763" y="11080"/>
                          </a:moveTo>
                          <a:cubicBezTo>
                            <a:pt x="23784" y="11101"/>
                            <a:pt x="23805" y="11101"/>
                            <a:pt x="23805" y="11122"/>
                          </a:cubicBezTo>
                          <a:cubicBezTo>
                            <a:pt x="23805" y="11517"/>
                            <a:pt x="23826" y="11892"/>
                            <a:pt x="23867" y="12288"/>
                          </a:cubicBezTo>
                          <a:cubicBezTo>
                            <a:pt x="23846" y="11934"/>
                            <a:pt x="23846" y="11559"/>
                            <a:pt x="23867" y="11184"/>
                          </a:cubicBezTo>
                          <a:cubicBezTo>
                            <a:pt x="23992" y="11330"/>
                            <a:pt x="24096" y="11476"/>
                            <a:pt x="24221" y="11622"/>
                          </a:cubicBezTo>
                          <a:cubicBezTo>
                            <a:pt x="24096" y="12121"/>
                            <a:pt x="24013" y="12642"/>
                            <a:pt x="23971" y="13183"/>
                          </a:cubicBezTo>
                          <a:cubicBezTo>
                            <a:pt x="23930" y="12892"/>
                            <a:pt x="23888" y="12600"/>
                            <a:pt x="23867" y="12288"/>
                          </a:cubicBezTo>
                          <a:lnTo>
                            <a:pt x="23867" y="12288"/>
                          </a:lnTo>
                          <a:cubicBezTo>
                            <a:pt x="23867" y="12684"/>
                            <a:pt x="23909" y="13059"/>
                            <a:pt x="23950" y="13433"/>
                          </a:cubicBezTo>
                          <a:cubicBezTo>
                            <a:pt x="23909" y="13808"/>
                            <a:pt x="23888" y="14204"/>
                            <a:pt x="23888" y="14600"/>
                          </a:cubicBezTo>
                          <a:cubicBezTo>
                            <a:pt x="23909" y="14266"/>
                            <a:pt x="23930" y="13933"/>
                            <a:pt x="23971" y="13600"/>
                          </a:cubicBezTo>
                          <a:cubicBezTo>
                            <a:pt x="24013" y="13933"/>
                            <a:pt x="24055" y="14266"/>
                            <a:pt x="24117" y="14579"/>
                          </a:cubicBezTo>
                          <a:cubicBezTo>
                            <a:pt x="24055" y="14600"/>
                            <a:pt x="23971" y="14600"/>
                            <a:pt x="23888" y="14620"/>
                          </a:cubicBezTo>
                          <a:cubicBezTo>
                            <a:pt x="23680" y="14662"/>
                            <a:pt x="23471" y="14704"/>
                            <a:pt x="23263" y="14766"/>
                          </a:cubicBezTo>
                          <a:cubicBezTo>
                            <a:pt x="22576" y="13683"/>
                            <a:pt x="21826" y="12663"/>
                            <a:pt x="21056" y="11684"/>
                          </a:cubicBezTo>
                          <a:cubicBezTo>
                            <a:pt x="21951" y="11434"/>
                            <a:pt x="22847" y="11226"/>
                            <a:pt x="23763" y="11080"/>
                          </a:cubicBezTo>
                          <a:close/>
                          <a:moveTo>
                            <a:pt x="43048" y="9414"/>
                          </a:moveTo>
                          <a:cubicBezTo>
                            <a:pt x="43797" y="10101"/>
                            <a:pt x="44485" y="10851"/>
                            <a:pt x="45151" y="11663"/>
                          </a:cubicBezTo>
                          <a:cubicBezTo>
                            <a:pt x="45401" y="11976"/>
                            <a:pt x="45651" y="12288"/>
                            <a:pt x="45880" y="12621"/>
                          </a:cubicBezTo>
                          <a:cubicBezTo>
                            <a:pt x="46130" y="12975"/>
                            <a:pt x="46359" y="13329"/>
                            <a:pt x="46567" y="13683"/>
                          </a:cubicBezTo>
                          <a:cubicBezTo>
                            <a:pt x="46213" y="14141"/>
                            <a:pt x="45818" y="14558"/>
                            <a:pt x="45380" y="14954"/>
                          </a:cubicBezTo>
                          <a:cubicBezTo>
                            <a:pt x="44818" y="14225"/>
                            <a:pt x="44193" y="13558"/>
                            <a:pt x="43527" y="12934"/>
                          </a:cubicBezTo>
                          <a:cubicBezTo>
                            <a:pt x="43506" y="12892"/>
                            <a:pt x="43464" y="12850"/>
                            <a:pt x="43423" y="12788"/>
                          </a:cubicBezTo>
                          <a:cubicBezTo>
                            <a:pt x="43881" y="12580"/>
                            <a:pt x="44339" y="12309"/>
                            <a:pt x="44839" y="11934"/>
                          </a:cubicBezTo>
                          <a:lnTo>
                            <a:pt x="44839" y="11934"/>
                          </a:lnTo>
                          <a:cubicBezTo>
                            <a:pt x="44381" y="12267"/>
                            <a:pt x="43902" y="12538"/>
                            <a:pt x="43402" y="12767"/>
                          </a:cubicBezTo>
                          <a:cubicBezTo>
                            <a:pt x="42652" y="11746"/>
                            <a:pt x="41840" y="10789"/>
                            <a:pt x="40986" y="9872"/>
                          </a:cubicBezTo>
                          <a:cubicBezTo>
                            <a:pt x="41673" y="9851"/>
                            <a:pt x="42360" y="9685"/>
                            <a:pt x="43048" y="9414"/>
                          </a:cubicBezTo>
                          <a:close/>
                          <a:moveTo>
                            <a:pt x="48692" y="12746"/>
                          </a:moveTo>
                          <a:cubicBezTo>
                            <a:pt x="48733" y="13558"/>
                            <a:pt x="48733" y="14350"/>
                            <a:pt x="48671" y="15120"/>
                          </a:cubicBezTo>
                          <a:cubicBezTo>
                            <a:pt x="48587" y="14725"/>
                            <a:pt x="48504" y="14329"/>
                            <a:pt x="48400" y="13933"/>
                          </a:cubicBezTo>
                          <a:cubicBezTo>
                            <a:pt x="48525" y="13558"/>
                            <a:pt x="48608" y="13163"/>
                            <a:pt x="48692" y="12746"/>
                          </a:cubicBezTo>
                          <a:close/>
                          <a:moveTo>
                            <a:pt x="31885" y="11955"/>
                          </a:moveTo>
                          <a:cubicBezTo>
                            <a:pt x="32697" y="12975"/>
                            <a:pt x="33447" y="14058"/>
                            <a:pt x="34134" y="15204"/>
                          </a:cubicBezTo>
                          <a:cubicBezTo>
                            <a:pt x="32760" y="14787"/>
                            <a:pt x="31385" y="14496"/>
                            <a:pt x="29969" y="14329"/>
                          </a:cubicBezTo>
                          <a:cubicBezTo>
                            <a:pt x="29206" y="14242"/>
                            <a:pt x="28442" y="14199"/>
                            <a:pt x="27666" y="14199"/>
                          </a:cubicBezTo>
                          <a:cubicBezTo>
                            <a:pt x="27511" y="14199"/>
                            <a:pt x="27355" y="14200"/>
                            <a:pt x="27199" y="14204"/>
                          </a:cubicBezTo>
                          <a:cubicBezTo>
                            <a:pt x="27741" y="13683"/>
                            <a:pt x="28324" y="13225"/>
                            <a:pt x="28949" y="12850"/>
                          </a:cubicBezTo>
                          <a:cubicBezTo>
                            <a:pt x="29303" y="13329"/>
                            <a:pt x="29636" y="13829"/>
                            <a:pt x="29969" y="14329"/>
                          </a:cubicBezTo>
                          <a:cubicBezTo>
                            <a:pt x="29657" y="13808"/>
                            <a:pt x="29324" y="13329"/>
                            <a:pt x="28969" y="12850"/>
                          </a:cubicBezTo>
                          <a:cubicBezTo>
                            <a:pt x="29886" y="12309"/>
                            <a:pt x="30865" y="11976"/>
                            <a:pt x="31885" y="11955"/>
                          </a:cubicBezTo>
                          <a:close/>
                          <a:moveTo>
                            <a:pt x="44443" y="14246"/>
                          </a:moveTo>
                          <a:lnTo>
                            <a:pt x="44443" y="14246"/>
                          </a:lnTo>
                          <a:cubicBezTo>
                            <a:pt x="44693" y="14516"/>
                            <a:pt x="44943" y="14808"/>
                            <a:pt x="45193" y="15099"/>
                          </a:cubicBezTo>
                          <a:cubicBezTo>
                            <a:pt x="45151" y="15141"/>
                            <a:pt x="45109" y="15183"/>
                            <a:pt x="45068" y="15204"/>
                          </a:cubicBezTo>
                          <a:cubicBezTo>
                            <a:pt x="44860" y="14870"/>
                            <a:pt x="44651" y="14558"/>
                            <a:pt x="44443" y="14246"/>
                          </a:cubicBezTo>
                          <a:close/>
                          <a:moveTo>
                            <a:pt x="47046" y="13267"/>
                          </a:moveTo>
                          <a:cubicBezTo>
                            <a:pt x="47400" y="13767"/>
                            <a:pt x="47754" y="14266"/>
                            <a:pt x="48088" y="14787"/>
                          </a:cubicBezTo>
                          <a:cubicBezTo>
                            <a:pt x="48004" y="14975"/>
                            <a:pt x="47921" y="15162"/>
                            <a:pt x="47817" y="15349"/>
                          </a:cubicBezTo>
                          <a:cubicBezTo>
                            <a:pt x="47567" y="14704"/>
                            <a:pt x="47255" y="14058"/>
                            <a:pt x="46921" y="13433"/>
                          </a:cubicBezTo>
                          <a:cubicBezTo>
                            <a:pt x="46963" y="13371"/>
                            <a:pt x="47005" y="13308"/>
                            <a:pt x="47046" y="13267"/>
                          </a:cubicBezTo>
                          <a:close/>
                          <a:moveTo>
                            <a:pt x="23888" y="14787"/>
                          </a:moveTo>
                          <a:cubicBezTo>
                            <a:pt x="23888" y="15141"/>
                            <a:pt x="23888" y="15495"/>
                            <a:pt x="23909" y="15828"/>
                          </a:cubicBezTo>
                          <a:cubicBezTo>
                            <a:pt x="23826" y="15683"/>
                            <a:pt x="23763" y="15537"/>
                            <a:pt x="23680" y="15391"/>
                          </a:cubicBezTo>
                          <a:cubicBezTo>
                            <a:pt x="23555" y="15224"/>
                            <a:pt x="23451" y="15058"/>
                            <a:pt x="23326" y="14870"/>
                          </a:cubicBezTo>
                          <a:cubicBezTo>
                            <a:pt x="23513" y="14850"/>
                            <a:pt x="23701" y="14829"/>
                            <a:pt x="23888" y="14787"/>
                          </a:cubicBezTo>
                          <a:close/>
                          <a:moveTo>
                            <a:pt x="30177" y="14641"/>
                          </a:moveTo>
                          <a:cubicBezTo>
                            <a:pt x="31552" y="14766"/>
                            <a:pt x="32906" y="15016"/>
                            <a:pt x="34218" y="15370"/>
                          </a:cubicBezTo>
                          <a:cubicBezTo>
                            <a:pt x="34384" y="15620"/>
                            <a:pt x="34530" y="15891"/>
                            <a:pt x="34676" y="16162"/>
                          </a:cubicBezTo>
                          <a:cubicBezTo>
                            <a:pt x="34384" y="15995"/>
                            <a:pt x="34072" y="15849"/>
                            <a:pt x="33739" y="15745"/>
                          </a:cubicBezTo>
                          <a:cubicBezTo>
                            <a:pt x="33040" y="15507"/>
                            <a:pt x="32350" y="15392"/>
                            <a:pt x="31676" y="15392"/>
                          </a:cubicBezTo>
                          <a:cubicBezTo>
                            <a:pt x="31346" y="15392"/>
                            <a:pt x="31020" y="15420"/>
                            <a:pt x="30698" y="15474"/>
                          </a:cubicBezTo>
                          <a:cubicBezTo>
                            <a:pt x="30531" y="15204"/>
                            <a:pt x="30344" y="14912"/>
                            <a:pt x="30177" y="14641"/>
                          </a:cubicBezTo>
                          <a:close/>
                          <a:moveTo>
                            <a:pt x="61749" y="6353"/>
                          </a:moveTo>
                          <a:cubicBezTo>
                            <a:pt x="64748" y="8643"/>
                            <a:pt x="67331" y="11372"/>
                            <a:pt x="69372" y="14412"/>
                          </a:cubicBezTo>
                          <a:cubicBezTo>
                            <a:pt x="68997" y="15037"/>
                            <a:pt x="68580" y="15620"/>
                            <a:pt x="68164" y="16203"/>
                          </a:cubicBezTo>
                          <a:cubicBezTo>
                            <a:pt x="67102" y="13933"/>
                            <a:pt x="65873" y="11684"/>
                            <a:pt x="64290" y="9497"/>
                          </a:cubicBezTo>
                          <a:cubicBezTo>
                            <a:pt x="63478" y="8394"/>
                            <a:pt x="62624" y="7352"/>
                            <a:pt x="61749" y="6353"/>
                          </a:cubicBezTo>
                          <a:close/>
                          <a:moveTo>
                            <a:pt x="41132" y="14954"/>
                          </a:moveTo>
                          <a:lnTo>
                            <a:pt x="41132" y="14954"/>
                          </a:lnTo>
                          <a:cubicBezTo>
                            <a:pt x="41757" y="15412"/>
                            <a:pt x="42360" y="15912"/>
                            <a:pt x="42923" y="16432"/>
                          </a:cubicBezTo>
                          <a:cubicBezTo>
                            <a:pt x="42673" y="16536"/>
                            <a:pt x="42402" y="16620"/>
                            <a:pt x="42131" y="16682"/>
                          </a:cubicBezTo>
                          <a:cubicBezTo>
                            <a:pt x="41819" y="16099"/>
                            <a:pt x="41486" y="15516"/>
                            <a:pt x="41132" y="14954"/>
                          </a:cubicBezTo>
                          <a:close/>
                          <a:moveTo>
                            <a:pt x="28803" y="5853"/>
                          </a:moveTo>
                          <a:cubicBezTo>
                            <a:pt x="29511" y="6373"/>
                            <a:pt x="30219" y="6915"/>
                            <a:pt x="30885" y="7477"/>
                          </a:cubicBezTo>
                          <a:cubicBezTo>
                            <a:pt x="31156" y="7706"/>
                            <a:pt x="31427" y="7956"/>
                            <a:pt x="31677" y="8185"/>
                          </a:cubicBezTo>
                          <a:cubicBezTo>
                            <a:pt x="31302" y="8289"/>
                            <a:pt x="30906" y="8394"/>
                            <a:pt x="30511" y="8518"/>
                          </a:cubicBezTo>
                          <a:cubicBezTo>
                            <a:pt x="30969" y="8414"/>
                            <a:pt x="31427" y="8352"/>
                            <a:pt x="31864" y="8352"/>
                          </a:cubicBezTo>
                          <a:cubicBezTo>
                            <a:pt x="33051" y="9435"/>
                            <a:pt x="34155" y="10601"/>
                            <a:pt x="35176" y="11830"/>
                          </a:cubicBezTo>
                          <a:cubicBezTo>
                            <a:pt x="34009" y="11455"/>
                            <a:pt x="32843" y="11163"/>
                            <a:pt x="31656" y="10976"/>
                          </a:cubicBezTo>
                          <a:lnTo>
                            <a:pt x="31656" y="10976"/>
                          </a:lnTo>
                          <a:cubicBezTo>
                            <a:pt x="32843" y="11184"/>
                            <a:pt x="34009" y="11455"/>
                            <a:pt x="35176" y="11851"/>
                          </a:cubicBezTo>
                          <a:cubicBezTo>
                            <a:pt x="36134" y="13017"/>
                            <a:pt x="37008" y="14246"/>
                            <a:pt x="37779" y="15516"/>
                          </a:cubicBezTo>
                          <a:cubicBezTo>
                            <a:pt x="37071" y="14266"/>
                            <a:pt x="36279" y="13059"/>
                            <a:pt x="35425" y="11913"/>
                          </a:cubicBezTo>
                          <a:lnTo>
                            <a:pt x="35425" y="11913"/>
                          </a:lnTo>
                          <a:cubicBezTo>
                            <a:pt x="35436" y="11917"/>
                            <a:pt x="35446" y="11921"/>
                            <a:pt x="35456" y="11925"/>
                          </a:cubicBezTo>
                          <a:lnTo>
                            <a:pt x="35456" y="11925"/>
                          </a:lnTo>
                          <a:cubicBezTo>
                            <a:pt x="35439" y="11912"/>
                            <a:pt x="35422" y="11909"/>
                            <a:pt x="35405" y="11892"/>
                          </a:cubicBezTo>
                          <a:cubicBezTo>
                            <a:pt x="34447" y="10643"/>
                            <a:pt x="33405" y="9476"/>
                            <a:pt x="32281" y="8373"/>
                          </a:cubicBezTo>
                          <a:lnTo>
                            <a:pt x="32281" y="8373"/>
                          </a:lnTo>
                          <a:cubicBezTo>
                            <a:pt x="33301" y="8456"/>
                            <a:pt x="34280" y="8810"/>
                            <a:pt x="35113" y="9476"/>
                          </a:cubicBezTo>
                          <a:cubicBezTo>
                            <a:pt x="34301" y="8685"/>
                            <a:pt x="33364" y="8102"/>
                            <a:pt x="32010" y="8102"/>
                          </a:cubicBezTo>
                          <a:lnTo>
                            <a:pt x="31989" y="8102"/>
                          </a:lnTo>
                          <a:cubicBezTo>
                            <a:pt x="31802" y="7915"/>
                            <a:pt x="31594" y="7727"/>
                            <a:pt x="31406" y="7560"/>
                          </a:cubicBezTo>
                          <a:lnTo>
                            <a:pt x="31406" y="7560"/>
                          </a:lnTo>
                          <a:cubicBezTo>
                            <a:pt x="32760" y="7769"/>
                            <a:pt x="34113" y="8060"/>
                            <a:pt x="35467" y="8456"/>
                          </a:cubicBezTo>
                          <a:cubicBezTo>
                            <a:pt x="35634" y="8518"/>
                            <a:pt x="35780" y="8581"/>
                            <a:pt x="35946" y="8623"/>
                          </a:cubicBezTo>
                          <a:cubicBezTo>
                            <a:pt x="37425" y="10039"/>
                            <a:pt x="38778" y="11580"/>
                            <a:pt x="39986" y="13246"/>
                          </a:cubicBezTo>
                          <a:cubicBezTo>
                            <a:pt x="38695" y="13038"/>
                            <a:pt x="37591" y="12225"/>
                            <a:pt x="36654" y="11267"/>
                          </a:cubicBezTo>
                          <a:lnTo>
                            <a:pt x="36654" y="11267"/>
                          </a:lnTo>
                          <a:cubicBezTo>
                            <a:pt x="36946" y="11622"/>
                            <a:pt x="37237" y="11955"/>
                            <a:pt x="37550" y="12267"/>
                          </a:cubicBezTo>
                          <a:cubicBezTo>
                            <a:pt x="38320" y="12913"/>
                            <a:pt x="39174" y="13267"/>
                            <a:pt x="40070" y="13371"/>
                          </a:cubicBezTo>
                          <a:cubicBezTo>
                            <a:pt x="40299" y="13683"/>
                            <a:pt x="40507" y="13996"/>
                            <a:pt x="40736" y="14329"/>
                          </a:cubicBezTo>
                          <a:cubicBezTo>
                            <a:pt x="40528" y="13996"/>
                            <a:pt x="40320" y="13683"/>
                            <a:pt x="40111" y="13371"/>
                          </a:cubicBezTo>
                          <a:lnTo>
                            <a:pt x="40111" y="13371"/>
                          </a:lnTo>
                          <a:cubicBezTo>
                            <a:pt x="40314" y="13398"/>
                            <a:pt x="40520" y="13411"/>
                            <a:pt x="40728" y="13411"/>
                          </a:cubicBezTo>
                          <a:cubicBezTo>
                            <a:pt x="41329" y="13411"/>
                            <a:pt x="41944" y="13301"/>
                            <a:pt x="42548" y="13100"/>
                          </a:cubicBezTo>
                          <a:lnTo>
                            <a:pt x="42548" y="13100"/>
                          </a:lnTo>
                          <a:cubicBezTo>
                            <a:pt x="41986" y="13246"/>
                            <a:pt x="41403" y="13308"/>
                            <a:pt x="40674" y="13308"/>
                          </a:cubicBezTo>
                          <a:cubicBezTo>
                            <a:pt x="40465" y="13308"/>
                            <a:pt x="40236" y="13288"/>
                            <a:pt x="40028" y="13267"/>
                          </a:cubicBezTo>
                          <a:cubicBezTo>
                            <a:pt x="38862" y="11580"/>
                            <a:pt x="37550" y="10060"/>
                            <a:pt x="36071" y="8685"/>
                          </a:cubicBezTo>
                          <a:lnTo>
                            <a:pt x="36071" y="8685"/>
                          </a:lnTo>
                          <a:cubicBezTo>
                            <a:pt x="38674" y="9706"/>
                            <a:pt x="41069" y="11122"/>
                            <a:pt x="43089" y="12913"/>
                          </a:cubicBezTo>
                          <a:cubicBezTo>
                            <a:pt x="42902" y="12975"/>
                            <a:pt x="42735" y="13038"/>
                            <a:pt x="42548" y="13100"/>
                          </a:cubicBezTo>
                          <a:cubicBezTo>
                            <a:pt x="42735" y="13059"/>
                            <a:pt x="42923" y="12996"/>
                            <a:pt x="43110" y="12934"/>
                          </a:cubicBezTo>
                          <a:cubicBezTo>
                            <a:pt x="43402" y="13183"/>
                            <a:pt x="43673" y="13433"/>
                            <a:pt x="43943" y="13704"/>
                          </a:cubicBezTo>
                          <a:cubicBezTo>
                            <a:pt x="44297" y="14225"/>
                            <a:pt x="44631" y="14766"/>
                            <a:pt x="44943" y="15308"/>
                          </a:cubicBezTo>
                          <a:cubicBezTo>
                            <a:pt x="44922" y="15329"/>
                            <a:pt x="44880" y="15370"/>
                            <a:pt x="44839" y="15391"/>
                          </a:cubicBezTo>
                          <a:cubicBezTo>
                            <a:pt x="44297" y="15787"/>
                            <a:pt x="43735" y="16099"/>
                            <a:pt x="43173" y="16349"/>
                          </a:cubicBezTo>
                          <a:cubicBezTo>
                            <a:pt x="42444" y="15683"/>
                            <a:pt x="41694" y="15079"/>
                            <a:pt x="40882" y="14558"/>
                          </a:cubicBezTo>
                          <a:cubicBezTo>
                            <a:pt x="40590" y="14371"/>
                            <a:pt x="40278" y="14183"/>
                            <a:pt x="39986" y="14017"/>
                          </a:cubicBezTo>
                          <a:cubicBezTo>
                            <a:pt x="38653" y="13225"/>
                            <a:pt x="37300" y="12600"/>
                            <a:pt x="35946" y="12101"/>
                          </a:cubicBezTo>
                          <a:lnTo>
                            <a:pt x="35946" y="12101"/>
                          </a:lnTo>
                          <a:cubicBezTo>
                            <a:pt x="37800" y="12829"/>
                            <a:pt x="39528" y="13787"/>
                            <a:pt x="41090" y="14933"/>
                          </a:cubicBezTo>
                          <a:cubicBezTo>
                            <a:pt x="41194" y="15079"/>
                            <a:pt x="41278" y="15245"/>
                            <a:pt x="41382" y="15391"/>
                          </a:cubicBezTo>
                          <a:cubicBezTo>
                            <a:pt x="41611" y="15828"/>
                            <a:pt x="41840" y="16266"/>
                            <a:pt x="42069" y="16703"/>
                          </a:cubicBezTo>
                          <a:cubicBezTo>
                            <a:pt x="41604" y="16816"/>
                            <a:pt x="41145" y="16874"/>
                            <a:pt x="40694" y="16874"/>
                          </a:cubicBezTo>
                          <a:cubicBezTo>
                            <a:pt x="39810" y="16874"/>
                            <a:pt x="38960" y="16651"/>
                            <a:pt x="38174" y="16182"/>
                          </a:cubicBezTo>
                          <a:cubicBezTo>
                            <a:pt x="38050" y="15953"/>
                            <a:pt x="37925" y="15745"/>
                            <a:pt x="37779" y="15516"/>
                          </a:cubicBezTo>
                          <a:lnTo>
                            <a:pt x="37779" y="15516"/>
                          </a:lnTo>
                          <a:cubicBezTo>
                            <a:pt x="37904" y="15724"/>
                            <a:pt x="38029" y="15953"/>
                            <a:pt x="38154" y="16162"/>
                          </a:cubicBezTo>
                          <a:cubicBezTo>
                            <a:pt x="37945" y="16037"/>
                            <a:pt x="37737" y="15912"/>
                            <a:pt x="37550" y="15745"/>
                          </a:cubicBezTo>
                          <a:cubicBezTo>
                            <a:pt x="36571" y="14516"/>
                            <a:pt x="35425" y="13121"/>
                            <a:pt x="33968" y="12413"/>
                          </a:cubicBezTo>
                          <a:lnTo>
                            <a:pt x="33968" y="12413"/>
                          </a:lnTo>
                          <a:cubicBezTo>
                            <a:pt x="35696" y="13433"/>
                            <a:pt x="36467" y="15662"/>
                            <a:pt x="38341" y="16557"/>
                          </a:cubicBezTo>
                          <a:cubicBezTo>
                            <a:pt x="38404" y="16641"/>
                            <a:pt x="38445" y="16724"/>
                            <a:pt x="38487" y="16807"/>
                          </a:cubicBezTo>
                          <a:cubicBezTo>
                            <a:pt x="37133" y="16224"/>
                            <a:pt x="35759" y="15703"/>
                            <a:pt x="34343" y="15266"/>
                          </a:cubicBezTo>
                          <a:cubicBezTo>
                            <a:pt x="33634" y="14100"/>
                            <a:pt x="32843" y="12996"/>
                            <a:pt x="32010" y="11955"/>
                          </a:cubicBezTo>
                          <a:cubicBezTo>
                            <a:pt x="32447" y="11955"/>
                            <a:pt x="32906" y="12017"/>
                            <a:pt x="33343" y="12142"/>
                          </a:cubicBezTo>
                          <a:cubicBezTo>
                            <a:pt x="32926" y="11996"/>
                            <a:pt x="32468" y="11934"/>
                            <a:pt x="32010" y="11934"/>
                          </a:cubicBezTo>
                          <a:lnTo>
                            <a:pt x="31989" y="11934"/>
                          </a:lnTo>
                          <a:cubicBezTo>
                            <a:pt x="31719" y="11581"/>
                            <a:pt x="31428" y="11228"/>
                            <a:pt x="31158" y="10895"/>
                          </a:cubicBezTo>
                          <a:lnTo>
                            <a:pt x="31158" y="10895"/>
                          </a:lnTo>
                          <a:cubicBezTo>
                            <a:pt x="31164" y="10896"/>
                            <a:pt x="31170" y="10897"/>
                            <a:pt x="31176" y="10898"/>
                          </a:cubicBezTo>
                          <a:lnTo>
                            <a:pt x="31176" y="10898"/>
                          </a:lnTo>
                          <a:cubicBezTo>
                            <a:pt x="31169" y="10896"/>
                            <a:pt x="31163" y="10894"/>
                            <a:pt x="31156" y="10893"/>
                          </a:cubicBezTo>
                          <a:lnTo>
                            <a:pt x="31156" y="10893"/>
                          </a:lnTo>
                          <a:cubicBezTo>
                            <a:pt x="31157" y="10894"/>
                            <a:pt x="31158" y="10894"/>
                            <a:pt x="31158" y="10895"/>
                          </a:cubicBezTo>
                          <a:lnTo>
                            <a:pt x="31158" y="10895"/>
                          </a:lnTo>
                          <a:cubicBezTo>
                            <a:pt x="31151" y="10894"/>
                            <a:pt x="31143" y="10893"/>
                            <a:pt x="31135" y="10893"/>
                          </a:cubicBezTo>
                          <a:cubicBezTo>
                            <a:pt x="30552" y="10226"/>
                            <a:pt x="29948" y="9581"/>
                            <a:pt x="29324" y="8956"/>
                          </a:cubicBezTo>
                          <a:cubicBezTo>
                            <a:pt x="29719" y="8789"/>
                            <a:pt x="30115" y="8643"/>
                            <a:pt x="30511" y="8518"/>
                          </a:cubicBezTo>
                          <a:lnTo>
                            <a:pt x="30511" y="8518"/>
                          </a:lnTo>
                          <a:cubicBezTo>
                            <a:pt x="30094" y="8602"/>
                            <a:pt x="29698" y="8748"/>
                            <a:pt x="29303" y="8935"/>
                          </a:cubicBezTo>
                          <a:cubicBezTo>
                            <a:pt x="28720" y="8373"/>
                            <a:pt x="28116" y="7831"/>
                            <a:pt x="27512" y="7311"/>
                          </a:cubicBezTo>
                          <a:cubicBezTo>
                            <a:pt x="28636" y="7311"/>
                            <a:pt x="29761" y="7352"/>
                            <a:pt x="30885" y="7477"/>
                          </a:cubicBezTo>
                          <a:cubicBezTo>
                            <a:pt x="29719" y="7311"/>
                            <a:pt x="28553" y="7227"/>
                            <a:pt x="27387" y="7206"/>
                          </a:cubicBezTo>
                          <a:cubicBezTo>
                            <a:pt x="27303" y="7144"/>
                            <a:pt x="27241" y="7081"/>
                            <a:pt x="27158" y="7019"/>
                          </a:cubicBezTo>
                          <a:cubicBezTo>
                            <a:pt x="27657" y="6582"/>
                            <a:pt x="28199" y="6186"/>
                            <a:pt x="28803" y="5853"/>
                          </a:cubicBezTo>
                          <a:close/>
                          <a:moveTo>
                            <a:pt x="46651" y="13808"/>
                          </a:moveTo>
                          <a:cubicBezTo>
                            <a:pt x="47005" y="14454"/>
                            <a:pt x="47338" y="15099"/>
                            <a:pt x="47609" y="15745"/>
                          </a:cubicBezTo>
                          <a:cubicBezTo>
                            <a:pt x="47380" y="16182"/>
                            <a:pt x="47088" y="16599"/>
                            <a:pt x="46755" y="17015"/>
                          </a:cubicBezTo>
                          <a:cubicBezTo>
                            <a:pt x="46380" y="16349"/>
                            <a:pt x="45963" y="15703"/>
                            <a:pt x="45505" y="15120"/>
                          </a:cubicBezTo>
                          <a:cubicBezTo>
                            <a:pt x="45922" y="14704"/>
                            <a:pt x="46297" y="14266"/>
                            <a:pt x="46651" y="13808"/>
                          </a:cubicBezTo>
                          <a:close/>
                          <a:moveTo>
                            <a:pt x="47609" y="12309"/>
                          </a:moveTo>
                          <a:cubicBezTo>
                            <a:pt x="47859" y="12913"/>
                            <a:pt x="48088" y="13558"/>
                            <a:pt x="48275" y="14204"/>
                          </a:cubicBezTo>
                          <a:cubicBezTo>
                            <a:pt x="48254" y="14329"/>
                            <a:pt x="48213" y="14454"/>
                            <a:pt x="48171" y="14579"/>
                          </a:cubicBezTo>
                          <a:cubicBezTo>
                            <a:pt x="48213" y="14475"/>
                            <a:pt x="48254" y="14371"/>
                            <a:pt x="48296" y="14246"/>
                          </a:cubicBezTo>
                          <a:cubicBezTo>
                            <a:pt x="48421" y="14683"/>
                            <a:pt x="48525" y="15120"/>
                            <a:pt x="48629" y="15558"/>
                          </a:cubicBezTo>
                          <a:cubicBezTo>
                            <a:pt x="48608" y="15578"/>
                            <a:pt x="48608" y="15599"/>
                            <a:pt x="48608" y="15620"/>
                          </a:cubicBezTo>
                          <a:cubicBezTo>
                            <a:pt x="48587" y="15578"/>
                            <a:pt x="48567" y="15558"/>
                            <a:pt x="48546" y="15516"/>
                          </a:cubicBezTo>
                          <a:lnTo>
                            <a:pt x="48546" y="15516"/>
                          </a:lnTo>
                          <a:cubicBezTo>
                            <a:pt x="48567" y="15558"/>
                            <a:pt x="48587" y="15599"/>
                            <a:pt x="48608" y="15641"/>
                          </a:cubicBezTo>
                          <a:cubicBezTo>
                            <a:pt x="48546" y="16120"/>
                            <a:pt x="48462" y="16578"/>
                            <a:pt x="48358" y="17036"/>
                          </a:cubicBezTo>
                          <a:cubicBezTo>
                            <a:pt x="48213" y="16495"/>
                            <a:pt x="48046" y="15974"/>
                            <a:pt x="47859" y="15454"/>
                          </a:cubicBezTo>
                          <a:cubicBezTo>
                            <a:pt x="47942" y="15224"/>
                            <a:pt x="48025" y="15016"/>
                            <a:pt x="48088" y="14808"/>
                          </a:cubicBezTo>
                          <a:cubicBezTo>
                            <a:pt x="48254" y="15037"/>
                            <a:pt x="48400" y="15287"/>
                            <a:pt x="48546" y="15516"/>
                          </a:cubicBezTo>
                          <a:cubicBezTo>
                            <a:pt x="48400" y="15266"/>
                            <a:pt x="48254" y="15016"/>
                            <a:pt x="48108" y="14766"/>
                          </a:cubicBezTo>
                          <a:cubicBezTo>
                            <a:pt x="48129" y="14705"/>
                            <a:pt x="48150" y="14643"/>
                            <a:pt x="48170" y="14581"/>
                          </a:cubicBezTo>
                          <a:lnTo>
                            <a:pt x="48170" y="14581"/>
                          </a:lnTo>
                          <a:cubicBezTo>
                            <a:pt x="48150" y="14643"/>
                            <a:pt x="48129" y="14704"/>
                            <a:pt x="48108" y="14745"/>
                          </a:cubicBezTo>
                          <a:cubicBezTo>
                            <a:pt x="47775" y="14225"/>
                            <a:pt x="47442" y="13704"/>
                            <a:pt x="47088" y="13183"/>
                          </a:cubicBezTo>
                          <a:cubicBezTo>
                            <a:pt x="47275" y="12892"/>
                            <a:pt x="47442" y="12600"/>
                            <a:pt x="47609" y="12309"/>
                          </a:cubicBezTo>
                          <a:close/>
                          <a:moveTo>
                            <a:pt x="24159" y="14766"/>
                          </a:moveTo>
                          <a:cubicBezTo>
                            <a:pt x="24180" y="14850"/>
                            <a:pt x="24200" y="14933"/>
                            <a:pt x="24221" y="15016"/>
                          </a:cubicBezTo>
                          <a:cubicBezTo>
                            <a:pt x="24180" y="15099"/>
                            <a:pt x="24159" y="15204"/>
                            <a:pt x="24138" y="15287"/>
                          </a:cubicBezTo>
                          <a:cubicBezTo>
                            <a:pt x="24159" y="15204"/>
                            <a:pt x="24200" y="15120"/>
                            <a:pt x="24221" y="15037"/>
                          </a:cubicBezTo>
                          <a:cubicBezTo>
                            <a:pt x="24388" y="15766"/>
                            <a:pt x="24617" y="16474"/>
                            <a:pt x="24888" y="17161"/>
                          </a:cubicBezTo>
                          <a:cubicBezTo>
                            <a:pt x="24846" y="17245"/>
                            <a:pt x="24804" y="17328"/>
                            <a:pt x="24742" y="17411"/>
                          </a:cubicBezTo>
                          <a:cubicBezTo>
                            <a:pt x="24513" y="16932"/>
                            <a:pt x="24263" y="16432"/>
                            <a:pt x="23992" y="15953"/>
                          </a:cubicBezTo>
                          <a:cubicBezTo>
                            <a:pt x="23992" y="15871"/>
                            <a:pt x="24013" y="15788"/>
                            <a:pt x="24033" y="15726"/>
                          </a:cubicBezTo>
                          <a:lnTo>
                            <a:pt x="24033" y="15726"/>
                          </a:lnTo>
                          <a:cubicBezTo>
                            <a:pt x="24013" y="15788"/>
                            <a:pt x="23992" y="15870"/>
                            <a:pt x="23971" y="15932"/>
                          </a:cubicBezTo>
                          <a:cubicBezTo>
                            <a:pt x="23971" y="15932"/>
                            <a:pt x="23971" y="15912"/>
                            <a:pt x="23950" y="15912"/>
                          </a:cubicBezTo>
                          <a:cubicBezTo>
                            <a:pt x="23930" y="15537"/>
                            <a:pt x="23909" y="15162"/>
                            <a:pt x="23909" y="14787"/>
                          </a:cubicBezTo>
                          <a:cubicBezTo>
                            <a:pt x="23992" y="14787"/>
                            <a:pt x="24075" y="14766"/>
                            <a:pt x="24159" y="14766"/>
                          </a:cubicBezTo>
                          <a:close/>
                          <a:moveTo>
                            <a:pt x="45339" y="15287"/>
                          </a:moveTo>
                          <a:cubicBezTo>
                            <a:pt x="45818" y="15891"/>
                            <a:pt x="46234" y="16516"/>
                            <a:pt x="46630" y="17182"/>
                          </a:cubicBezTo>
                          <a:cubicBezTo>
                            <a:pt x="46526" y="17307"/>
                            <a:pt x="46422" y="17411"/>
                            <a:pt x="46317" y="17536"/>
                          </a:cubicBezTo>
                          <a:cubicBezTo>
                            <a:pt x="45984" y="16807"/>
                            <a:pt x="45609" y="16099"/>
                            <a:pt x="45193" y="15412"/>
                          </a:cubicBezTo>
                          <a:cubicBezTo>
                            <a:pt x="45234" y="15370"/>
                            <a:pt x="45297" y="15329"/>
                            <a:pt x="45339" y="15287"/>
                          </a:cubicBezTo>
                          <a:close/>
                          <a:moveTo>
                            <a:pt x="27907" y="17182"/>
                          </a:moveTo>
                          <a:cubicBezTo>
                            <a:pt x="28053" y="17453"/>
                            <a:pt x="28178" y="17724"/>
                            <a:pt x="28303" y="17994"/>
                          </a:cubicBezTo>
                          <a:cubicBezTo>
                            <a:pt x="27845" y="17973"/>
                            <a:pt x="27408" y="17973"/>
                            <a:pt x="26949" y="17973"/>
                          </a:cubicBezTo>
                          <a:cubicBezTo>
                            <a:pt x="27241" y="17682"/>
                            <a:pt x="27574" y="17432"/>
                            <a:pt x="27907" y="17182"/>
                          </a:cubicBezTo>
                          <a:close/>
                          <a:moveTo>
                            <a:pt x="27721" y="14521"/>
                          </a:moveTo>
                          <a:cubicBezTo>
                            <a:pt x="28539" y="14521"/>
                            <a:pt x="29353" y="14564"/>
                            <a:pt x="30157" y="14641"/>
                          </a:cubicBezTo>
                          <a:cubicBezTo>
                            <a:pt x="30323" y="14891"/>
                            <a:pt x="30469" y="15141"/>
                            <a:pt x="30615" y="15391"/>
                          </a:cubicBezTo>
                          <a:cubicBezTo>
                            <a:pt x="30636" y="15433"/>
                            <a:pt x="30636" y="15454"/>
                            <a:pt x="30656" y="15474"/>
                          </a:cubicBezTo>
                          <a:cubicBezTo>
                            <a:pt x="29657" y="15662"/>
                            <a:pt x="28699" y="16099"/>
                            <a:pt x="27845" y="16786"/>
                          </a:cubicBezTo>
                          <a:cubicBezTo>
                            <a:pt x="27824" y="16807"/>
                            <a:pt x="27803" y="16807"/>
                            <a:pt x="27782" y="16828"/>
                          </a:cubicBezTo>
                          <a:cubicBezTo>
                            <a:pt x="27533" y="16391"/>
                            <a:pt x="27283" y="15954"/>
                            <a:pt x="27033" y="15516"/>
                          </a:cubicBezTo>
                          <a:lnTo>
                            <a:pt x="27033" y="15516"/>
                          </a:lnTo>
                          <a:cubicBezTo>
                            <a:pt x="27283" y="15954"/>
                            <a:pt x="27512" y="16412"/>
                            <a:pt x="27741" y="16849"/>
                          </a:cubicBezTo>
                          <a:cubicBezTo>
                            <a:pt x="27303" y="17203"/>
                            <a:pt x="26887" y="17578"/>
                            <a:pt x="26533" y="17973"/>
                          </a:cubicBezTo>
                          <a:cubicBezTo>
                            <a:pt x="26220" y="17973"/>
                            <a:pt x="25887" y="17994"/>
                            <a:pt x="25575" y="18015"/>
                          </a:cubicBezTo>
                          <a:cubicBezTo>
                            <a:pt x="25387" y="17640"/>
                            <a:pt x="25221" y="17286"/>
                            <a:pt x="25054" y="16911"/>
                          </a:cubicBezTo>
                          <a:cubicBezTo>
                            <a:pt x="25054" y="16891"/>
                            <a:pt x="25074" y="16871"/>
                            <a:pt x="25075" y="16850"/>
                          </a:cubicBezTo>
                          <a:lnTo>
                            <a:pt x="25075" y="16850"/>
                          </a:lnTo>
                          <a:cubicBezTo>
                            <a:pt x="25074" y="16871"/>
                            <a:pt x="25054" y="16890"/>
                            <a:pt x="25054" y="16890"/>
                          </a:cubicBezTo>
                          <a:cubicBezTo>
                            <a:pt x="24763" y="16203"/>
                            <a:pt x="24513" y="15474"/>
                            <a:pt x="24305" y="14766"/>
                          </a:cubicBezTo>
                          <a:cubicBezTo>
                            <a:pt x="24305" y="14745"/>
                            <a:pt x="24305" y="14745"/>
                            <a:pt x="24305" y="14745"/>
                          </a:cubicBezTo>
                          <a:cubicBezTo>
                            <a:pt x="25013" y="14662"/>
                            <a:pt x="25721" y="14600"/>
                            <a:pt x="26429" y="14558"/>
                          </a:cubicBezTo>
                          <a:cubicBezTo>
                            <a:pt x="26429" y="14579"/>
                            <a:pt x="26450" y="14620"/>
                            <a:pt x="26470" y="14641"/>
                          </a:cubicBezTo>
                          <a:cubicBezTo>
                            <a:pt x="25929" y="15308"/>
                            <a:pt x="25471" y="16057"/>
                            <a:pt x="25075" y="16849"/>
                          </a:cubicBezTo>
                          <a:cubicBezTo>
                            <a:pt x="25512" y="16162"/>
                            <a:pt x="26012" y="15474"/>
                            <a:pt x="26595" y="14829"/>
                          </a:cubicBezTo>
                          <a:cubicBezTo>
                            <a:pt x="26741" y="15058"/>
                            <a:pt x="26887" y="15287"/>
                            <a:pt x="27033" y="15516"/>
                          </a:cubicBezTo>
                          <a:cubicBezTo>
                            <a:pt x="26887" y="15287"/>
                            <a:pt x="26762" y="15037"/>
                            <a:pt x="26616" y="14808"/>
                          </a:cubicBezTo>
                          <a:cubicBezTo>
                            <a:pt x="26699" y="14725"/>
                            <a:pt x="26783" y="14620"/>
                            <a:pt x="26866" y="14537"/>
                          </a:cubicBezTo>
                          <a:cubicBezTo>
                            <a:pt x="27151" y="14526"/>
                            <a:pt x="27436" y="14521"/>
                            <a:pt x="27721" y="14521"/>
                          </a:cubicBezTo>
                          <a:close/>
                          <a:moveTo>
                            <a:pt x="24908" y="17224"/>
                          </a:moveTo>
                          <a:cubicBezTo>
                            <a:pt x="25033" y="17494"/>
                            <a:pt x="25138" y="17765"/>
                            <a:pt x="25283" y="18036"/>
                          </a:cubicBezTo>
                          <a:cubicBezTo>
                            <a:pt x="25200" y="18036"/>
                            <a:pt x="25117" y="18036"/>
                            <a:pt x="25054" y="18057"/>
                          </a:cubicBezTo>
                          <a:cubicBezTo>
                            <a:pt x="24971" y="17869"/>
                            <a:pt x="24888" y="17682"/>
                            <a:pt x="24784" y="17515"/>
                          </a:cubicBezTo>
                          <a:cubicBezTo>
                            <a:pt x="24825" y="17411"/>
                            <a:pt x="24867" y="17307"/>
                            <a:pt x="24908" y="17224"/>
                          </a:cubicBezTo>
                          <a:close/>
                          <a:moveTo>
                            <a:pt x="24700" y="17724"/>
                          </a:moveTo>
                          <a:cubicBezTo>
                            <a:pt x="24763" y="17828"/>
                            <a:pt x="24804" y="17953"/>
                            <a:pt x="24867" y="18057"/>
                          </a:cubicBezTo>
                          <a:cubicBezTo>
                            <a:pt x="24763" y="18078"/>
                            <a:pt x="24679" y="18078"/>
                            <a:pt x="24575" y="18078"/>
                          </a:cubicBezTo>
                          <a:cubicBezTo>
                            <a:pt x="24617" y="17973"/>
                            <a:pt x="24659" y="17848"/>
                            <a:pt x="24700" y="17724"/>
                          </a:cubicBezTo>
                          <a:close/>
                          <a:moveTo>
                            <a:pt x="23930" y="16203"/>
                          </a:moveTo>
                          <a:cubicBezTo>
                            <a:pt x="23950" y="16203"/>
                            <a:pt x="23950" y="16224"/>
                            <a:pt x="23950" y="16245"/>
                          </a:cubicBezTo>
                          <a:cubicBezTo>
                            <a:pt x="23971" y="16411"/>
                            <a:pt x="23992" y="16599"/>
                            <a:pt x="24013" y="16786"/>
                          </a:cubicBezTo>
                          <a:cubicBezTo>
                            <a:pt x="24055" y="17015"/>
                            <a:pt x="24096" y="17245"/>
                            <a:pt x="24159" y="17453"/>
                          </a:cubicBezTo>
                          <a:cubicBezTo>
                            <a:pt x="24096" y="17078"/>
                            <a:pt x="24034" y="16682"/>
                            <a:pt x="23992" y="16287"/>
                          </a:cubicBezTo>
                          <a:lnTo>
                            <a:pt x="23992" y="16287"/>
                          </a:lnTo>
                          <a:cubicBezTo>
                            <a:pt x="24221" y="16724"/>
                            <a:pt x="24450" y="17161"/>
                            <a:pt x="24659" y="17619"/>
                          </a:cubicBezTo>
                          <a:cubicBezTo>
                            <a:pt x="24596" y="17765"/>
                            <a:pt x="24534" y="17932"/>
                            <a:pt x="24471" y="18098"/>
                          </a:cubicBezTo>
                          <a:cubicBezTo>
                            <a:pt x="24409" y="18098"/>
                            <a:pt x="24367" y="18119"/>
                            <a:pt x="24305" y="18119"/>
                          </a:cubicBezTo>
                          <a:cubicBezTo>
                            <a:pt x="24263" y="17890"/>
                            <a:pt x="24200" y="17682"/>
                            <a:pt x="24159" y="17453"/>
                          </a:cubicBezTo>
                          <a:lnTo>
                            <a:pt x="24159" y="17453"/>
                          </a:lnTo>
                          <a:cubicBezTo>
                            <a:pt x="24180" y="17682"/>
                            <a:pt x="24221" y="17890"/>
                            <a:pt x="24284" y="18119"/>
                          </a:cubicBezTo>
                          <a:cubicBezTo>
                            <a:pt x="24096" y="18140"/>
                            <a:pt x="23930" y="18161"/>
                            <a:pt x="23763" y="18182"/>
                          </a:cubicBezTo>
                          <a:cubicBezTo>
                            <a:pt x="23763" y="17515"/>
                            <a:pt x="23826" y="16849"/>
                            <a:pt x="23930" y="16203"/>
                          </a:cubicBezTo>
                          <a:close/>
                          <a:moveTo>
                            <a:pt x="71017" y="11622"/>
                          </a:moveTo>
                          <a:cubicBezTo>
                            <a:pt x="71350" y="12017"/>
                            <a:pt x="71662" y="12413"/>
                            <a:pt x="71975" y="12829"/>
                          </a:cubicBezTo>
                          <a:cubicBezTo>
                            <a:pt x="71496" y="13933"/>
                            <a:pt x="70954" y="14995"/>
                            <a:pt x="70371" y="16037"/>
                          </a:cubicBezTo>
                          <a:cubicBezTo>
                            <a:pt x="70267" y="15870"/>
                            <a:pt x="70163" y="15683"/>
                            <a:pt x="70059" y="15516"/>
                          </a:cubicBezTo>
                          <a:lnTo>
                            <a:pt x="70059" y="15516"/>
                          </a:lnTo>
                          <a:cubicBezTo>
                            <a:pt x="70163" y="15703"/>
                            <a:pt x="70267" y="15870"/>
                            <a:pt x="70371" y="16057"/>
                          </a:cubicBezTo>
                          <a:cubicBezTo>
                            <a:pt x="69955" y="16786"/>
                            <a:pt x="69517" y="17515"/>
                            <a:pt x="69059" y="18223"/>
                          </a:cubicBezTo>
                          <a:cubicBezTo>
                            <a:pt x="68788" y="17557"/>
                            <a:pt x="68497" y="16911"/>
                            <a:pt x="68184" y="16245"/>
                          </a:cubicBezTo>
                          <a:cubicBezTo>
                            <a:pt x="68601" y="15662"/>
                            <a:pt x="69018" y="15079"/>
                            <a:pt x="69392" y="14475"/>
                          </a:cubicBezTo>
                          <a:cubicBezTo>
                            <a:pt x="69621" y="14808"/>
                            <a:pt x="69851" y="15162"/>
                            <a:pt x="70059" y="15516"/>
                          </a:cubicBezTo>
                          <a:cubicBezTo>
                            <a:pt x="69851" y="15141"/>
                            <a:pt x="69642" y="14787"/>
                            <a:pt x="69413" y="14433"/>
                          </a:cubicBezTo>
                          <a:cubicBezTo>
                            <a:pt x="69996" y="13517"/>
                            <a:pt x="70517" y="12580"/>
                            <a:pt x="71017" y="11622"/>
                          </a:cubicBezTo>
                          <a:close/>
                          <a:moveTo>
                            <a:pt x="24409" y="18265"/>
                          </a:moveTo>
                          <a:lnTo>
                            <a:pt x="24409" y="18265"/>
                          </a:lnTo>
                          <a:cubicBezTo>
                            <a:pt x="24388" y="18307"/>
                            <a:pt x="24388" y="18327"/>
                            <a:pt x="24367" y="18348"/>
                          </a:cubicBezTo>
                          <a:cubicBezTo>
                            <a:pt x="24367" y="18327"/>
                            <a:pt x="24367" y="18307"/>
                            <a:pt x="24346" y="18286"/>
                          </a:cubicBezTo>
                          <a:cubicBezTo>
                            <a:pt x="24367" y="18286"/>
                            <a:pt x="24388" y="18286"/>
                            <a:pt x="24409" y="18265"/>
                          </a:cubicBezTo>
                          <a:close/>
                          <a:moveTo>
                            <a:pt x="45089" y="15516"/>
                          </a:moveTo>
                          <a:cubicBezTo>
                            <a:pt x="45484" y="16224"/>
                            <a:pt x="45859" y="16932"/>
                            <a:pt x="46192" y="17661"/>
                          </a:cubicBezTo>
                          <a:cubicBezTo>
                            <a:pt x="45901" y="17973"/>
                            <a:pt x="45568" y="18265"/>
                            <a:pt x="45234" y="18557"/>
                          </a:cubicBezTo>
                          <a:cubicBezTo>
                            <a:pt x="44672" y="17869"/>
                            <a:pt x="44089" y="17203"/>
                            <a:pt x="43443" y="16599"/>
                          </a:cubicBezTo>
                          <a:cubicBezTo>
                            <a:pt x="43943" y="16391"/>
                            <a:pt x="44401" y="16099"/>
                            <a:pt x="44839" y="15745"/>
                          </a:cubicBezTo>
                          <a:cubicBezTo>
                            <a:pt x="44922" y="15662"/>
                            <a:pt x="45005" y="15599"/>
                            <a:pt x="45089" y="15516"/>
                          </a:cubicBezTo>
                          <a:close/>
                          <a:moveTo>
                            <a:pt x="26408" y="18098"/>
                          </a:moveTo>
                          <a:lnTo>
                            <a:pt x="26408" y="18098"/>
                          </a:lnTo>
                          <a:cubicBezTo>
                            <a:pt x="26241" y="18286"/>
                            <a:pt x="26096" y="18494"/>
                            <a:pt x="25929" y="18682"/>
                          </a:cubicBezTo>
                          <a:cubicBezTo>
                            <a:pt x="25846" y="18515"/>
                            <a:pt x="25741" y="18327"/>
                            <a:pt x="25637" y="18161"/>
                          </a:cubicBezTo>
                          <a:cubicBezTo>
                            <a:pt x="25908" y="18140"/>
                            <a:pt x="26158" y="18119"/>
                            <a:pt x="26408" y="18098"/>
                          </a:cubicBezTo>
                          <a:close/>
                          <a:moveTo>
                            <a:pt x="47671" y="15849"/>
                          </a:moveTo>
                          <a:cubicBezTo>
                            <a:pt x="47900" y="16391"/>
                            <a:pt x="48088" y="16932"/>
                            <a:pt x="48254" y="17474"/>
                          </a:cubicBezTo>
                          <a:cubicBezTo>
                            <a:pt x="48108" y="17994"/>
                            <a:pt x="47942" y="18494"/>
                            <a:pt x="47713" y="18973"/>
                          </a:cubicBezTo>
                          <a:cubicBezTo>
                            <a:pt x="47463" y="18348"/>
                            <a:pt x="47192" y="17765"/>
                            <a:pt x="46880" y="17203"/>
                          </a:cubicBezTo>
                          <a:cubicBezTo>
                            <a:pt x="47171" y="16786"/>
                            <a:pt x="47442" y="16328"/>
                            <a:pt x="47671" y="15849"/>
                          </a:cubicBezTo>
                          <a:close/>
                          <a:moveTo>
                            <a:pt x="68184" y="16266"/>
                          </a:moveTo>
                          <a:cubicBezTo>
                            <a:pt x="68476" y="16911"/>
                            <a:pt x="68768" y="17578"/>
                            <a:pt x="69059" y="18244"/>
                          </a:cubicBezTo>
                          <a:cubicBezTo>
                            <a:pt x="68872" y="18515"/>
                            <a:pt x="68705" y="18765"/>
                            <a:pt x="68518" y="19036"/>
                          </a:cubicBezTo>
                          <a:cubicBezTo>
                            <a:pt x="68226" y="18369"/>
                            <a:pt x="67935" y="17703"/>
                            <a:pt x="67601" y="17036"/>
                          </a:cubicBezTo>
                          <a:cubicBezTo>
                            <a:pt x="67789" y="16786"/>
                            <a:pt x="67976" y="16536"/>
                            <a:pt x="68184" y="16266"/>
                          </a:cubicBezTo>
                          <a:close/>
                          <a:moveTo>
                            <a:pt x="48733" y="16307"/>
                          </a:moveTo>
                          <a:cubicBezTo>
                            <a:pt x="48858" y="17307"/>
                            <a:pt x="48858" y="18265"/>
                            <a:pt x="48754" y="19202"/>
                          </a:cubicBezTo>
                          <a:cubicBezTo>
                            <a:pt x="48692" y="18598"/>
                            <a:pt x="48587" y="18036"/>
                            <a:pt x="48462" y="17453"/>
                          </a:cubicBezTo>
                          <a:cubicBezTo>
                            <a:pt x="48567" y="17078"/>
                            <a:pt x="48671" y="16703"/>
                            <a:pt x="48733" y="16307"/>
                          </a:cubicBezTo>
                          <a:close/>
                          <a:moveTo>
                            <a:pt x="25346" y="18182"/>
                          </a:moveTo>
                          <a:cubicBezTo>
                            <a:pt x="25471" y="18432"/>
                            <a:pt x="25596" y="18702"/>
                            <a:pt x="25741" y="18952"/>
                          </a:cubicBezTo>
                          <a:cubicBezTo>
                            <a:pt x="25679" y="19036"/>
                            <a:pt x="25617" y="19140"/>
                            <a:pt x="25554" y="19223"/>
                          </a:cubicBezTo>
                          <a:cubicBezTo>
                            <a:pt x="25408" y="18890"/>
                            <a:pt x="25262" y="18536"/>
                            <a:pt x="25117" y="18203"/>
                          </a:cubicBezTo>
                          <a:cubicBezTo>
                            <a:pt x="25200" y="18182"/>
                            <a:pt x="25262" y="18182"/>
                            <a:pt x="25346" y="18182"/>
                          </a:cubicBezTo>
                          <a:close/>
                          <a:moveTo>
                            <a:pt x="31763" y="15686"/>
                          </a:moveTo>
                          <a:cubicBezTo>
                            <a:pt x="32983" y="15686"/>
                            <a:pt x="34089" y="16239"/>
                            <a:pt x="35113" y="16995"/>
                          </a:cubicBezTo>
                          <a:cubicBezTo>
                            <a:pt x="35509" y="17786"/>
                            <a:pt x="35863" y="18577"/>
                            <a:pt x="36196" y="19410"/>
                          </a:cubicBezTo>
                          <a:cubicBezTo>
                            <a:pt x="34905" y="18973"/>
                            <a:pt x="33593" y="18661"/>
                            <a:pt x="32239" y="18432"/>
                          </a:cubicBezTo>
                          <a:cubicBezTo>
                            <a:pt x="31823" y="17515"/>
                            <a:pt x="31364" y="16641"/>
                            <a:pt x="30865" y="15787"/>
                          </a:cubicBezTo>
                          <a:cubicBezTo>
                            <a:pt x="31171" y="15718"/>
                            <a:pt x="31470" y="15686"/>
                            <a:pt x="31763" y="15686"/>
                          </a:cubicBezTo>
                          <a:close/>
                          <a:moveTo>
                            <a:pt x="43214" y="16703"/>
                          </a:moveTo>
                          <a:cubicBezTo>
                            <a:pt x="43860" y="17328"/>
                            <a:pt x="44485" y="17994"/>
                            <a:pt x="45026" y="18702"/>
                          </a:cubicBezTo>
                          <a:cubicBezTo>
                            <a:pt x="44964" y="18765"/>
                            <a:pt x="44901" y="18806"/>
                            <a:pt x="44839" y="18869"/>
                          </a:cubicBezTo>
                          <a:cubicBezTo>
                            <a:pt x="44381" y="19161"/>
                            <a:pt x="43943" y="19431"/>
                            <a:pt x="43527" y="19640"/>
                          </a:cubicBezTo>
                          <a:cubicBezTo>
                            <a:pt x="43152" y="18723"/>
                            <a:pt x="42735" y="17848"/>
                            <a:pt x="42298" y="16995"/>
                          </a:cubicBezTo>
                          <a:cubicBezTo>
                            <a:pt x="42610" y="16911"/>
                            <a:pt x="42902" y="16828"/>
                            <a:pt x="43214" y="16703"/>
                          </a:cubicBezTo>
                          <a:close/>
                          <a:moveTo>
                            <a:pt x="38404" y="16578"/>
                          </a:moveTo>
                          <a:lnTo>
                            <a:pt x="38404" y="16578"/>
                          </a:lnTo>
                          <a:cubicBezTo>
                            <a:pt x="38570" y="16661"/>
                            <a:pt x="38758" y="16724"/>
                            <a:pt x="38945" y="16786"/>
                          </a:cubicBezTo>
                          <a:cubicBezTo>
                            <a:pt x="39636" y="17021"/>
                            <a:pt x="40327" y="17133"/>
                            <a:pt x="41008" y="17133"/>
                          </a:cubicBezTo>
                          <a:cubicBezTo>
                            <a:pt x="41415" y="17133"/>
                            <a:pt x="41818" y="17093"/>
                            <a:pt x="42215" y="17015"/>
                          </a:cubicBezTo>
                          <a:cubicBezTo>
                            <a:pt x="42652" y="17890"/>
                            <a:pt x="43048" y="18786"/>
                            <a:pt x="43402" y="19681"/>
                          </a:cubicBezTo>
                          <a:cubicBezTo>
                            <a:pt x="43360" y="19702"/>
                            <a:pt x="43318" y="19723"/>
                            <a:pt x="43277" y="19744"/>
                          </a:cubicBezTo>
                          <a:cubicBezTo>
                            <a:pt x="42277" y="18869"/>
                            <a:pt x="41173" y="18119"/>
                            <a:pt x="39986" y="17474"/>
                          </a:cubicBezTo>
                          <a:cubicBezTo>
                            <a:pt x="39507" y="17265"/>
                            <a:pt x="39028" y="17036"/>
                            <a:pt x="38549" y="16828"/>
                          </a:cubicBezTo>
                          <a:cubicBezTo>
                            <a:pt x="38487" y="16745"/>
                            <a:pt x="38445" y="16661"/>
                            <a:pt x="38404" y="16578"/>
                          </a:cubicBezTo>
                          <a:close/>
                          <a:moveTo>
                            <a:pt x="46734" y="17390"/>
                          </a:moveTo>
                          <a:cubicBezTo>
                            <a:pt x="47067" y="17953"/>
                            <a:pt x="47359" y="18557"/>
                            <a:pt x="47629" y="19181"/>
                          </a:cubicBezTo>
                          <a:cubicBezTo>
                            <a:pt x="47525" y="19390"/>
                            <a:pt x="47421" y="19598"/>
                            <a:pt x="47296" y="19806"/>
                          </a:cubicBezTo>
                          <a:cubicBezTo>
                            <a:pt x="47046" y="19119"/>
                            <a:pt x="46755" y="18432"/>
                            <a:pt x="46442" y="17765"/>
                          </a:cubicBezTo>
                          <a:cubicBezTo>
                            <a:pt x="46546" y="17640"/>
                            <a:pt x="46651" y="17515"/>
                            <a:pt x="46734" y="17390"/>
                          </a:cubicBezTo>
                          <a:close/>
                          <a:moveTo>
                            <a:pt x="24929" y="18203"/>
                          </a:moveTo>
                          <a:cubicBezTo>
                            <a:pt x="25117" y="18598"/>
                            <a:pt x="25283" y="19015"/>
                            <a:pt x="25429" y="19410"/>
                          </a:cubicBezTo>
                          <a:cubicBezTo>
                            <a:pt x="25283" y="19681"/>
                            <a:pt x="25117" y="19952"/>
                            <a:pt x="24992" y="20223"/>
                          </a:cubicBezTo>
                          <a:cubicBezTo>
                            <a:pt x="24784" y="19681"/>
                            <a:pt x="24596" y="19119"/>
                            <a:pt x="24429" y="18536"/>
                          </a:cubicBezTo>
                          <a:cubicBezTo>
                            <a:pt x="24450" y="18452"/>
                            <a:pt x="24492" y="18348"/>
                            <a:pt x="24513" y="18265"/>
                          </a:cubicBezTo>
                          <a:cubicBezTo>
                            <a:pt x="24659" y="18244"/>
                            <a:pt x="24784" y="18223"/>
                            <a:pt x="24929" y="18203"/>
                          </a:cubicBezTo>
                          <a:close/>
                          <a:moveTo>
                            <a:pt x="24305" y="18286"/>
                          </a:moveTo>
                          <a:cubicBezTo>
                            <a:pt x="24325" y="18348"/>
                            <a:pt x="24325" y="18390"/>
                            <a:pt x="24346" y="18452"/>
                          </a:cubicBezTo>
                          <a:cubicBezTo>
                            <a:pt x="24138" y="19077"/>
                            <a:pt x="23992" y="19723"/>
                            <a:pt x="23909" y="20368"/>
                          </a:cubicBezTo>
                          <a:cubicBezTo>
                            <a:pt x="23805" y="19702"/>
                            <a:pt x="23763" y="19015"/>
                            <a:pt x="23763" y="18348"/>
                          </a:cubicBezTo>
                          <a:cubicBezTo>
                            <a:pt x="23930" y="18327"/>
                            <a:pt x="24117" y="18307"/>
                            <a:pt x="24305" y="18286"/>
                          </a:cubicBezTo>
                          <a:close/>
                          <a:moveTo>
                            <a:pt x="34447" y="15433"/>
                          </a:moveTo>
                          <a:lnTo>
                            <a:pt x="34447" y="15433"/>
                          </a:lnTo>
                          <a:cubicBezTo>
                            <a:pt x="35884" y="15828"/>
                            <a:pt x="37279" y="16370"/>
                            <a:pt x="38612" y="17057"/>
                          </a:cubicBezTo>
                          <a:cubicBezTo>
                            <a:pt x="39153" y="18140"/>
                            <a:pt x="39632" y="19244"/>
                            <a:pt x="40049" y="20368"/>
                          </a:cubicBezTo>
                          <a:cubicBezTo>
                            <a:pt x="39674" y="20348"/>
                            <a:pt x="39320" y="20327"/>
                            <a:pt x="38945" y="20264"/>
                          </a:cubicBezTo>
                          <a:cubicBezTo>
                            <a:pt x="37258" y="19410"/>
                            <a:pt x="36488" y="17432"/>
                            <a:pt x="34967" y="16349"/>
                          </a:cubicBezTo>
                          <a:cubicBezTo>
                            <a:pt x="34801" y="16037"/>
                            <a:pt x="34613" y="15724"/>
                            <a:pt x="34447" y="15433"/>
                          </a:cubicBezTo>
                          <a:close/>
                          <a:moveTo>
                            <a:pt x="38674" y="17099"/>
                          </a:moveTo>
                          <a:lnTo>
                            <a:pt x="38674" y="17099"/>
                          </a:lnTo>
                          <a:cubicBezTo>
                            <a:pt x="40132" y="17869"/>
                            <a:pt x="41507" y="18806"/>
                            <a:pt x="42798" y="19931"/>
                          </a:cubicBezTo>
                          <a:cubicBezTo>
                            <a:pt x="42002" y="20227"/>
                            <a:pt x="41239" y="20375"/>
                            <a:pt x="40450" y="20375"/>
                          </a:cubicBezTo>
                          <a:cubicBezTo>
                            <a:pt x="40351" y="20375"/>
                            <a:pt x="40252" y="20373"/>
                            <a:pt x="40153" y="20368"/>
                          </a:cubicBezTo>
                          <a:cubicBezTo>
                            <a:pt x="39736" y="19265"/>
                            <a:pt x="39237" y="18161"/>
                            <a:pt x="38674" y="17099"/>
                          </a:cubicBezTo>
                          <a:close/>
                          <a:moveTo>
                            <a:pt x="65040" y="19994"/>
                          </a:moveTo>
                          <a:lnTo>
                            <a:pt x="65040" y="19994"/>
                          </a:lnTo>
                          <a:cubicBezTo>
                            <a:pt x="64852" y="20181"/>
                            <a:pt x="64644" y="20369"/>
                            <a:pt x="64457" y="20556"/>
                          </a:cubicBezTo>
                          <a:cubicBezTo>
                            <a:pt x="64665" y="20369"/>
                            <a:pt x="64852" y="20181"/>
                            <a:pt x="65040" y="19994"/>
                          </a:cubicBezTo>
                          <a:close/>
                          <a:moveTo>
                            <a:pt x="46317" y="17911"/>
                          </a:moveTo>
                          <a:cubicBezTo>
                            <a:pt x="46630" y="18598"/>
                            <a:pt x="46921" y="19306"/>
                            <a:pt x="47192" y="20035"/>
                          </a:cubicBezTo>
                          <a:cubicBezTo>
                            <a:pt x="47046" y="20264"/>
                            <a:pt x="46880" y="20514"/>
                            <a:pt x="46713" y="20743"/>
                          </a:cubicBezTo>
                          <a:cubicBezTo>
                            <a:pt x="46317" y="20056"/>
                            <a:pt x="45880" y="19410"/>
                            <a:pt x="45401" y="18786"/>
                          </a:cubicBezTo>
                          <a:cubicBezTo>
                            <a:pt x="45734" y="18515"/>
                            <a:pt x="46026" y="18203"/>
                            <a:pt x="46317" y="17911"/>
                          </a:cubicBezTo>
                          <a:close/>
                          <a:moveTo>
                            <a:pt x="48358" y="17807"/>
                          </a:moveTo>
                          <a:cubicBezTo>
                            <a:pt x="48504" y="18369"/>
                            <a:pt x="48629" y="18931"/>
                            <a:pt x="48712" y="19473"/>
                          </a:cubicBezTo>
                          <a:cubicBezTo>
                            <a:pt x="48650" y="19973"/>
                            <a:pt x="48546" y="20473"/>
                            <a:pt x="48400" y="20952"/>
                          </a:cubicBezTo>
                          <a:cubicBezTo>
                            <a:pt x="48275" y="20473"/>
                            <a:pt x="48129" y="20014"/>
                            <a:pt x="47963" y="19556"/>
                          </a:cubicBezTo>
                          <a:cubicBezTo>
                            <a:pt x="47921" y="19410"/>
                            <a:pt x="47859" y="19285"/>
                            <a:pt x="47796" y="19140"/>
                          </a:cubicBezTo>
                          <a:cubicBezTo>
                            <a:pt x="48004" y="18702"/>
                            <a:pt x="48192" y="18265"/>
                            <a:pt x="48358" y="17807"/>
                          </a:cubicBezTo>
                          <a:close/>
                          <a:moveTo>
                            <a:pt x="69996" y="20618"/>
                          </a:moveTo>
                          <a:cubicBezTo>
                            <a:pt x="69871" y="20806"/>
                            <a:pt x="69746" y="21014"/>
                            <a:pt x="69621" y="21222"/>
                          </a:cubicBezTo>
                          <a:cubicBezTo>
                            <a:pt x="69746" y="21014"/>
                            <a:pt x="69871" y="20827"/>
                            <a:pt x="69996" y="20618"/>
                          </a:cubicBezTo>
                          <a:close/>
                          <a:moveTo>
                            <a:pt x="35405" y="17224"/>
                          </a:moveTo>
                          <a:cubicBezTo>
                            <a:pt x="36175" y="17828"/>
                            <a:pt x="36883" y="18536"/>
                            <a:pt x="37550" y="19223"/>
                          </a:cubicBezTo>
                          <a:cubicBezTo>
                            <a:pt x="38237" y="20035"/>
                            <a:pt x="39132" y="20473"/>
                            <a:pt x="40132" y="20597"/>
                          </a:cubicBezTo>
                          <a:cubicBezTo>
                            <a:pt x="40215" y="20847"/>
                            <a:pt x="40299" y="21097"/>
                            <a:pt x="40382" y="21347"/>
                          </a:cubicBezTo>
                          <a:cubicBezTo>
                            <a:pt x="39132" y="20597"/>
                            <a:pt x="37820" y="19973"/>
                            <a:pt x="36425" y="19494"/>
                          </a:cubicBezTo>
                          <a:cubicBezTo>
                            <a:pt x="36134" y="18723"/>
                            <a:pt x="35780" y="17973"/>
                            <a:pt x="35405" y="17224"/>
                          </a:cubicBezTo>
                          <a:close/>
                          <a:moveTo>
                            <a:pt x="25887" y="19181"/>
                          </a:moveTo>
                          <a:cubicBezTo>
                            <a:pt x="26283" y="19848"/>
                            <a:pt x="26720" y="20493"/>
                            <a:pt x="27220" y="21118"/>
                          </a:cubicBezTo>
                          <a:cubicBezTo>
                            <a:pt x="27303" y="21222"/>
                            <a:pt x="27387" y="21326"/>
                            <a:pt x="27449" y="21431"/>
                          </a:cubicBezTo>
                          <a:lnTo>
                            <a:pt x="26908" y="21431"/>
                          </a:lnTo>
                          <a:cubicBezTo>
                            <a:pt x="27012" y="21326"/>
                            <a:pt x="27116" y="21222"/>
                            <a:pt x="27220" y="21118"/>
                          </a:cubicBezTo>
                          <a:lnTo>
                            <a:pt x="27220" y="21118"/>
                          </a:lnTo>
                          <a:cubicBezTo>
                            <a:pt x="27095" y="21222"/>
                            <a:pt x="26970" y="21326"/>
                            <a:pt x="26845" y="21431"/>
                          </a:cubicBezTo>
                          <a:cubicBezTo>
                            <a:pt x="26679" y="21431"/>
                            <a:pt x="26512" y="21451"/>
                            <a:pt x="26345" y="21451"/>
                          </a:cubicBezTo>
                          <a:cubicBezTo>
                            <a:pt x="26158" y="20806"/>
                            <a:pt x="25929" y="20160"/>
                            <a:pt x="25679" y="19515"/>
                          </a:cubicBezTo>
                          <a:cubicBezTo>
                            <a:pt x="25741" y="19410"/>
                            <a:pt x="25804" y="19285"/>
                            <a:pt x="25887" y="19181"/>
                          </a:cubicBezTo>
                          <a:close/>
                          <a:moveTo>
                            <a:pt x="28345" y="18078"/>
                          </a:moveTo>
                          <a:cubicBezTo>
                            <a:pt x="28595" y="18640"/>
                            <a:pt x="28845" y="19223"/>
                            <a:pt x="29074" y="19806"/>
                          </a:cubicBezTo>
                          <a:cubicBezTo>
                            <a:pt x="28636" y="20014"/>
                            <a:pt x="28220" y="20285"/>
                            <a:pt x="27845" y="20597"/>
                          </a:cubicBezTo>
                          <a:cubicBezTo>
                            <a:pt x="28241" y="20285"/>
                            <a:pt x="28657" y="20056"/>
                            <a:pt x="29074" y="19848"/>
                          </a:cubicBezTo>
                          <a:cubicBezTo>
                            <a:pt x="29303" y="20389"/>
                            <a:pt x="29490" y="20931"/>
                            <a:pt x="29678" y="21493"/>
                          </a:cubicBezTo>
                          <a:cubicBezTo>
                            <a:pt x="29032" y="21451"/>
                            <a:pt x="28407" y="21410"/>
                            <a:pt x="27782" y="21410"/>
                          </a:cubicBezTo>
                          <a:cubicBezTo>
                            <a:pt x="27657" y="21264"/>
                            <a:pt x="27533" y="21118"/>
                            <a:pt x="27428" y="20952"/>
                          </a:cubicBezTo>
                          <a:cubicBezTo>
                            <a:pt x="27553" y="20847"/>
                            <a:pt x="27699" y="20722"/>
                            <a:pt x="27845" y="20597"/>
                          </a:cubicBezTo>
                          <a:lnTo>
                            <a:pt x="27845" y="20597"/>
                          </a:lnTo>
                          <a:cubicBezTo>
                            <a:pt x="27678" y="20722"/>
                            <a:pt x="27553" y="20827"/>
                            <a:pt x="27408" y="20952"/>
                          </a:cubicBezTo>
                          <a:cubicBezTo>
                            <a:pt x="26929" y="20306"/>
                            <a:pt x="26491" y="19640"/>
                            <a:pt x="26075" y="18952"/>
                          </a:cubicBezTo>
                          <a:cubicBezTo>
                            <a:pt x="26325" y="18640"/>
                            <a:pt x="26575" y="18348"/>
                            <a:pt x="26845" y="18078"/>
                          </a:cubicBezTo>
                          <a:close/>
                          <a:moveTo>
                            <a:pt x="25554" y="19702"/>
                          </a:moveTo>
                          <a:cubicBezTo>
                            <a:pt x="25741" y="20223"/>
                            <a:pt x="25929" y="20764"/>
                            <a:pt x="26096" y="21306"/>
                          </a:cubicBezTo>
                          <a:cubicBezTo>
                            <a:pt x="26116" y="21347"/>
                            <a:pt x="26137" y="21410"/>
                            <a:pt x="26158" y="21472"/>
                          </a:cubicBezTo>
                          <a:cubicBezTo>
                            <a:pt x="25950" y="21472"/>
                            <a:pt x="25762" y="21493"/>
                            <a:pt x="25575" y="21514"/>
                          </a:cubicBezTo>
                          <a:cubicBezTo>
                            <a:pt x="25408" y="21181"/>
                            <a:pt x="25242" y="20827"/>
                            <a:pt x="25096" y="20473"/>
                          </a:cubicBezTo>
                          <a:cubicBezTo>
                            <a:pt x="25242" y="20223"/>
                            <a:pt x="25387" y="19952"/>
                            <a:pt x="25554" y="19702"/>
                          </a:cubicBezTo>
                          <a:close/>
                          <a:moveTo>
                            <a:pt x="24992" y="20681"/>
                          </a:moveTo>
                          <a:cubicBezTo>
                            <a:pt x="25117" y="20972"/>
                            <a:pt x="25242" y="21264"/>
                            <a:pt x="25367" y="21535"/>
                          </a:cubicBezTo>
                          <a:cubicBezTo>
                            <a:pt x="25117" y="21555"/>
                            <a:pt x="24867" y="21576"/>
                            <a:pt x="24596" y="21618"/>
                          </a:cubicBezTo>
                          <a:cubicBezTo>
                            <a:pt x="24721" y="21306"/>
                            <a:pt x="24846" y="20993"/>
                            <a:pt x="24992" y="20681"/>
                          </a:cubicBezTo>
                          <a:close/>
                          <a:moveTo>
                            <a:pt x="24388" y="18661"/>
                          </a:moveTo>
                          <a:cubicBezTo>
                            <a:pt x="24492" y="19077"/>
                            <a:pt x="24596" y="19494"/>
                            <a:pt x="24721" y="19910"/>
                          </a:cubicBezTo>
                          <a:cubicBezTo>
                            <a:pt x="24763" y="20077"/>
                            <a:pt x="24825" y="20243"/>
                            <a:pt x="24908" y="20410"/>
                          </a:cubicBezTo>
                          <a:cubicBezTo>
                            <a:pt x="24721" y="20827"/>
                            <a:pt x="24554" y="21222"/>
                            <a:pt x="24429" y="21639"/>
                          </a:cubicBezTo>
                          <a:cubicBezTo>
                            <a:pt x="24346" y="21660"/>
                            <a:pt x="24263" y="21660"/>
                            <a:pt x="24180" y="21680"/>
                          </a:cubicBezTo>
                          <a:cubicBezTo>
                            <a:pt x="24096" y="21347"/>
                            <a:pt x="24013" y="21014"/>
                            <a:pt x="23971" y="20681"/>
                          </a:cubicBezTo>
                          <a:cubicBezTo>
                            <a:pt x="23971" y="20535"/>
                            <a:pt x="23992" y="20389"/>
                            <a:pt x="24013" y="20264"/>
                          </a:cubicBezTo>
                          <a:cubicBezTo>
                            <a:pt x="24096" y="19723"/>
                            <a:pt x="24221" y="19181"/>
                            <a:pt x="24388" y="18661"/>
                          </a:cubicBezTo>
                          <a:close/>
                          <a:moveTo>
                            <a:pt x="23950" y="20827"/>
                          </a:moveTo>
                          <a:cubicBezTo>
                            <a:pt x="23992" y="21118"/>
                            <a:pt x="24055" y="21389"/>
                            <a:pt x="24117" y="21680"/>
                          </a:cubicBezTo>
                          <a:cubicBezTo>
                            <a:pt x="24034" y="21701"/>
                            <a:pt x="23950" y="21701"/>
                            <a:pt x="23867" y="21722"/>
                          </a:cubicBezTo>
                          <a:cubicBezTo>
                            <a:pt x="23888" y="21431"/>
                            <a:pt x="23909" y="21118"/>
                            <a:pt x="23950" y="20827"/>
                          </a:cubicBezTo>
                          <a:close/>
                          <a:moveTo>
                            <a:pt x="26804" y="21493"/>
                          </a:moveTo>
                          <a:cubicBezTo>
                            <a:pt x="26679" y="21597"/>
                            <a:pt x="26575" y="21722"/>
                            <a:pt x="26470" y="21826"/>
                          </a:cubicBezTo>
                          <a:cubicBezTo>
                            <a:pt x="26450" y="21722"/>
                            <a:pt x="26408" y="21618"/>
                            <a:pt x="26366" y="21514"/>
                          </a:cubicBezTo>
                          <a:cubicBezTo>
                            <a:pt x="26512" y="21514"/>
                            <a:pt x="26658" y="21493"/>
                            <a:pt x="26804" y="21493"/>
                          </a:cubicBezTo>
                          <a:close/>
                          <a:moveTo>
                            <a:pt x="47692" y="19369"/>
                          </a:moveTo>
                          <a:cubicBezTo>
                            <a:pt x="47921" y="19973"/>
                            <a:pt x="48129" y="20597"/>
                            <a:pt x="48296" y="21243"/>
                          </a:cubicBezTo>
                          <a:cubicBezTo>
                            <a:pt x="48213" y="21493"/>
                            <a:pt x="48129" y="21743"/>
                            <a:pt x="48025" y="21972"/>
                          </a:cubicBezTo>
                          <a:cubicBezTo>
                            <a:pt x="47838" y="21285"/>
                            <a:pt x="47609" y="20618"/>
                            <a:pt x="47359" y="19931"/>
                          </a:cubicBezTo>
                          <a:cubicBezTo>
                            <a:pt x="47463" y="19744"/>
                            <a:pt x="47588" y="19556"/>
                            <a:pt x="47692" y="19369"/>
                          </a:cubicBezTo>
                          <a:close/>
                          <a:moveTo>
                            <a:pt x="24409" y="21743"/>
                          </a:moveTo>
                          <a:cubicBezTo>
                            <a:pt x="24367" y="21868"/>
                            <a:pt x="24325" y="21993"/>
                            <a:pt x="24284" y="22139"/>
                          </a:cubicBezTo>
                          <a:cubicBezTo>
                            <a:pt x="24263" y="22014"/>
                            <a:pt x="24221" y="21889"/>
                            <a:pt x="24200" y="21764"/>
                          </a:cubicBezTo>
                          <a:cubicBezTo>
                            <a:pt x="24263" y="21764"/>
                            <a:pt x="24325" y="21743"/>
                            <a:pt x="24409" y="21743"/>
                          </a:cubicBezTo>
                          <a:close/>
                          <a:moveTo>
                            <a:pt x="67497" y="17182"/>
                          </a:moveTo>
                          <a:cubicBezTo>
                            <a:pt x="67810" y="17848"/>
                            <a:pt x="68122" y="18515"/>
                            <a:pt x="68393" y="19202"/>
                          </a:cubicBezTo>
                          <a:cubicBezTo>
                            <a:pt x="67643" y="20264"/>
                            <a:pt x="66831" y="21285"/>
                            <a:pt x="65977" y="22264"/>
                          </a:cubicBezTo>
                          <a:cubicBezTo>
                            <a:pt x="65873" y="21930"/>
                            <a:pt x="65769" y="21618"/>
                            <a:pt x="65665" y="21306"/>
                          </a:cubicBezTo>
                          <a:cubicBezTo>
                            <a:pt x="65498" y="20827"/>
                            <a:pt x="65331" y="20348"/>
                            <a:pt x="65144" y="19889"/>
                          </a:cubicBezTo>
                          <a:cubicBezTo>
                            <a:pt x="65977" y="19036"/>
                            <a:pt x="66748" y="18119"/>
                            <a:pt x="67497" y="17182"/>
                          </a:cubicBezTo>
                          <a:close/>
                          <a:moveTo>
                            <a:pt x="26179" y="21535"/>
                          </a:moveTo>
                          <a:cubicBezTo>
                            <a:pt x="26220" y="21701"/>
                            <a:pt x="26262" y="21847"/>
                            <a:pt x="26304" y="22014"/>
                          </a:cubicBezTo>
                          <a:cubicBezTo>
                            <a:pt x="26200" y="22118"/>
                            <a:pt x="26116" y="22222"/>
                            <a:pt x="26012" y="22347"/>
                          </a:cubicBezTo>
                          <a:cubicBezTo>
                            <a:pt x="25866" y="22097"/>
                            <a:pt x="25741" y="21847"/>
                            <a:pt x="25617" y="21576"/>
                          </a:cubicBezTo>
                          <a:cubicBezTo>
                            <a:pt x="25804" y="21576"/>
                            <a:pt x="25991" y="21555"/>
                            <a:pt x="26179" y="21535"/>
                          </a:cubicBezTo>
                          <a:close/>
                          <a:moveTo>
                            <a:pt x="64457" y="20556"/>
                          </a:moveTo>
                          <a:lnTo>
                            <a:pt x="64457" y="20556"/>
                          </a:lnTo>
                          <a:cubicBezTo>
                            <a:pt x="63790" y="21201"/>
                            <a:pt x="63082" y="21826"/>
                            <a:pt x="62353" y="22430"/>
                          </a:cubicBezTo>
                          <a:cubicBezTo>
                            <a:pt x="63082" y="21847"/>
                            <a:pt x="63790" y="21222"/>
                            <a:pt x="64457" y="20556"/>
                          </a:cubicBezTo>
                          <a:close/>
                          <a:moveTo>
                            <a:pt x="70579" y="16453"/>
                          </a:moveTo>
                          <a:cubicBezTo>
                            <a:pt x="70850" y="16974"/>
                            <a:pt x="71121" y="17515"/>
                            <a:pt x="71371" y="18057"/>
                          </a:cubicBezTo>
                          <a:cubicBezTo>
                            <a:pt x="70954" y="18911"/>
                            <a:pt x="70496" y="19744"/>
                            <a:pt x="70017" y="20577"/>
                          </a:cubicBezTo>
                          <a:cubicBezTo>
                            <a:pt x="70496" y="19764"/>
                            <a:pt x="70954" y="18931"/>
                            <a:pt x="71371" y="18078"/>
                          </a:cubicBezTo>
                          <a:cubicBezTo>
                            <a:pt x="71642" y="18682"/>
                            <a:pt x="71912" y="19285"/>
                            <a:pt x="72141" y="19889"/>
                          </a:cubicBezTo>
                          <a:cubicBezTo>
                            <a:pt x="71725" y="20827"/>
                            <a:pt x="71288" y="21764"/>
                            <a:pt x="70809" y="22659"/>
                          </a:cubicBezTo>
                          <a:cubicBezTo>
                            <a:pt x="70559" y="21972"/>
                            <a:pt x="70288" y="21264"/>
                            <a:pt x="70017" y="20577"/>
                          </a:cubicBezTo>
                          <a:cubicBezTo>
                            <a:pt x="69767" y="19910"/>
                            <a:pt x="69497" y="19285"/>
                            <a:pt x="69247" y="18640"/>
                          </a:cubicBezTo>
                          <a:cubicBezTo>
                            <a:pt x="69705" y="17932"/>
                            <a:pt x="70163" y="17203"/>
                            <a:pt x="70579" y="16453"/>
                          </a:cubicBezTo>
                          <a:close/>
                          <a:moveTo>
                            <a:pt x="47234" y="20139"/>
                          </a:moveTo>
                          <a:cubicBezTo>
                            <a:pt x="47359" y="20514"/>
                            <a:pt x="47504" y="20910"/>
                            <a:pt x="47629" y="21306"/>
                          </a:cubicBezTo>
                          <a:cubicBezTo>
                            <a:pt x="47713" y="21618"/>
                            <a:pt x="47817" y="21951"/>
                            <a:pt x="47900" y="22284"/>
                          </a:cubicBezTo>
                          <a:cubicBezTo>
                            <a:pt x="47838" y="22430"/>
                            <a:pt x="47775" y="22576"/>
                            <a:pt x="47692" y="22722"/>
                          </a:cubicBezTo>
                          <a:cubicBezTo>
                            <a:pt x="47421" y="22076"/>
                            <a:pt x="47109" y="21431"/>
                            <a:pt x="46734" y="20806"/>
                          </a:cubicBezTo>
                          <a:cubicBezTo>
                            <a:pt x="46921" y="20597"/>
                            <a:pt x="47067" y="20368"/>
                            <a:pt x="47234" y="20139"/>
                          </a:cubicBezTo>
                          <a:close/>
                          <a:moveTo>
                            <a:pt x="33343" y="22909"/>
                          </a:moveTo>
                          <a:cubicBezTo>
                            <a:pt x="33435" y="22940"/>
                            <a:pt x="33528" y="22971"/>
                            <a:pt x="33620" y="23002"/>
                          </a:cubicBezTo>
                          <a:lnTo>
                            <a:pt x="33620" y="23002"/>
                          </a:lnTo>
                          <a:cubicBezTo>
                            <a:pt x="33533" y="22966"/>
                            <a:pt x="33443" y="22938"/>
                            <a:pt x="33343" y="22909"/>
                          </a:cubicBezTo>
                          <a:close/>
                          <a:moveTo>
                            <a:pt x="28314" y="21464"/>
                          </a:moveTo>
                          <a:cubicBezTo>
                            <a:pt x="28763" y="21464"/>
                            <a:pt x="29220" y="21483"/>
                            <a:pt x="29678" y="21514"/>
                          </a:cubicBezTo>
                          <a:cubicBezTo>
                            <a:pt x="29844" y="21993"/>
                            <a:pt x="29990" y="22472"/>
                            <a:pt x="30115" y="22951"/>
                          </a:cubicBezTo>
                          <a:cubicBezTo>
                            <a:pt x="29865" y="23013"/>
                            <a:pt x="29636" y="23097"/>
                            <a:pt x="29407" y="23201"/>
                          </a:cubicBezTo>
                          <a:cubicBezTo>
                            <a:pt x="29344" y="23138"/>
                            <a:pt x="29282" y="23097"/>
                            <a:pt x="29219" y="23034"/>
                          </a:cubicBezTo>
                          <a:cubicBezTo>
                            <a:pt x="28740" y="22534"/>
                            <a:pt x="28261" y="22014"/>
                            <a:pt x="27824" y="21472"/>
                          </a:cubicBezTo>
                          <a:cubicBezTo>
                            <a:pt x="27986" y="21467"/>
                            <a:pt x="28149" y="21464"/>
                            <a:pt x="28314" y="21464"/>
                          </a:cubicBezTo>
                          <a:close/>
                          <a:moveTo>
                            <a:pt x="26325" y="22055"/>
                          </a:moveTo>
                          <a:cubicBezTo>
                            <a:pt x="26450" y="22513"/>
                            <a:pt x="26575" y="22951"/>
                            <a:pt x="26679" y="23409"/>
                          </a:cubicBezTo>
                          <a:cubicBezTo>
                            <a:pt x="26450" y="23076"/>
                            <a:pt x="26241" y="22743"/>
                            <a:pt x="26033" y="22389"/>
                          </a:cubicBezTo>
                          <a:cubicBezTo>
                            <a:pt x="26137" y="22284"/>
                            <a:pt x="26220" y="22159"/>
                            <a:pt x="26325" y="22055"/>
                          </a:cubicBezTo>
                          <a:close/>
                          <a:moveTo>
                            <a:pt x="43048" y="20181"/>
                          </a:moveTo>
                          <a:cubicBezTo>
                            <a:pt x="43339" y="20431"/>
                            <a:pt x="43589" y="20702"/>
                            <a:pt x="43860" y="20972"/>
                          </a:cubicBezTo>
                          <a:cubicBezTo>
                            <a:pt x="44089" y="21618"/>
                            <a:pt x="44297" y="22284"/>
                            <a:pt x="44464" y="22930"/>
                          </a:cubicBezTo>
                          <a:cubicBezTo>
                            <a:pt x="44110" y="23180"/>
                            <a:pt x="43735" y="23367"/>
                            <a:pt x="43360" y="23534"/>
                          </a:cubicBezTo>
                          <a:cubicBezTo>
                            <a:pt x="42485" y="22743"/>
                            <a:pt x="41527" y="22034"/>
                            <a:pt x="40528" y="21431"/>
                          </a:cubicBezTo>
                          <a:cubicBezTo>
                            <a:pt x="40424" y="21160"/>
                            <a:pt x="40340" y="20889"/>
                            <a:pt x="40236" y="20618"/>
                          </a:cubicBezTo>
                          <a:lnTo>
                            <a:pt x="40236" y="20618"/>
                          </a:lnTo>
                          <a:cubicBezTo>
                            <a:pt x="40403" y="20633"/>
                            <a:pt x="40571" y="20641"/>
                            <a:pt x="40740" y="20641"/>
                          </a:cubicBezTo>
                          <a:cubicBezTo>
                            <a:pt x="41500" y="20641"/>
                            <a:pt x="42281" y="20488"/>
                            <a:pt x="43048" y="20181"/>
                          </a:cubicBezTo>
                          <a:close/>
                          <a:moveTo>
                            <a:pt x="48337" y="21389"/>
                          </a:moveTo>
                          <a:cubicBezTo>
                            <a:pt x="48462" y="21930"/>
                            <a:pt x="48587" y="22472"/>
                            <a:pt x="48671" y="23034"/>
                          </a:cubicBezTo>
                          <a:cubicBezTo>
                            <a:pt x="48629" y="23347"/>
                            <a:pt x="48567" y="23638"/>
                            <a:pt x="48525" y="23930"/>
                          </a:cubicBezTo>
                          <a:cubicBezTo>
                            <a:pt x="48400" y="23326"/>
                            <a:pt x="48233" y="22701"/>
                            <a:pt x="48067" y="22097"/>
                          </a:cubicBezTo>
                          <a:cubicBezTo>
                            <a:pt x="48171" y="21868"/>
                            <a:pt x="48254" y="21618"/>
                            <a:pt x="48337" y="21389"/>
                          </a:cubicBezTo>
                          <a:close/>
                          <a:moveTo>
                            <a:pt x="25408" y="21597"/>
                          </a:moveTo>
                          <a:cubicBezTo>
                            <a:pt x="25554" y="21910"/>
                            <a:pt x="25721" y="22222"/>
                            <a:pt x="25887" y="22513"/>
                          </a:cubicBezTo>
                          <a:cubicBezTo>
                            <a:pt x="25512" y="22972"/>
                            <a:pt x="25200" y="23492"/>
                            <a:pt x="24929" y="23992"/>
                          </a:cubicBezTo>
                          <a:cubicBezTo>
                            <a:pt x="24721" y="23471"/>
                            <a:pt x="24513" y="22930"/>
                            <a:pt x="24346" y="22368"/>
                          </a:cubicBezTo>
                          <a:cubicBezTo>
                            <a:pt x="24429" y="22139"/>
                            <a:pt x="24492" y="21930"/>
                            <a:pt x="24575" y="21701"/>
                          </a:cubicBezTo>
                          <a:cubicBezTo>
                            <a:pt x="24846" y="21680"/>
                            <a:pt x="25138" y="21639"/>
                            <a:pt x="25408" y="21597"/>
                          </a:cubicBezTo>
                          <a:close/>
                          <a:moveTo>
                            <a:pt x="69226" y="18661"/>
                          </a:moveTo>
                          <a:cubicBezTo>
                            <a:pt x="69497" y="19306"/>
                            <a:pt x="69746" y="19952"/>
                            <a:pt x="69996" y="20618"/>
                          </a:cubicBezTo>
                          <a:cubicBezTo>
                            <a:pt x="70267" y="21326"/>
                            <a:pt x="70517" y="22034"/>
                            <a:pt x="70767" y="22743"/>
                          </a:cubicBezTo>
                          <a:cubicBezTo>
                            <a:pt x="70538" y="23180"/>
                            <a:pt x="70309" y="23617"/>
                            <a:pt x="70059" y="24034"/>
                          </a:cubicBezTo>
                          <a:cubicBezTo>
                            <a:pt x="69892" y="23201"/>
                            <a:pt x="69684" y="22368"/>
                            <a:pt x="69413" y="21535"/>
                          </a:cubicBezTo>
                          <a:cubicBezTo>
                            <a:pt x="69205" y="20827"/>
                            <a:pt x="68955" y="20139"/>
                            <a:pt x="68684" y="19431"/>
                          </a:cubicBezTo>
                          <a:cubicBezTo>
                            <a:pt x="68872" y="19181"/>
                            <a:pt x="69038" y="18911"/>
                            <a:pt x="69226" y="18661"/>
                          </a:cubicBezTo>
                          <a:close/>
                          <a:moveTo>
                            <a:pt x="30136" y="23055"/>
                          </a:moveTo>
                          <a:cubicBezTo>
                            <a:pt x="30240" y="23388"/>
                            <a:pt x="30323" y="23721"/>
                            <a:pt x="30406" y="24055"/>
                          </a:cubicBezTo>
                          <a:cubicBezTo>
                            <a:pt x="30115" y="23826"/>
                            <a:pt x="29823" y="23576"/>
                            <a:pt x="29532" y="23305"/>
                          </a:cubicBezTo>
                          <a:cubicBezTo>
                            <a:pt x="29740" y="23222"/>
                            <a:pt x="29927" y="23117"/>
                            <a:pt x="30136" y="23055"/>
                          </a:cubicBezTo>
                          <a:close/>
                          <a:moveTo>
                            <a:pt x="36467" y="19598"/>
                          </a:moveTo>
                          <a:lnTo>
                            <a:pt x="36467" y="19598"/>
                          </a:lnTo>
                          <a:cubicBezTo>
                            <a:pt x="37883" y="20181"/>
                            <a:pt x="39237" y="20889"/>
                            <a:pt x="40507" y="21701"/>
                          </a:cubicBezTo>
                          <a:cubicBezTo>
                            <a:pt x="40757" y="22472"/>
                            <a:pt x="40965" y="23263"/>
                            <a:pt x="41173" y="24055"/>
                          </a:cubicBezTo>
                          <a:cubicBezTo>
                            <a:pt x="41007" y="24075"/>
                            <a:pt x="40840" y="24075"/>
                            <a:pt x="40674" y="24075"/>
                          </a:cubicBezTo>
                          <a:cubicBezTo>
                            <a:pt x="39466" y="24075"/>
                            <a:pt x="38404" y="23555"/>
                            <a:pt x="37487" y="22805"/>
                          </a:cubicBezTo>
                          <a:cubicBezTo>
                            <a:pt x="37217" y="21722"/>
                            <a:pt x="36883" y="20660"/>
                            <a:pt x="36467" y="19598"/>
                          </a:cubicBezTo>
                          <a:close/>
                          <a:moveTo>
                            <a:pt x="45214" y="18931"/>
                          </a:moveTo>
                          <a:cubicBezTo>
                            <a:pt x="45693" y="19577"/>
                            <a:pt x="46151" y="20243"/>
                            <a:pt x="46567" y="20952"/>
                          </a:cubicBezTo>
                          <a:cubicBezTo>
                            <a:pt x="46255" y="21347"/>
                            <a:pt x="45901" y="21743"/>
                            <a:pt x="45526" y="22097"/>
                          </a:cubicBezTo>
                          <a:cubicBezTo>
                            <a:pt x="45922" y="21743"/>
                            <a:pt x="46276" y="21389"/>
                            <a:pt x="46588" y="20993"/>
                          </a:cubicBezTo>
                          <a:cubicBezTo>
                            <a:pt x="46942" y="21639"/>
                            <a:pt x="47275" y="22284"/>
                            <a:pt x="47567" y="22972"/>
                          </a:cubicBezTo>
                          <a:cubicBezTo>
                            <a:pt x="47359" y="23347"/>
                            <a:pt x="47109" y="23721"/>
                            <a:pt x="46859" y="24075"/>
                          </a:cubicBezTo>
                          <a:cubicBezTo>
                            <a:pt x="46463" y="23388"/>
                            <a:pt x="46026" y="22743"/>
                            <a:pt x="45526" y="22097"/>
                          </a:cubicBezTo>
                          <a:cubicBezTo>
                            <a:pt x="44985" y="21389"/>
                            <a:pt x="44381" y="20743"/>
                            <a:pt x="43714" y="20139"/>
                          </a:cubicBezTo>
                          <a:cubicBezTo>
                            <a:pt x="43693" y="20056"/>
                            <a:pt x="43673" y="19994"/>
                            <a:pt x="43631" y="19931"/>
                          </a:cubicBezTo>
                          <a:cubicBezTo>
                            <a:pt x="44047" y="19723"/>
                            <a:pt x="44464" y="19494"/>
                            <a:pt x="44839" y="19223"/>
                          </a:cubicBezTo>
                          <a:cubicBezTo>
                            <a:pt x="44964" y="19119"/>
                            <a:pt x="45089" y="19036"/>
                            <a:pt x="45214" y="18931"/>
                          </a:cubicBezTo>
                          <a:close/>
                          <a:moveTo>
                            <a:pt x="27491" y="21472"/>
                          </a:moveTo>
                          <a:cubicBezTo>
                            <a:pt x="28032" y="22097"/>
                            <a:pt x="28615" y="22701"/>
                            <a:pt x="29219" y="23263"/>
                          </a:cubicBezTo>
                          <a:cubicBezTo>
                            <a:pt x="28574" y="23555"/>
                            <a:pt x="27949" y="23971"/>
                            <a:pt x="27408" y="24450"/>
                          </a:cubicBezTo>
                          <a:cubicBezTo>
                            <a:pt x="27262" y="24263"/>
                            <a:pt x="27116" y="24055"/>
                            <a:pt x="26991" y="23867"/>
                          </a:cubicBezTo>
                          <a:cubicBezTo>
                            <a:pt x="26845" y="23201"/>
                            <a:pt x="26679" y="22534"/>
                            <a:pt x="26491" y="21868"/>
                          </a:cubicBezTo>
                          <a:cubicBezTo>
                            <a:pt x="26595" y="21743"/>
                            <a:pt x="26720" y="21618"/>
                            <a:pt x="26845" y="21493"/>
                          </a:cubicBezTo>
                          <a:cubicBezTo>
                            <a:pt x="27074" y="21472"/>
                            <a:pt x="27283" y="21472"/>
                            <a:pt x="27491" y="21472"/>
                          </a:cubicBezTo>
                          <a:close/>
                          <a:moveTo>
                            <a:pt x="47942" y="22389"/>
                          </a:moveTo>
                          <a:cubicBezTo>
                            <a:pt x="48129" y="23076"/>
                            <a:pt x="48275" y="23763"/>
                            <a:pt x="48400" y="24450"/>
                          </a:cubicBezTo>
                          <a:cubicBezTo>
                            <a:pt x="48400" y="24513"/>
                            <a:pt x="48379" y="24575"/>
                            <a:pt x="48379" y="24617"/>
                          </a:cubicBezTo>
                          <a:cubicBezTo>
                            <a:pt x="48192" y="24013"/>
                            <a:pt x="47983" y="23409"/>
                            <a:pt x="47734" y="22826"/>
                          </a:cubicBezTo>
                          <a:cubicBezTo>
                            <a:pt x="47817" y="22680"/>
                            <a:pt x="47879" y="22534"/>
                            <a:pt x="47942" y="22389"/>
                          </a:cubicBezTo>
                          <a:close/>
                          <a:moveTo>
                            <a:pt x="27054" y="24221"/>
                          </a:moveTo>
                          <a:cubicBezTo>
                            <a:pt x="27137" y="24325"/>
                            <a:pt x="27220" y="24429"/>
                            <a:pt x="27303" y="24534"/>
                          </a:cubicBezTo>
                          <a:cubicBezTo>
                            <a:pt x="27262" y="24596"/>
                            <a:pt x="27199" y="24638"/>
                            <a:pt x="27137" y="24679"/>
                          </a:cubicBezTo>
                          <a:cubicBezTo>
                            <a:pt x="27116" y="24534"/>
                            <a:pt x="27095" y="24388"/>
                            <a:pt x="27054" y="24221"/>
                          </a:cubicBezTo>
                          <a:close/>
                          <a:moveTo>
                            <a:pt x="27470" y="24721"/>
                          </a:moveTo>
                          <a:cubicBezTo>
                            <a:pt x="27533" y="24804"/>
                            <a:pt x="27616" y="24888"/>
                            <a:pt x="27678" y="24971"/>
                          </a:cubicBezTo>
                          <a:lnTo>
                            <a:pt x="27199" y="24971"/>
                          </a:lnTo>
                          <a:cubicBezTo>
                            <a:pt x="27283" y="24888"/>
                            <a:pt x="27366" y="24804"/>
                            <a:pt x="27470" y="24721"/>
                          </a:cubicBezTo>
                          <a:close/>
                          <a:moveTo>
                            <a:pt x="48692" y="23513"/>
                          </a:moveTo>
                          <a:cubicBezTo>
                            <a:pt x="48712" y="24013"/>
                            <a:pt x="48733" y="24492"/>
                            <a:pt x="48712" y="24971"/>
                          </a:cubicBezTo>
                          <a:cubicBezTo>
                            <a:pt x="48671" y="24679"/>
                            <a:pt x="48608" y="24409"/>
                            <a:pt x="48567" y="24117"/>
                          </a:cubicBezTo>
                          <a:cubicBezTo>
                            <a:pt x="48608" y="23930"/>
                            <a:pt x="48650" y="23721"/>
                            <a:pt x="48692" y="23513"/>
                          </a:cubicBezTo>
                          <a:close/>
                          <a:moveTo>
                            <a:pt x="25908" y="22555"/>
                          </a:moveTo>
                          <a:cubicBezTo>
                            <a:pt x="26179" y="22992"/>
                            <a:pt x="26470" y="23430"/>
                            <a:pt x="26783" y="23846"/>
                          </a:cubicBezTo>
                          <a:cubicBezTo>
                            <a:pt x="26845" y="24180"/>
                            <a:pt x="26908" y="24513"/>
                            <a:pt x="26970" y="24867"/>
                          </a:cubicBezTo>
                          <a:cubicBezTo>
                            <a:pt x="26929" y="24908"/>
                            <a:pt x="26887" y="24950"/>
                            <a:pt x="26845" y="24992"/>
                          </a:cubicBezTo>
                          <a:cubicBezTo>
                            <a:pt x="26387" y="25013"/>
                            <a:pt x="25908" y="25054"/>
                            <a:pt x="25429" y="25117"/>
                          </a:cubicBezTo>
                          <a:cubicBezTo>
                            <a:pt x="25262" y="24763"/>
                            <a:pt x="25096" y="24409"/>
                            <a:pt x="24950" y="24034"/>
                          </a:cubicBezTo>
                          <a:cubicBezTo>
                            <a:pt x="25221" y="23534"/>
                            <a:pt x="25554" y="23034"/>
                            <a:pt x="25908" y="22555"/>
                          </a:cubicBezTo>
                          <a:close/>
                          <a:moveTo>
                            <a:pt x="29365" y="23388"/>
                          </a:moveTo>
                          <a:cubicBezTo>
                            <a:pt x="29719" y="23701"/>
                            <a:pt x="30094" y="24013"/>
                            <a:pt x="30469" y="24304"/>
                          </a:cubicBezTo>
                          <a:cubicBezTo>
                            <a:pt x="30531" y="24596"/>
                            <a:pt x="30594" y="24888"/>
                            <a:pt x="30656" y="25179"/>
                          </a:cubicBezTo>
                          <a:cubicBezTo>
                            <a:pt x="29719" y="25033"/>
                            <a:pt x="28782" y="24971"/>
                            <a:pt x="27824" y="24971"/>
                          </a:cubicBezTo>
                          <a:cubicBezTo>
                            <a:pt x="27741" y="24846"/>
                            <a:pt x="27657" y="24742"/>
                            <a:pt x="27553" y="24638"/>
                          </a:cubicBezTo>
                          <a:cubicBezTo>
                            <a:pt x="28116" y="24138"/>
                            <a:pt x="28720" y="23721"/>
                            <a:pt x="29365" y="23388"/>
                          </a:cubicBezTo>
                          <a:close/>
                          <a:moveTo>
                            <a:pt x="23971" y="24367"/>
                          </a:moveTo>
                          <a:cubicBezTo>
                            <a:pt x="23992" y="24659"/>
                            <a:pt x="24055" y="24929"/>
                            <a:pt x="24096" y="25200"/>
                          </a:cubicBezTo>
                          <a:lnTo>
                            <a:pt x="23909" y="25200"/>
                          </a:lnTo>
                          <a:cubicBezTo>
                            <a:pt x="23909" y="24929"/>
                            <a:pt x="23930" y="24638"/>
                            <a:pt x="23971" y="24367"/>
                          </a:cubicBezTo>
                          <a:close/>
                          <a:moveTo>
                            <a:pt x="44464" y="22951"/>
                          </a:moveTo>
                          <a:cubicBezTo>
                            <a:pt x="44672" y="23701"/>
                            <a:pt x="44839" y="24450"/>
                            <a:pt x="44964" y="25200"/>
                          </a:cubicBezTo>
                          <a:cubicBezTo>
                            <a:pt x="44464" y="24617"/>
                            <a:pt x="43943" y="24075"/>
                            <a:pt x="43402" y="23576"/>
                          </a:cubicBezTo>
                          <a:cubicBezTo>
                            <a:pt x="43756" y="23409"/>
                            <a:pt x="44089" y="23201"/>
                            <a:pt x="44464" y="22951"/>
                          </a:cubicBezTo>
                          <a:close/>
                          <a:moveTo>
                            <a:pt x="48442" y="24575"/>
                          </a:moveTo>
                          <a:cubicBezTo>
                            <a:pt x="48483" y="24783"/>
                            <a:pt x="48525" y="24992"/>
                            <a:pt x="48546" y="25200"/>
                          </a:cubicBezTo>
                          <a:lnTo>
                            <a:pt x="48525" y="25200"/>
                          </a:lnTo>
                          <a:cubicBezTo>
                            <a:pt x="48483" y="25033"/>
                            <a:pt x="48442" y="24867"/>
                            <a:pt x="48400" y="24700"/>
                          </a:cubicBezTo>
                          <a:cubicBezTo>
                            <a:pt x="48400" y="24659"/>
                            <a:pt x="48421" y="24617"/>
                            <a:pt x="48442" y="24575"/>
                          </a:cubicBezTo>
                          <a:close/>
                          <a:moveTo>
                            <a:pt x="24325" y="22451"/>
                          </a:moveTo>
                          <a:cubicBezTo>
                            <a:pt x="24492" y="22992"/>
                            <a:pt x="24679" y="23534"/>
                            <a:pt x="24908" y="24055"/>
                          </a:cubicBezTo>
                          <a:cubicBezTo>
                            <a:pt x="24700" y="24429"/>
                            <a:pt x="24534" y="24825"/>
                            <a:pt x="24388" y="25221"/>
                          </a:cubicBezTo>
                          <a:lnTo>
                            <a:pt x="24221" y="25221"/>
                          </a:lnTo>
                          <a:cubicBezTo>
                            <a:pt x="24138" y="24846"/>
                            <a:pt x="24055" y="24471"/>
                            <a:pt x="23992" y="24096"/>
                          </a:cubicBezTo>
                          <a:cubicBezTo>
                            <a:pt x="24075" y="23534"/>
                            <a:pt x="24180" y="22992"/>
                            <a:pt x="24325" y="22451"/>
                          </a:cubicBezTo>
                          <a:close/>
                          <a:moveTo>
                            <a:pt x="44131" y="21243"/>
                          </a:moveTo>
                          <a:lnTo>
                            <a:pt x="44131" y="21243"/>
                          </a:lnTo>
                          <a:cubicBezTo>
                            <a:pt x="44485" y="21618"/>
                            <a:pt x="44818" y="22014"/>
                            <a:pt x="45151" y="22430"/>
                          </a:cubicBezTo>
                          <a:cubicBezTo>
                            <a:pt x="45401" y="22743"/>
                            <a:pt x="45651" y="23055"/>
                            <a:pt x="45880" y="23388"/>
                          </a:cubicBezTo>
                          <a:cubicBezTo>
                            <a:pt x="46130" y="23721"/>
                            <a:pt x="46359" y="24096"/>
                            <a:pt x="46567" y="24450"/>
                          </a:cubicBezTo>
                          <a:cubicBezTo>
                            <a:pt x="46359" y="24721"/>
                            <a:pt x="46130" y="24971"/>
                            <a:pt x="45880" y="25221"/>
                          </a:cubicBezTo>
                          <a:cubicBezTo>
                            <a:pt x="45630" y="25200"/>
                            <a:pt x="45380" y="25200"/>
                            <a:pt x="45109" y="25200"/>
                          </a:cubicBezTo>
                          <a:cubicBezTo>
                            <a:pt x="44985" y="24409"/>
                            <a:pt x="44818" y="23617"/>
                            <a:pt x="44610" y="22847"/>
                          </a:cubicBezTo>
                          <a:cubicBezTo>
                            <a:pt x="44464" y="22326"/>
                            <a:pt x="44318" y="21805"/>
                            <a:pt x="44152" y="21306"/>
                          </a:cubicBezTo>
                          <a:cubicBezTo>
                            <a:pt x="44152" y="21285"/>
                            <a:pt x="44131" y="21264"/>
                            <a:pt x="44131" y="21243"/>
                          </a:cubicBezTo>
                          <a:close/>
                          <a:moveTo>
                            <a:pt x="18390" y="8956"/>
                          </a:moveTo>
                          <a:cubicBezTo>
                            <a:pt x="19265" y="9789"/>
                            <a:pt x="20077" y="10684"/>
                            <a:pt x="20847" y="11622"/>
                          </a:cubicBezTo>
                          <a:cubicBezTo>
                            <a:pt x="18598" y="12246"/>
                            <a:pt x="16391" y="13163"/>
                            <a:pt x="14308" y="14350"/>
                          </a:cubicBezTo>
                          <a:cubicBezTo>
                            <a:pt x="9581" y="17099"/>
                            <a:pt x="5853" y="20868"/>
                            <a:pt x="3145" y="25242"/>
                          </a:cubicBezTo>
                          <a:cubicBezTo>
                            <a:pt x="2763" y="25202"/>
                            <a:pt x="2371" y="25188"/>
                            <a:pt x="1982" y="25188"/>
                          </a:cubicBezTo>
                          <a:cubicBezTo>
                            <a:pt x="1758" y="25188"/>
                            <a:pt x="1534" y="25192"/>
                            <a:pt x="1313" y="25200"/>
                          </a:cubicBezTo>
                          <a:cubicBezTo>
                            <a:pt x="4812" y="17953"/>
                            <a:pt x="10580" y="11871"/>
                            <a:pt x="18390" y="8956"/>
                          </a:cubicBezTo>
                          <a:close/>
                          <a:moveTo>
                            <a:pt x="24929" y="24096"/>
                          </a:moveTo>
                          <a:cubicBezTo>
                            <a:pt x="25075" y="24429"/>
                            <a:pt x="25221" y="24783"/>
                            <a:pt x="25387" y="25117"/>
                          </a:cubicBezTo>
                          <a:cubicBezTo>
                            <a:pt x="25138" y="25158"/>
                            <a:pt x="24888" y="25200"/>
                            <a:pt x="24638" y="25242"/>
                          </a:cubicBezTo>
                          <a:cubicBezTo>
                            <a:pt x="24575" y="25242"/>
                            <a:pt x="24492" y="25242"/>
                            <a:pt x="24409" y="25221"/>
                          </a:cubicBezTo>
                          <a:cubicBezTo>
                            <a:pt x="24554" y="24846"/>
                            <a:pt x="24721" y="24450"/>
                            <a:pt x="24929" y="24096"/>
                          </a:cubicBezTo>
                          <a:close/>
                          <a:moveTo>
                            <a:pt x="47609" y="23076"/>
                          </a:moveTo>
                          <a:cubicBezTo>
                            <a:pt x="47859" y="23680"/>
                            <a:pt x="48088" y="24304"/>
                            <a:pt x="48275" y="24971"/>
                          </a:cubicBezTo>
                          <a:cubicBezTo>
                            <a:pt x="48254" y="25054"/>
                            <a:pt x="48233" y="25117"/>
                            <a:pt x="48213" y="25200"/>
                          </a:cubicBezTo>
                          <a:cubicBezTo>
                            <a:pt x="48254" y="25138"/>
                            <a:pt x="48275" y="25075"/>
                            <a:pt x="48296" y="25013"/>
                          </a:cubicBezTo>
                          <a:cubicBezTo>
                            <a:pt x="48317" y="25075"/>
                            <a:pt x="48337" y="25138"/>
                            <a:pt x="48358" y="25200"/>
                          </a:cubicBezTo>
                          <a:lnTo>
                            <a:pt x="48213" y="25200"/>
                          </a:lnTo>
                          <a:cubicBezTo>
                            <a:pt x="47963" y="25200"/>
                            <a:pt x="47713" y="25221"/>
                            <a:pt x="47442" y="25242"/>
                          </a:cubicBezTo>
                          <a:cubicBezTo>
                            <a:pt x="47296" y="24888"/>
                            <a:pt x="47109" y="24534"/>
                            <a:pt x="46921" y="24200"/>
                          </a:cubicBezTo>
                          <a:cubicBezTo>
                            <a:pt x="47171" y="23826"/>
                            <a:pt x="47400" y="23451"/>
                            <a:pt x="47609" y="23076"/>
                          </a:cubicBezTo>
                          <a:close/>
                          <a:moveTo>
                            <a:pt x="37550" y="23034"/>
                          </a:moveTo>
                          <a:lnTo>
                            <a:pt x="37550" y="23034"/>
                          </a:lnTo>
                          <a:cubicBezTo>
                            <a:pt x="38487" y="23809"/>
                            <a:pt x="39550" y="24163"/>
                            <a:pt x="40669" y="24163"/>
                          </a:cubicBezTo>
                          <a:cubicBezTo>
                            <a:pt x="40843" y="24163"/>
                            <a:pt x="41018" y="24155"/>
                            <a:pt x="41194" y="24138"/>
                          </a:cubicBezTo>
                          <a:cubicBezTo>
                            <a:pt x="41278" y="24534"/>
                            <a:pt x="41361" y="24908"/>
                            <a:pt x="41444" y="25304"/>
                          </a:cubicBezTo>
                          <a:cubicBezTo>
                            <a:pt x="41236" y="25304"/>
                            <a:pt x="41048" y="25304"/>
                            <a:pt x="40840" y="25283"/>
                          </a:cubicBezTo>
                          <a:cubicBezTo>
                            <a:pt x="40569" y="25117"/>
                            <a:pt x="40278" y="24929"/>
                            <a:pt x="39986" y="24763"/>
                          </a:cubicBezTo>
                          <a:cubicBezTo>
                            <a:pt x="39216" y="24325"/>
                            <a:pt x="38466" y="23930"/>
                            <a:pt x="37675" y="23576"/>
                          </a:cubicBezTo>
                          <a:cubicBezTo>
                            <a:pt x="37633" y="23388"/>
                            <a:pt x="37591" y="23222"/>
                            <a:pt x="37550" y="23034"/>
                          </a:cubicBezTo>
                          <a:close/>
                          <a:moveTo>
                            <a:pt x="30823" y="15787"/>
                          </a:moveTo>
                          <a:cubicBezTo>
                            <a:pt x="31281" y="16661"/>
                            <a:pt x="31718" y="17536"/>
                            <a:pt x="32093" y="18411"/>
                          </a:cubicBezTo>
                          <a:cubicBezTo>
                            <a:pt x="31760" y="18348"/>
                            <a:pt x="31427" y="18307"/>
                            <a:pt x="31094" y="18265"/>
                          </a:cubicBezTo>
                          <a:lnTo>
                            <a:pt x="31094" y="18265"/>
                          </a:lnTo>
                          <a:cubicBezTo>
                            <a:pt x="31427" y="18307"/>
                            <a:pt x="31760" y="18369"/>
                            <a:pt x="32114" y="18432"/>
                          </a:cubicBezTo>
                          <a:cubicBezTo>
                            <a:pt x="32177" y="18577"/>
                            <a:pt x="32239" y="18723"/>
                            <a:pt x="32302" y="18890"/>
                          </a:cubicBezTo>
                          <a:cubicBezTo>
                            <a:pt x="32197" y="18869"/>
                            <a:pt x="32114" y="18869"/>
                            <a:pt x="32010" y="18869"/>
                          </a:cubicBezTo>
                          <a:cubicBezTo>
                            <a:pt x="31510" y="18994"/>
                            <a:pt x="31010" y="19119"/>
                            <a:pt x="30511" y="19265"/>
                          </a:cubicBezTo>
                          <a:cubicBezTo>
                            <a:pt x="30948" y="19163"/>
                            <a:pt x="31395" y="19112"/>
                            <a:pt x="31839" y="19112"/>
                          </a:cubicBezTo>
                          <a:cubicBezTo>
                            <a:pt x="32029" y="19112"/>
                            <a:pt x="32218" y="19121"/>
                            <a:pt x="32406" y="19140"/>
                          </a:cubicBezTo>
                          <a:cubicBezTo>
                            <a:pt x="32822" y="20118"/>
                            <a:pt x="33176" y="21118"/>
                            <a:pt x="33468" y="22097"/>
                          </a:cubicBezTo>
                          <a:cubicBezTo>
                            <a:pt x="32864" y="21951"/>
                            <a:pt x="32260" y="21826"/>
                            <a:pt x="31656" y="21743"/>
                          </a:cubicBezTo>
                          <a:lnTo>
                            <a:pt x="31656" y="21743"/>
                          </a:lnTo>
                          <a:cubicBezTo>
                            <a:pt x="32260" y="21847"/>
                            <a:pt x="32864" y="21972"/>
                            <a:pt x="33468" y="22118"/>
                          </a:cubicBezTo>
                          <a:cubicBezTo>
                            <a:pt x="33572" y="22409"/>
                            <a:pt x="33655" y="22722"/>
                            <a:pt x="33718" y="23034"/>
                          </a:cubicBezTo>
                          <a:cubicBezTo>
                            <a:pt x="33685" y="23023"/>
                            <a:pt x="33653" y="23012"/>
                            <a:pt x="33620" y="23002"/>
                          </a:cubicBezTo>
                          <a:lnTo>
                            <a:pt x="33620" y="23002"/>
                          </a:lnTo>
                          <a:cubicBezTo>
                            <a:pt x="33660" y="23018"/>
                            <a:pt x="33699" y="23035"/>
                            <a:pt x="33739" y="23055"/>
                          </a:cubicBezTo>
                          <a:cubicBezTo>
                            <a:pt x="33926" y="23763"/>
                            <a:pt x="34072" y="24471"/>
                            <a:pt x="34197" y="25200"/>
                          </a:cubicBezTo>
                          <a:cubicBezTo>
                            <a:pt x="34109" y="25197"/>
                            <a:pt x="34022" y="25196"/>
                            <a:pt x="33934" y="25196"/>
                          </a:cubicBezTo>
                          <a:cubicBezTo>
                            <a:pt x="33355" y="25196"/>
                            <a:pt x="32774" y="25253"/>
                            <a:pt x="32177" y="25325"/>
                          </a:cubicBezTo>
                          <a:cubicBezTo>
                            <a:pt x="31614" y="24971"/>
                            <a:pt x="31052" y="24575"/>
                            <a:pt x="30490" y="24138"/>
                          </a:cubicBezTo>
                          <a:cubicBezTo>
                            <a:pt x="30427" y="23763"/>
                            <a:pt x="30323" y="23388"/>
                            <a:pt x="30240" y="23013"/>
                          </a:cubicBezTo>
                          <a:cubicBezTo>
                            <a:pt x="30799" y="22823"/>
                            <a:pt x="31379" y="22714"/>
                            <a:pt x="31975" y="22714"/>
                          </a:cubicBezTo>
                          <a:cubicBezTo>
                            <a:pt x="32422" y="22714"/>
                            <a:pt x="32879" y="22775"/>
                            <a:pt x="33343" y="22909"/>
                          </a:cubicBezTo>
                          <a:cubicBezTo>
                            <a:pt x="32926" y="22763"/>
                            <a:pt x="32468" y="22680"/>
                            <a:pt x="32010" y="22680"/>
                          </a:cubicBezTo>
                          <a:cubicBezTo>
                            <a:pt x="31364" y="22680"/>
                            <a:pt x="30761" y="22763"/>
                            <a:pt x="30198" y="22930"/>
                          </a:cubicBezTo>
                          <a:cubicBezTo>
                            <a:pt x="30073" y="22451"/>
                            <a:pt x="29948" y="21993"/>
                            <a:pt x="29803" y="21535"/>
                          </a:cubicBezTo>
                          <a:lnTo>
                            <a:pt x="29803" y="21535"/>
                          </a:lnTo>
                          <a:cubicBezTo>
                            <a:pt x="30427" y="21576"/>
                            <a:pt x="31031" y="21639"/>
                            <a:pt x="31656" y="21743"/>
                          </a:cubicBezTo>
                          <a:cubicBezTo>
                            <a:pt x="31031" y="21639"/>
                            <a:pt x="30406" y="21555"/>
                            <a:pt x="29782" y="21514"/>
                          </a:cubicBezTo>
                          <a:cubicBezTo>
                            <a:pt x="29594" y="20931"/>
                            <a:pt x="29386" y="20368"/>
                            <a:pt x="29178" y="19806"/>
                          </a:cubicBezTo>
                          <a:cubicBezTo>
                            <a:pt x="29615" y="19577"/>
                            <a:pt x="30073" y="19410"/>
                            <a:pt x="30511" y="19265"/>
                          </a:cubicBezTo>
                          <a:lnTo>
                            <a:pt x="30511" y="19265"/>
                          </a:lnTo>
                          <a:cubicBezTo>
                            <a:pt x="30052" y="19369"/>
                            <a:pt x="29594" y="19535"/>
                            <a:pt x="29157" y="19764"/>
                          </a:cubicBezTo>
                          <a:cubicBezTo>
                            <a:pt x="28928" y="19181"/>
                            <a:pt x="28678" y="18640"/>
                            <a:pt x="28407" y="18078"/>
                          </a:cubicBezTo>
                          <a:lnTo>
                            <a:pt x="28407" y="18078"/>
                          </a:lnTo>
                          <a:cubicBezTo>
                            <a:pt x="29303" y="18098"/>
                            <a:pt x="30198" y="18161"/>
                            <a:pt x="31094" y="18265"/>
                          </a:cubicBezTo>
                          <a:cubicBezTo>
                            <a:pt x="30177" y="18140"/>
                            <a:pt x="29282" y="18057"/>
                            <a:pt x="28366" y="17994"/>
                          </a:cubicBezTo>
                          <a:cubicBezTo>
                            <a:pt x="28241" y="17724"/>
                            <a:pt x="28095" y="17432"/>
                            <a:pt x="27949" y="17161"/>
                          </a:cubicBezTo>
                          <a:cubicBezTo>
                            <a:pt x="28553" y="16724"/>
                            <a:pt x="29199" y="16370"/>
                            <a:pt x="29927" y="16099"/>
                          </a:cubicBezTo>
                          <a:cubicBezTo>
                            <a:pt x="30219" y="15953"/>
                            <a:pt x="30531" y="15849"/>
                            <a:pt x="30823" y="15787"/>
                          </a:cubicBezTo>
                          <a:close/>
                          <a:moveTo>
                            <a:pt x="32260" y="18452"/>
                          </a:moveTo>
                          <a:lnTo>
                            <a:pt x="32260" y="18452"/>
                          </a:lnTo>
                          <a:cubicBezTo>
                            <a:pt x="33322" y="18661"/>
                            <a:pt x="34405" y="18911"/>
                            <a:pt x="35467" y="19223"/>
                          </a:cubicBezTo>
                          <a:cubicBezTo>
                            <a:pt x="35717" y="19306"/>
                            <a:pt x="35988" y="19410"/>
                            <a:pt x="36238" y="19515"/>
                          </a:cubicBezTo>
                          <a:cubicBezTo>
                            <a:pt x="36467" y="20098"/>
                            <a:pt x="36675" y="20681"/>
                            <a:pt x="36862" y="21306"/>
                          </a:cubicBezTo>
                          <a:cubicBezTo>
                            <a:pt x="36987" y="21722"/>
                            <a:pt x="37112" y="22139"/>
                            <a:pt x="37237" y="22576"/>
                          </a:cubicBezTo>
                          <a:cubicBezTo>
                            <a:pt x="37029" y="22409"/>
                            <a:pt x="36842" y="22222"/>
                            <a:pt x="36654" y="22034"/>
                          </a:cubicBezTo>
                          <a:lnTo>
                            <a:pt x="36654" y="22034"/>
                          </a:lnTo>
                          <a:cubicBezTo>
                            <a:pt x="36862" y="22264"/>
                            <a:pt x="37050" y="22513"/>
                            <a:pt x="37258" y="22722"/>
                          </a:cubicBezTo>
                          <a:cubicBezTo>
                            <a:pt x="37321" y="22972"/>
                            <a:pt x="37383" y="23222"/>
                            <a:pt x="37446" y="23471"/>
                          </a:cubicBezTo>
                          <a:cubicBezTo>
                            <a:pt x="36946" y="23242"/>
                            <a:pt x="36446" y="23055"/>
                            <a:pt x="35946" y="22868"/>
                          </a:cubicBezTo>
                          <a:lnTo>
                            <a:pt x="35946" y="22868"/>
                          </a:lnTo>
                          <a:cubicBezTo>
                            <a:pt x="36446" y="23076"/>
                            <a:pt x="36967" y="23284"/>
                            <a:pt x="37466" y="23513"/>
                          </a:cubicBezTo>
                          <a:cubicBezTo>
                            <a:pt x="37591" y="24075"/>
                            <a:pt x="37696" y="24638"/>
                            <a:pt x="37800" y="25200"/>
                          </a:cubicBezTo>
                          <a:cubicBezTo>
                            <a:pt x="37362" y="25200"/>
                            <a:pt x="36946" y="25221"/>
                            <a:pt x="36508" y="25262"/>
                          </a:cubicBezTo>
                          <a:cubicBezTo>
                            <a:pt x="35780" y="24429"/>
                            <a:pt x="34946" y="23638"/>
                            <a:pt x="33968" y="23159"/>
                          </a:cubicBezTo>
                          <a:lnTo>
                            <a:pt x="33968" y="23159"/>
                          </a:lnTo>
                          <a:cubicBezTo>
                            <a:pt x="34842" y="23680"/>
                            <a:pt x="35467" y="24513"/>
                            <a:pt x="36113" y="25304"/>
                          </a:cubicBezTo>
                          <a:cubicBezTo>
                            <a:pt x="36092" y="25304"/>
                            <a:pt x="36050" y="25325"/>
                            <a:pt x="36009" y="25325"/>
                          </a:cubicBezTo>
                          <a:cubicBezTo>
                            <a:pt x="35467" y="25242"/>
                            <a:pt x="34905" y="25200"/>
                            <a:pt x="34343" y="25200"/>
                          </a:cubicBezTo>
                          <a:cubicBezTo>
                            <a:pt x="34238" y="24513"/>
                            <a:pt x="34093" y="23826"/>
                            <a:pt x="33926" y="23138"/>
                          </a:cubicBezTo>
                          <a:cubicBezTo>
                            <a:pt x="33843" y="22805"/>
                            <a:pt x="33759" y="22493"/>
                            <a:pt x="33655" y="22159"/>
                          </a:cubicBezTo>
                          <a:lnTo>
                            <a:pt x="33655" y="22159"/>
                          </a:lnTo>
                          <a:cubicBezTo>
                            <a:pt x="34426" y="22347"/>
                            <a:pt x="35176" y="22597"/>
                            <a:pt x="35946" y="22868"/>
                          </a:cubicBezTo>
                          <a:cubicBezTo>
                            <a:pt x="35780" y="22805"/>
                            <a:pt x="35634" y="22743"/>
                            <a:pt x="35467" y="22680"/>
                          </a:cubicBezTo>
                          <a:cubicBezTo>
                            <a:pt x="34863" y="22472"/>
                            <a:pt x="34259" y="22305"/>
                            <a:pt x="33655" y="22139"/>
                          </a:cubicBezTo>
                          <a:cubicBezTo>
                            <a:pt x="33572" y="21868"/>
                            <a:pt x="33489" y="21576"/>
                            <a:pt x="33385" y="21306"/>
                          </a:cubicBezTo>
                          <a:cubicBezTo>
                            <a:pt x="33135" y="20577"/>
                            <a:pt x="32864" y="19848"/>
                            <a:pt x="32572" y="19161"/>
                          </a:cubicBezTo>
                          <a:lnTo>
                            <a:pt x="32572" y="19161"/>
                          </a:lnTo>
                          <a:cubicBezTo>
                            <a:pt x="33489" y="19285"/>
                            <a:pt x="34363" y="19619"/>
                            <a:pt x="35113" y="20243"/>
                          </a:cubicBezTo>
                          <a:cubicBezTo>
                            <a:pt x="34384" y="19535"/>
                            <a:pt x="33572" y="18994"/>
                            <a:pt x="32447" y="18890"/>
                          </a:cubicBezTo>
                          <a:cubicBezTo>
                            <a:pt x="32385" y="18744"/>
                            <a:pt x="32322" y="18598"/>
                            <a:pt x="32260" y="18452"/>
                          </a:cubicBezTo>
                          <a:close/>
                          <a:moveTo>
                            <a:pt x="46651" y="24575"/>
                          </a:moveTo>
                          <a:cubicBezTo>
                            <a:pt x="46776" y="24804"/>
                            <a:pt x="46901" y="25054"/>
                            <a:pt x="47025" y="25283"/>
                          </a:cubicBezTo>
                          <a:cubicBezTo>
                            <a:pt x="46942" y="25304"/>
                            <a:pt x="46859" y="25304"/>
                            <a:pt x="46776" y="25325"/>
                          </a:cubicBezTo>
                          <a:cubicBezTo>
                            <a:pt x="46546" y="25283"/>
                            <a:pt x="46317" y="25262"/>
                            <a:pt x="46109" y="25242"/>
                          </a:cubicBezTo>
                          <a:cubicBezTo>
                            <a:pt x="46297" y="25033"/>
                            <a:pt x="46463" y="24804"/>
                            <a:pt x="46651" y="24575"/>
                          </a:cubicBezTo>
                          <a:close/>
                          <a:moveTo>
                            <a:pt x="20931" y="11726"/>
                          </a:moveTo>
                          <a:cubicBezTo>
                            <a:pt x="21722" y="12704"/>
                            <a:pt x="22451" y="13725"/>
                            <a:pt x="23117" y="14787"/>
                          </a:cubicBezTo>
                          <a:cubicBezTo>
                            <a:pt x="22430" y="14954"/>
                            <a:pt x="21764" y="15120"/>
                            <a:pt x="21077" y="15329"/>
                          </a:cubicBezTo>
                          <a:cubicBezTo>
                            <a:pt x="21785" y="15162"/>
                            <a:pt x="22472" y="15016"/>
                            <a:pt x="23180" y="14891"/>
                          </a:cubicBezTo>
                          <a:cubicBezTo>
                            <a:pt x="23451" y="15329"/>
                            <a:pt x="23701" y="15745"/>
                            <a:pt x="23930" y="16182"/>
                          </a:cubicBezTo>
                          <a:cubicBezTo>
                            <a:pt x="23805" y="16849"/>
                            <a:pt x="23742" y="17515"/>
                            <a:pt x="23721" y="18182"/>
                          </a:cubicBezTo>
                          <a:cubicBezTo>
                            <a:pt x="20410" y="18619"/>
                            <a:pt x="17140" y="19723"/>
                            <a:pt x="13954" y="21639"/>
                          </a:cubicBezTo>
                          <a:cubicBezTo>
                            <a:pt x="12163" y="22722"/>
                            <a:pt x="10539" y="23950"/>
                            <a:pt x="9039" y="25304"/>
                          </a:cubicBezTo>
                          <a:cubicBezTo>
                            <a:pt x="8883" y="25299"/>
                            <a:pt x="8728" y="25296"/>
                            <a:pt x="8575" y="25296"/>
                          </a:cubicBezTo>
                          <a:cubicBezTo>
                            <a:pt x="8155" y="25296"/>
                            <a:pt x="7743" y="25315"/>
                            <a:pt x="7331" y="25346"/>
                          </a:cubicBezTo>
                          <a:cubicBezTo>
                            <a:pt x="6873" y="25262"/>
                            <a:pt x="6394" y="25221"/>
                            <a:pt x="5915" y="25200"/>
                          </a:cubicBezTo>
                          <a:cubicBezTo>
                            <a:pt x="6748" y="24180"/>
                            <a:pt x="7644" y="23222"/>
                            <a:pt x="8602" y="22305"/>
                          </a:cubicBezTo>
                          <a:lnTo>
                            <a:pt x="8602" y="22305"/>
                          </a:lnTo>
                          <a:cubicBezTo>
                            <a:pt x="7602" y="23222"/>
                            <a:pt x="6665" y="24180"/>
                            <a:pt x="5790" y="25200"/>
                          </a:cubicBezTo>
                          <a:cubicBezTo>
                            <a:pt x="5676" y="25197"/>
                            <a:pt x="5561" y="25195"/>
                            <a:pt x="5447" y="25195"/>
                          </a:cubicBezTo>
                          <a:cubicBezTo>
                            <a:pt x="4874" y="25195"/>
                            <a:pt x="4301" y="25238"/>
                            <a:pt x="3729" y="25325"/>
                          </a:cubicBezTo>
                          <a:cubicBezTo>
                            <a:pt x="3583" y="25304"/>
                            <a:pt x="3416" y="25283"/>
                            <a:pt x="3270" y="25262"/>
                          </a:cubicBezTo>
                          <a:cubicBezTo>
                            <a:pt x="4874" y="22680"/>
                            <a:pt x="6811" y="20285"/>
                            <a:pt x="9102" y="18182"/>
                          </a:cubicBezTo>
                          <a:cubicBezTo>
                            <a:pt x="12559" y="15204"/>
                            <a:pt x="16641" y="12954"/>
                            <a:pt x="20931" y="11726"/>
                          </a:cubicBezTo>
                          <a:close/>
                          <a:moveTo>
                            <a:pt x="28511" y="25304"/>
                          </a:moveTo>
                          <a:cubicBezTo>
                            <a:pt x="28699" y="25304"/>
                            <a:pt x="28907" y="25304"/>
                            <a:pt x="29094" y="25325"/>
                          </a:cubicBezTo>
                          <a:cubicBezTo>
                            <a:pt x="29011" y="25325"/>
                            <a:pt x="28928" y="25346"/>
                            <a:pt x="28845" y="25346"/>
                          </a:cubicBezTo>
                          <a:cubicBezTo>
                            <a:pt x="28740" y="25325"/>
                            <a:pt x="28615" y="25304"/>
                            <a:pt x="28511" y="25304"/>
                          </a:cubicBezTo>
                          <a:close/>
                          <a:moveTo>
                            <a:pt x="37696" y="23638"/>
                          </a:moveTo>
                          <a:lnTo>
                            <a:pt x="37696" y="23638"/>
                          </a:lnTo>
                          <a:cubicBezTo>
                            <a:pt x="38695" y="24117"/>
                            <a:pt x="39632" y="24679"/>
                            <a:pt x="40528" y="25283"/>
                          </a:cubicBezTo>
                          <a:cubicBezTo>
                            <a:pt x="40236" y="25304"/>
                            <a:pt x="39924" y="25325"/>
                            <a:pt x="39611" y="25346"/>
                          </a:cubicBezTo>
                          <a:cubicBezTo>
                            <a:pt x="39070" y="25262"/>
                            <a:pt x="38529" y="25221"/>
                            <a:pt x="37987" y="25200"/>
                          </a:cubicBezTo>
                          <a:cubicBezTo>
                            <a:pt x="37904" y="24679"/>
                            <a:pt x="37820" y="24159"/>
                            <a:pt x="37696" y="23638"/>
                          </a:cubicBezTo>
                          <a:close/>
                          <a:moveTo>
                            <a:pt x="48796" y="15974"/>
                          </a:moveTo>
                          <a:lnTo>
                            <a:pt x="48796" y="15974"/>
                          </a:lnTo>
                          <a:cubicBezTo>
                            <a:pt x="50378" y="18848"/>
                            <a:pt x="51524" y="21972"/>
                            <a:pt x="52190" y="25304"/>
                          </a:cubicBezTo>
                          <a:cubicBezTo>
                            <a:pt x="52028" y="25299"/>
                            <a:pt x="51867" y="25296"/>
                            <a:pt x="51705" y="25296"/>
                          </a:cubicBezTo>
                          <a:cubicBezTo>
                            <a:pt x="51263" y="25296"/>
                            <a:pt x="50821" y="25315"/>
                            <a:pt x="50378" y="25346"/>
                          </a:cubicBezTo>
                          <a:cubicBezTo>
                            <a:pt x="49899" y="25262"/>
                            <a:pt x="49420" y="25221"/>
                            <a:pt x="48921" y="25200"/>
                          </a:cubicBezTo>
                          <a:cubicBezTo>
                            <a:pt x="48941" y="24429"/>
                            <a:pt x="48900" y="23659"/>
                            <a:pt x="48796" y="22868"/>
                          </a:cubicBezTo>
                          <a:cubicBezTo>
                            <a:pt x="48900" y="22034"/>
                            <a:pt x="48900" y="21201"/>
                            <a:pt x="48816" y="20348"/>
                          </a:cubicBezTo>
                          <a:lnTo>
                            <a:pt x="48816" y="20348"/>
                          </a:lnTo>
                          <a:cubicBezTo>
                            <a:pt x="48837" y="21035"/>
                            <a:pt x="48816" y="21764"/>
                            <a:pt x="48733" y="22493"/>
                          </a:cubicBezTo>
                          <a:cubicBezTo>
                            <a:pt x="48650" y="22014"/>
                            <a:pt x="48546" y="21535"/>
                            <a:pt x="48421" y="21076"/>
                          </a:cubicBezTo>
                          <a:cubicBezTo>
                            <a:pt x="48567" y="20618"/>
                            <a:pt x="48671" y="20181"/>
                            <a:pt x="48754" y="19723"/>
                          </a:cubicBezTo>
                          <a:cubicBezTo>
                            <a:pt x="48775" y="19931"/>
                            <a:pt x="48796" y="20139"/>
                            <a:pt x="48816" y="20348"/>
                          </a:cubicBezTo>
                          <a:cubicBezTo>
                            <a:pt x="48816" y="20077"/>
                            <a:pt x="48796" y="19806"/>
                            <a:pt x="48775" y="19535"/>
                          </a:cubicBezTo>
                          <a:cubicBezTo>
                            <a:pt x="48962" y="18369"/>
                            <a:pt x="48962" y="17161"/>
                            <a:pt x="48796" y="15974"/>
                          </a:cubicBezTo>
                          <a:close/>
                          <a:moveTo>
                            <a:pt x="48816" y="1250"/>
                          </a:moveTo>
                          <a:cubicBezTo>
                            <a:pt x="56709" y="4103"/>
                            <a:pt x="63686" y="9518"/>
                            <a:pt x="67476" y="17161"/>
                          </a:cubicBezTo>
                          <a:cubicBezTo>
                            <a:pt x="66748" y="18098"/>
                            <a:pt x="65956" y="19015"/>
                            <a:pt x="65144" y="19869"/>
                          </a:cubicBezTo>
                          <a:cubicBezTo>
                            <a:pt x="64353" y="17890"/>
                            <a:pt x="63374" y="16037"/>
                            <a:pt x="62249" y="14329"/>
                          </a:cubicBezTo>
                          <a:lnTo>
                            <a:pt x="62249" y="14329"/>
                          </a:lnTo>
                          <a:cubicBezTo>
                            <a:pt x="62478" y="14683"/>
                            <a:pt x="62686" y="15037"/>
                            <a:pt x="62895" y="15391"/>
                          </a:cubicBezTo>
                          <a:cubicBezTo>
                            <a:pt x="63728" y="16911"/>
                            <a:pt x="64436" y="18452"/>
                            <a:pt x="65040" y="19994"/>
                          </a:cubicBezTo>
                          <a:cubicBezTo>
                            <a:pt x="65331" y="20785"/>
                            <a:pt x="65602" y="21597"/>
                            <a:pt x="65831" y="22409"/>
                          </a:cubicBezTo>
                          <a:cubicBezTo>
                            <a:pt x="64956" y="23388"/>
                            <a:pt x="63999" y="24325"/>
                            <a:pt x="62978" y="25200"/>
                          </a:cubicBezTo>
                          <a:cubicBezTo>
                            <a:pt x="62832" y="24263"/>
                            <a:pt x="62624" y="23347"/>
                            <a:pt x="62353" y="22430"/>
                          </a:cubicBezTo>
                          <a:cubicBezTo>
                            <a:pt x="61666" y="20014"/>
                            <a:pt x="60625" y="17682"/>
                            <a:pt x="59313" y="15516"/>
                          </a:cubicBezTo>
                          <a:lnTo>
                            <a:pt x="59313" y="15516"/>
                          </a:lnTo>
                          <a:cubicBezTo>
                            <a:pt x="60541" y="17703"/>
                            <a:pt x="61541" y="20035"/>
                            <a:pt x="62270" y="22493"/>
                          </a:cubicBezTo>
                          <a:cubicBezTo>
                            <a:pt x="61354" y="23222"/>
                            <a:pt x="60396" y="23909"/>
                            <a:pt x="59396" y="24534"/>
                          </a:cubicBezTo>
                          <a:cubicBezTo>
                            <a:pt x="60396" y="23909"/>
                            <a:pt x="61354" y="23242"/>
                            <a:pt x="62270" y="22513"/>
                          </a:cubicBezTo>
                          <a:cubicBezTo>
                            <a:pt x="62520" y="23409"/>
                            <a:pt x="62749" y="24304"/>
                            <a:pt x="62936" y="25242"/>
                          </a:cubicBezTo>
                          <a:cubicBezTo>
                            <a:pt x="62916" y="25262"/>
                            <a:pt x="62895" y="25283"/>
                            <a:pt x="62874" y="25304"/>
                          </a:cubicBezTo>
                          <a:cubicBezTo>
                            <a:pt x="62718" y="25299"/>
                            <a:pt x="62561" y="25296"/>
                            <a:pt x="62405" y="25296"/>
                          </a:cubicBezTo>
                          <a:cubicBezTo>
                            <a:pt x="61978" y="25296"/>
                            <a:pt x="61551" y="25315"/>
                            <a:pt x="61125" y="25346"/>
                          </a:cubicBezTo>
                          <a:cubicBezTo>
                            <a:pt x="60604" y="25262"/>
                            <a:pt x="60062" y="25221"/>
                            <a:pt x="59521" y="25200"/>
                          </a:cubicBezTo>
                          <a:cubicBezTo>
                            <a:pt x="59479" y="24992"/>
                            <a:pt x="59438" y="24763"/>
                            <a:pt x="59396" y="24534"/>
                          </a:cubicBezTo>
                          <a:cubicBezTo>
                            <a:pt x="58813" y="21431"/>
                            <a:pt x="57667" y="18348"/>
                            <a:pt x="55960" y="15391"/>
                          </a:cubicBezTo>
                          <a:cubicBezTo>
                            <a:pt x="54023" y="12225"/>
                            <a:pt x="51649" y="9497"/>
                            <a:pt x="48921" y="7227"/>
                          </a:cubicBezTo>
                          <a:cubicBezTo>
                            <a:pt x="48941" y="6540"/>
                            <a:pt x="48900" y="5853"/>
                            <a:pt x="48796" y="5166"/>
                          </a:cubicBezTo>
                          <a:cubicBezTo>
                            <a:pt x="48816" y="5061"/>
                            <a:pt x="48837" y="4936"/>
                            <a:pt x="48837" y="4832"/>
                          </a:cubicBezTo>
                          <a:cubicBezTo>
                            <a:pt x="53107" y="7623"/>
                            <a:pt x="56751" y="11288"/>
                            <a:pt x="59313" y="15516"/>
                          </a:cubicBezTo>
                          <a:cubicBezTo>
                            <a:pt x="56751" y="11018"/>
                            <a:pt x="53169" y="7227"/>
                            <a:pt x="48879" y="4478"/>
                          </a:cubicBezTo>
                          <a:cubicBezTo>
                            <a:pt x="48941" y="3916"/>
                            <a:pt x="48941" y="3374"/>
                            <a:pt x="48921" y="2812"/>
                          </a:cubicBezTo>
                          <a:lnTo>
                            <a:pt x="48921" y="2812"/>
                          </a:lnTo>
                          <a:cubicBezTo>
                            <a:pt x="50149" y="3395"/>
                            <a:pt x="51316" y="4041"/>
                            <a:pt x="52461" y="4749"/>
                          </a:cubicBezTo>
                          <a:cubicBezTo>
                            <a:pt x="51316" y="4041"/>
                            <a:pt x="50149" y="3374"/>
                            <a:pt x="48921" y="2771"/>
                          </a:cubicBezTo>
                          <a:cubicBezTo>
                            <a:pt x="48900" y="2292"/>
                            <a:pt x="48858" y="1833"/>
                            <a:pt x="48796" y="1354"/>
                          </a:cubicBezTo>
                          <a:cubicBezTo>
                            <a:pt x="48796" y="1313"/>
                            <a:pt x="48796" y="1292"/>
                            <a:pt x="48816" y="1250"/>
                          </a:cubicBezTo>
                          <a:close/>
                          <a:moveTo>
                            <a:pt x="23909" y="25325"/>
                          </a:moveTo>
                          <a:lnTo>
                            <a:pt x="23909" y="25325"/>
                          </a:lnTo>
                          <a:cubicBezTo>
                            <a:pt x="23909" y="25325"/>
                            <a:pt x="23888" y="25346"/>
                            <a:pt x="23888" y="25367"/>
                          </a:cubicBezTo>
                          <a:cubicBezTo>
                            <a:pt x="23909" y="25346"/>
                            <a:pt x="23909" y="25325"/>
                            <a:pt x="23909" y="25325"/>
                          </a:cubicBezTo>
                          <a:close/>
                          <a:moveTo>
                            <a:pt x="23721" y="18369"/>
                          </a:moveTo>
                          <a:cubicBezTo>
                            <a:pt x="23721" y="19077"/>
                            <a:pt x="23784" y="19785"/>
                            <a:pt x="23888" y="20514"/>
                          </a:cubicBezTo>
                          <a:cubicBezTo>
                            <a:pt x="23846" y="20910"/>
                            <a:pt x="23805" y="21326"/>
                            <a:pt x="23805" y="21722"/>
                          </a:cubicBezTo>
                          <a:cubicBezTo>
                            <a:pt x="20535" y="22243"/>
                            <a:pt x="17307" y="23409"/>
                            <a:pt x="14308" y="25117"/>
                          </a:cubicBezTo>
                          <a:cubicBezTo>
                            <a:pt x="14225" y="25158"/>
                            <a:pt x="14142" y="25221"/>
                            <a:pt x="14058" y="25262"/>
                          </a:cubicBezTo>
                          <a:cubicBezTo>
                            <a:pt x="13590" y="25216"/>
                            <a:pt x="13118" y="25192"/>
                            <a:pt x="12646" y="25192"/>
                          </a:cubicBezTo>
                          <a:cubicBezTo>
                            <a:pt x="11859" y="25192"/>
                            <a:pt x="11070" y="25257"/>
                            <a:pt x="10289" y="25387"/>
                          </a:cubicBezTo>
                          <a:cubicBezTo>
                            <a:pt x="9914" y="25346"/>
                            <a:pt x="9560" y="25325"/>
                            <a:pt x="9206" y="25304"/>
                          </a:cubicBezTo>
                          <a:cubicBezTo>
                            <a:pt x="12205" y="22597"/>
                            <a:pt x="15766" y="20493"/>
                            <a:pt x="19848" y="19223"/>
                          </a:cubicBezTo>
                          <a:cubicBezTo>
                            <a:pt x="21097" y="18848"/>
                            <a:pt x="22409" y="18557"/>
                            <a:pt x="23721" y="18369"/>
                          </a:cubicBezTo>
                          <a:close/>
                          <a:moveTo>
                            <a:pt x="24159" y="21764"/>
                          </a:moveTo>
                          <a:cubicBezTo>
                            <a:pt x="24180" y="21910"/>
                            <a:pt x="24221" y="22076"/>
                            <a:pt x="24263" y="22222"/>
                          </a:cubicBezTo>
                          <a:cubicBezTo>
                            <a:pt x="24117" y="22784"/>
                            <a:pt x="24034" y="23347"/>
                            <a:pt x="23971" y="23930"/>
                          </a:cubicBezTo>
                          <a:cubicBezTo>
                            <a:pt x="23930" y="23638"/>
                            <a:pt x="23888" y="23347"/>
                            <a:pt x="23867" y="23055"/>
                          </a:cubicBezTo>
                          <a:lnTo>
                            <a:pt x="23867" y="23055"/>
                          </a:lnTo>
                          <a:cubicBezTo>
                            <a:pt x="23867" y="23430"/>
                            <a:pt x="23909" y="23805"/>
                            <a:pt x="23950" y="24180"/>
                          </a:cubicBezTo>
                          <a:cubicBezTo>
                            <a:pt x="23909" y="24513"/>
                            <a:pt x="23909" y="24867"/>
                            <a:pt x="23909" y="25200"/>
                          </a:cubicBezTo>
                          <a:cubicBezTo>
                            <a:pt x="23742" y="25193"/>
                            <a:pt x="23575" y="25189"/>
                            <a:pt x="23408" y="25189"/>
                          </a:cubicBezTo>
                          <a:cubicBezTo>
                            <a:pt x="22617" y="25189"/>
                            <a:pt x="21826" y="25267"/>
                            <a:pt x="21035" y="25387"/>
                          </a:cubicBezTo>
                          <a:cubicBezTo>
                            <a:pt x="20452" y="25327"/>
                            <a:pt x="19877" y="25294"/>
                            <a:pt x="19309" y="25294"/>
                          </a:cubicBezTo>
                          <a:cubicBezTo>
                            <a:pt x="18902" y="25294"/>
                            <a:pt x="18498" y="25311"/>
                            <a:pt x="18098" y="25346"/>
                          </a:cubicBezTo>
                          <a:cubicBezTo>
                            <a:pt x="17487" y="25249"/>
                            <a:pt x="16871" y="25203"/>
                            <a:pt x="16252" y="25203"/>
                          </a:cubicBezTo>
                          <a:cubicBezTo>
                            <a:pt x="15668" y="25203"/>
                            <a:pt x="15082" y="25244"/>
                            <a:pt x="14496" y="25325"/>
                          </a:cubicBezTo>
                          <a:cubicBezTo>
                            <a:pt x="14412" y="25304"/>
                            <a:pt x="14350" y="25304"/>
                            <a:pt x="14266" y="25283"/>
                          </a:cubicBezTo>
                          <a:cubicBezTo>
                            <a:pt x="17265" y="23596"/>
                            <a:pt x="20493" y="22409"/>
                            <a:pt x="23805" y="21826"/>
                          </a:cubicBezTo>
                          <a:cubicBezTo>
                            <a:pt x="23805" y="22243"/>
                            <a:pt x="23826" y="22638"/>
                            <a:pt x="23867" y="23055"/>
                          </a:cubicBezTo>
                          <a:cubicBezTo>
                            <a:pt x="23846" y="22638"/>
                            <a:pt x="23846" y="22243"/>
                            <a:pt x="23867" y="21826"/>
                          </a:cubicBezTo>
                          <a:cubicBezTo>
                            <a:pt x="23950" y="21805"/>
                            <a:pt x="24055" y="21785"/>
                            <a:pt x="24159" y="21764"/>
                          </a:cubicBezTo>
                          <a:close/>
                          <a:moveTo>
                            <a:pt x="30552" y="24367"/>
                          </a:moveTo>
                          <a:lnTo>
                            <a:pt x="30552" y="24367"/>
                          </a:lnTo>
                          <a:cubicBezTo>
                            <a:pt x="31010" y="24721"/>
                            <a:pt x="31489" y="25054"/>
                            <a:pt x="31968" y="25367"/>
                          </a:cubicBezTo>
                          <a:cubicBezTo>
                            <a:pt x="31927" y="25367"/>
                            <a:pt x="31885" y="25387"/>
                            <a:pt x="31843" y="25387"/>
                          </a:cubicBezTo>
                          <a:cubicBezTo>
                            <a:pt x="31469" y="25304"/>
                            <a:pt x="31073" y="25242"/>
                            <a:pt x="30698" y="25179"/>
                          </a:cubicBezTo>
                          <a:cubicBezTo>
                            <a:pt x="30656" y="24908"/>
                            <a:pt x="30594" y="24638"/>
                            <a:pt x="30552" y="24367"/>
                          </a:cubicBezTo>
                          <a:close/>
                          <a:moveTo>
                            <a:pt x="40653" y="21805"/>
                          </a:moveTo>
                          <a:lnTo>
                            <a:pt x="40653" y="21805"/>
                          </a:lnTo>
                          <a:cubicBezTo>
                            <a:pt x="41507" y="22368"/>
                            <a:pt x="42319" y="22992"/>
                            <a:pt x="43089" y="23659"/>
                          </a:cubicBezTo>
                          <a:cubicBezTo>
                            <a:pt x="42902" y="23742"/>
                            <a:pt x="42735" y="23805"/>
                            <a:pt x="42548" y="23867"/>
                          </a:cubicBezTo>
                          <a:cubicBezTo>
                            <a:pt x="42735" y="23805"/>
                            <a:pt x="42923" y="23763"/>
                            <a:pt x="43110" y="23680"/>
                          </a:cubicBezTo>
                          <a:cubicBezTo>
                            <a:pt x="43652" y="24159"/>
                            <a:pt x="44152" y="24659"/>
                            <a:pt x="44631" y="25200"/>
                          </a:cubicBezTo>
                          <a:cubicBezTo>
                            <a:pt x="43943" y="25200"/>
                            <a:pt x="43256" y="25283"/>
                            <a:pt x="42569" y="25387"/>
                          </a:cubicBezTo>
                          <a:cubicBezTo>
                            <a:pt x="42194" y="25346"/>
                            <a:pt x="41840" y="25325"/>
                            <a:pt x="41486" y="25304"/>
                          </a:cubicBezTo>
                          <a:cubicBezTo>
                            <a:pt x="41423" y="24908"/>
                            <a:pt x="41340" y="24534"/>
                            <a:pt x="41257" y="24138"/>
                          </a:cubicBezTo>
                          <a:cubicBezTo>
                            <a:pt x="41694" y="24096"/>
                            <a:pt x="42111" y="24013"/>
                            <a:pt x="42548" y="23867"/>
                          </a:cubicBezTo>
                          <a:lnTo>
                            <a:pt x="42548" y="23867"/>
                          </a:lnTo>
                          <a:cubicBezTo>
                            <a:pt x="42152" y="23971"/>
                            <a:pt x="41715" y="24034"/>
                            <a:pt x="41236" y="24055"/>
                          </a:cubicBezTo>
                          <a:cubicBezTo>
                            <a:pt x="41069" y="23305"/>
                            <a:pt x="40882" y="22534"/>
                            <a:pt x="40653" y="21805"/>
                          </a:cubicBezTo>
                          <a:close/>
                          <a:moveTo>
                            <a:pt x="48921" y="7394"/>
                          </a:moveTo>
                          <a:cubicBezTo>
                            <a:pt x="53232" y="10976"/>
                            <a:pt x="56605" y="15641"/>
                            <a:pt x="58376" y="21306"/>
                          </a:cubicBezTo>
                          <a:cubicBezTo>
                            <a:pt x="58730" y="22389"/>
                            <a:pt x="59000" y="23513"/>
                            <a:pt x="59209" y="24638"/>
                          </a:cubicBezTo>
                          <a:cubicBezTo>
                            <a:pt x="58938" y="24825"/>
                            <a:pt x="58667" y="24971"/>
                            <a:pt x="58376" y="25138"/>
                          </a:cubicBezTo>
                          <a:cubicBezTo>
                            <a:pt x="58667" y="24992"/>
                            <a:pt x="58938" y="24825"/>
                            <a:pt x="59209" y="24659"/>
                          </a:cubicBezTo>
                          <a:cubicBezTo>
                            <a:pt x="59250" y="24846"/>
                            <a:pt x="59271" y="25013"/>
                            <a:pt x="59313" y="25200"/>
                          </a:cubicBezTo>
                          <a:cubicBezTo>
                            <a:pt x="58938" y="25200"/>
                            <a:pt x="58563" y="25221"/>
                            <a:pt x="58188" y="25242"/>
                          </a:cubicBezTo>
                          <a:cubicBezTo>
                            <a:pt x="57959" y="25262"/>
                            <a:pt x="57751" y="25283"/>
                            <a:pt x="57522" y="25325"/>
                          </a:cubicBezTo>
                          <a:cubicBezTo>
                            <a:pt x="56980" y="25242"/>
                            <a:pt x="56418" y="25200"/>
                            <a:pt x="55876" y="25200"/>
                          </a:cubicBezTo>
                          <a:cubicBezTo>
                            <a:pt x="55647" y="23867"/>
                            <a:pt x="55335" y="22576"/>
                            <a:pt x="54918" y="21306"/>
                          </a:cubicBezTo>
                          <a:cubicBezTo>
                            <a:pt x="54044" y="18765"/>
                            <a:pt x="52878" y="16453"/>
                            <a:pt x="51482" y="14329"/>
                          </a:cubicBezTo>
                          <a:lnTo>
                            <a:pt x="51482" y="14329"/>
                          </a:lnTo>
                          <a:cubicBezTo>
                            <a:pt x="51711" y="14683"/>
                            <a:pt x="51920" y="15037"/>
                            <a:pt x="52128" y="15391"/>
                          </a:cubicBezTo>
                          <a:cubicBezTo>
                            <a:pt x="53898" y="18598"/>
                            <a:pt x="55127" y="21868"/>
                            <a:pt x="55731" y="25200"/>
                          </a:cubicBezTo>
                          <a:cubicBezTo>
                            <a:pt x="55647" y="25198"/>
                            <a:pt x="55563" y="25197"/>
                            <a:pt x="55480" y="25197"/>
                          </a:cubicBezTo>
                          <a:cubicBezTo>
                            <a:pt x="54755" y="25197"/>
                            <a:pt x="54043" y="25275"/>
                            <a:pt x="53315" y="25387"/>
                          </a:cubicBezTo>
                          <a:cubicBezTo>
                            <a:pt x="52961" y="25346"/>
                            <a:pt x="52607" y="25325"/>
                            <a:pt x="52253" y="25304"/>
                          </a:cubicBezTo>
                          <a:cubicBezTo>
                            <a:pt x="51690" y="22014"/>
                            <a:pt x="50503" y="18848"/>
                            <a:pt x="48796" y="15953"/>
                          </a:cubicBezTo>
                          <a:lnTo>
                            <a:pt x="48796" y="15932"/>
                          </a:lnTo>
                          <a:cubicBezTo>
                            <a:pt x="48983" y="14683"/>
                            <a:pt x="48962" y="13392"/>
                            <a:pt x="48796" y="12121"/>
                          </a:cubicBezTo>
                          <a:cubicBezTo>
                            <a:pt x="48837" y="11705"/>
                            <a:pt x="48879" y="11309"/>
                            <a:pt x="48879" y="10893"/>
                          </a:cubicBezTo>
                          <a:cubicBezTo>
                            <a:pt x="49816" y="11955"/>
                            <a:pt x="50691" y="13100"/>
                            <a:pt x="51482" y="14329"/>
                          </a:cubicBezTo>
                          <a:cubicBezTo>
                            <a:pt x="50712" y="13059"/>
                            <a:pt x="49837" y="11892"/>
                            <a:pt x="48879" y="10809"/>
                          </a:cubicBezTo>
                          <a:cubicBezTo>
                            <a:pt x="48879" y="10393"/>
                            <a:pt x="48858" y="9997"/>
                            <a:pt x="48816" y="9581"/>
                          </a:cubicBezTo>
                          <a:lnTo>
                            <a:pt x="48816" y="9581"/>
                          </a:lnTo>
                          <a:cubicBezTo>
                            <a:pt x="48837" y="9955"/>
                            <a:pt x="48837" y="10330"/>
                            <a:pt x="48816" y="10726"/>
                          </a:cubicBezTo>
                          <a:cubicBezTo>
                            <a:pt x="48692" y="10580"/>
                            <a:pt x="48567" y="10434"/>
                            <a:pt x="48442" y="10310"/>
                          </a:cubicBezTo>
                          <a:cubicBezTo>
                            <a:pt x="48567" y="9851"/>
                            <a:pt x="48671" y="9414"/>
                            <a:pt x="48754" y="8956"/>
                          </a:cubicBezTo>
                          <a:cubicBezTo>
                            <a:pt x="48775" y="9164"/>
                            <a:pt x="48796" y="9372"/>
                            <a:pt x="48816" y="9581"/>
                          </a:cubicBezTo>
                          <a:cubicBezTo>
                            <a:pt x="48816" y="9310"/>
                            <a:pt x="48796" y="9039"/>
                            <a:pt x="48775" y="8768"/>
                          </a:cubicBezTo>
                          <a:cubicBezTo>
                            <a:pt x="48858" y="8331"/>
                            <a:pt x="48900" y="7873"/>
                            <a:pt x="48921" y="7394"/>
                          </a:cubicBezTo>
                          <a:close/>
                          <a:moveTo>
                            <a:pt x="3250" y="25387"/>
                          </a:moveTo>
                          <a:cubicBezTo>
                            <a:pt x="3229" y="25387"/>
                            <a:pt x="3208" y="25408"/>
                            <a:pt x="3187" y="25408"/>
                          </a:cubicBezTo>
                          <a:lnTo>
                            <a:pt x="3187" y="25387"/>
                          </a:lnTo>
                          <a:close/>
                          <a:moveTo>
                            <a:pt x="28178" y="25367"/>
                          </a:moveTo>
                          <a:cubicBezTo>
                            <a:pt x="28220" y="25387"/>
                            <a:pt x="28282" y="25387"/>
                            <a:pt x="28345" y="25387"/>
                          </a:cubicBezTo>
                          <a:cubicBezTo>
                            <a:pt x="28303" y="25408"/>
                            <a:pt x="28241" y="25408"/>
                            <a:pt x="28199" y="25408"/>
                          </a:cubicBezTo>
                          <a:cubicBezTo>
                            <a:pt x="28199" y="25408"/>
                            <a:pt x="28178" y="25387"/>
                            <a:pt x="28178" y="25367"/>
                          </a:cubicBezTo>
                          <a:close/>
                          <a:moveTo>
                            <a:pt x="46005" y="25367"/>
                          </a:moveTo>
                          <a:cubicBezTo>
                            <a:pt x="46088" y="25367"/>
                            <a:pt x="46192" y="25387"/>
                            <a:pt x="46297" y="25387"/>
                          </a:cubicBezTo>
                          <a:cubicBezTo>
                            <a:pt x="46151" y="25408"/>
                            <a:pt x="46026" y="25450"/>
                            <a:pt x="45901" y="25471"/>
                          </a:cubicBezTo>
                          <a:cubicBezTo>
                            <a:pt x="45922" y="25429"/>
                            <a:pt x="45963" y="25387"/>
                            <a:pt x="46005" y="25367"/>
                          </a:cubicBezTo>
                          <a:close/>
                          <a:moveTo>
                            <a:pt x="48567" y="25304"/>
                          </a:moveTo>
                          <a:cubicBezTo>
                            <a:pt x="48567" y="25367"/>
                            <a:pt x="48587" y="25429"/>
                            <a:pt x="48587" y="25492"/>
                          </a:cubicBezTo>
                          <a:cubicBezTo>
                            <a:pt x="48587" y="25429"/>
                            <a:pt x="48567" y="25367"/>
                            <a:pt x="48546" y="25304"/>
                          </a:cubicBezTo>
                          <a:close/>
                          <a:moveTo>
                            <a:pt x="48921" y="25325"/>
                          </a:moveTo>
                          <a:cubicBezTo>
                            <a:pt x="49233" y="25325"/>
                            <a:pt x="49545" y="25367"/>
                            <a:pt x="49858" y="25387"/>
                          </a:cubicBezTo>
                          <a:cubicBezTo>
                            <a:pt x="49545" y="25429"/>
                            <a:pt x="49233" y="25471"/>
                            <a:pt x="48921" y="25533"/>
                          </a:cubicBezTo>
                          <a:cubicBezTo>
                            <a:pt x="48921" y="25471"/>
                            <a:pt x="48921" y="25387"/>
                            <a:pt x="48921" y="25325"/>
                          </a:cubicBezTo>
                          <a:close/>
                          <a:moveTo>
                            <a:pt x="26554" y="25325"/>
                          </a:moveTo>
                          <a:cubicBezTo>
                            <a:pt x="26491" y="25387"/>
                            <a:pt x="26429" y="25471"/>
                            <a:pt x="26366" y="25554"/>
                          </a:cubicBezTo>
                          <a:cubicBezTo>
                            <a:pt x="26116" y="25492"/>
                            <a:pt x="25866" y="25429"/>
                            <a:pt x="25617" y="25387"/>
                          </a:cubicBezTo>
                          <a:cubicBezTo>
                            <a:pt x="25929" y="25346"/>
                            <a:pt x="26241" y="25325"/>
                            <a:pt x="26554" y="25325"/>
                          </a:cubicBezTo>
                          <a:close/>
                          <a:moveTo>
                            <a:pt x="27241" y="25304"/>
                          </a:moveTo>
                          <a:lnTo>
                            <a:pt x="27241" y="25304"/>
                          </a:lnTo>
                          <a:cubicBezTo>
                            <a:pt x="27512" y="25325"/>
                            <a:pt x="27762" y="25325"/>
                            <a:pt x="28032" y="25346"/>
                          </a:cubicBezTo>
                          <a:cubicBezTo>
                            <a:pt x="28053" y="25387"/>
                            <a:pt x="28074" y="25408"/>
                            <a:pt x="28095" y="25429"/>
                          </a:cubicBezTo>
                          <a:cubicBezTo>
                            <a:pt x="27824" y="25471"/>
                            <a:pt x="27553" y="25512"/>
                            <a:pt x="27283" y="25554"/>
                          </a:cubicBezTo>
                          <a:cubicBezTo>
                            <a:pt x="27283" y="25471"/>
                            <a:pt x="27262" y="25387"/>
                            <a:pt x="27241" y="25304"/>
                          </a:cubicBezTo>
                          <a:close/>
                          <a:moveTo>
                            <a:pt x="38008" y="25304"/>
                          </a:moveTo>
                          <a:cubicBezTo>
                            <a:pt x="38383" y="25325"/>
                            <a:pt x="38737" y="25346"/>
                            <a:pt x="39112" y="25387"/>
                          </a:cubicBezTo>
                          <a:cubicBezTo>
                            <a:pt x="38737" y="25429"/>
                            <a:pt x="38383" y="25492"/>
                            <a:pt x="38050" y="25554"/>
                          </a:cubicBezTo>
                          <a:cubicBezTo>
                            <a:pt x="38029" y="25471"/>
                            <a:pt x="38029" y="25387"/>
                            <a:pt x="38008" y="25304"/>
                          </a:cubicBezTo>
                          <a:close/>
                          <a:moveTo>
                            <a:pt x="59521" y="25304"/>
                          </a:moveTo>
                          <a:cubicBezTo>
                            <a:pt x="59896" y="25325"/>
                            <a:pt x="60250" y="25346"/>
                            <a:pt x="60625" y="25387"/>
                          </a:cubicBezTo>
                          <a:cubicBezTo>
                            <a:pt x="60271" y="25429"/>
                            <a:pt x="59917" y="25492"/>
                            <a:pt x="59563" y="25554"/>
                          </a:cubicBezTo>
                          <a:cubicBezTo>
                            <a:pt x="59563" y="25471"/>
                            <a:pt x="59542" y="25387"/>
                            <a:pt x="59521" y="25304"/>
                          </a:cubicBezTo>
                          <a:close/>
                          <a:moveTo>
                            <a:pt x="24034" y="25533"/>
                          </a:moveTo>
                          <a:lnTo>
                            <a:pt x="24034" y="25533"/>
                          </a:lnTo>
                          <a:cubicBezTo>
                            <a:pt x="23992" y="25533"/>
                            <a:pt x="23950" y="25554"/>
                            <a:pt x="23909" y="25575"/>
                          </a:cubicBezTo>
                          <a:cubicBezTo>
                            <a:pt x="23909" y="25554"/>
                            <a:pt x="23909" y="25554"/>
                            <a:pt x="23909" y="25554"/>
                          </a:cubicBezTo>
                          <a:cubicBezTo>
                            <a:pt x="23950" y="25554"/>
                            <a:pt x="23992" y="25533"/>
                            <a:pt x="24034" y="25533"/>
                          </a:cubicBezTo>
                          <a:close/>
                          <a:moveTo>
                            <a:pt x="5832" y="25325"/>
                          </a:moveTo>
                          <a:cubicBezTo>
                            <a:pt x="6165" y="25325"/>
                            <a:pt x="6498" y="25346"/>
                            <a:pt x="6832" y="25387"/>
                          </a:cubicBezTo>
                          <a:cubicBezTo>
                            <a:pt x="6415" y="25450"/>
                            <a:pt x="6019" y="25512"/>
                            <a:pt x="5603" y="25596"/>
                          </a:cubicBezTo>
                          <a:cubicBezTo>
                            <a:pt x="5686" y="25492"/>
                            <a:pt x="5749" y="25408"/>
                            <a:pt x="5832" y="25325"/>
                          </a:cubicBezTo>
                          <a:close/>
                          <a:moveTo>
                            <a:pt x="30740" y="25471"/>
                          </a:moveTo>
                          <a:cubicBezTo>
                            <a:pt x="30885" y="25471"/>
                            <a:pt x="31031" y="25492"/>
                            <a:pt x="31156" y="25512"/>
                          </a:cubicBezTo>
                          <a:cubicBezTo>
                            <a:pt x="31031" y="25533"/>
                            <a:pt x="30906" y="25575"/>
                            <a:pt x="30761" y="25596"/>
                          </a:cubicBezTo>
                          <a:cubicBezTo>
                            <a:pt x="30761" y="25554"/>
                            <a:pt x="30761" y="25512"/>
                            <a:pt x="30740" y="25471"/>
                          </a:cubicBezTo>
                          <a:close/>
                          <a:moveTo>
                            <a:pt x="41486" y="25367"/>
                          </a:moveTo>
                          <a:cubicBezTo>
                            <a:pt x="41777" y="25367"/>
                            <a:pt x="42090" y="25387"/>
                            <a:pt x="42381" y="25429"/>
                          </a:cubicBezTo>
                          <a:cubicBezTo>
                            <a:pt x="42090" y="25471"/>
                            <a:pt x="41819" y="25533"/>
                            <a:pt x="41527" y="25596"/>
                          </a:cubicBezTo>
                          <a:cubicBezTo>
                            <a:pt x="41527" y="25512"/>
                            <a:pt x="41507" y="25429"/>
                            <a:pt x="41486" y="25367"/>
                          </a:cubicBezTo>
                          <a:close/>
                          <a:moveTo>
                            <a:pt x="45130" y="25304"/>
                          </a:moveTo>
                          <a:lnTo>
                            <a:pt x="45130" y="25304"/>
                          </a:lnTo>
                          <a:cubicBezTo>
                            <a:pt x="45339" y="25325"/>
                            <a:pt x="45547" y="25325"/>
                            <a:pt x="45755" y="25346"/>
                          </a:cubicBezTo>
                          <a:cubicBezTo>
                            <a:pt x="45693" y="25408"/>
                            <a:pt x="45630" y="25471"/>
                            <a:pt x="45568" y="25533"/>
                          </a:cubicBezTo>
                          <a:cubicBezTo>
                            <a:pt x="45484" y="25554"/>
                            <a:pt x="45380" y="25575"/>
                            <a:pt x="45297" y="25596"/>
                          </a:cubicBezTo>
                          <a:cubicBezTo>
                            <a:pt x="45255" y="25533"/>
                            <a:pt x="45193" y="25471"/>
                            <a:pt x="45151" y="25429"/>
                          </a:cubicBezTo>
                          <a:cubicBezTo>
                            <a:pt x="45151" y="25387"/>
                            <a:pt x="45130" y="25346"/>
                            <a:pt x="45130" y="25304"/>
                          </a:cubicBezTo>
                          <a:close/>
                          <a:moveTo>
                            <a:pt x="52253" y="25367"/>
                          </a:moveTo>
                          <a:cubicBezTo>
                            <a:pt x="52544" y="25367"/>
                            <a:pt x="52836" y="25387"/>
                            <a:pt x="53127" y="25429"/>
                          </a:cubicBezTo>
                          <a:cubicBezTo>
                            <a:pt x="52857" y="25471"/>
                            <a:pt x="52565" y="25533"/>
                            <a:pt x="52294" y="25596"/>
                          </a:cubicBezTo>
                          <a:cubicBezTo>
                            <a:pt x="52274" y="25512"/>
                            <a:pt x="52274" y="25429"/>
                            <a:pt x="52253" y="25367"/>
                          </a:cubicBezTo>
                          <a:close/>
                          <a:moveTo>
                            <a:pt x="8977" y="25346"/>
                          </a:moveTo>
                          <a:cubicBezTo>
                            <a:pt x="8873" y="25450"/>
                            <a:pt x="8768" y="25533"/>
                            <a:pt x="8664" y="25637"/>
                          </a:cubicBezTo>
                          <a:cubicBezTo>
                            <a:pt x="8331" y="25533"/>
                            <a:pt x="7998" y="25450"/>
                            <a:pt x="7665" y="25387"/>
                          </a:cubicBezTo>
                          <a:cubicBezTo>
                            <a:pt x="8102" y="25367"/>
                            <a:pt x="8539" y="25346"/>
                            <a:pt x="8977" y="25346"/>
                          </a:cubicBezTo>
                          <a:close/>
                          <a:moveTo>
                            <a:pt x="23296" y="25309"/>
                          </a:moveTo>
                          <a:cubicBezTo>
                            <a:pt x="23501" y="25309"/>
                            <a:pt x="23706" y="25315"/>
                            <a:pt x="23909" y="25325"/>
                          </a:cubicBezTo>
                          <a:cubicBezTo>
                            <a:pt x="23971" y="25325"/>
                            <a:pt x="24055" y="25325"/>
                            <a:pt x="24117" y="25346"/>
                          </a:cubicBezTo>
                          <a:cubicBezTo>
                            <a:pt x="24055" y="25346"/>
                            <a:pt x="23971" y="25367"/>
                            <a:pt x="23888" y="25387"/>
                          </a:cubicBezTo>
                          <a:cubicBezTo>
                            <a:pt x="23492" y="25471"/>
                            <a:pt x="23097" y="25554"/>
                            <a:pt x="22701" y="25637"/>
                          </a:cubicBezTo>
                          <a:cubicBezTo>
                            <a:pt x="22347" y="25575"/>
                            <a:pt x="21972" y="25512"/>
                            <a:pt x="21597" y="25471"/>
                          </a:cubicBezTo>
                          <a:cubicBezTo>
                            <a:pt x="21535" y="25450"/>
                            <a:pt x="21493" y="25450"/>
                            <a:pt x="21451" y="25450"/>
                          </a:cubicBezTo>
                          <a:cubicBezTo>
                            <a:pt x="22061" y="25356"/>
                            <a:pt x="22681" y="25309"/>
                            <a:pt x="23296" y="25309"/>
                          </a:cubicBezTo>
                          <a:close/>
                          <a:moveTo>
                            <a:pt x="34363" y="25304"/>
                          </a:moveTo>
                          <a:cubicBezTo>
                            <a:pt x="34759" y="25325"/>
                            <a:pt x="35134" y="25346"/>
                            <a:pt x="35530" y="25387"/>
                          </a:cubicBezTo>
                          <a:cubicBezTo>
                            <a:pt x="35155" y="25450"/>
                            <a:pt x="34780" y="25533"/>
                            <a:pt x="34426" y="25637"/>
                          </a:cubicBezTo>
                          <a:cubicBezTo>
                            <a:pt x="34405" y="25512"/>
                            <a:pt x="34384" y="25408"/>
                            <a:pt x="34363" y="25304"/>
                          </a:cubicBezTo>
                          <a:close/>
                          <a:moveTo>
                            <a:pt x="40924" y="25346"/>
                          </a:moveTo>
                          <a:cubicBezTo>
                            <a:pt x="41090" y="25346"/>
                            <a:pt x="41278" y="25346"/>
                            <a:pt x="41444" y="25367"/>
                          </a:cubicBezTo>
                          <a:cubicBezTo>
                            <a:pt x="41465" y="25429"/>
                            <a:pt x="41486" y="25512"/>
                            <a:pt x="41507" y="25596"/>
                          </a:cubicBezTo>
                          <a:cubicBezTo>
                            <a:pt x="41444" y="25617"/>
                            <a:pt x="41403" y="25617"/>
                            <a:pt x="41361" y="25637"/>
                          </a:cubicBezTo>
                          <a:cubicBezTo>
                            <a:pt x="41215" y="25533"/>
                            <a:pt x="41069" y="25450"/>
                            <a:pt x="40924" y="25346"/>
                          </a:cubicBezTo>
                          <a:close/>
                          <a:moveTo>
                            <a:pt x="55897" y="25304"/>
                          </a:moveTo>
                          <a:cubicBezTo>
                            <a:pt x="56272" y="25325"/>
                            <a:pt x="56668" y="25346"/>
                            <a:pt x="57043" y="25387"/>
                          </a:cubicBezTo>
                          <a:cubicBezTo>
                            <a:pt x="56668" y="25450"/>
                            <a:pt x="56314" y="25533"/>
                            <a:pt x="55939" y="25637"/>
                          </a:cubicBezTo>
                          <a:cubicBezTo>
                            <a:pt x="55918" y="25512"/>
                            <a:pt x="55897" y="25408"/>
                            <a:pt x="55897" y="25304"/>
                          </a:cubicBezTo>
                          <a:close/>
                          <a:moveTo>
                            <a:pt x="62811" y="25346"/>
                          </a:moveTo>
                          <a:cubicBezTo>
                            <a:pt x="62707" y="25450"/>
                            <a:pt x="62603" y="25554"/>
                            <a:pt x="62478" y="25637"/>
                          </a:cubicBezTo>
                          <a:cubicBezTo>
                            <a:pt x="62145" y="25554"/>
                            <a:pt x="61812" y="25471"/>
                            <a:pt x="61458" y="25387"/>
                          </a:cubicBezTo>
                          <a:cubicBezTo>
                            <a:pt x="61916" y="25367"/>
                            <a:pt x="62374" y="25346"/>
                            <a:pt x="62811" y="25346"/>
                          </a:cubicBezTo>
                          <a:close/>
                          <a:moveTo>
                            <a:pt x="5686" y="25304"/>
                          </a:moveTo>
                          <a:cubicBezTo>
                            <a:pt x="5603" y="25408"/>
                            <a:pt x="5520" y="25512"/>
                            <a:pt x="5436" y="25617"/>
                          </a:cubicBezTo>
                          <a:cubicBezTo>
                            <a:pt x="5374" y="25637"/>
                            <a:pt x="5311" y="25637"/>
                            <a:pt x="5249" y="25658"/>
                          </a:cubicBezTo>
                          <a:cubicBezTo>
                            <a:pt x="4874" y="25554"/>
                            <a:pt x="4499" y="25450"/>
                            <a:pt x="4103" y="25387"/>
                          </a:cubicBezTo>
                          <a:cubicBezTo>
                            <a:pt x="4624" y="25325"/>
                            <a:pt x="5166" y="25304"/>
                            <a:pt x="5686" y="25304"/>
                          </a:cubicBezTo>
                          <a:close/>
                          <a:moveTo>
                            <a:pt x="16221" y="25309"/>
                          </a:moveTo>
                          <a:cubicBezTo>
                            <a:pt x="16677" y="25309"/>
                            <a:pt x="17130" y="25335"/>
                            <a:pt x="17578" y="25387"/>
                          </a:cubicBezTo>
                          <a:cubicBezTo>
                            <a:pt x="17057" y="25450"/>
                            <a:pt x="16536" y="25533"/>
                            <a:pt x="16016" y="25658"/>
                          </a:cubicBezTo>
                          <a:cubicBezTo>
                            <a:pt x="15641" y="25554"/>
                            <a:pt x="15245" y="25450"/>
                            <a:pt x="14850" y="25387"/>
                          </a:cubicBezTo>
                          <a:cubicBezTo>
                            <a:pt x="15308" y="25335"/>
                            <a:pt x="15766" y="25309"/>
                            <a:pt x="16221" y="25309"/>
                          </a:cubicBezTo>
                          <a:close/>
                          <a:moveTo>
                            <a:pt x="27054" y="25304"/>
                          </a:moveTo>
                          <a:cubicBezTo>
                            <a:pt x="27054" y="25408"/>
                            <a:pt x="27074" y="25492"/>
                            <a:pt x="27095" y="25596"/>
                          </a:cubicBezTo>
                          <a:cubicBezTo>
                            <a:pt x="26991" y="25617"/>
                            <a:pt x="26887" y="25637"/>
                            <a:pt x="26783" y="25658"/>
                          </a:cubicBezTo>
                          <a:cubicBezTo>
                            <a:pt x="26720" y="25637"/>
                            <a:pt x="26658" y="25617"/>
                            <a:pt x="26575" y="25596"/>
                          </a:cubicBezTo>
                          <a:cubicBezTo>
                            <a:pt x="26679" y="25512"/>
                            <a:pt x="26762" y="25408"/>
                            <a:pt x="26866" y="25304"/>
                          </a:cubicBezTo>
                          <a:close/>
                          <a:moveTo>
                            <a:pt x="37800" y="25304"/>
                          </a:moveTo>
                          <a:cubicBezTo>
                            <a:pt x="37820" y="25408"/>
                            <a:pt x="37841" y="25492"/>
                            <a:pt x="37841" y="25596"/>
                          </a:cubicBezTo>
                          <a:cubicBezTo>
                            <a:pt x="37737" y="25617"/>
                            <a:pt x="37633" y="25637"/>
                            <a:pt x="37529" y="25658"/>
                          </a:cubicBezTo>
                          <a:cubicBezTo>
                            <a:pt x="37258" y="25575"/>
                            <a:pt x="36967" y="25512"/>
                            <a:pt x="36675" y="25450"/>
                          </a:cubicBezTo>
                          <a:cubicBezTo>
                            <a:pt x="36654" y="25408"/>
                            <a:pt x="36633" y="25387"/>
                            <a:pt x="36613" y="25367"/>
                          </a:cubicBezTo>
                          <a:cubicBezTo>
                            <a:pt x="37008" y="25325"/>
                            <a:pt x="37404" y="25304"/>
                            <a:pt x="37800" y="25304"/>
                          </a:cubicBezTo>
                          <a:close/>
                          <a:moveTo>
                            <a:pt x="48379" y="25304"/>
                          </a:moveTo>
                          <a:cubicBezTo>
                            <a:pt x="48400" y="25408"/>
                            <a:pt x="48442" y="25512"/>
                            <a:pt x="48462" y="25617"/>
                          </a:cubicBezTo>
                          <a:cubicBezTo>
                            <a:pt x="48400" y="25637"/>
                            <a:pt x="48358" y="25637"/>
                            <a:pt x="48296" y="25658"/>
                          </a:cubicBezTo>
                          <a:cubicBezTo>
                            <a:pt x="48233" y="25637"/>
                            <a:pt x="48150" y="25617"/>
                            <a:pt x="48088" y="25596"/>
                          </a:cubicBezTo>
                          <a:cubicBezTo>
                            <a:pt x="48108" y="25513"/>
                            <a:pt x="48129" y="25431"/>
                            <a:pt x="48170" y="25348"/>
                          </a:cubicBezTo>
                          <a:lnTo>
                            <a:pt x="48170" y="25348"/>
                          </a:lnTo>
                          <a:cubicBezTo>
                            <a:pt x="48129" y="25431"/>
                            <a:pt x="48108" y="25513"/>
                            <a:pt x="48067" y="25596"/>
                          </a:cubicBezTo>
                          <a:cubicBezTo>
                            <a:pt x="47900" y="25554"/>
                            <a:pt x="47713" y="25512"/>
                            <a:pt x="47546" y="25471"/>
                          </a:cubicBezTo>
                          <a:cubicBezTo>
                            <a:pt x="47525" y="25429"/>
                            <a:pt x="47504" y="25387"/>
                            <a:pt x="47504" y="25346"/>
                          </a:cubicBezTo>
                          <a:cubicBezTo>
                            <a:pt x="47734" y="25325"/>
                            <a:pt x="47942" y="25325"/>
                            <a:pt x="48171" y="25304"/>
                          </a:cubicBezTo>
                          <a:close/>
                          <a:moveTo>
                            <a:pt x="59334" y="25304"/>
                          </a:moveTo>
                          <a:cubicBezTo>
                            <a:pt x="59334" y="25408"/>
                            <a:pt x="59354" y="25492"/>
                            <a:pt x="59375" y="25596"/>
                          </a:cubicBezTo>
                          <a:cubicBezTo>
                            <a:pt x="59271" y="25617"/>
                            <a:pt x="59167" y="25637"/>
                            <a:pt x="59063" y="25658"/>
                          </a:cubicBezTo>
                          <a:cubicBezTo>
                            <a:pt x="58688" y="25554"/>
                            <a:pt x="58313" y="25471"/>
                            <a:pt x="57938" y="25387"/>
                          </a:cubicBezTo>
                          <a:lnTo>
                            <a:pt x="57897" y="25387"/>
                          </a:lnTo>
                          <a:cubicBezTo>
                            <a:pt x="57917" y="25387"/>
                            <a:pt x="57938" y="25387"/>
                            <a:pt x="57959" y="25367"/>
                          </a:cubicBezTo>
                          <a:lnTo>
                            <a:pt x="57959" y="25367"/>
                          </a:lnTo>
                          <a:cubicBezTo>
                            <a:pt x="57938" y="25387"/>
                            <a:pt x="57938" y="25387"/>
                            <a:pt x="57938" y="25387"/>
                          </a:cubicBezTo>
                          <a:cubicBezTo>
                            <a:pt x="57959" y="25387"/>
                            <a:pt x="57959" y="25387"/>
                            <a:pt x="57980" y="25367"/>
                          </a:cubicBezTo>
                          <a:cubicBezTo>
                            <a:pt x="58417" y="25325"/>
                            <a:pt x="58875" y="25304"/>
                            <a:pt x="59334" y="25304"/>
                          </a:cubicBezTo>
                          <a:close/>
                          <a:moveTo>
                            <a:pt x="40632" y="25367"/>
                          </a:moveTo>
                          <a:cubicBezTo>
                            <a:pt x="40778" y="25450"/>
                            <a:pt x="40924" y="25575"/>
                            <a:pt x="41069" y="25679"/>
                          </a:cubicBezTo>
                          <a:cubicBezTo>
                            <a:pt x="40694" y="25554"/>
                            <a:pt x="40320" y="25471"/>
                            <a:pt x="39945" y="25387"/>
                          </a:cubicBezTo>
                          <a:cubicBezTo>
                            <a:pt x="40174" y="25367"/>
                            <a:pt x="40403" y="25367"/>
                            <a:pt x="40632" y="25367"/>
                          </a:cubicBezTo>
                          <a:close/>
                          <a:moveTo>
                            <a:pt x="9143" y="25346"/>
                          </a:moveTo>
                          <a:cubicBezTo>
                            <a:pt x="9456" y="25367"/>
                            <a:pt x="9789" y="25387"/>
                            <a:pt x="10101" y="25429"/>
                          </a:cubicBezTo>
                          <a:cubicBezTo>
                            <a:pt x="9685" y="25492"/>
                            <a:pt x="9268" y="25596"/>
                            <a:pt x="8873" y="25700"/>
                          </a:cubicBezTo>
                          <a:cubicBezTo>
                            <a:pt x="8852" y="25679"/>
                            <a:pt x="8810" y="25679"/>
                            <a:pt x="8789" y="25679"/>
                          </a:cubicBezTo>
                          <a:cubicBezTo>
                            <a:pt x="8914" y="25575"/>
                            <a:pt x="9018" y="25471"/>
                            <a:pt x="9143" y="25346"/>
                          </a:cubicBezTo>
                          <a:close/>
                          <a:moveTo>
                            <a:pt x="19478" y="25345"/>
                          </a:moveTo>
                          <a:cubicBezTo>
                            <a:pt x="19932" y="25345"/>
                            <a:pt x="20390" y="25370"/>
                            <a:pt x="20847" y="25429"/>
                          </a:cubicBezTo>
                          <a:cubicBezTo>
                            <a:pt x="20452" y="25492"/>
                            <a:pt x="20035" y="25596"/>
                            <a:pt x="19619" y="25700"/>
                          </a:cubicBezTo>
                          <a:cubicBezTo>
                            <a:pt x="19223" y="25575"/>
                            <a:pt x="18827" y="25471"/>
                            <a:pt x="18432" y="25387"/>
                          </a:cubicBezTo>
                          <a:cubicBezTo>
                            <a:pt x="18777" y="25360"/>
                            <a:pt x="19126" y="25345"/>
                            <a:pt x="19478" y="25345"/>
                          </a:cubicBezTo>
                          <a:close/>
                          <a:moveTo>
                            <a:pt x="29740" y="25367"/>
                          </a:moveTo>
                          <a:cubicBezTo>
                            <a:pt x="30073" y="25387"/>
                            <a:pt x="30386" y="25429"/>
                            <a:pt x="30719" y="25450"/>
                          </a:cubicBezTo>
                          <a:cubicBezTo>
                            <a:pt x="30719" y="25512"/>
                            <a:pt x="30740" y="25554"/>
                            <a:pt x="30740" y="25596"/>
                          </a:cubicBezTo>
                          <a:cubicBezTo>
                            <a:pt x="30615" y="25637"/>
                            <a:pt x="30511" y="25658"/>
                            <a:pt x="30386" y="25700"/>
                          </a:cubicBezTo>
                          <a:cubicBezTo>
                            <a:pt x="29990" y="25575"/>
                            <a:pt x="29594" y="25471"/>
                            <a:pt x="29178" y="25387"/>
                          </a:cubicBezTo>
                          <a:cubicBezTo>
                            <a:pt x="29365" y="25387"/>
                            <a:pt x="29553" y="25367"/>
                            <a:pt x="29740" y="25367"/>
                          </a:cubicBezTo>
                          <a:close/>
                          <a:moveTo>
                            <a:pt x="45422" y="25658"/>
                          </a:moveTo>
                          <a:cubicBezTo>
                            <a:pt x="45422" y="25679"/>
                            <a:pt x="45401" y="25700"/>
                            <a:pt x="45380" y="25700"/>
                          </a:cubicBezTo>
                          <a:lnTo>
                            <a:pt x="45359" y="25679"/>
                          </a:lnTo>
                          <a:cubicBezTo>
                            <a:pt x="45380" y="25679"/>
                            <a:pt x="45401" y="25679"/>
                            <a:pt x="45422" y="25658"/>
                          </a:cubicBezTo>
                          <a:close/>
                          <a:moveTo>
                            <a:pt x="51590" y="25353"/>
                          </a:moveTo>
                          <a:cubicBezTo>
                            <a:pt x="51797" y="25353"/>
                            <a:pt x="52004" y="25358"/>
                            <a:pt x="52211" y="25367"/>
                          </a:cubicBezTo>
                          <a:cubicBezTo>
                            <a:pt x="52232" y="25429"/>
                            <a:pt x="52253" y="25512"/>
                            <a:pt x="52253" y="25596"/>
                          </a:cubicBezTo>
                          <a:cubicBezTo>
                            <a:pt x="52149" y="25637"/>
                            <a:pt x="52024" y="25658"/>
                            <a:pt x="51899" y="25700"/>
                          </a:cubicBezTo>
                          <a:cubicBezTo>
                            <a:pt x="51503" y="25575"/>
                            <a:pt x="51107" y="25471"/>
                            <a:pt x="50712" y="25387"/>
                          </a:cubicBezTo>
                          <a:cubicBezTo>
                            <a:pt x="51004" y="25363"/>
                            <a:pt x="51297" y="25353"/>
                            <a:pt x="51590" y="25353"/>
                          </a:cubicBezTo>
                          <a:close/>
                          <a:moveTo>
                            <a:pt x="26512" y="25721"/>
                          </a:moveTo>
                          <a:cubicBezTo>
                            <a:pt x="26491" y="25721"/>
                            <a:pt x="26491" y="25721"/>
                            <a:pt x="26470" y="25741"/>
                          </a:cubicBezTo>
                          <a:cubicBezTo>
                            <a:pt x="26470" y="25721"/>
                            <a:pt x="26470" y="25721"/>
                            <a:pt x="26491" y="25721"/>
                          </a:cubicBezTo>
                          <a:close/>
                          <a:moveTo>
                            <a:pt x="65935" y="22784"/>
                          </a:moveTo>
                          <a:cubicBezTo>
                            <a:pt x="66185" y="23638"/>
                            <a:pt x="66373" y="24513"/>
                            <a:pt x="66518" y="25367"/>
                          </a:cubicBezTo>
                          <a:cubicBezTo>
                            <a:pt x="66414" y="25492"/>
                            <a:pt x="66310" y="25617"/>
                            <a:pt x="66206" y="25741"/>
                          </a:cubicBezTo>
                          <a:cubicBezTo>
                            <a:pt x="65685" y="25617"/>
                            <a:pt x="65165" y="25533"/>
                            <a:pt x="64623" y="25471"/>
                          </a:cubicBezTo>
                          <a:cubicBezTo>
                            <a:pt x="64165" y="25387"/>
                            <a:pt x="63728" y="25346"/>
                            <a:pt x="63270" y="25325"/>
                          </a:cubicBezTo>
                          <a:cubicBezTo>
                            <a:pt x="64207" y="24534"/>
                            <a:pt x="65102" y="23680"/>
                            <a:pt x="65935" y="22784"/>
                          </a:cubicBezTo>
                          <a:close/>
                          <a:moveTo>
                            <a:pt x="1920" y="25313"/>
                          </a:moveTo>
                          <a:cubicBezTo>
                            <a:pt x="2309" y="25313"/>
                            <a:pt x="2700" y="25327"/>
                            <a:pt x="3083" y="25367"/>
                          </a:cubicBezTo>
                          <a:cubicBezTo>
                            <a:pt x="3062" y="25387"/>
                            <a:pt x="3041" y="25408"/>
                            <a:pt x="3041" y="25429"/>
                          </a:cubicBezTo>
                          <a:cubicBezTo>
                            <a:pt x="2583" y="25512"/>
                            <a:pt x="2125" y="25617"/>
                            <a:pt x="1667" y="25762"/>
                          </a:cubicBezTo>
                          <a:cubicBezTo>
                            <a:pt x="1479" y="25700"/>
                            <a:pt x="1292" y="25658"/>
                            <a:pt x="1105" y="25637"/>
                          </a:cubicBezTo>
                          <a:cubicBezTo>
                            <a:pt x="1146" y="25533"/>
                            <a:pt x="1209" y="25429"/>
                            <a:pt x="1250" y="25325"/>
                          </a:cubicBezTo>
                          <a:cubicBezTo>
                            <a:pt x="1471" y="25317"/>
                            <a:pt x="1695" y="25313"/>
                            <a:pt x="1920" y="25313"/>
                          </a:cubicBezTo>
                          <a:close/>
                          <a:moveTo>
                            <a:pt x="12594" y="25313"/>
                          </a:moveTo>
                          <a:cubicBezTo>
                            <a:pt x="13022" y="25313"/>
                            <a:pt x="13448" y="25337"/>
                            <a:pt x="13871" y="25387"/>
                          </a:cubicBezTo>
                          <a:cubicBezTo>
                            <a:pt x="13850" y="25387"/>
                            <a:pt x="13808" y="25408"/>
                            <a:pt x="13787" y="25429"/>
                          </a:cubicBezTo>
                          <a:cubicBezTo>
                            <a:pt x="13329" y="25512"/>
                            <a:pt x="12871" y="25617"/>
                            <a:pt x="12413" y="25762"/>
                          </a:cubicBezTo>
                          <a:cubicBezTo>
                            <a:pt x="11913" y="25617"/>
                            <a:pt x="11372" y="25533"/>
                            <a:pt x="10830" y="25471"/>
                          </a:cubicBezTo>
                          <a:cubicBezTo>
                            <a:pt x="10789" y="25450"/>
                            <a:pt x="10747" y="25450"/>
                            <a:pt x="10705" y="25450"/>
                          </a:cubicBezTo>
                          <a:cubicBezTo>
                            <a:pt x="11336" y="25363"/>
                            <a:pt x="11967" y="25313"/>
                            <a:pt x="12594" y="25313"/>
                          </a:cubicBezTo>
                          <a:close/>
                          <a:moveTo>
                            <a:pt x="23888" y="25554"/>
                          </a:moveTo>
                          <a:cubicBezTo>
                            <a:pt x="23888" y="25554"/>
                            <a:pt x="23888" y="25575"/>
                            <a:pt x="23888" y="25575"/>
                          </a:cubicBezTo>
                          <a:cubicBezTo>
                            <a:pt x="23659" y="25617"/>
                            <a:pt x="23409" y="25679"/>
                            <a:pt x="23180" y="25762"/>
                          </a:cubicBezTo>
                          <a:cubicBezTo>
                            <a:pt x="23097" y="25741"/>
                            <a:pt x="23034" y="25721"/>
                            <a:pt x="22951" y="25700"/>
                          </a:cubicBezTo>
                          <a:cubicBezTo>
                            <a:pt x="23263" y="25637"/>
                            <a:pt x="23576" y="25596"/>
                            <a:pt x="23888" y="25554"/>
                          </a:cubicBezTo>
                          <a:close/>
                          <a:moveTo>
                            <a:pt x="34238" y="25304"/>
                          </a:moveTo>
                          <a:cubicBezTo>
                            <a:pt x="34259" y="25429"/>
                            <a:pt x="34259" y="25554"/>
                            <a:pt x="34280" y="25658"/>
                          </a:cubicBezTo>
                          <a:cubicBezTo>
                            <a:pt x="34176" y="25700"/>
                            <a:pt x="34051" y="25721"/>
                            <a:pt x="33947" y="25762"/>
                          </a:cubicBezTo>
                          <a:cubicBezTo>
                            <a:pt x="33447" y="25637"/>
                            <a:pt x="32926" y="25533"/>
                            <a:pt x="32406" y="25471"/>
                          </a:cubicBezTo>
                          <a:lnTo>
                            <a:pt x="32343" y="25429"/>
                          </a:lnTo>
                          <a:cubicBezTo>
                            <a:pt x="32968" y="25346"/>
                            <a:pt x="33593" y="25304"/>
                            <a:pt x="34238" y="25304"/>
                          </a:cubicBezTo>
                          <a:close/>
                          <a:moveTo>
                            <a:pt x="41527" y="25721"/>
                          </a:moveTo>
                          <a:cubicBezTo>
                            <a:pt x="41527" y="25741"/>
                            <a:pt x="41527" y="25741"/>
                            <a:pt x="41527" y="25762"/>
                          </a:cubicBezTo>
                          <a:cubicBezTo>
                            <a:pt x="41507" y="25762"/>
                            <a:pt x="41507" y="25741"/>
                            <a:pt x="41486" y="25721"/>
                          </a:cubicBezTo>
                          <a:close/>
                          <a:moveTo>
                            <a:pt x="44735" y="25304"/>
                          </a:moveTo>
                          <a:cubicBezTo>
                            <a:pt x="44839" y="25429"/>
                            <a:pt x="44922" y="25554"/>
                            <a:pt x="45026" y="25658"/>
                          </a:cubicBezTo>
                          <a:cubicBezTo>
                            <a:pt x="44922" y="25700"/>
                            <a:pt x="44818" y="25721"/>
                            <a:pt x="44693" y="25762"/>
                          </a:cubicBezTo>
                          <a:cubicBezTo>
                            <a:pt x="44193" y="25617"/>
                            <a:pt x="43652" y="25533"/>
                            <a:pt x="43110" y="25471"/>
                          </a:cubicBezTo>
                          <a:cubicBezTo>
                            <a:pt x="43069" y="25450"/>
                            <a:pt x="43027" y="25450"/>
                            <a:pt x="42985" y="25450"/>
                          </a:cubicBezTo>
                          <a:cubicBezTo>
                            <a:pt x="43568" y="25367"/>
                            <a:pt x="44152" y="25325"/>
                            <a:pt x="44735" y="25304"/>
                          </a:cubicBezTo>
                          <a:close/>
                          <a:moveTo>
                            <a:pt x="55751" y="25304"/>
                          </a:moveTo>
                          <a:cubicBezTo>
                            <a:pt x="55772" y="25429"/>
                            <a:pt x="55793" y="25554"/>
                            <a:pt x="55814" y="25658"/>
                          </a:cubicBezTo>
                          <a:cubicBezTo>
                            <a:pt x="55689" y="25700"/>
                            <a:pt x="55564" y="25721"/>
                            <a:pt x="55460" y="25762"/>
                          </a:cubicBezTo>
                          <a:cubicBezTo>
                            <a:pt x="54939" y="25617"/>
                            <a:pt x="54419" y="25533"/>
                            <a:pt x="53877" y="25471"/>
                          </a:cubicBezTo>
                          <a:cubicBezTo>
                            <a:pt x="53815" y="25450"/>
                            <a:pt x="53773" y="25450"/>
                            <a:pt x="53731" y="25450"/>
                          </a:cubicBezTo>
                          <a:cubicBezTo>
                            <a:pt x="54398" y="25346"/>
                            <a:pt x="55085" y="25304"/>
                            <a:pt x="55751" y="25304"/>
                          </a:cubicBezTo>
                          <a:close/>
                          <a:moveTo>
                            <a:pt x="36821" y="25617"/>
                          </a:moveTo>
                          <a:lnTo>
                            <a:pt x="36821" y="25617"/>
                          </a:lnTo>
                          <a:cubicBezTo>
                            <a:pt x="36967" y="25658"/>
                            <a:pt x="37133" y="25679"/>
                            <a:pt x="37279" y="25721"/>
                          </a:cubicBezTo>
                          <a:cubicBezTo>
                            <a:pt x="37175" y="25741"/>
                            <a:pt x="37071" y="25762"/>
                            <a:pt x="36987" y="25804"/>
                          </a:cubicBezTo>
                          <a:cubicBezTo>
                            <a:pt x="36925" y="25741"/>
                            <a:pt x="36883" y="25679"/>
                            <a:pt x="36821" y="25617"/>
                          </a:cubicBezTo>
                          <a:close/>
                          <a:moveTo>
                            <a:pt x="47609" y="25617"/>
                          </a:moveTo>
                          <a:lnTo>
                            <a:pt x="47609" y="25617"/>
                          </a:lnTo>
                          <a:cubicBezTo>
                            <a:pt x="47754" y="25658"/>
                            <a:pt x="47879" y="25679"/>
                            <a:pt x="48004" y="25721"/>
                          </a:cubicBezTo>
                          <a:cubicBezTo>
                            <a:pt x="48004" y="25721"/>
                            <a:pt x="48004" y="25721"/>
                            <a:pt x="48004" y="25741"/>
                          </a:cubicBezTo>
                          <a:cubicBezTo>
                            <a:pt x="47900" y="25762"/>
                            <a:pt x="47796" y="25783"/>
                            <a:pt x="47692" y="25804"/>
                          </a:cubicBezTo>
                          <a:cubicBezTo>
                            <a:pt x="47671" y="25741"/>
                            <a:pt x="47650" y="25679"/>
                            <a:pt x="47609" y="25617"/>
                          </a:cubicBezTo>
                          <a:close/>
                          <a:moveTo>
                            <a:pt x="30761" y="25721"/>
                          </a:moveTo>
                          <a:cubicBezTo>
                            <a:pt x="30761" y="25762"/>
                            <a:pt x="30781" y="25783"/>
                            <a:pt x="30781" y="25825"/>
                          </a:cubicBezTo>
                          <a:cubicBezTo>
                            <a:pt x="30719" y="25804"/>
                            <a:pt x="30677" y="25783"/>
                            <a:pt x="30615" y="25762"/>
                          </a:cubicBezTo>
                          <a:cubicBezTo>
                            <a:pt x="30656" y="25741"/>
                            <a:pt x="30719" y="25741"/>
                            <a:pt x="30761" y="25721"/>
                          </a:cubicBezTo>
                          <a:close/>
                          <a:moveTo>
                            <a:pt x="32555" y="25543"/>
                          </a:moveTo>
                          <a:cubicBezTo>
                            <a:pt x="32970" y="25604"/>
                            <a:pt x="33385" y="25685"/>
                            <a:pt x="33780" y="25804"/>
                          </a:cubicBezTo>
                          <a:cubicBezTo>
                            <a:pt x="33759" y="25804"/>
                            <a:pt x="33718" y="25825"/>
                            <a:pt x="33676" y="25825"/>
                          </a:cubicBezTo>
                          <a:cubicBezTo>
                            <a:pt x="33315" y="25725"/>
                            <a:pt x="32936" y="25624"/>
                            <a:pt x="32555" y="25543"/>
                          </a:cubicBezTo>
                          <a:close/>
                          <a:moveTo>
                            <a:pt x="52274" y="25721"/>
                          </a:moveTo>
                          <a:cubicBezTo>
                            <a:pt x="52294" y="25762"/>
                            <a:pt x="52294" y="25783"/>
                            <a:pt x="52294" y="25825"/>
                          </a:cubicBezTo>
                          <a:cubicBezTo>
                            <a:pt x="52253" y="25804"/>
                            <a:pt x="52190" y="25783"/>
                            <a:pt x="52128" y="25762"/>
                          </a:cubicBezTo>
                          <a:cubicBezTo>
                            <a:pt x="52190" y="25741"/>
                            <a:pt x="52232" y="25741"/>
                            <a:pt x="52274" y="25721"/>
                          </a:cubicBezTo>
                          <a:close/>
                          <a:moveTo>
                            <a:pt x="63020" y="25554"/>
                          </a:moveTo>
                          <a:cubicBezTo>
                            <a:pt x="63020" y="25637"/>
                            <a:pt x="63041" y="25721"/>
                            <a:pt x="63061" y="25825"/>
                          </a:cubicBezTo>
                          <a:cubicBezTo>
                            <a:pt x="62978" y="25783"/>
                            <a:pt x="62874" y="25762"/>
                            <a:pt x="62791" y="25721"/>
                          </a:cubicBezTo>
                          <a:cubicBezTo>
                            <a:pt x="62853" y="25658"/>
                            <a:pt x="62936" y="25596"/>
                            <a:pt x="63020" y="25554"/>
                          </a:cubicBezTo>
                          <a:close/>
                          <a:moveTo>
                            <a:pt x="34301" y="25762"/>
                          </a:moveTo>
                          <a:cubicBezTo>
                            <a:pt x="34301" y="25783"/>
                            <a:pt x="34301" y="25825"/>
                            <a:pt x="34322" y="25846"/>
                          </a:cubicBezTo>
                          <a:cubicBezTo>
                            <a:pt x="34259" y="25825"/>
                            <a:pt x="34197" y="25825"/>
                            <a:pt x="34134" y="25804"/>
                          </a:cubicBezTo>
                          <a:cubicBezTo>
                            <a:pt x="34176" y="25783"/>
                            <a:pt x="34238" y="25762"/>
                            <a:pt x="34301" y="25762"/>
                          </a:cubicBezTo>
                          <a:close/>
                          <a:moveTo>
                            <a:pt x="45068" y="25762"/>
                          </a:moveTo>
                          <a:cubicBezTo>
                            <a:pt x="45068" y="25783"/>
                            <a:pt x="45068" y="25825"/>
                            <a:pt x="45068" y="25846"/>
                          </a:cubicBezTo>
                          <a:cubicBezTo>
                            <a:pt x="45005" y="25825"/>
                            <a:pt x="44943" y="25825"/>
                            <a:pt x="44880" y="25804"/>
                          </a:cubicBezTo>
                          <a:cubicBezTo>
                            <a:pt x="44943" y="25783"/>
                            <a:pt x="45005" y="25762"/>
                            <a:pt x="45068" y="25762"/>
                          </a:cubicBezTo>
                          <a:close/>
                          <a:moveTo>
                            <a:pt x="55814" y="25762"/>
                          </a:moveTo>
                          <a:cubicBezTo>
                            <a:pt x="55835" y="25783"/>
                            <a:pt x="55835" y="25825"/>
                            <a:pt x="55835" y="25846"/>
                          </a:cubicBezTo>
                          <a:cubicBezTo>
                            <a:pt x="55772" y="25825"/>
                            <a:pt x="55710" y="25825"/>
                            <a:pt x="55647" y="25804"/>
                          </a:cubicBezTo>
                          <a:cubicBezTo>
                            <a:pt x="55710" y="25783"/>
                            <a:pt x="55772" y="25762"/>
                            <a:pt x="55814" y="25762"/>
                          </a:cubicBezTo>
                          <a:close/>
                          <a:moveTo>
                            <a:pt x="66539" y="25471"/>
                          </a:moveTo>
                          <a:cubicBezTo>
                            <a:pt x="66560" y="25596"/>
                            <a:pt x="66581" y="25721"/>
                            <a:pt x="66602" y="25846"/>
                          </a:cubicBezTo>
                          <a:cubicBezTo>
                            <a:pt x="66477" y="25825"/>
                            <a:pt x="66373" y="25783"/>
                            <a:pt x="66269" y="25762"/>
                          </a:cubicBezTo>
                          <a:cubicBezTo>
                            <a:pt x="66352" y="25658"/>
                            <a:pt x="66456" y="25575"/>
                            <a:pt x="66539" y="25471"/>
                          </a:cubicBezTo>
                          <a:close/>
                          <a:moveTo>
                            <a:pt x="13538" y="25575"/>
                          </a:moveTo>
                          <a:lnTo>
                            <a:pt x="13538" y="25575"/>
                          </a:lnTo>
                          <a:cubicBezTo>
                            <a:pt x="13371" y="25700"/>
                            <a:pt x="13184" y="25804"/>
                            <a:pt x="13017" y="25908"/>
                          </a:cubicBezTo>
                          <a:cubicBezTo>
                            <a:pt x="12871" y="25866"/>
                            <a:pt x="12746" y="25846"/>
                            <a:pt x="12600" y="25804"/>
                          </a:cubicBezTo>
                          <a:cubicBezTo>
                            <a:pt x="12913" y="25721"/>
                            <a:pt x="13225" y="25637"/>
                            <a:pt x="13538" y="25575"/>
                          </a:cubicBezTo>
                          <a:close/>
                          <a:moveTo>
                            <a:pt x="25658" y="25533"/>
                          </a:moveTo>
                          <a:lnTo>
                            <a:pt x="25658" y="25533"/>
                          </a:lnTo>
                          <a:cubicBezTo>
                            <a:pt x="25866" y="25575"/>
                            <a:pt x="26075" y="25617"/>
                            <a:pt x="26262" y="25658"/>
                          </a:cubicBezTo>
                          <a:cubicBezTo>
                            <a:pt x="26241" y="25721"/>
                            <a:pt x="26200" y="25762"/>
                            <a:pt x="26158" y="25804"/>
                          </a:cubicBezTo>
                          <a:cubicBezTo>
                            <a:pt x="26054" y="25846"/>
                            <a:pt x="25950" y="25866"/>
                            <a:pt x="25866" y="25908"/>
                          </a:cubicBezTo>
                          <a:cubicBezTo>
                            <a:pt x="25783" y="25783"/>
                            <a:pt x="25721" y="25658"/>
                            <a:pt x="25658" y="25533"/>
                          </a:cubicBezTo>
                          <a:close/>
                          <a:moveTo>
                            <a:pt x="23888" y="25679"/>
                          </a:moveTo>
                          <a:cubicBezTo>
                            <a:pt x="23888" y="25762"/>
                            <a:pt x="23888" y="25866"/>
                            <a:pt x="23888" y="25950"/>
                          </a:cubicBezTo>
                          <a:cubicBezTo>
                            <a:pt x="23721" y="25908"/>
                            <a:pt x="23555" y="25846"/>
                            <a:pt x="23367" y="25804"/>
                          </a:cubicBezTo>
                          <a:cubicBezTo>
                            <a:pt x="23534" y="25762"/>
                            <a:pt x="23721" y="25700"/>
                            <a:pt x="23888" y="25679"/>
                          </a:cubicBezTo>
                          <a:close/>
                          <a:moveTo>
                            <a:pt x="1084" y="25679"/>
                          </a:moveTo>
                          <a:cubicBezTo>
                            <a:pt x="1230" y="25721"/>
                            <a:pt x="1354" y="25762"/>
                            <a:pt x="1500" y="25804"/>
                          </a:cubicBezTo>
                          <a:cubicBezTo>
                            <a:pt x="1313" y="25846"/>
                            <a:pt x="1125" y="25908"/>
                            <a:pt x="959" y="25971"/>
                          </a:cubicBezTo>
                          <a:cubicBezTo>
                            <a:pt x="1000" y="25866"/>
                            <a:pt x="1042" y="25783"/>
                            <a:pt x="1084" y="25679"/>
                          </a:cubicBezTo>
                          <a:close/>
                          <a:moveTo>
                            <a:pt x="33010" y="25825"/>
                          </a:moveTo>
                          <a:lnTo>
                            <a:pt x="33010" y="25825"/>
                          </a:lnTo>
                          <a:cubicBezTo>
                            <a:pt x="33135" y="25846"/>
                            <a:pt x="33260" y="25887"/>
                            <a:pt x="33405" y="25908"/>
                          </a:cubicBezTo>
                          <a:cubicBezTo>
                            <a:pt x="33343" y="25929"/>
                            <a:pt x="33301" y="25950"/>
                            <a:pt x="33260" y="25971"/>
                          </a:cubicBezTo>
                          <a:cubicBezTo>
                            <a:pt x="33176" y="25908"/>
                            <a:pt x="33093" y="25866"/>
                            <a:pt x="33010" y="25825"/>
                          </a:cubicBezTo>
                          <a:close/>
                          <a:moveTo>
                            <a:pt x="33968" y="25846"/>
                          </a:moveTo>
                          <a:cubicBezTo>
                            <a:pt x="34093" y="25887"/>
                            <a:pt x="34218" y="25929"/>
                            <a:pt x="34343" y="25971"/>
                          </a:cubicBezTo>
                          <a:cubicBezTo>
                            <a:pt x="34343" y="25991"/>
                            <a:pt x="34343" y="26012"/>
                            <a:pt x="34343" y="26033"/>
                          </a:cubicBezTo>
                          <a:cubicBezTo>
                            <a:pt x="34176" y="25971"/>
                            <a:pt x="34009" y="25929"/>
                            <a:pt x="33864" y="25866"/>
                          </a:cubicBezTo>
                          <a:cubicBezTo>
                            <a:pt x="33884" y="25866"/>
                            <a:pt x="33926" y="25846"/>
                            <a:pt x="33968" y="25846"/>
                          </a:cubicBezTo>
                          <a:close/>
                          <a:moveTo>
                            <a:pt x="2979" y="25554"/>
                          </a:moveTo>
                          <a:cubicBezTo>
                            <a:pt x="2875" y="25721"/>
                            <a:pt x="2771" y="25887"/>
                            <a:pt x="2666" y="26054"/>
                          </a:cubicBezTo>
                          <a:cubicBezTo>
                            <a:pt x="2396" y="25950"/>
                            <a:pt x="2125" y="25866"/>
                            <a:pt x="1854" y="25804"/>
                          </a:cubicBezTo>
                          <a:cubicBezTo>
                            <a:pt x="2229" y="25700"/>
                            <a:pt x="2604" y="25617"/>
                            <a:pt x="2979" y="25554"/>
                          </a:cubicBezTo>
                          <a:close/>
                          <a:moveTo>
                            <a:pt x="24180" y="25617"/>
                          </a:moveTo>
                          <a:cubicBezTo>
                            <a:pt x="24200" y="25658"/>
                            <a:pt x="24200" y="25721"/>
                            <a:pt x="24221" y="25783"/>
                          </a:cubicBezTo>
                          <a:cubicBezTo>
                            <a:pt x="24200" y="25866"/>
                            <a:pt x="24159" y="25949"/>
                            <a:pt x="24138" y="26033"/>
                          </a:cubicBezTo>
                          <a:lnTo>
                            <a:pt x="24138" y="26033"/>
                          </a:lnTo>
                          <a:cubicBezTo>
                            <a:pt x="24159" y="25949"/>
                            <a:pt x="24200" y="25866"/>
                            <a:pt x="24221" y="25804"/>
                          </a:cubicBezTo>
                          <a:cubicBezTo>
                            <a:pt x="24242" y="25887"/>
                            <a:pt x="24263" y="25991"/>
                            <a:pt x="24305" y="26096"/>
                          </a:cubicBezTo>
                          <a:cubicBezTo>
                            <a:pt x="24242" y="26075"/>
                            <a:pt x="24200" y="26054"/>
                            <a:pt x="24138" y="26033"/>
                          </a:cubicBezTo>
                          <a:cubicBezTo>
                            <a:pt x="24075" y="26012"/>
                            <a:pt x="23992" y="25991"/>
                            <a:pt x="23909" y="25950"/>
                          </a:cubicBezTo>
                          <a:cubicBezTo>
                            <a:pt x="23909" y="25866"/>
                            <a:pt x="23909" y="25762"/>
                            <a:pt x="23909" y="25658"/>
                          </a:cubicBezTo>
                          <a:cubicBezTo>
                            <a:pt x="23992" y="25637"/>
                            <a:pt x="24096" y="25637"/>
                            <a:pt x="24180" y="25617"/>
                          </a:cubicBezTo>
                          <a:close/>
                          <a:moveTo>
                            <a:pt x="47900" y="25971"/>
                          </a:moveTo>
                          <a:cubicBezTo>
                            <a:pt x="47879" y="26012"/>
                            <a:pt x="47838" y="26075"/>
                            <a:pt x="47817" y="26116"/>
                          </a:cubicBezTo>
                          <a:cubicBezTo>
                            <a:pt x="47796" y="26075"/>
                            <a:pt x="47796" y="26033"/>
                            <a:pt x="47775" y="26012"/>
                          </a:cubicBezTo>
                          <a:cubicBezTo>
                            <a:pt x="47817" y="25991"/>
                            <a:pt x="47859" y="25971"/>
                            <a:pt x="47900" y="25971"/>
                          </a:cubicBezTo>
                          <a:close/>
                          <a:moveTo>
                            <a:pt x="28761" y="25450"/>
                          </a:moveTo>
                          <a:cubicBezTo>
                            <a:pt x="29240" y="25512"/>
                            <a:pt x="29698" y="25617"/>
                            <a:pt x="30157" y="25762"/>
                          </a:cubicBezTo>
                          <a:cubicBezTo>
                            <a:pt x="29719" y="25866"/>
                            <a:pt x="29303" y="26012"/>
                            <a:pt x="28886" y="26158"/>
                          </a:cubicBezTo>
                          <a:cubicBezTo>
                            <a:pt x="28678" y="25950"/>
                            <a:pt x="28490" y="25721"/>
                            <a:pt x="28282" y="25512"/>
                          </a:cubicBezTo>
                          <a:cubicBezTo>
                            <a:pt x="28449" y="25492"/>
                            <a:pt x="28615" y="25471"/>
                            <a:pt x="28761" y="25450"/>
                          </a:cubicBezTo>
                          <a:close/>
                          <a:moveTo>
                            <a:pt x="30823" y="25971"/>
                          </a:moveTo>
                          <a:cubicBezTo>
                            <a:pt x="30990" y="26033"/>
                            <a:pt x="31156" y="26096"/>
                            <a:pt x="31323" y="26158"/>
                          </a:cubicBezTo>
                          <a:cubicBezTo>
                            <a:pt x="31156" y="26179"/>
                            <a:pt x="31010" y="26200"/>
                            <a:pt x="30865" y="26220"/>
                          </a:cubicBezTo>
                          <a:cubicBezTo>
                            <a:pt x="30844" y="26137"/>
                            <a:pt x="30844" y="26054"/>
                            <a:pt x="30823" y="25971"/>
                          </a:cubicBezTo>
                          <a:close/>
                          <a:moveTo>
                            <a:pt x="31510" y="25554"/>
                          </a:moveTo>
                          <a:cubicBezTo>
                            <a:pt x="31864" y="25617"/>
                            <a:pt x="32239" y="25679"/>
                            <a:pt x="32593" y="25741"/>
                          </a:cubicBezTo>
                          <a:cubicBezTo>
                            <a:pt x="32635" y="25762"/>
                            <a:pt x="32656" y="25783"/>
                            <a:pt x="32697" y="25804"/>
                          </a:cubicBezTo>
                          <a:cubicBezTo>
                            <a:pt x="32822" y="25887"/>
                            <a:pt x="32968" y="25950"/>
                            <a:pt x="33093" y="26012"/>
                          </a:cubicBezTo>
                          <a:cubicBezTo>
                            <a:pt x="32906" y="26075"/>
                            <a:pt x="32739" y="26158"/>
                            <a:pt x="32552" y="26220"/>
                          </a:cubicBezTo>
                          <a:cubicBezTo>
                            <a:pt x="32239" y="26179"/>
                            <a:pt x="31948" y="26158"/>
                            <a:pt x="31656" y="26158"/>
                          </a:cubicBezTo>
                          <a:cubicBezTo>
                            <a:pt x="31364" y="26033"/>
                            <a:pt x="31094" y="25929"/>
                            <a:pt x="30802" y="25825"/>
                          </a:cubicBezTo>
                          <a:cubicBezTo>
                            <a:pt x="30802" y="25783"/>
                            <a:pt x="30802" y="25741"/>
                            <a:pt x="30781" y="25721"/>
                          </a:cubicBezTo>
                          <a:cubicBezTo>
                            <a:pt x="31031" y="25658"/>
                            <a:pt x="31260" y="25596"/>
                            <a:pt x="31510" y="25554"/>
                          </a:cubicBezTo>
                          <a:close/>
                          <a:moveTo>
                            <a:pt x="3624" y="25429"/>
                          </a:moveTo>
                          <a:cubicBezTo>
                            <a:pt x="4083" y="25512"/>
                            <a:pt x="4541" y="25596"/>
                            <a:pt x="4999" y="25721"/>
                          </a:cubicBezTo>
                          <a:cubicBezTo>
                            <a:pt x="4395" y="25866"/>
                            <a:pt x="3812" y="26054"/>
                            <a:pt x="3229" y="26262"/>
                          </a:cubicBezTo>
                          <a:cubicBezTo>
                            <a:pt x="3083" y="26200"/>
                            <a:pt x="2937" y="26137"/>
                            <a:pt x="2771" y="26096"/>
                          </a:cubicBezTo>
                          <a:cubicBezTo>
                            <a:pt x="2896" y="25908"/>
                            <a:pt x="3000" y="25700"/>
                            <a:pt x="3125" y="25512"/>
                          </a:cubicBezTo>
                          <a:cubicBezTo>
                            <a:pt x="3291" y="25492"/>
                            <a:pt x="3458" y="25471"/>
                            <a:pt x="3624" y="25429"/>
                          </a:cubicBezTo>
                          <a:close/>
                          <a:moveTo>
                            <a:pt x="14391" y="25429"/>
                          </a:moveTo>
                          <a:cubicBezTo>
                            <a:pt x="14850" y="25512"/>
                            <a:pt x="15308" y="25596"/>
                            <a:pt x="15745" y="25721"/>
                          </a:cubicBezTo>
                          <a:cubicBezTo>
                            <a:pt x="15162" y="25866"/>
                            <a:pt x="14579" y="26054"/>
                            <a:pt x="13996" y="26262"/>
                          </a:cubicBezTo>
                          <a:cubicBezTo>
                            <a:pt x="13725" y="26158"/>
                            <a:pt x="13433" y="26054"/>
                            <a:pt x="13142" y="25950"/>
                          </a:cubicBezTo>
                          <a:cubicBezTo>
                            <a:pt x="13392" y="25804"/>
                            <a:pt x="13642" y="25658"/>
                            <a:pt x="13892" y="25512"/>
                          </a:cubicBezTo>
                          <a:cubicBezTo>
                            <a:pt x="14058" y="25492"/>
                            <a:pt x="14225" y="25471"/>
                            <a:pt x="14391" y="25429"/>
                          </a:cubicBezTo>
                          <a:close/>
                          <a:moveTo>
                            <a:pt x="25138" y="25429"/>
                          </a:moveTo>
                          <a:cubicBezTo>
                            <a:pt x="25304" y="25450"/>
                            <a:pt x="25450" y="25492"/>
                            <a:pt x="25596" y="25512"/>
                          </a:cubicBezTo>
                          <a:cubicBezTo>
                            <a:pt x="25658" y="25658"/>
                            <a:pt x="25741" y="25783"/>
                            <a:pt x="25804" y="25908"/>
                          </a:cubicBezTo>
                          <a:cubicBezTo>
                            <a:pt x="25450" y="26012"/>
                            <a:pt x="25096" y="26137"/>
                            <a:pt x="24763" y="26262"/>
                          </a:cubicBezTo>
                          <a:cubicBezTo>
                            <a:pt x="24679" y="26241"/>
                            <a:pt x="24575" y="26200"/>
                            <a:pt x="24492" y="26158"/>
                          </a:cubicBezTo>
                          <a:cubicBezTo>
                            <a:pt x="24429" y="25971"/>
                            <a:pt x="24367" y="25783"/>
                            <a:pt x="24325" y="25575"/>
                          </a:cubicBezTo>
                          <a:cubicBezTo>
                            <a:pt x="24596" y="25533"/>
                            <a:pt x="24867" y="25471"/>
                            <a:pt x="25138" y="25429"/>
                          </a:cubicBezTo>
                          <a:close/>
                          <a:moveTo>
                            <a:pt x="35904" y="25429"/>
                          </a:moveTo>
                          <a:cubicBezTo>
                            <a:pt x="36029" y="25450"/>
                            <a:pt x="36154" y="25492"/>
                            <a:pt x="36279" y="25512"/>
                          </a:cubicBezTo>
                          <a:cubicBezTo>
                            <a:pt x="36383" y="25637"/>
                            <a:pt x="36508" y="25762"/>
                            <a:pt x="36613" y="25908"/>
                          </a:cubicBezTo>
                          <a:cubicBezTo>
                            <a:pt x="36238" y="26012"/>
                            <a:pt x="35884" y="26137"/>
                            <a:pt x="35509" y="26262"/>
                          </a:cubicBezTo>
                          <a:cubicBezTo>
                            <a:pt x="35176" y="26116"/>
                            <a:pt x="34822" y="25991"/>
                            <a:pt x="34468" y="25887"/>
                          </a:cubicBezTo>
                          <a:cubicBezTo>
                            <a:pt x="34447" y="25846"/>
                            <a:pt x="34447" y="25783"/>
                            <a:pt x="34426" y="25721"/>
                          </a:cubicBezTo>
                          <a:cubicBezTo>
                            <a:pt x="34926" y="25596"/>
                            <a:pt x="35405" y="25512"/>
                            <a:pt x="35904" y="25429"/>
                          </a:cubicBezTo>
                          <a:close/>
                          <a:moveTo>
                            <a:pt x="46671" y="25429"/>
                          </a:moveTo>
                          <a:cubicBezTo>
                            <a:pt x="46838" y="25471"/>
                            <a:pt x="47005" y="25492"/>
                            <a:pt x="47150" y="25533"/>
                          </a:cubicBezTo>
                          <a:cubicBezTo>
                            <a:pt x="47213" y="25658"/>
                            <a:pt x="47275" y="25783"/>
                            <a:pt x="47338" y="25908"/>
                          </a:cubicBezTo>
                          <a:cubicBezTo>
                            <a:pt x="46984" y="26012"/>
                            <a:pt x="46630" y="26137"/>
                            <a:pt x="46276" y="26262"/>
                          </a:cubicBezTo>
                          <a:cubicBezTo>
                            <a:pt x="46067" y="26179"/>
                            <a:pt x="45838" y="26096"/>
                            <a:pt x="45609" y="26012"/>
                          </a:cubicBezTo>
                          <a:cubicBezTo>
                            <a:pt x="45588" y="25971"/>
                            <a:pt x="45547" y="25929"/>
                            <a:pt x="45505" y="25887"/>
                          </a:cubicBezTo>
                          <a:cubicBezTo>
                            <a:pt x="45609" y="25783"/>
                            <a:pt x="45693" y="25679"/>
                            <a:pt x="45776" y="25596"/>
                          </a:cubicBezTo>
                          <a:cubicBezTo>
                            <a:pt x="46067" y="25533"/>
                            <a:pt x="46380" y="25471"/>
                            <a:pt x="46671" y="25429"/>
                          </a:cubicBezTo>
                          <a:close/>
                          <a:moveTo>
                            <a:pt x="57418" y="25429"/>
                          </a:moveTo>
                          <a:cubicBezTo>
                            <a:pt x="57543" y="25450"/>
                            <a:pt x="57647" y="25471"/>
                            <a:pt x="57751" y="25492"/>
                          </a:cubicBezTo>
                          <a:cubicBezTo>
                            <a:pt x="58105" y="25554"/>
                            <a:pt x="58459" y="25637"/>
                            <a:pt x="58792" y="25721"/>
                          </a:cubicBezTo>
                          <a:cubicBezTo>
                            <a:pt x="58188" y="25866"/>
                            <a:pt x="57605" y="26054"/>
                            <a:pt x="57043" y="26262"/>
                          </a:cubicBezTo>
                          <a:cubicBezTo>
                            <a:pt x="56897" y="26200"/>
                            <a:pt x="56751" y="26158"/>
                            <a:pt x="56585" y="26096"/>
                          </a:cubicBezTo>
                          <a:cubicBezTo>
                            <a:pt x="56980" y="25908"/>
                            <a:pt x="57376" y="25700"/>
                            <a:pt x="57751" y="25492"/>
                          </a:cubicBezTo>
                          <a:lnTo>
                            <a:pt x="57751" y="25492"/>
                          </a:lnTo>
                          <a:cubicBezTo>
                            <a:pt x="57355" y="25700"/>
                            <a:pt x="56959" y="25887"/>
                            <a:pt x="56564" y="26075"/>
                          </a:cubicBezTo>
                          <a:cubicBezTo>
                            <a:pt x="56376" y="26012"/>
                            <a:pt x="56168" y="25950"/>
                            <a:pt x="55981" y="25887"/>
                          </a:cubicBezTo>
                          <a:cubicBezTo>
                            <a:pt x="55981" y="25846"/>
                            <a:pt x="55960" y="25783"/>
                            <a:pt x="55960" y="25721"/>
                          </a:cubicBezTo>
                          <a:cubicBezTo>
                            <a:pt x="56439" y="25596"/>
                            <a:pt x="56939" y="25512"/>
                            <a:pt x="57418" y="25429"/>
                          </a:cubicBezTo>
                          <a:close/>
                          <a:moveTo>
                            <a:pt x="34468" y="26012"/>
                          </a:moveTo>
                          <a:lnTo>
                            <a:pt x="34468" y="26012"/>
                          </a:lnTo>
                          <a:cubicBezTo>
                            <a:pt x="34738" y="26096"/>
                            <a:pt x="34988" y="26200"/>
                            <a:pt x="35238" y="26304"/>
                          </a:cubicBezTo>
                          <a:cubicBezTo>
                            <a:pt x="34988" y="26220"/>
                            <a:pt x="34738" y="26137"/>
                            <a:pt x="34488" y="26075"/>
                          </a:cubicBezTo>
                          <a:cubicBezTo>
                            <a:pt x="34468" y="26054"/>
                            <a:pt x="34468" y="26033"/>
                            <a:pt x="34468" y="26012"/>
                          </a:cubicBezTo>
                          <a:close/>
                          <a:moveTo>
                            <a:pt x="7248" y="25450"/>
                          </a:moveTo>
                          <a:cubicBezTo>
                            <a:pt x="7686" y="25512"/>
                            <a:pt x="8123" y="25617"/>
                            <a:pt x="8560" y="25721"/>
                          </a:cubicBezTo>
                          <a:cubicBezTo>
                            <a:pt x="8519" y="25762"/>
                            <a:pt x="8498" y="25783"/>
                            <a:pt x="8477" y="25804"/>
                          </a:cubicBezTo>
                          <a:cubicBezTo>
                            <a:pt x="8102" y="25908"/>
                            <a:pt x="7727" y="26033"/>
                            <a:pt x="7352" y="26158"/>
                          </a:cubicBezTo>
                          <a:cubicBezTo>
                            <a:pt x="7207" y="26200"/>
                            <a:pt x="7082" y="26262"/>
                            <a:pt x="6936" y="26325"/>
                          </a:cubicBezTo>
                          <a:cubicBezTo>
                            <a:pt x="6498" y="26096"/>
                            <a:pt x="6040" y="25908"/>
                            <a:pt x="5582" y="25762"/>
                          </a:cubicBezTo>
                          <a:cubicBezTo>
                            <a:pt x="6124" y="25617"/>
                            <a:pt x="6686" y="25512"/>
                            <a:pt x="7248" y="25450"/>
                          </a:cubicBezTo>
                          <a:close/>
                          <a:moveTo>
                            <a:pt x="18015" y="25450"/>
                          </a:moveTo>
                          <a:cubicBezTo>
                            <a:pt x="18473" y="25512"/>
                            <a:pt x="18931" y="25617"/>
                            <a:pt x="19390" y="25762"/>
                          </a:cubicBezTo>
                          <a:cubicBezTo>
                            <a:pt x="18952" y="25866"/>
                            <a:pt x="18536" y="26012"/>
                            <a:pt x="18119" y="26158"/>
                          </a:cubicBezTo>
                          <a:cubicBezTo>
                            <a:pt x="17973" y="26200"/>
                            <a:pt x="17849" y="26262"/>
                            <a:pt x="17703" y="26325"/>
                          </a:cubicBezTo>
                          <a:cubicBezTo>
                            <a:pt x="17265" y="26096"/>
                            <a:pt x="16807" y="25908"/>
                            <a:pt x="16349" y="25762"/>
                          </a:cubicBezTo>
                          <a:cubicBezTo>
                            <a:pt x="16891" y="25617"/>
                            <a:pt x="17453" y="25512"/>
                            <a:pt x="18015" y="25450"/>
                          </a:cubicBezTo>
                          <a:close/>
                          <a:moveTo>
                            <a:pt x="28199" y="25533"/>
                          </a:moveTo>
                          <a:cubicBezTo>
                            <a:pt x="28407" y="25741"/>
                            <a:pt x="28615" y="25971"/>
                            <a:pt x="28824" y="26179"/>
                          </a:cubicBezTo>
                          <a:cubicBezTo>
                            <a:pt x="28699" y="26220"/>
                            <a:pt x="28595" y="26283"/>
                            <a:pt x="28470" y="26325"/>
                          </a:cubicBezTo>
                          <a:cubicBezTo>
                            <a:pt x="28095" y="26137"/>
                            <a:pt x="27720" y="25971"/>
                            <a:pt x="27324" y="25846"/>
                          </a:cubicBezTo>
                          <a:cubicBezTo>
                            <a:pt x="27324" y="25804"/>
                            <a:pt x="27303" y="25741"/>
                            <a:pt x="27303" y="25700"/>
                          </a:cubicBezTo>
                          <a:cubicBezTo>
                            <a:pt x="27595" y="25637"/>
                            <a:pt x="27887" y="25575"/>
                            <a:pt x="28199" y="25533"/>
                          </a:cubicBezTo>
                          <a:close/>
                          <a:moveTo>
                            <a:pt x="39528" y="25450"/>
                          </a:moveTo>
                          <a:cubicBezTo>
                            <a:pt x="39986" y="25512"/>
                            <a:pt x="40445" y="25617"/>
                            <a:pt x="40903" y="25762"/>
                          </a:cubicBezTo>
                          <a:cubicBezTo>
                            <a:pt x="40486" y="25866"/>
                            <a:pt x="40049" y="26012"/>
                            <a:pt x="39632" y="26158"/>
                          </a:cubicBezTo>
                          <a:cubicBezTo>
                            <a:pt x="39487" y="26200"/>
                            <a:pt x="39362" y="26262"/>
                            <a:pt x="39216" y="26325"/>
                          </a:cubicBezTo>
                          <a:cubicBezTo>
                            <a:pt x="38841" y="26137"/>
                            <a:pt x="38466" y="25971"/>
                            <a:pt x="38091" y="25846"/>
                          </a:cubicBezTo>
                          <a:cubicBezTo>
                            <a:pt x="38070" y="25804"/>
                            <a:pt x="38070" y="25741"/>
                            <a:pt x="38070" y="25700"/>
                          </a:cubicBezTo>
                          <a:cubicBezTo>
                            <a:pt x="38549" y="25596"/>
                            <a:pt x="39028" y="25512"/>
                            <a:pt x="39528" y="25450"/>
                          </a:cubicBezTo>
                          <a:close/>
                          <a:moveTo>
                            <a:pt x="50295" y="25450"/>
                          </a:moveTo>
                          <a:cubicBezTo>
                            <a:pt x="50753" y="25512"/>
                            <a:pt x="51211" y="25617"/>
                            <a:pt x="51670" y="25762"/>
                          </a:cubicBezTo>
                          <a:cubicBezTo>
                            <a:pt x="51232" y="25866"/>
                            <a:pt x="50816" y="26012"/>
                            <a:pt x="50399" y="26158"/>
                          </a:cubicBezTo>
                          <a:cubicBezTo>
                            <a:pt x="50253" y="26200"/>
                            <a:pt x="50129" y="26262"/>
                            <a:pt x="49983" y="26325"/>
                          </a:cubicBezTo>
                          <a:cubicBezTo>
                            <a:pt x="49629" y="26137"/>
                            <a:pt x="49254" y="25991"/>
                            <a:pt x="48900" y="25846"/>
                          </a:cubicBezTo>
                          <a:cubicBezTo>
                            <a:pt x="48900" y="25804"/>
                            <a:pt x="48900" y="25741"/>
                            <a:pt x="48900" y="25679"/>
                          </a:cubicBezTo>
                          <a:cubicBezTo>
                            <a:pt x="49358" y="25575"/>
                            <a:pt x="49816" y="25512"/>
                            <a:pt x="50295" y="25450"/>
                          </a:cubicBezTo>
                          <a:close/>
                          <a:moveTo>
                            <a:pt x="56001" y="26012"/>
                          </a:moveTo>
                          <a:lnTo>
                            <a:pt x="56001" y="26012"/>
                          </a:lnTo>
                          <a:cubicBezTo>
                            <a:pt x="56126" y="26054"/>
                            <a:pt x="56251" y="26116"/>
                            <a:pt x="56397" y="26158"/>
                          </a:cubicBezTo>
                          <a:cubicBezTo>
                            <a:pt x="56272" y="26220"/>
                            <a:pt x="56147" y="26283"/>
                            <a:pt x="56022" y="26325"/>
                          </a:cubicBezTo>
                          <a:cubicBezTo>
                            <a:pt x="56022" y="26220"/>
                            <a:pt x="56001" y="26116"/>
                            <a:pt x="56001" y="26012"/>
                          </a:cubicBezTo>
                          <a:close/>
                          <a:moveTo>
                            <a:pt x="10539" y="25471"/>
                          </a:moveTo>
                          <a:cubicBezTo>
                            <a:pt x="11122" y="25533"/>
                            <a:pt x="11705" y="25637"/>
                            <a:pt x="12267" y="25804"/>
                          </a:cubicBezTo>
                          <a:cubicBezTo>
                            <a:pt x="11705" y="25971"/>
                            <a:pt x="11163" y="26158"/>
                            <a:pt x="10622" y="26387"/>
                          </a:cubicBezTo>
                          <a:cubicBezTo>
                            <a:pt x="10122" y="26137"/>
                            <a:pt x="9601" y="25929"/>
                            <a:pt x="9081" y="25762"/>
                          </a:cubicBezTo>
                          <a:cubicBezTo>
                            <a:pt x="9560" y="25637"/>
                            <a:pt x="10060" y="25533"/>
                            <a:pt x="10539" y="25471"/>
                          </a:cubicBezTo>
                          <a:close/>
                          <a:moveTo>
                            <a:pt x="21306" y="25471"/>
                          </a:moveTo>
                          <a:cubicBezTo>
                            <a:pt x="21722" y="25512"/>
                            <a:pt x="22159" y="25575"/>
                            <a:pt x="22576" y="25679"/>
                          </a:cubicBezTo>
                          <a:cubicBezTo>
                            <a:pt x="22076" y="25804"/>
                            <a:pt x="21576" y="25929"/>
                            <a:pt x="21077" y="26075"/>
                          </a:cubicBezTo>
                          <a:cubicBezTo>
                            <a:pt x="21639" y="25950"/>
                            <a:pt x="22201" y="25825"/>
                            <a:pt x="22763" y="25741"/>
                          </a:cubicBezTo>
                          <a:cubicBezTo>
                            <a:pt x="22847" y="25762"/>
                            <a:pt x="22951" y="25783"/>
                            <a:pt x="23034" y="25804"/>
                          </a:cubicBezTo>
                          <a:cubicBezTo>
                            <a:pt x="22472" y="25971"/>
                            <a:pt x="21910" y="26158"/>
                            <a:pt x="21368" y="26387"/>
                          </a:cubicBezTo>
                          <a:cubicBezTo>
                            <a:pt x="21201" y="26304"/>
                            <a:pt x="21035" y="26220"/>
                            <a:pt x="20868" y="26137"/>
                          </a:cubicBezTo>
                          <a:cubicBezTo>
                            <a:pt x="20930" y="26117"/>
                            <a:pt x="21013" y="26096"/>
                            <a:pt x="21075" y="26075"/>
                          </a:cubicBezTo>
                          <a:lnTo>
                            <a:pt x="21075" y="26075"/>
                          </a:lnTo>
                          <a:cubicBezTo>
                            <a:pt x="21013" y="26096"/>
                            <a:pt x="20930" y="26117"/>
                            <a:pt x="20847" y="26137"/>
                          </a:cubicBezTo>
                          <a:cubicBezTo>
                            <a:pt x="20514" y="25991"/>
                            <a:pt x="20181" y="25866"/>
                            <a:pt x="19848" y="25762"/>
                          </a:cubicBezTo>
                          <a:cubicBezTo>
                            <a:pt x="20327" y="25637"/>
                            <a:pt x="20806" y="25533"/>
                            <a:pt x="21306" y="25471"/>
                          </a:cubicBezTo>
                          <a:close/>
                          <a:moveTo>
                            <a:pt x="42819" y="25471"/>
                          </a:moveTo>
                          <a:cubicBezTo>
                            <a:pt x="43402" y="25533"/>
                            <a:pt x="43985" y="25637"/>
                            <a:pt x="44547" y="25804"/>
                          </a:cubicBezTo>
                          <a:cubicBezTo>
                            <a:pt x="43985" y="25971"/>
                            <a:pt x="43443" y="26158"/>
                            <a:pt x="42902" y="26387"/>
                          </a:cubicBezTo>
                          <a:cubicBezTo>
                            <a:pt x="42485" y="26179"/>
                            <a:pt x="42090" y="26012"/>
                            <a:pt x="41652" y="25866"/>
                          </a:cubicBezTo>
                          <a:cubicBezTo>
                            <a:pt x="41632" y="25846"/>
                            <a:pt x="41590" y="25804"/>
                            <a:pt x="41548" y="25783"/>
                          </a:cubicBezTo>
                          <a:cubicBezTo>
                            <a:pt x="41548" y="25762"/>
                            <a:pt x="41548" y="25741"/>
                            <a:pt x="41548" y="25721"/>
                          </a:cubicBezTo>
                          <a:cubicBezTo>
                            <a:pt x="41965" y="25617"/>
                            <a:pt x="42381" y="25533"/>
                            <a:pt x="42819" y="25471"/>
                          </a:cubicBezTo>
                          <a:close/>
                          <a:moveTo>
                            <a:pt x="53586" y="25471"/>
                          </a:moveTo>
                          <a:cubicBezTo>
                            <a:pt x="54148" y="25533"/>
                            <a:pt x="54731" y="25637"/>
                            <a:pt x="55314" y="25804"/>
                          </a:cubicBezTo>
                          <a:cubicBezTo>
                            <a:pt x="54752" y="25971"/>
                            <a:pt x="54190" y="26158"/>
                            <a:pt x="53648" y="26387"/>
                          </a:cubicBezTo>
                          <a:cubicBezTo>
                            <a:pt x="53211" y="26158"/>
                            <a:pt x="52773" y="25971"/>
                            <a:pt x="52315" y="25825"/>
                          </a:cubicBezTo>
                          <a:lnTo>
                            <a:pt x="52315" y="25721"/>
                          </a:lnTo>
                          <a:cubicBezTo>
                            <a:pt x="52732" y="25617"/>
                            <a:pt x="53148" y="25533"/>
                            <a:pt x="53586" y="25471"/>
                          </a:cubicBezTo>
                          <a:close/>
                          <a:moveTo>
                            <a:pt x="45755" y="26220"/>
                          </a:moveTo>
                          <a:lnTo>
                            <a:pt x="45755" y="26220"/>
                          </a:lnTo>
                          <a:cubicBezTo>
                            <a:pt x="45859" y="26262"/>
                            <a:pt x="45963" y="26304"/>
                            <a:pt x="46067" y="26345"/>
                          </a:cubicBezTo>
                          <a:cubicBezTo>
                            <a:pt x="46026" y="26366"/>
                            <a:pt x="45963" y="26387"/>
                            <a:pt x="45901" y="26408"/>
                          </a:cubicBezTo>
                          <a:cubicBezTo>
                            <a:pt x="45859" y="26345"/>
                            <a:pt x="45818" y="26283"/>
                            <a:pt x="45755" y="26220"/>
                          </a:cubicBezTo>
                          <a:close/>
                          <a:moveTo>
                            <a:pt x="42069" y="26158"/>
                          </a:moveTo>
                          <a:lnTo>
                            <a:pt x="42069" y="26158"/>
                          </a:lnTo>
                          <a:cubicBezTo>
                            <a:pt x="42277" y="26262"/>
                            <a:pt x="42506" y="26345"/>
                            <a:pt x="42715" y="26470"/>
                          </a:cubicBezTo>
                          <a:cubicBezTo>
                            <a:pt x="42652" y="26491"/>
                            <a:pt x="42590" y="26512"/>
                            <a:pt x="42527" y="26533"/>
                          </a:cubicBezTo>
                          <a:cubicBezTo>
                            <a:pt x="42381" y="26408"/>
                            <a:pt x="42215" y="26283"/>
                            <a:pt x="42069" y="26158"/>
                          </a:cubicBezTo>
                          <a:close/>
                          <a:moveTo>
                            <a:pt x="33593" y="25950"/>
                          </a:moveTo>
                          <a:cubicBezTo>
                            <a:pt x="33843" y="26012"/>
                            <a:pt x="34093" y="26096"/>
                            <a:pt x="34363" y="26158"/>
                          </a:cubicBezTo>
                          <a:cubicBezTo>
                            <a:pt x="34384" y="26304"/>
                            <a:pt x="34405" y="26429"/>
                            <a:pt x="34405" y="26554"/>
                          </a:cubicBezTo>
                          <a:cubicBezTo>
                            <a:pt x="34051" y="26387"/>
                            <a:pt x="33718" y="26220"/>
                            <a:pt x="33364" y="26033"/>
                          </a:cubicBezTo>
                          <a:cubicBezTo>
                            <a:pt x="33447" y="26012"/>
                            <a:pt x="33510" y="25991"/>
                            <a:pt x="33593" y="25950"/>
                          </a:cubicBezTo>
                          <a:close/>
                          <a:moveTo>
                            <a:pt x="2708" y="26200"/>
                          </a:moveTo>
                          <a:cubicBezTo>
                            <a:pt x="2812" y="26262"/>
                            <a:pt x="2937" y="26304"/>
                            <a:pt x="3041" y="26345"/>
                          </a:cubicBezTo>
                          <a:cubicBezTo>
                            <a:pt x="2854" y="26429"/>
                            <a:pt x="2666" y="26491"/>
                            <a:pt x="2500" y="26575"/>
                          </a:cubicBezTo>
                          <a:cubicBezTo>
                            <a:pt x="2562" y="26450"/>
                            <a:pt x="2646" y="26325"/>
                            <a:pt x="2708" y="26200"/>
                          </a:cubicBezTo>
                          <a:close/>
                          <a:moveTo>
                            <a:pt x="68559" y="19619"/>
                          </a:moveTo>
                          <a:cubicBezTo>
                            <a:pt x="68768" y="20160"/>
                            <a:pt x="68955" y="20722"/>
                            <a:pt x="69142" y="21306"/>
                          </a:cubicBezTo>
                          <a:cubicBezTo>
                            <a:pt x="69184" y="21451"/>
                            <a:pt x="69226" y="21597"/>
                            <a:pt x="69267" y="21764"/>
                          </a:cubicBezTo>
                          <a:cubicBezTo>
                            <a:pt x="69517" y="22597"/>
                            <a:pt x="69726" y="23451"/>
                            <a:pt x="69913" y="24304"/>
                          </a:cubicBezTo>
                          <a:cubicBezTo>
                            <a:pt x="69455" y="25075"/>
                            <a:pt x="68955" y="25846"/>
                            <a:pt x="68455" y="26575"/>
                          </a:cubicBezTo>
                          <a:cubicBezTo>
                            <a:pt x="67914" y="26283"/>
                            <a:pt x="67331" y="26075"/>
                            <a:pt x="66748" y="25887"/>
                          </a:cubicBezTo>
                          <a:cubicBezTo>
                            <a:pt x="66706" y="25700"/>
                            <a:pt x="66685" y="25512"/>
                            <a:pt x="66643" y="25325"/>
                          </a:cubicBezTo>
                          <a:cubicBezTo>
                            <a:pt x="67601" y="24200"/>
                            <a:pt x="68476" y="23013"/>
                            <a:pt x="69267" y="21764"/>
                          </a:cubicBezTo>
                          <a:lnTo>
                            <a:pt x="69267" y="21764"/>
                          </a:lnTo>
                          <a:cubicBezTo>
                            <a:pt x="68476" y="22972"/>
                            <a:pt x="67581" y="24138"/>
                            <a:pt x="66643" y="25242"/>
                          </a:cubicBezTo>
                          <a:cubicBezTo>
                            <a:pt x="66498" y="24367"/>
                            <a:pt x="66310" y="23492"/>
                            <a:pt x="66081" y="22638"/>
                          </a:cubicBezTo>
                          <a:cubicBezTo>
                            <a:pt x="66956" y="21680"/>
                            <a:pt x="67789" y="20681"/>
                            <a:pt x="68559" y="19619"/>
                          </a:cubicBezTo>
                          <a:close/>
                          <a:moveTo>
                            <a:pt x="23909" y="26096"/>
                          </a:moveTo>
                          <a:lnTo>
                            <a:pt x="23909" y="26096"/>
                          </a:lnTo>
                          <a:cubicBezTo>
                            <a:pt x="23971" y="26116"/>
                            <a:pt x="24055" y="26137"/>
                            <a:pt x="24117" y="26158"/>
                          </a:cubicBezTo>
                          <a:cubicBezTo>
                            <a:pt x="24180" y="26200"/>
                            <a:pt x="24263" y="26220"/>
                            <a:pt x="24346" y="26262"/>
                          </a:cubicBezTo>
                          <a:cubicBezTo>
                            <a:pt x="24346" y="26304"/>
                            <a:pt x="24367" y="26366"/>
                            <a:pt x="24388" y="26408"/>
                          </a:cubicBezTo>
                          <a:cubicBezTo>
                            <a:pt x="24263" y="26470"/>
                            <a:pt x="24138" y="26533"/>
                            <a:pt x="24013" y="26575"/>
                          </a:cubicBezTo>
                          <a:cubicBezTo>
                            <a:pt x="23992" y="26595"/>
                            <a:pt x="23971" y="26595"/>
                            <a:pt x="23950" y="26595"/>
                          </a:cubicBezTo>
                          <a:cubicBezTo>
                            <a:pt x="23930" y="26429"/>
                            <a:pt x="23930" y="26262"/>
                            <a:pt x="23909" y="26096"/>
                          </a:cubicBezTo>
                          <a:close/>
                          <a:moveTo>
                            <a:pt x="61041" y="25450"/>
                          </a:moveTo>
                          <a:cubicBezTo>
                            <a:pt x="61499" y="25512"/>
                            <a:pt x="61937" y="25617"/>
                            <a:pt x="62374" y="25741"/>
                          </a:cubicBezTo>
                          <a:cubicBezTo>
                            <a:pt x="61999" y="26033"/>
                            <a:pt x="61645" y="26325"/>
                            <a:pt x="61270" y="26616"/>
                          </a:cubicBezTo>
                          <a:cubicBezTo>
                            <a:pt x="60729" y="26304"/>
                            <a:pt x="60187" y="26033"/>
                            <a:pt x="59604" y="25846"/>
                          </a:cubicBezTo>
                          <a:cubicBezTo>
                            <a:pt x="59604" y="25804"/>
                            <a:pt x="59583" y="25741"/>
                            <a:pt x="59583" y="25700"/>
                          </a:cubicBezTo>
                          <a:cubicBezTo>
                            <a:pt x="60062" y="25596"/>
                            <a:pt x="60562" y="25512"/>
                            <a:pt x="61041" y="25450"/>
                          </a:cubicBezTo>
                          <a:close/>
                          <a:moveTo>
                            <a:pt x="30365" y="25825"/>
                          </a:moveTo>
                          <a:cubicBezTo>
                            <a:pt x="30511" y="25866"/>
                            <a:pt x="30656" y="25908"/>
                            <a:pt x="30802" y="25971"/>
                          </a:cubicBezTo>
                          <a:cubicBezTo>
                            <a:pt x="30823" y="26054"/>
                            <a:pt x="30844" y="26137"/>
                            <a:pt x="30844" y="26220"/>
                          </a:cubicBezTo>
                          <a:cubicBezTo>
                            <a:pt x="30344" y="26283"/>
                            <a:pt x="29844" y="26429"/>
                            <a:pt x="29365" y="26637"/>
                          </a:cubicBezTo>
                          <a:cubicBezTo>
                            <a:pt x="29324" y="26595"/>
                            <a:pt x="29261" y="26554"/>
                            <a:pt x="29219" y="26512"/>
                          </a:cubicBezTo>
                          <a:cubicBezTo>
                            <a:pt x="29136" y="26429"/>
                            <a:pt x="29074" y="26345"/>
                            <a:pt x="28990" y="26262"/>
                          </a:cubicBezTo>
                          <a:cubicBezTo>
                            <a:pt x="29448" y="26096"/>
                            <a:pt x="29907" y="25950"/>
                            <a:pt x="30365" y="25825"/>
                          </a:cubicBezTo>
                          <a:close/>
                          <a:moveTo>
                            <a:pt x="25908" y="26116"/>
                          </a:moveTo>
                          <a:lnTo>
                            <a:pt x="25929" y="26137"/>
                          </a:lnTo>
                          <a:cubicBezTo>
                            <a:pt x="25804" y="26304"/>
                            <a:pt x="25700" y="26491"/>
                            <a:pt x="25596" y="26658"/>
                          </a:cubicBezTo>
                          <a:cubicBezTo>
                            <a:pt x="25429" y="26575"/>
                            <a:pt x="25262" y="26491"/>
                            <a:pt x="25096" y="26429"/>
                          </a:cubicBezTo>
                          <a:cubicBezTo>
                            <a:pt x="25367" y="26304"/>
                            <a:pt x="25637" y="26200"/>
                            <a:pt x="25908" y="26116"/>
                          </a:cubicBezTo>
                          <a:close/>
                          <a:moveTo>
                            <a:pt x="34488" y="26200"/>
                          </a:moveTo>
                          <a:lnTo>
                            <a:pt x="34488" y="26200"/>
                          </a:lnTo>
                          <a:cubicBezTo>
                            <a:pt x="34717" y="26262"/>
                            <a:pt x="34946" y="26325"/>
                            <a:pt x="35176" y="26408"/>
                          </a:cubicBezTo>
                          <a:cubicBezTo>
                            <a:pt x="34988" y="26470"/>
                            <a:pt x="34801" y="26554"/>
                            <a:pt x="34613" y="26658"/>
                          </a:cubicBezTo>
                          <a:cubicBezTo>
                            <a:pt x="34592" y="26637"/>
                            <a:pt x="34572" y="26637"/>
                            <a:pt x="34551" y="26616"/>
                          </a:cubicBezTo>
                          <a:cubicBezTo>
                            <a:pt x="34530" y="26470"/>
                            <a:pt x="34509" y="26345"/>
                            <a:pt x="34488" y="26200"/>
                          </a:cubicBezTo>
                          <a:close/>
                          <a:moveTo>
                            <a:pt x="70788" y="22805"/>
                          </a:moveTo>
                          <a:cubicBezTo>
                            <a:pt x="71017" y="23430"/>
                            <a:pt x="71246" y="24075"/>
                            <a:pt x="71475" y="24700"/>
                          </a:cubicBezTo>
                          <a:cubicBezTo>
                            <a:pt x="71142" y="25367"/>
                            <a:pt x="70809" y="26012"/>
                            <a:pt x="70455" y="26658"/>
                          </a:cubicBezTo>
                          <a:cubicBezTo>
                            <a:pt x="70371" y="25804"/>
                            <a:pt x="70246" y="24950"/>
                            <a:pt x="70080" y="24117"/>
                          </a:cubicBezTo>
                          <a:cubicBezTo>
                            <a:pt x="70330" y="23680"/>
                            <a:pt x="70559" y="23242"/>
                            <a:pt x="70788" y="22805"/>
                          </a:cubicBezTo>
                          <a:close/>
                          <a:moveTo>
                            <a:pt x="8289" y="25971"/>
                          </a:moveTo>
                          <a:cubicBezTo>
                            <a:pt x="8060" y="26200"/>
                            <a:pt x="7810" y="26450"/>
                            <a:pt x="7581" y="26679"/>
                          </a:cubicBezTo>
                          <a:cubicBezTo>
                            <a:pt x="7415" y="26575"/>
                            <a:pt x="7248" y="26491"/>
                            <a:pt x="7082" y="26408"/>
                          </a:cubicBezTo>
                          <a:cubicBezTo>
                            <a:pt x="7498" y="26241"/>
                            <a:pt x="7894" y="26096"/>
                            <a:pt x="8289" y="25971"/>
                          </a:cubicBezTo>
                          <a:close/>
                          <a:moveTo>
                            <a:pt x="45339" y="26054"/>
                          </a:moveTo>
                          <a:cubicBezTo>
                            <a:pt x="45464" y="26200"/>
                            <a:pt x="45568" y="26345"/>
                            <a:pt x="45693" y="26512"/>
                          </a:cubicBezTo>
                          <a:cubicBezTo>
                            <a:pt x="45568" y="26554"/>
                            <a:pt x="45443" y="26616"/>
                            <a:pt x="45318" y="26679"/>
                          </a:cubicBezTo>
                          <a:cubicBezTo>
                            <a:pt x="45297" y="26491"/>
                            <a:pt x="45276" y="26304"/>
                            <a:pt x="45255" y="26116"/>
                          </a:cubicBezTo>
                          <a:cubicBezTo>
                            <a:pt x="45276" y="26096"/>
                            <a:pt x="45297" y="26075"/>
                            <a:pt x="45339" y="26054"/>
                          </a:cubicBezTo>
                          <a:close/>
                          <a:moveTo>
                            <a:pt x="56418" y="26179"/>
                          </a:moveTo>
                          <a:cubicBezTo>
                            <a:pt x="56564" y="26241"/>
                            <a:pt x="56709" y="26283"/>
                            <a:pt x="56834" y="26345"/>
                          </a:cubicBezTo>
                          <a:cubicBezTo>
                            <a:pt x="56585" y="26450"/>
                            <a:pt x="56335" y="26554"/>
                            <a:pt x="56085" y="26679"/>
                          </a:cubicBezTo>
                          <a:cubicBezTo>
                            <a:pt x="56064" y="26575"/>
                            <a:pt x="56043" y="26470"/>
                            <a:pt x="56043" y="26366"/>
                          </a:cubicBezTo>
                          <a:cubicBezTo>
                            <a:pt x="56168" y="26304"/>
                            <a:pt x="56293" y="26241"/>
                            <a:pt x="56418" y="26179"/>
                          </a:cubicBezTo>
                          <a:close/>
                          <a:moveTo>
                            <a:pt x="28928" y="26283"/>
                          </a:moveTo>
                          <a:cubicBezTo>
                            <a:pt x="29074" y="26408"/>
                            <a:pt x="29199" y="26512"/>
                            <a:pt x="29324" y="26637"/>
                          </a:cubicBezTo>
                          <a:cubicBezTo>
                            <a:pt x="29282" y="26658"/>
                            <a:pt x="29219" y="26679"/>
                            <a:pt x="29157" y="26720"/>
                          </a:cubicBezTo>
                          <a:cubicBezTo>
                            <a:pt x="28990" y="26595"/>
                            <a:pt x="28803" y="26491"/>
                            <a:pt x="28615" y="26408"/>
                          </a:cubicBezTo>
                          <a:cubicBezTo>
                            <a:pt x="28720" y="26366"/>
                            <a:pt x="28824" y="26325"/>
                            <a:pt x="28928" y="26283"/>
                          </a:cubicBezTo>
                          <a:close/>
                          <a:moveTo>
                            <a:pt x="33218" y="26075"/>
                          </a:moveTo>
                          <a:cubicBezTo>
                            <a:pt x="33614" y="26283"/>
                            <a:pt x="34009" y="26491"/>
                            <a:pt x="34426" y="26679"/>
                          </a:cubicBezTo>
                          <a:cubicBezTo>
                            <a:pt x="34426" y="26699"/>
                            <a:pt x="34426" y="26720"/>
                            <a:pt x="34426" y="26741"/>
                          </a:cubicBezTo>
                          <a:cubicBezTo>
                            <a:pt x="34405" y="26741"/>
                            <a:pt x="34405" y="26741"/>
                            <a:pt x="34384" y="26762"/>
                          </a:cubicBezTo>
                          <a:cubicBezTo>
                            <a:pt x="34176" y="26658"/>
                            <a:pt x="33968" y="26575"/>
                            <a:pt x="33739" y="26512"/>
                          </a:cubicBezTo>
                          <a:cubicBezTo>
                            <a:pt x="33405" y="26387"/>
                            <a:pt x="33051" y="26304"/>
                            <a:pt x="32718" y="26241"/>
                          </a:cubicBezTo>
                          <a:cubicBezTo>
                            <a:pt x="32885" y="26200"/>
                            <a:pt x="33051" y="26137"/>
                            <a:pt x="33218" y="26075"/>
                          </a:cubicBezTo>
                          <a:close/>
                          <a:moveTo>
                            <a:pt x="27345" y="25991"/>
                          </a:moveTo>
                          <a:cubicBezTo>
                            <a:pt x="27657" y="26116"/>
                            <a:pt x="27991" y="26241"/>
                            <a:pt x="28303" y="26387"/>
                          </a:cubicBezTo>
                          <a:cubicBezTo>
                            <a:pt x="28012" y="26512"/>
                            <a:pt x="27720" y="26637"/>
                            <a:pt x="27428" y="26783"/>
                          </a:cubicBezTo>
                          <a:cubicBezTo>
                            <a:pt x="27408" y="26512"/>
                            <a:pt x="27387" y="26262"/>
                            <a:pt x="27345" y="25991"/>
                          </a:cubicBezTo>
                          <a:close/>
                          <a:moveTo>
                            <a:pt x="38112" y="25991"/>
                          </a:moveTo>
                          <a:cubicBezTo>
                            <a:pt x="38424" y="26116"/>
                            <a:pt x="38737" y="26241"/>
                            <a:pt x="39049" y="26387"/>
                          </a:cubicBezTo>
                          <a:cubicBezTo>
                            <a:pt x="38758" y="26512"/>
                            <a:pt x="38466" y="26637"/>
                            <a:pt x="38195" y="26783"/>
                          </a:cubicBezTo>
                          <a:cubicBezTo>
                            <a:pt x="38174" y="26512"/>
                            <a:pt x="38133" y="26262"/>
                            <a:pt x="38112" y="25991"/>
                          </a:cubicBezTo>
                          <a:close/>
                          <a:moveTo>
                            <a:pt x="48879" y="25991"/>
                          </a:moveTo>
                          <a:cubicBezTo>
                            <a:pt x="49191" y="26116"/>
                            <a:pt x="49504" y="26241"/>
                            <a:pt x="49816" y="26387"/>
                          </a:cubicBezTo>
                          <a:cubicBezTo>
                            <a:pt x="49525" y="26512"/>
                            <a:pt x="49233" y="26637"/>
                            <a:pt x="48941" y="26783"/>
                          </a:cubicBezTo>
                          <a:cubicBezTo>
                            <a:pt x="48921" y="26554"/>
                            <a:pt x="48900" y="26325"/>
                            <a:pt x="48879" y="26096"/>
                          </a:cubicBezTo>
                          <a:cubicBezTo>
                            <a:pt x="48879" y="26054"/>
                            <a:pt x="48879" y="26033"/>
                            <a:pt x="48879" y="25991"/>
                          </a:cubicBezTo>
                          <a:close/>
                          <a:moveTo>
                            <a:pt x="63228" y="25367"/>
                          </a:moveTo>
                          <a:cubicBezTo>
                            <a:pt x="63582" y="25387"/>
                            <a:pt x="63936" y="25408"/>
                            <a:pt x="64290" y="25471"/>
                          </a:cubicBezTo>
                          <a:cubicBezTo>
                            <a:pt x="64894" y="25533"/>
                            <a:pt x="65519" y="25637"/>
                            <a:pt x="66123" y="25825"/>
                          </a:cubicBezTo>
                          <a:cubicBezTo>
                            <a:pt x="65831" y="26158"/>
                            <a:pt x="65519" y="26491"/>
                            <a:pt x="65186" y="26804"/>
                          </a:cubicBezTo>
                          <a:cubicBezTo>
                            <a:pt x="64498" y="26408"/>
                            <a:pt x="63811" y="26075"/>
                            <a:pt x="63082" y="25825"/>
                          </a:cubicBezTo>
                          <a:cubicBezTo>
                            <a:pt x="63061" y="25721"/>
                            <a:pt x="63061" y="25617"/>
                            <a:pt x="63041" y="25512"/>
                          </a:cubicBezTo>
                          <a:cubicBezTo>
                            <a:pt x="63103" y="25471"/>
                            <a:pt x="63165" y="25408"/>
                            <a:pt x="63228" y="25367"/>
                          </a:cubicBezTo>
                          <a:close/>
                          <a:moveTo>
                            <a:pt x="19598" y="25825"/>
                          </a:moveTo>
                          <a:cubicBezTo>
                            <a:pt x="19952" y="25929"/>
                            <a:pt x="20285" y="26054"/>
                            <a:pt x="20618" y="26200"/>
                          </a:cubicBezTo>
                          <a:cubicBezTo>
                            <a:pt x="20243" y="26283"/>
                            <a:pt x="19869" y="26387"/>
                            <a:pt x="19515" y="26512"/>
                          </a:cubicBezTo>
                          <a:cubicBezTo>
                            <a:pt x="19181" y="26595"/>
                            <a:pt x="18890" y="26720"/>
                            <a:pt x="18577" y="26824"/>
                          </a:cubicBezTo>
                          <a:cubicBezTo>
                            <a:pt x="18348" y="26679"/>
                            <a:pt x="18098" y="26533"/>
                            <a:pt x="17849" y="26408"/>
                          </a:cubicBezTo>
                          <a:cubicBezTo>
                            <a:pt x="18432" y="26179"/>
                            <a:pt x="19015" y="25971"/>
                            <a:pt x="19598" y="25825"/>
                          </a:cubicBezTo>
                          <a:close/>
                          <a:moveTo>
                            <a:pt x="37612" y="25825"/>
                          </a:moveTo>
                          <a:cubicBezTo>
                            <a:pt x="37696" y="25866"/>
                            <a:pt x="37800" y="25887"/>
                            <a:pt x="37883" y="25908"/>
                          </a:cubicBezTo>
                          <a:cubicBezTo>
                            <a:pt x="37925" y="26220"/>
                            <a:pt x="37966" y="26533"/>
                            <a:pt x="38008" y="26824"/>
                          </a:cubicBezTo>
                          <a:cubicBezTo>
                            <a:pt x="37841" y="26741"/>
                            <a:pt x="37696" y="26616"/>
                            <a:pt x="37550" y="26512"/>
                          </a:cubicBezTo>
                          <a:cubicBezTo>
                            <a:pt x="37404" y="26325"/>
                            <a:pt x="37258" y="26158"/>
                            <a:pt x="37112" y="25971"/>
                          </a:cubicBezTo>
                          <a:cubicBezTo>
                            <a:pt x="37279" y="25908"/>
                            <a:pt x="37446" y="25866"/>
                            <a:pt x="37612" y="25825"/>
                          </a:cubicBezTo>
                          <a:close/>
                          <a:moveTo>
                            <a:pt x="44714" y="25846"/>
                          </a:moveTo>
                          <a:cubicBezTo>
                            <a:pt x="44839" y="25887"/>
                            <a:pt x="44964" y="25929"/>
                            <a:pt x="45068" y="25971"/>
                          </a:cubicBezTo>
                          <a:cubicBezTo>
                            <a:pt x="45005" y="26033"/>
                            <a:pt x="44922" y="26096"/>
                            <a:pt x="44839" y="26158"/>
                          </a:cubicBezTo>
                          <a:cubicBezTo>
                            <a:pt x="44485" y="26408"/>
                            <a:pt x="44110" y="26637"/>
                            <a:pt x="43714" y="26845"/>
                          </a:cubicBezTo>
                          <a:cubicBezTo>
                            <a:pt x="43485" y="26699"/>
                            <a:pt x="43256" y="26554"/>
                            <a:pt x="43006" y="26429"/>
                          </a:cubicBezTo>
                          <a:cubicBezTo>
                            <a:pt x="43568" y="26200"/>
                            <a:pt x="44152" y="26012"/>
                            <a:pt x="44714" y="25846"/>
                          </a:cubicBezTo>
                          <a:close/>
                          <a:moveTo>
                            <a:pt x="47442" y="26116"/>
                          </a:moveTo>
                          <a:cubicBezTo>
                            <a:pt x="47504" y="26241"/>
                            <a:pt x="47567" y="26366"/>
                            <a:pt x="47609" y="26512"/>
                          </a:cubicBezTo>
                          <a:cubicBezTo>
                            <a:pt x="47546" y="26616"/>
                            <a:pt x="47484" y="26720"/>
                            <a:pt x="47421" y="26845"/>
                          </a:cubicBezTo>
                          <a:cubicBezTo>
                            <a:pt x="47150" y="26679"/>
                            <a:pt x="46901" y="26554"/>
                            <a:pt x="46609" y="26429"/>
                          </a:cubicBezTo>
                          <a:cubicBezTo>
                            <a:pt x="46880" y="26304"/>
                            <a:pt x="47171" y="26200"/>
                            <a:pt x="47442" y="26116"/>
                          </a:cubicBezTo>
                          <a:close/>
                          <a:moveTo>
                            <a:pt x="5249" y="25846"/>
                          </a:moveTo>
                          <a:lnTo>
                            <a:pt x="5249" y="25846"/>
                          </a:lnTo>
                          <a:cubicBezTo>
                            <a:pt x="4978" y="26179"/>
                            <a:pt x="4707" y="26533"/>
                            <a:pt x="4437" y="26887"/>
                          </a:cubicBezTo>
                          <a:cubicBezTo>
                            <a:pt x="4166" y="26720"/>
                            <a:pt x="3874" y="26554"/>
                            <a:pt x="3583" y="26429"/>
                          </a:cubicBezTo>
                          <a:cubicBezTo>
                            <a:pt x="4124" y="26200"/>
                            <a:pt x="4687" y="26012"/>
                            <a:pt x="5249" y="25846"/>
                          </a:cubicBezTo>
                          <a:close/>
                          <a:moveTo>
                            <a:pt x="12434" y="25846"/>
                          </a:moveTo>
                          <a:cubicBezTo>
                            <a:pt x="12600" y="25887"/>
                            <a:pt x="12746" y="25950"/>
                            <a:pt x="12892" y="25991"/>
                          </a:cubicBezTo>
                          <a:cubicBezTo>
                            <a:pt x="12434" y="26283"/>
                            <a:pt x="11996" y="26595"/>
                            <a:pt x="11559" y="26908"/>
                          </a:cubicBezTo>
                          <a:cubicBezTo>
                            <a:pt x="11288" y="26741"/>
                            <a:pt x="11018" y="26575"/>
                            <a:pt x="10726" y="26429"/>
                          </a:cubicBezTo>
                          <a:cubicBezTo>
                            <a:pt x="11288" y="26200"/>
                            <a:pt x="11872" y="26012"/>
                            <a:pt x="12434" y="25846"/>
                          </a:cubicBezTo>
                          <a:close/>
                          <a:moveTo>
                            <a:pt x="55481" y="25846"/>
                          </a:moveTo>
                          <a:cubicBezTo>
                            <a:pt x="55606" y="25887"/>
                            <a:pt x="55731" y="25929"/>
                            <a:pt x="55856" y="25971"/>
                          </a:cubicBezTo>
                          <a:cubicBezTo>
                            <a:pt x="55876" y="26096"/>
                            <a:pt x="55897" y="26241"/>
                            <a:pt x="55918" y="26387"/>
                          </a:cubicBezTo>
                          <a:cubicBezTo>
                            <a:pt x="55481" y="26575"/>
                            <a:pt x="55043" y="26741"/>
                            <a:pt x="54606" y="26929"/>
                          </a:cubicBezTo>
                          <a:cubicBezTo>
                            <a:pt x="54335" y="26741"/>
                            <a:pt x="54044" y="26575"/>
                            <a:pt x="53773" y="26429"/>
                          </a:cubicBezTo>
                          <a:cubicBezTo>
                            <a:pt x="54335" y="26200"/>
                            <a:pt x="54898" y="26012"/>
                            <a:pt x="55481" y="25846"/>
                          </a:cubicBezTo>
                          <a:close/>
                          <a:moveTo>
                            <a:pt x="42819" y="26512"/>
                          </a:moveTo>
                          <a:cubicBezTo>
                            <a:pt x="43069" y="26637"/>
                            <a:pt x="43298" y="26783"/>
                            <a:pt x="43548" y="26929"/>
                          </a:cubicBezTo>
                          <a:cubicBezTo>
                            <a:pt x="43423" y="26991"/>
                            <a:pt x="43298" y="27054"/>
                            <a:pt x="43173" y="27095"/>
                          </a:cubicBezTo>
                          <a:cubicBezTo>
                            <a:pt x="42985" y="26929"/>
                            <a:pt x="42798" y="26762"/>
                            <a:pt x="42610" y="26616"/>
                          </a:cubicBezTo>
                          <a:cubicBezTo>
                            <a:pt x="42673" y="26575"/>
                            <a:pt x="42756" y="26554"/>
                            <a:pt x="42819" y="26512"/>
                          </a:cubicBezTo>
                          <a:close/>
                          <a:moveTo>
                            <a:pt x="36779" y="26075"/>
                          </a:moveTo>
                          <a:cubicBezTo>
                            <a:pt x="37071" y="26408"/>
                            <a:pt x="37404" y="26720"/>
                            <a:pt x="37779" y="26991"/>
                          </a:cubicBezTo>
                          <a:cubicBezTo>
                            <a:pt x="37675" y="27033"/>
                            <a:pt x="37571" y="27095"/>
                            <a:pt x="37466" y="27137"/>
                          </a:cubicBezTo>
                          <a:cubicBezTo>
                            <a:pt x="37175" y="27012"/>
                            <a:pt x="36862" y="26908"/>
                            <a:pt x="36550" y="26783"/>
                          </a:cubicBezTo>
                          <a:cubicBezTo>
                            <a:pt x="36321" y="26658"/>
                            <a:pt x="36092" y="26533"/>
                            <a:pt x="35863" y="26429"/>
                          </a:cubicBezTo>
                          <a:cubicBezTo>
                            <a:pt x="36154" y="26304"/>
                            <a:pt x="36467" y="26179"/>
                            <a:pt x="36779" y="26075"/>
                          </a:cubicBezTo>
                          <a:close/>
                          <a:moveTo>
                            <a:pt x="47671" y="26616"/>
                          </a:moveTo>
                          <a:cubicBezTo>
                            <a:pt x="47734" y="26783"/>
                            <a:pt x="47796" y="26949"/>
                            <a:pt x="47879" y="27137"/>
                          </a:cubicBezTo>
                          <a:cubicBezTo>
                            <a:pt x="47754" y="27054"/>
                            <a:pt x="47650" y="26970"/>
                            <a:pt x="47525" y="26908"/>
                          </a:cubicBezTo>
                          <a:cubicBezTo>
                            <a:pt x="47567" y="26804"/>
                            <a:pt x="47629" y="26720"/>
                            <a:pt x="47671" y="26616"/>
                          </a:cubicBezTo>
                          <a:close/>
                          <a:moveTo>
                            <a:pt x="26845" y="25825"/>
                          </a:moveTo>
                          <a:cubicBezTo>
                            <a:pt x="26949" y="25866"/>
                            <a:pt x="27033" y="25887"/>
                            <a:pt x="27137" y="25908"/>
                          </a:cubicBezTo>
                          <a:cubicBezTo>
                            <a:pt x="27178" y="26241"/>
                            <a:pt x="27220" y="26554"/>
                            <a:pt x="27241" y="26866"/>
                          </a:cubicBezTo>
                          <a:cubicBezTo>
                            <a:pt x="27054" y="26970"/>
                            <a:pt x="26866" y="27054"/>
                            <a:pt x="26679" y="27158"/>
                          </a:cubicBezTo>
                          <a:cubicBezTo>
                            <a:pt x="26595" y="27054"/>
                            <a:pt x="26512" y="26949"/>
                            <a:pt x="26450" y="26845"/>
                          </a:cubicBezTo>
                          <a:cubicBezTo>
                            <a:pt x="26304" y="26637"/>
                            <a:pt x="26179" y="26450"/>
                            <a:pt x="26054" y="26220"/>
                          </a:cubicBezTo>
                          <a:cubicBezTo>
                            <a:pt x="26116" y="26158"/>
                            <a:pt x="26179" y="26075"/>
                            <a:pt x="26241" y="26012"/>
                          </a:cubicBezTo>
                          <a:cubicBezTo>
                            <a:pt x="26429" y="25950"/>
                            <a:pt x="26637" y="25887"/>
                            <a:pt x="26845" y="25825"/>
                          </a:cubicBezTo>
                          <a:close/>
                          <a:moveTo>
                            <a:pt x="48358" y="25825"/>
                          </a:moveTo>
                          <a:cubicBezTo>
                            <a:pt x="48421" y="25846"/>
                            <a:pt x="48462" y="25866"/>
                            <a:pt x="48525" y="25866"/>
                          </a:cubicBezTo>
                          <a:cubicBezTo>
                            <a:pt x="48567" y="26012"/>
                            <a:pt x="48587" y="26158"/>
                            <a:pt x="48629" y="26325"/>
                          </a:cubicBezTo>
                          <a:cubicBezTo>
                            <a:pt x="48587" y="26533"/>
                            <a:pt x="48567" y="26762"/>
                            <a:pt x="48525" y="26991"/>
                          </a:cubicBezTo>
                          <a:cubicBezTo>
                            <a:pt x="48400" y="27054"/>
                            <a:pt x="48296" y="27116"/>
                            <a:pt x="48192" y="27178"/>
                          </a:cubicBezTo>
                          <a:cubicBezTo>
                            <a:pt x="48088" y="26845"/>
                            <a:pt x="47963" y="26512"/>
                            <a:pt x="47859" y="26200"/>
                          </a:cubicBezTo>
                          <a:cubicBezTo>
                            <a:pt x="47879" y="26116"/>
                            <a:pt x="47921" y="26033"/>
                            <a:pt x="47963" y="25950"/>
                          </a:cubicBezTo>
                          <a:cubicBezTo>
                            <a:pt x="48088" y="25908"/>
                            <a:pt x="48233" y="25866"/>
                            <a:pt x="48358" y="25825"/>
                          </a:cubicBezTo>
                          <a:close/>
                          <a:moveTo>
                            <a:pt x="1688" y="25846"/>
                          </a:moveTo>
                          <a:cubicBezTo>
                            <a:pt x="2000" y="25929"/>
                            <a:pt x="2292" y="26054"/>
                            <a:pt x="2604" y="26158"/>
                          </a:cubicBezTo>
                          <a:cubicBezTo>
                            <a:pt x="2521" y="26325"/>
                            <a:pt x="2417" y="26491"/>
                            <a:pt x="2312" y="26658"/>
                          </a:cubicBezTo>
                          <a:cubicBezTo>
                            <a:pt x="1958" y="26824"/>
                            <a:pt x="1584" y="27012"/>
                            <a:pt x="1230" y="27199"/>
                          </a:cubicBezTo>
                          <a:cubicBezTo>
                            <a:pt x="1021" y="27054"/>
                            <a:pt x="813" y="26908"/>
                            <a:pt x="584" y="26783"/>
                          </a:cubicBezTo>
                          <a:cubicBezTo>
                            <a:pt x="688" y="26554"/>
                            <a:pt x="792" y="26325"/>
                            <a:pt x="896" y="26096"/>
                          </a:cubicBezTo>
                          <a:cubicBezTo>
                            <a:pt x="1146" y="26012"/>
                            <a:pt x="1417" y="25929"/>
                            <a:pt x="1688" y="25846"/>
                          </a:cubicBezTo>
                          <a:close/>
                          <a:moveTo>
                            <a:pt x="13038" y="26033"/>
                          </a:moveTo>
                          <a:cubicBezTo>
                            <a:pt x="13288" y="26137"/>
                            <a:pt x="13538" y="26241"/>
                            <a:pt x="13787" y="26345"/>
                          </a:cubicBezTo>
                          <a:cubicBezTo>
                            <a:pt x="13184" y="26595"/>
                            <a:pt x="12580" y="26887"/>
                            <a:pt x="11996" y="27199"/>
                          </a:cubicBezTo>
                          <a:cubicBezTo>
                            <a:pt x="11872" y="27116"/>
                            <a:pt x="11747" y="27033"/>
                            <a:pt x="11642" y="26970"/>
                          </a:cubicBezTo>
                          <a:cubicBezTo>
                            <a:pt x="12080" y="26637"/>
                            <a:pt x="12559" y="26325"/>
                            <a:pt x="13038" y="26033"/>
                          </a:cubicBezTo>
                          <a:close/>
                          <a:moveTo>
                            <a:pt x="23201" y="25846"/>
                          </a:moveTo>
                          <a:cubicBezTo>
                            <a:pt x="23430" y="25908"/>
                            <a:pt x="23659" y="25991"/>
                            <a:pt x="23909" y="26075"/>
                          </a:cubicBezTo>
                          <a:cubicBezTo>
                            <a:pt x="23909" y="26262"/>
                            <a:pt x="23909" y="26429"/>
                            <a:pt x="23909" y="26616"/>
                          </a:cubicBezTo>
                          <a:cubicBezTo>
                            <a:pt x="23513" y="26804"/>
                            <a:pt x="23138" y="26991"/>
                            <a:pt x="22743" y="27199"/>
                          </a:cubicBezTo>
                          <a:cubicBezTo>
                            <a:pt x="22326" y="26929"/>
                            <a:pt x="21910" y="26658"/>
                            <a:pt x="21493" y="26429"/>
                          </a:cubicBezTo>
                          <a:cubicBezTo>
                            <a:pt x="22055" y="26200"/>
                            <a:pt x="22618" y="26012"/>
                            <a:pt x="23201" y="25846"/>
                          </a:cubicBezTo>
                          <a:close/>
                          <a:moveTo>
                            <a:pt x="32322" y="26491"/>
                          </a:moveTo>
                          <a:lnTo>
                            <a:pt x="32322" y="26491"/>
                          </a:lnTo>
                          <a:cubicBezTo>
                            <a:pt x="32885" y="26554"/>
                            <a:pt x="33405" y="26741"/>
                            <a:pt x="33905" y="26991"/>
                          </a:cubicBezTo>
                          <a:cubicBezTo>
                            <a:pt x="33780" y="27054"/>
                            <a:pt x="33634" y="27137"/>
                            <a:pt x="33510" y="27199"/>
                          </a:cubicBezTo>
                          <a:cubicBezTo>
                            <a:pt x="33114" y="26929"/>
                            <a:pt x="32739" y="26699"/>
                            <a:pt x="32322" y="26491"/>
                          </a:cubicBezTo>
                          <a:close/>
                          <a:moveTo>
                            <a:pt x="45130" y="26241"/>
                          </a:moveTo>
                          <a:cubicBezTo>
                            <a:pt x="45151" y="26408"/>
                            <a:pt x="45172" y="26575"/>
                            <a:pt x="45193" y="26741"/>
                          </a:cubicBezTo>
                          <a:cubicBezTo>
                            <a:pt x="44880" y="26887"/>
                            <a:pt x="44568" y="27033"/>
                            <a:pt x="44276" y="27199"/>
                          </a:cubicBezTo>
                          <a:cubicBezTo>
                            <a:pt x="44193" y="27158"/>
                            <a:pt x="44110" y="27095"/>
                            <a:pt x="44047" y="27054"/>
                          </a:cubicBezTo>
                          <a:cubicBezTo>
                            <a:pt x="44318" y="26887"/>
                            <a:pt x="44589" y="26699"/>
                            <a:pt x="44839" y="26512"/>
                          </a:cubicBezTo>
                          <a:cubicBezTo>
                            <a:pt x="44943" y="26408"/>
                            <a:pt x="45026" y="26325"/>
                            <a:pt x="45130" y="26241"/>
                          </a:cubicBezTo>
                          <a:close/>
                          <a:moveTo>
                            <a:pt x="55918" y="26429"/>
                          </a:moveTo>
                          <a:cubicBezTo>
                            <a:pt x="55918" y="26533"/>
                            <a:pt x="55939" y="26637"/>
                            <a:pt x="55960" y="26741"/>
                          </a:cubicBezTo>
                          <a:cubicBezTo>
                            <a:pt x="55647" y="26887"/>
                            <a:pt x="55335" y="27033"/>
                            <a:pt x="55023" y="27199"/>
                          </a:cubicBezTo>
                          <a:cubicBezTo>
                            <a:pt x="54918" y="27116"/>
                            <a:pt x="54793" y="27033"/>
                            <a:pt x="54669" y="26970"/>
                          </a:cubicBezTo>
                          <a:cubicBezTo>
                            <a:pt x="55085" y="26783"/>
                            <a:pt x="55502" y="26616"/>
                            <a:pt x="55918" y="26429"/>
                          </a:cubicBezTo>
                          <a:close/>
                          <a:moveTo>
                            <a:pt x="5395" y="25846"/>
                          </a:moveTo>
                          <a:cubicBezTo>
                            <a:pt x="5874" y="25991"/>
                            <a:pt x="6332" y="26179"/>
                            <a:pt x="6769" y="26387"/>
                          </a:cubicBezTo>
                          <a:cubicBezTo>
                            <a:pt x="6165" y="26658"/>
                            <a:pt x="5561" y="26929"/>
                            <a:pt x="4999" y="27241"/>
                          </a:cubicBezTo>
                          <a:cubicBezTo>
                            <a:pt x="4853" y="27158"/>
                            <a:pt x="4707" y="27054"/>
                            <a:pt x="4562" y="26970"/>
                          </a:cubicBezTo>
                          <a:cubicBezTo>
                            <a:pt x="4832" y="26595"/>
                            <a:pt x="5124" y="26220"/>
                            <a:pt x="5395" y="25846"/>
                          </a:cubicBezTo>
                          <a:close/>
                          <a:moveTo>
                            <a:pt x="16078" y="25825"/>
                          </a:moveTo>
                          <a:cubicBezTo>
                            <a:pt x="16578" y="25971"/>
                            <a:pt x="17057" y="26158"/>
                            <a:pt x="17536" y="26387"/>
                          </a:cubicBezTo>
                          <a:cubicBezTo>
                            <a:pt x="16911" y="26658"/>
                            <a:pt x="16328" y="26929"/>
                            <a:pt x="15766" y="27241"/>
                          </a:cubicBezTo>
                          <a:cubicBezTo>
                            <a:pt x="15308" y="26929"/>
                            <a:pt x="14829" y="26658"/>
                            <a:pt x="14329" y="26429"/>
                          </a:cubicBezTo>
                          <a:cubicBezTo>
                            <a:pt x="14912" y="26179"/>
                            <a:pt x="15495" y="25991"/>
                            <a:pt x="16078" y="25825"/>
                          </a:cubicBezTo>
                          <a:close/>
                          <a:moveTo>
                            <a:pt x="26012" y="26283"/>
                          </a:moveTo>
                          <a:cubicBezTo>
                            <a:pt x="26200" y="26595"/>
                            <a:pt x="26387" y="26908"/>
                            <a:pt x="26595" y="27199"/>
                          </a:cubicBezTo>
                          <a:cubicBezTo>
                            <a:pt x="26575" y="27220"/>
                            <a:pt x="26554" y="27241"/>
                            <a:pt x="26512" y="27241"/>
                          </a:cubicBezTo>
                          <a:cubicBezTo>
                            <a:pt x="26241" y="27054"/>
                            <a:pt x="25971" y="26887"/>
                            <a:pt x="25679" y="26720"/>
                          </a:cubicBezTo>
                          <a:cubicBezTo>
                            <a:pt x="25783" y="26575"/>
                            <a:pt x="25908" y="26429"/>
                            <a:pt x="26012" y="26283"/>
                          </a:cubicBezTo>
                          <a:close/>
                          <a:moveTo>
                            <a:pt x="37071" y="27095"/>
                          </a:moveTo>
                          <a:cubicBezTo>
                            <a:pt x="37154" y="27137"/>
                            <a:pt x="37258" y="27178"/>
                            <a:pt x="37341" y="27220"/>
                          </a:cubicBezTo>
                          <a:cubicBezTo>
                            <a:pt x="37321" y="27220"/>
                            <a:pt x="37300" y="27241"/>
                            <a:pt x="37279" y="27241"/>
                          </a:cubicBezTo>
                          <a:cubicBezTo>
                            <a:pt x="37217" y="27199"/>
                            <a:pt x="37133" y="27137"/>
                            <a:pt x="37071" y="27095"/>
                          </a:cubicBezTo>
                          <a:close/>
                          <a:moveTo>
                            <a:pt x="31691" y="26442"/>
                          </a:moveTo>
                          <a:cubicBezTo>
                            <a:pt x="31769" y="26442"/>
                            <a:pt x="31848" y="26445"/>
                            <a:pt x="31927" y="26450"/>
                          </a:cubicBezTo>
                          <a:cubicBezTo>
                            <a:pt x="31927" y="26450"/>
                            <a:pt x="31948" y="26450"/>
                            <a:pt x="31948" y="26470"/>
                          </a:cubicBezTo>
                          <a:cubicBezTo>
                            <a:pt x="31614" y="26616"/>
                            <a:pt x="31302" y="26762"/>
                            <a:pt x="30969" y="26929"/>
                          </a:cubicBezTo>
                          <a:cubicBezTo>
                            <a:pt x="30969" y="26908"/>
                            <a:pt x="30969" y="26866"/>
                            <a:pt x="30969" y="26845"/>
                          </a:cubicBezTo>
                          <a:cubicBezTo>
                            <a:pt x="30948" y="26741"/>
                            <a:pt x="30927" y="26637"/>
                            <a:pt x="30906" y="26533"/>
                          </a:cubicBezTo>
                          <a:lnTo>
                            <a:pt x="30906" y="26533"/>
                          </a:lnTo>
                          <a:cubicBezTo>
                            <a:pt x="30906" y="26658"/>
                            <a:pt x="30927" y="26804"/>
                            <a:pt x="30948" y="26929"/>
                          </a:cubicBezTo>
                          <a:cubicBezTo>
                            <a:pt x="30677" y="27074"/>
                            <a:pt x="30427" y="27199"/>
                            <a:pt x="30177" y="27345"/>
                          </a:cubicBezTo>
                          <a:cubicBezTo>
                            <a:pt x="30011" y="27220"/>
                            <a:pt x="29865" y="27074"/>
                            <a:pt x="29698" y="26949"/>
                          </a:cubicBezTo>
                          <a:cubicBezTo>
                            <a:pt x="29782" y="26908"/>
                            <a:pt x="29844" y="26887"/>
                            <a:pt x="29927" y="26845"/>
                          </a:cubicBezTo>
                          <a:cubicBezTo>
                            <a:pt x="30261" y="26699"/>
                            <a:pt x="30573" y="26595"/>
                            <a:pt x="30906" y="26533"/>
                          </a:cubicBezTo>
                          <a:cubicBezTo>
                            <a:pt x="31177" y="26469"/>
                            <a:pt x="31435" y="26442"/>
                            <a:pt x="31691" y="26442"/>
                          </a:cubicBezTo>
                          <a:close/>
                          <a:moveTo>
                            <a:pt x="8831" y="25825"/>
                          </a:moveTo>
                          <a:cubicBezTo>
                            <a:pt x="9393" y="25991"/>
                            <a:pt x="9914" y="26200"/>
                            <a:pt x="10435" y="26470"/>
                          </a:cubicBezTo>
                          <a:cubicBezTo>
                            <a:pt x="9810" y="26741"/>
                            <a:pt x="9206" y="27033"/>
                            <a:pt x="8602" y="27387"/>
                          </a:cubicBezTo>
                          <a:cubicBezTo>
                            <a:pt x="8310" y="27158"/>
                            <a:pt x="7998" y="26929"/>
                            <a:pt x="7706" y="26741"/>
                          </a:cubicBezTo>
                          <a:cubicBezTo>
                            <a:pt x="7977" y="26470"/>
                            <a:pt x="8269" y="26179"/>
                            <a:pt x="8560" y="25908"/>
                          </a:cubicBezTo>
                          <a:cubicBezTo>
                            <a:pt x="8644" y="25866"/>
                            <a:pt x="8748" y="25846"/>
                            <a:pt x="8831" y="25825"/>
                          </a:cubicBezTo>
                          <a:close/>
                          <a:moveTo>
                            <a:pt x="20660" y="26200"/>
                          </a:moveTo>
                          <a:cubicBezTo>
                            <a:pt x="20827" y="26283"/>
                            <a:pt x="21014" y="26366"/>
                            <a:pt x="21201" y="26470"/>
                          </a:cubicBezTo>
                          <a:cubicBezTo>
                            <a:pt x="20577" y="26741"/>
                            <a:pt x="19952" y="27033"/>
                            <a:pt x="19369" y="27387"/>
                          </a:cubicBezTo>
                          <a:cubicBezTo>
                            <a:pt x="19140" y="27199"/>
                            <a:pt x="18911" y="27033"/>
                            <a:pt x="18682" y="26887"/>
                          </a:cubicBezTo>
                          <a:cubicBezTo>
                            <a:pt x="19327" y="26637"/>
                            <a:pt x="19994" y="26408"/>
                            <a:pt x="20660" y="26200"/>
                          </a:cubicBezTo>
                          <a:close/>
                          <a:moveTo>
                            <a:pt x="29678" y="26949"/>
                          </a:moveTo>
                          <a:cubicBezTo>
                            <a:pt x="29844" y="27095"/>
                            <a:pt x="29990" y="27220"/>
                            <a:pt x="30157" y="27366"/>
                          </a:cubicBezTo>
                          <a:cubicBezTo>
                            <a:pt x="30136" y="27366"/>
                            <a:pt x="30136" y="27366"/>
                            <a:pt x="30115" y="27387"/>
                          </a:cubicBezTo>
                          <a:cubicBezTo>
                            <a:pt x="29948" y="27241"/>
                            <a:pt x="29782" y="27116"/>
                            <a:pt x="29594" y="26991"/>
                          </a:cubicBezTo>
                          <a:cubicBezTo>
                            <a:pt x="29615" y="26970"/>
                            <a:pt x="29657" y="26970"/>
                            <a:pt x="29678" y="26949"/>
                          </a:cubicBezTo>
                          <a:close/>
                          <a:moveTo>
                            <a:pt x="37904" y="27054"/>
                          </a:moveTo>
                          <a:cubicBezTo>
                            <a:pt x="37945" y="27095"/>
                            <a:pt x="37987" y="27116"/>
                            <a:pt x="38029" y="27137"/>
                          </a:cubicBezTo>
                          <a:cubicBezTo>
                            <a:pt x="38050" y="27220"/>
                            <a:pt x="38050" y="27303"/>
                            <a:pt x="38050" y="27387"/>
                          </a:cubicBezTo>
                          <a:cubicBezTo>
                            <a:pt x="37904" y="27324"/>
                            <a:pt x="37758" y="27262"/>
                            <a:pt x="37612" y="27199"/>
                          </a:cubicBezTo>
                          <a:cubicBezTo>
                            <a:pt x="37716" y="27158"/>
                            <a:pt x="37800" y="27116"/>
                            <a:pt x="37904" y="27054"/>
                          </a:cubicBezTo>
                          <a:close/>
                          <a:moveTo>
                            <a:pt x="41111" y="25825"/>
                          </a:moveTo>
                          <a:cubicBezTo>
                            <a:pt x="41215" y="25846"/>
                            <a:pt x="41298" y="25866"/>
                            <a:pt x="41382" y="25908"/>
                          </a:cubicBezTo>
                          <a:cubicBezTo>
                            <a:pt x="41444" y="25950"/>
                            <a:pt x="41507" y="26012"/>
                            <a:pt x="41590" y="26054"/>
                          </a:cubicBezTo>
                          <a:cubicBezTo>
                            <a:pt x="41591" y="26062"/>
                            <a:pt x="41593" y="26070"/>
                            <a:pt x="41594" y="26078"/>
                          </a:cubicBezTo>
                          <a:lnTo>
                            <a:pt x="41594" y="26078"/>
                          </a:lnTo>
                          <a:cubicBezTo>
                            <a:pt x="41593" y="26077"/>
                            <a:pt x="41591" y="26076"/>
                            <a:pt x="41590" y="26075"/>
                          </a:cubicBezTo>
                          <a:lnTo>
                            <a:pt x="41590" y="26075"/>
                          </a:lnTo>
                          <a:cubicBezTo>
                            <a:pt x="41611" y="26179"/>
                            <a:pt x="41632" y="26304"/>
                            <a:pt x="41652" y="26408"/>
                          </a:cubicBezTo>
                          <a:cubicBezTo>
                            <a:pt x="41633" y="26291"/>
                            <a:pt x="41613" y="26192"/>
                            <a:pt x="41594" y="26078"/>
                          </a:cubicBezTo>
                          <a:lnTo>
                            <a:pt x="41594" y="26078"/>
                          </a:lnTo>
                          <a:cubicBezTo>
                            <a:pt x="41842" y="26264"/>
                            <a:pt x="42070" y="26451"/>
                            <a:pt x="42298" y="26637"/>
                          </a:cubicBezTo>
                          <a:cubicBezTo>
                            <a:pt x="42111" y="26741"/>
                            <a:pt x="41923" y="26824"/>
                            <a:pt x="41736" y="26929"/>
                          </a:cubicBezTo>
                          <a:cubicBezTo>
                            <a:pt x="41715" y="26908"/>
                            <a:pt x="41715" y="26866"/>
                            <a:pt x="41715" y="26845"/>
                          </a:cubicBezTo>
                          <a:cubicBezTo>
                            <a:pt x="41694" y="26699"/>
                            <a:pt x="41673" y="26554"/>
                            <a:pt x="41652" y="26408"/>
                          </a:cubicBezTo>
                          <a:lnTo>
                            <a:pt x="41652" y="26408"/>
                          </a:lnTo>
                          <a:cubicBezTo>
                            <a:pt x="41673" y="26595"/>
                            <a:pt x="41694" y="26762"/>
                            <a:pt x="41694" y="26929"/>
                          </a:cubicBezTo>
                          <a:cubicBezTo>
                            <a:pt x="41423" y="27074"/>
                            <a:pt x="41153" y="27220"/>
                            <a:pt x="40882" y="27387"/>
                          </a:cubicBezTo>
                          <a:cubicBezTo>
                            <a:pt x="40403" y="26991"/>
                            <a:pt x="39903" y="26679"/>
                            <a:pt x="39362" y="26408"/>
                          </a:cubicBezTo>
                          <a:cubicBezTo>
                            <a:pt x="39945" y="26179"/>
                            <a:pt x="40528" y="25971"/>
                            <a:pt x="41111" y="25825"/>
                          </a:cubicBezTo>
                          <a:close/>
                          <a:moveTo>
                            <a:pt x="51878" y="25825"/>
                          </a:moveTo>
                          <a:cubicBezTo>
                            <a:pt x="52024" y="25866"/>
                            <a:pt x="52169" y="25908"/>
                            <a:pt x="52336" y="25971"/>
                          </a:cubicBezTo>
                          <a:cubicBezTo>
                            <a:pt x="52732" y="26116"/>
                            <a:pt x="53107" y="26283"/>
                            <a:pt x="53481" y="26470"/>
                          </a:cubicBezTo>
                          <a:cubicBezTo>
                            <a:pt x="53148" y="26616"/>
                            <a:pt x="52815" y="26762"/>
                            <a:pt x="52482" y="26929"/>
                          </a:cubicBezTo>
                          <a:cubicBezTo>
                            <a:pt x="52482" y="26908"/>
                            <a:pt x="52482" y="26866"/>
                            <a:pt x="52482" y="26845"/>
                          </a:cubicBezTo>
                          <a:cubicBezTo>
                            <a:pt x="52461" y="26699"/>
                            <a:pt x="52419" y="26554"/>
                            <a:pt x="52399" y="26408"/>
                          </a:cubicBezTo>
                          <a:lnTo>
                            <a:pt x="52399" y="26408"/>
                          </a:lnTo>
                          <a:cubicBezTo>
                            <a:pt x="52419" y="26595"/>
                            <a:pt x="52440" y="26762"/>
                            <a:pt x="52461" y="26929"/>
                          </a:cubicBezTo>
                          <a:cubicBezTo>
                            <a:pt x="52190" y="27074"/>
                            <a:pt x="51920" y="27220"/>
                            <a:pt x="51649" y="27387"/>
                          </a:cubicBezTo>
                          <a:cubicBezTo>
                            <a:pt x="51149" y="26991"/>
                            <a:pt x="50649" y="26679"/>
                            <a:pt x="50129" y="26408"/>
                          </a:cubicBezTo>
                          <a:cubicBezTo>
                            <a:pt x="50712" y="26179"/>
                            <a:pt x="51295" y="25971"/>
                            <a:pt x="51878" y="25825"/>
                          </a:cubicBezTo>
                          <a:close/>
                          <a:moveTo>
                            <a:pt x="26658" y="27303"/>
                          </a:moveTo>
                          <a:cubicBezTo>
                            <a:pt x="26679" y="27345"/>
                            <a:pt x="26699" y="27366"/>
                            <a:pt x="26720" y="27408"/>
                          </a:cubicBezTo>
                          <a:cubicBezTo>
                            <a:pt x="26699" y="27387"/>
                            <a:pt x="26658" y="27345"/>
                            <a:pt x="26637" y="27324"/>
                          </a:cubicBezTo>
                          <a:cubicBezTo>
                            <a:pt x="26637" y="27324"/>
                            <a:pt x="26658" y="27324"/>
                            <a:pt x="26658" y="27303"/>
                          </a:cubicBezTo>
                          <a:close/>
                          <a:moveTo>
                            <a:pt x="35592" y="26533"/>
                          </a:moveTo>
                          <a:cubicBezTo>
                            <a:pt x="35717" y="26575"/>
                            <a:pt x="35842" y="26616"/>
                            <a:pt x="35967" y="26658"/>
                          </a:cubicBezTo>
                          <a:cubicBezTo>
                            <a:pt x="36342" y="26866"/>
                            <a:pt x="36717" y="27116"/>
                            <a:pt x="37071" y="27366"/>
                          </a:cubicBezTo>
                          <a:cubicBezTo>
                            <a:pt x="36987" y="27408"/>
                            <a:pt x="36883" y="27470"/>
                            <a:pt x="36800" y="27512"/>
                          </a:cubicBezTo>
                          <a:cubicBezTo>
                            <a:pt x="36175" y="27303"/>
                            <a:pt x="35571" y="27074"/>
                            <a:pt x="34967" y="26804"/>
                          </a:cubicBezTo>
                          <a:cubicBezTo>
                            <a:pt x="35176" y="26720"/>
                            <a:pt x="35384" y="26616"/>
                            <a:pt x="35592" y="26533"/>
                          </a:cubicBezTo>
                          <a:close/>
                          <a:moveTo>
                            <a:pt x="42381" y="26720"/>
                          </a:moveTo>
                          <a:cubicBezTo>
                            <a:pt x="42569" y="26866"/>
                            <a:pt x="42756" y="27033"/>
                            <a:pt x="42923" y="27199"/>
                          </a:cubicBezTo>
                          <a:cubicBezTo>
                            <a:pt x="42548" y="27345"/>
                            <a:pt x="42173" y="27449"/>
                            <a:pt x="41798" y="27533"/>
                          </a:cubicBezTo>
                          <a:cubicBezTo>
                            <a:pt x="41777" y="27366"/>
                            <a:pt x="41757" y="27199"/>
                            <a:pt x="41736" y="27012"/>
                          </a:cubicBezTo>
                          <a:cubicBezTo>
                            <a:pt x="41944" y="26908"/>
                            <a:pt x="42173" y="26804"/>
                            <a:pt x="42381" y="26720"/>
                          </a:cubicBezTo>
                          <a:close/>
                          <a:moveTo>
                            <a:pt x="48504" y="27137"/>
                          </a:moveTo>
                          <a:lnTo>
                            <a:pt x="48504" y="27137"/>
                          </a:lnTo>
                          <a:cubicBezTo>
                            <a:pt x="48462" y="27283"/>
                            <a:pt x="48442" y="27408"/>
                            <a:pt x="48421" y="27553"/>
                          </a:cubicBezTo>
                          <a:cubicBezTo>
                            <a:pt x="48358" y="27491"/>
                            <a:pt x="48317" y="27449"/>
                            <a:pt x="48254" y="27408"/>
                          </a:cubicBezTo>
                          <a:cubicBezTo>
                            <a:pt x="48233" y="27366"/>
                            <a:pt x="48233" y="27324"/>
                            <a:pt x="48213" y="27283"/>
                          </a:cubicBezTo>
                          <a:cubicBezTo>
                            <a:pt x="48317" y="27241"/>
                            <a:pt x="48400" y="27199"/>
                            <a:pt x="48504" y="27137"/>
                          </a:cubicBezTo>
                          <a:close/>
                          <a:moveTo>
                            <a:pt x="69913" y="24367"/>
                          </a:moveTo>
                          <a:cubicBezTo>
                            <a:pt x="70080" y="25221"/>
                            <a:pt x="70205" y="26096"/>
                            <a:pt x="70288" y="26949"/>
                          </a:cubicBezTo>
                          <a:cubicBezTo>
                            <a:pt x="70184" y="27158"/>
                            <a:pt x="70059" y="27345"/>
                            <a:pt x="69955" y="27553"/>
                          </a:cubicBezTo>
                          <a:cubicBezTo>
                            <a:pt x="69497" y="27178"/>
                            <a:pt x="68997" y="26866"/>
                            <a:pt x="68497" y="26595"/>
                          </a:cubicBezTo>
                          <a:cubicBezTo>
                            <a:pt x="68997" y="25866"/>
                            <a:pt x="69476" y="25138"/>
                            <a:pt x="69913" y="24367"/>
                          </a:cubicBezTo>
                          <a:close/>
                          <a:moveTo>
                            <a:pt x="43881" y="27158"/>
                          </a:moveTo>
                          <a:cubicBezTo>
                            <a:pt x="43943" y="27199"/>
                            <a:pt x="44027" y="27241"/>
                            <a:pt x="44089" y="27303"/>
                          </a:cubicBezTo>
                          <a:cubicBezTo>
                            <a:pt x="43943" y="27387"/>
                            <a:pt x="43797" y="27470"/>
                            <a:pt x="43652" y="27574"/>
                          </a:cubicBezTo>
                          <a:cubicBezTo>
                            <a:pt x="43589" y="27491"/>
                            <a:pt x="43527" y="27428"/>
                            <a:pt x="43443" y="27366"/>
                          </a:cubicBezTo>
                          <a:cubicBezTo>
                            <a:pt x="43589" y="27303"/>
                            <a:pt x="43735" y="27220"/>
                            <a:pt x="43881" y="27158"/>
                          </a:cubicBezTo>
                          <a:close/>
                          <a:moveTo>
                            <a:pt x="41715" y="27033"/>
                          </a:moveTo>
                          <a:cubicBezTo>
                            <a:pt x="41736" y="27199"/>
                            <a:pt x="41736" y="27366"/>
                            <a:pt x="41757" y="27533"/>
                          </a:cubicBezTo>
                          <a:cubicBezTo>
                            <a:pt x="41569" y="27574"/>
                            <a:pt x="41361" y="27595"/>
                            <a:pt x="41173" y="27616"/>
                          </a:cubicBezTo>
                          <a:cubicBezTo>
                            <a:pt x="41111" y="27553"/>
                            <a:pt x="41028" y="27491"/>
                            <a:pt x="40965" y="27428"/>
                          </a:cubicBezTo>
                          <a:cubicBezTo>
                            <a:pt x="41215" y="27303"/>
                            <a:pt x="41465" y="27158"/>
                            <a:pt x="41715" y="27033"/>
                          </a:cubicBezTo>
                          <a:close/>
                          <a:moveTo>
                            <a:pt x="53586" y="26512"/>
                          </a:moveTo>
                          <a:cubicBezTo>
                            <a:pt x="53856" y="26658"/>
                            <a:pt x="54127" y="26824"/>
                            <a:pt x="54398" y="26991"/>
                          </a:cubicBezTo>
                          <a:cubicBezTo>
                            <a:pt x="53877" y="27199"/>
                            <a:pt x="53357" y="27387"/>
                            <a:pt x="52836" y="27553"/>
                          </a:cubicBezTo>
                          <a:cubicBezTo>
                            <a:pt x="52732" y="27574"/>
                            <a:pt x="52648" y="27595"/>
                            <a:pt x="52565" y="27616"/>
                          </a:cubicBezTo>
                          <a:cubicBezTo>
                            <a:pt x="52544" y="27408"/>
                            <a:pt x="52523" y="27220"/>
                            <a:pt x="52503" y="27012"/>
                          </a:cubicBezTo>
                          <a:cubicBezTo>
                            <a:pt x="52857" y="26845"/>
                            <a:pt x="53211" y="26679"/>
                            <a:pt x="53586" y="26512"/>
                          </a:cubicBezTo>
                          <a:close/>
                          <a:moveTo>
                            <a:pt x="2083" y="27116"/>
                          </a:moveTo>
                          <a:cubicBezTo>
                            <a:pt x="1979" y="27283"/>
                            <a:pt x="1896" y="27470"/>
                            <a:pt x="1813" y="27637"/>
                          </a:cubicBezTo>
                          <a:cubicBezTo>
                            <a:pt x="1709" y="27553"/>
                            <a:pt x="1625" y="27491"/>
                            <a:pt x="1521" y="27408"/>
                          </a:cubicBezTo>
                          <a:cubicBezTo>
                            <a:pt x="1709" y="27303"/>
                            <a:pt x="1896" y="27220"/>
                            <a:pt x="2083" y="27116"/>
                          </a:cubicBezTo>
                          <a:close/>
                          <a:moveTo>
                            <a:pt x="39216" y="26470"/>
                          </a:moveTo>
                          <a:cubicBezTo>
                            <a:pt x="39757" y="26741"/>
                            <a:pt x="40278" y="27054"/>
                            <a:pt x="40799" y="27428"/>
                          </a:cubicBezTo>
                          <a:cubicBezTo>
                            <a:pt x="40674" y="27491"/>
                            <a:pt x="40569" y="27574"/>
                            <a:pt x="40465" y="27637"/>
                          </a:cubicBezTo>
                          <a:cubicBezTo>
                            <a:pt x="39674" y="27595"/>
                            <a:pt x="38903" y="27387"/>
                            <a:pt x="38216" y="26970"/>
                          </a:cubicBezTo>
                          <a:cubicBezTo>
                            <a:pt x="38195" y="26949"/>
                            <a:pt x="38195" y="26929"/>
                            <a:pt x="38195" y="26908"/>
                          </a:cubicBezTo>
                          <a:cubicBezTo>
                            <a:pt x="38529" y="26741"/>
                            <a:pt x="38862" y="26595"/>
                            <a:pt x="39216" y="26470"/>
                          </a:cubicBezTo>
                          <a:close/>
                          <a:moveTo>
                            <a:pt x="40861" y="27491"/>
                          </a:moveTo>
                          <a:cubicBezTo>
                            <a:pt x="40924" y="27533"/>
                            <a:pt x="40986" y="27574"/>
                            <a:pt x="41048" y="27637"/>
                          </a:cubicBezTo>
                          <a:lnTo>
                            <a:pt x="40611" y="27637"/>
                          </a:lnTo>
                          <a:cubicBezTo>
                            <a:pt x="40694" y="27595"/>
                            <a:pt x="40778" y="27533"/>
                            <a:pt x="40861" y="27491"/>
                          </a:cubicBezTo>
                          <a:close/>
                          <a:moveTo>
                            <a:pt x="25075" y="27616"/>
                          </a:moveTo>
                          <a:cubicBezTo>
                            <a:pt x="25075" y="27616"/>
                            <a:pt x="25054" y="27637"/>
                            <a:pt x="25054" y="27657"/>
                          </a:cubicBezTo>
                          <a:lnTo>
                            <a:pt x="25054" y="27657"/>
                          </a:lnTo>
                          <a:cubicBezTo>
                            <a:pt x="25054" y="27637"/>
                            <a:pt x="25075" y="27637"/>
                            <a:pt x="25075" y="27616"/>
                          </a:cubicBezTo>
                          <a:close/>
                          <a:moveTo>
                            <a:pt x="59625" y="25991"/>
                          </a:moveTo>
                          <a:cubicBezTo>
                            <a:pt x="60146" y="26179"/>
                            <a:pt x="60666" y="26408"/>
                            <a:pt x="61166" y="26699"/>
                          </a:cubicBezTo>
                          <a:cubicBezTo>
                            <a:pt x="60708" y="27033"/>
                            <a:pt x="60250" y="27366"/>
                            <a:pt x="59771" y="27678"/>
                          </a:cubicBezTo>
                          <a:cubicBezTo>
                            <a:pt x="59750" y="27116"/>
                            <a:pt x="59688" y="26554"/>
                            <a:pt x="59625" y="25991"/>
                          </a:cubicBezTo>
                          <a:close/>
                          <a:moveTo>
                            <a:pt x="17703" y="26470"/>
                          </a:moveTo>
                          <a:cubicBezTo>
                            <a:pt x="17953" y="26595"/>
                            <a:pt x="18203" y="26720"/>
                            <a:pt x="18432" y="26866"/>
                          </a:cubicBezTo>
                          <a:cubicBezTo>
                            <a:pt x="17724" y="27137"/>
                            <a:pt x="17036" y="27428"/>
                            <a:pt x="16370" y="27741"/>
                          </a:cubicBezTo>
                          <a:cubicBezTo>
                            <a:pt x="16203" y="27595"/>
                            <a:pt x="16037" y="27449"/>
                            <a:pt x="15870" y="27324"/>
                          </a:cubicBezTo>
                          <a:cubicBezTo>
                            <a:pt x="16453" y="27012"/>
                            <a:pt x="17078" y="26720"/>
                            <a:pt x="17703" y="26470"/>
                          </a:cubicBezTo>
                          <a:close/>
                          <a:moveTo>
                            <a:pt x="52482" y="27033"/>
                          </a:moveTo>
                          <a:cubicBezTo>
                            <a:pt x="52482" y="27241"/>
                            <a:pt x="52503" y="27428"/>
                            <a:pt x="52523" y="27637"/>
                          </a:cubicBezTo>
                          <a:cubicBezTo>
                            <a:pt x="52378" y="27678"/>
                            <a:pt x="52232" y="27699"/>
                            <a:pt x="52086" y="27741"/>
                          </a:cubicBezTo>
                          <a:cubicBezTo>
                            <a:pt x="51961" y="27637"/>
                            <a:pt x="51836" y="27533"/>
                            <a:pt x="51711" y="27428"/>
                          </a:cubicBezTo>
                          <a:cubicBezTo>
                            <a:pt x="51961" y="27303"/>
                            <a:pt x="52211" y="27158"/>
                            <a:pt x="52482" y="27033"/>
                          </a:cubicBezTo>
                          <a:close/>
                          <a:moveTo>
                            <a:pt x="37175" y="27449"/>
                          </a:moveTo>
                          <a:cubicBezTo>
                            <a:pt x="37300" y="27553"/>
                            <a:pt x="37446" y="27657"/>
                            <a:pt x="37571" y="27762"/>
                          </a:cubicBezTo>
                          <a:cubicBezTo>
                            <a:pt x="37362" y="27699"/>
                            <a:pt x="37154" y="27637"/>
                            <a:pt x="36967" y="27574"/>
                          </a:cubicBezTo>
                          <a:cubicBezTo>
                            <a:pt x="37029" y="27533"/>
                            <a:pt x="37112" y="27491"/>
                            <a:pt x="37175" y="27449"/>
                          </a:cubicBezTo>
                          <a:close/>
                          <a:moveTo>
                            <a:pt x="46401" y="26512"/>
                          </a:moveTo>
                          <a:cubicBezTo>
                            <a:pt x="46713" y="26658"/>
                            <a:pt x="47025" y="26824"/>
                            <a:pt x="47317" y="27012"/>
                          </a:cubicBezTo>
                          <a:cubicBezTo>
                            <a:pt x="47150" y="27262"/>
                            <a:pt x="46963" y="27533"/>
                            <a:pt x="46755" y="27762"/>
                          </a:cubicBezTo>
                          <a:cubicBezTo>
                            <a:pt x="46546" y="27387"/>
                            <a:pt x="46317" y="27012"/>
                            <a:pt x="46067" y="26658"/>
                          </a:cubicBezTo>
                          <a:cubicBezTo>
                            <a:pt x="46192" y="26595"/>
                            <a:pt x="46297" y="26554"/>
                            <a:pt x="46401" y="26512"/>
                          </a:cubicBezTo>
                          <a:close/>
                          <a:moveTo>
                            <a:pt x="28449" y="26470"/>
                          </a:moveTo>
                          <a:cubicBezTo>
                            <a:pt x="28657" y="26554"/>
                            <a:pt x="28845" y="26658"/>
                            <a:pt x="29032" y="26783"/>
                          </a:cubicBezTo>
                          <a:cubicBezTo>
                            <a:pt x="28615" y="26991"/>
                            <a:pt x="28220" y="27241"/>
                            <a:pt x="27845" y="27553"/>
                          </a:cubicBezTo>
                          <a:cubicBezTo>
                            <a:pt x="27720" y="27637"/>
                            <a:pt x="27616" y="27720"/>
                            <a:pt x="27512" y="27803"/>
                          </a:cubicBezTo>
                          <a:cubicBezTo>
                            <a:pt x="27491" y="27512"/>
                            <a:pt x="27470" y="27199"/>
                            <a:pt x="27449" y="26908"/>
                          </a:cubicBezTo>
                          <a:cubicBezTo>
                            <a:pt x="27782" y="26741"/>
                            <a:pt x="28116" y="26595"/>
                            <a:pt x="28449" y="26470"/>
                          </a:cubicBezTo>
                          <a:close/>
                          <a:moveTo>
                            <a:pt x="59125" y="25825"/>
                          </a:moveTo>
                          <a:cubicBezTo>
                            <a:pt x="59229" y="25866"/>
                            <a:pt x="59313" y="25887"/>
                            <a:pt x="59417" y="25908"/>
                          </a:cubicBezTo>
                          <a:cubicBezTo>
                            <a:pt x="59500" y="26533"/>
                            <a:pt x="59563" y="27158"/>
                            <a:pt x="59604" y="27803"/>
                          </a:cubicBezTo>
                          <a:cubicBezTo>
                            <a:pt x="59583" y="27803"/>
                            <a:pt x="59563" y="27824"/>
                            <a:pt x="59521" y="27845"/>
                          </a:cubicBezTo>
                          <a:cubicBezTo>
                            <a:pt x="58875" y="27241"/>
                            <a:pt x="58146" y="26783"/>
                            <a:pt x="57376" y="26429"/>
                          </a:cubicBezTo>
                          <a:cubicBezTo>
                            <a:pt x="57959" y="26179"/>
                            <a:pt x="58542" y="25991"/>
                            <a:pt x="59125" y="25825"/>
                          </a:cubicBezTo>
                          <a:close/>
                          <a:moveTo>
                            <a:pt x="521" y="26949"/>
                          </a:moveTo>
                          <a:cubicBezTo>
                            <a:pt x="709" y="27054"/>
                            <a:pt x="875" y="27178"/>
                            <a:pt x="1063" y="27303"/>
                          </a:cubicBezTo>
                          <a:cubicBezTo>
                            <a:pt x="751" y="27470"/>
                            <a:pt x="438" y="27657"/>
                            <a:pt x="147" y="27866"/>
                          </a:cubicBezTo>
                          <a:cubicBezTo>
                            <a:pt x="272" y="27553"/>
                            <a:pt x="396" y="27241"/>
                            <a:pt x="521" y="26949"/>
                          </a:cubicBezTo>
                          <a:close/>
                          <a:moveTo>
                            <a:pt x="48733" y="27074"/>
                          </a:moveTo>
                          <a:cubicBezTo>
                            <a:pt x="48775" y="27345"/>
                            <a:pt x="48796" y="27616"/>
                            <a:pt x="48816" y="27887"/>
                          </a:cubicBezTo>
                          <a:cubicBezTo>
                            <a:pt x="48733" y="27824"/>
                            <a:pt x="48671" y="27762"/>
                            <a:pt x="48608" y="27699"/>
                          </a:cubicBezTo>
                          <a:cubicBezTo>
                            <a:pt x="48650" y="27491"/>
                            <a:pt x="48692" y="27283"/>
                            <a:pt x="48733" y="27074"/>
                          </a:cubicBezTo>
                          <a:close/>
                          <a:moveTo>
                            <a:pt x="4458" y="27137"/>
                          </a:moveTo>
                          <a:cubicBezTo>
                            <a:pt x="4562" y="27199"/>
                            <a:pt x="4687" y="27283"/>
                            <a:pt x="4791" y="27366"/>
                          </a:cubicBezTo>
                          <a:cubicBezTo>
                            <a:pt x="4499" y="27533"/>
                            <a:pt x="4208" y="27720"/>
                            <a:pt x="3916" y="27907"/>
                          </a:cubicBezTo>
                          <a:cubicBezTo>
                            <a:pt x="4103" y="27637"/>
                            <a:pt x="4270" y="27387"/>
                            <a:pt x="4458" y="27137"/>
                          </a:cubicBezTo>
                          <a:close/>
                          <a:moveTo>
                            <a:pt x="27262" y="26991"/>
                          </a:moveTo>
                          <a:cubicBezTo>
                            <a:pt x="27283" y="27303"/>
                            <a:pt x="27303" y="27616"/>
                            <a:pt x="27324" y="27907"/>
                          </a:cubicBezTo>
                          <a:cubicBezTo>
                            <a:pt x="27241" y="27845"/>
                            <a:pt x="27158" y="27762"/>
                            <a:pt x="27074" y="27699"/>
                          </a:cubicBezTo>
                          <a:cubicBezTo>
                            <a:pt x="26970" y="27553"/>
                            <a:pt x="26866" y="27408"/>
                            <a:pt x="26762" y="27262"/>
                          </a:cubicBezTo>
                          <a:cubicBezTo>
                            <a:pt x="26929" y="27178"/>
                            <a:pt x="27095" y="27074"/>
                            <a:pt x="27262" y="26991"/>
                          </a:cubicBezTo>
                          <a:close/>
                          <a:moveTo>
                            <a:pt x="37487" y="27283"/>
                          </a:moveTo>
                          <a:cubicBezTo>
                            <a:pt x="37675" y="27366"/>
                            <a:pt x="37883" y="27449"/>
                            <a:pt x="38070" y="27553"/>
                          </a:cubicBezTo>
                          <a:cubicBezTo>
                            <a:pt x="38070" y="27657"/>
                            <a:pt x="38091" y="27782"/>
                            <a:pt x="38091" y="27907"/>
                          </a:cubicBezTo>
                          <a:lnTo>
                            <a:pt x="38070" y="27907"/>
                          </a:lnTo>
                          <a:cubicBezTo>
                            <a:pt x="37862" y="27699"/>
                            <a:pt x="37633" y="27512"/>
                            <a:pt x="37383" y="27324"/>
                          </a:cubicBezTo>
                          <a:cubicBezTo>
                            <a:pt x="37425" y="27303"/>
                            <a:pt x="37446" y="27303"/>
                            <a:pt x="37487" y="27283"/>
                          </a:cubicBezTo>
                          <a:close/>
                          <a:moveTo>
                            <a:pt x="70350" y="27595"/>
                          </a:moveTo>
                          <a:cubicBezTo>
                            <a:pt x="70371" y="27699"/>
                            <a:pt x="70371" y="27803"/>
                            <a:pt x="70371" y="27907"/>
                          </a:cubicBezTo>
                          <a:cubicBezTo>
                            <a:pt x="70330" y="27866"/>
                            <a:pt x="70288" y="27824"/>
                            <a:pt x="70246" y="27803"/>
                          </a:cubicBezTo>
                          <a:cubicBezTo>
                            <a:pt x="70267" y="27720"/>
                            <a:pt x="70309" y="27657"/>
                            <a:pt x="70350" y="27595"/>
                          </a:cubicBezTo>
                          <a:close/>
                          <a:moveTo>
                            <a:pt x="47421" y="27095"/>
                          </a:moveTo>
                          <a:cubicBezTo>
                            <a:pt x="47567" y="27178"/>
                            <a:pt x="47692" y="27262"/>
                            <a:pt x="47838" y="27366"/>
                          </a:cubicBezTo>
                          <a:cubicBezTo>
                            <a:pt x="47504" y="27553"/>
                            <a:pt x="47192" y="27741"/>
                            <a:pt x="46880" y="27949"/>
                          </a:cubicBezTo>
                          <a:cubicBezTo>
                            <a:pt x="47088" y="27678"/>
                            <a:pt x="47255" y="27387"/>
                            <a:pt x="47421" y="27095"/>
                          </a:cubicBezTo>
                          <a:close/>
                          <a:moveTo>
                            <a:pt x="34238" y="27178"/>
                          </a:moveTo>
                          <a:cubicBezTo>
                            <a:pt x="34322" y="27220"/>
                            <a:pt x="34405" y="27283"/>
                            <a:pt x="34488" y="27324"/>
                          </a:cubicBezTo>
                          <a:cubicBezTo>
                            <a:pt x="34509" y="27553"/>
                            <a:pt x="34530" y="27782"/>
                            <a:pt x="34551" y="28012"/>
                          </a:cubicBezTo>
                          <a:cubicBezTo>
                            <a:pt x="34301" y="27803"/>
                            <a:pt x="34072" y="27595"/>
                            <a:pt x="33801" y="27408"/>
                          </a:cubicBezTo>
                          <a:cubicBezTo>
                            <a:pt x="33947" y="27324"/>
                            <a:pt x="34093" y="27262"/>
                            <a:pt x="34238" y="27178"/>
                          </a:cubicBezTo>
                          <a:close/>
                          <a:moveTo>
                            <a:pt x="45234" y="27054"/>
                          </a:moveTo>
                          <a:cubicBezTo>
                            <a:pt x="45255" y="27387"/>
                            <a:pt x="45297" y="27699"/>
                            <a:pt x="45318" y="28012"/>
                          </a:cubicBezTo>
                          <a:cubicBezTo>
                            <a:pt x="45068" y="27803"/>
                            <a:pt x="44818" y="27595"/>
                            <a:pt x="44568" y="27408"/>
                          </a:cubicBezTo>
                          <a:cubicBezTo>
                            <a:pt x="44797" y="27283"/>
                            <a:pt x="45005" y="27178"/>
                            <a:pt x="45234" y="27054"/>
                          </a:cubicBezTo>
                          <a:close/>
                          <a:moveTo>
                            <a:pt x="55981" y="27054"/>
                          </a:moveTo>
                          <a:cubicBezTo>
                            <a:pt x="56022" y="27387"/>
                            <a:pt x="56043" y="27699"/>
                            <a:pt x="56064" y="28012"/>
                          </a:cubicBezTo>
                          <a:cubicBezTo>
                            <a:pt x="55835" y="27803"/>
                            <a:pt x="55585" y="27595"/>
                            <a:pt x="55335" y="27408"/>
                          </a:cubicBezTo>
                          <a:cubicBezTo>
                            <a:pt x="55543" y="27283"/>
                            <a:pt x="55772" y="27178"/>
                            <a:pt x="55981" y="27054"/>
                          </a:cubicBezTo>
                          <a:close/>
                          <a:moveTo>
                            <a:pt x="66206" y="25825"/>
                          </a:moveTo>
                          <a:cubicBezTo>
                            <a:pt x="66352" y="25866"/>
                            <a:pt x="66477" y="25929"/>
                            <a:pt x="66623" y="25971"/>
                          </a:cubicBezTo>
                          <a:cubicBezTo>
                            <a:pt x="66706" y="26637"/>
                            <a:pt x="66789" y="27324"/>
                            <a:pt x="66831" y="28012"/>
                          </a:cubicBezTo>
                          <a:cubicBezTo>
                            <a:pt x="66331" y="27574"/>
                            <a:pt x="65810" y="27178"/>
                            <a:pt x="65269" y="26866"/>
                          </a:cubicBezTo>
                          <a:cubicBezTo>
                            <a:pt x="65581" y="26533"/>
                            <a:pt x="65894" y="26179"/>
                            <a:pt x="66206" y="25825"/>
                          </a:cubicBezTo>
                          <a:close/>
                          <a:moveTo>
                            <a:pt x="24888" y="26512"/>
                          </a:moveTo>
                          <a:cubicBezTo>
                            <a:pt x="25096" y="26595"/>
                            <a:pt x="25283" y="26720"/>
                            <a:pt x="25492" y="26824"/>
                          </a:cubicBezTo>
                          <a:cubicBezTo>
                            <a:pt x="25346" y="27074"/>
                            <a:pt x="25200" y="27345"/>
                            <a:pt x="25075" y="27616"/>
                          </a:cubicBezTo>
                          <a:cubicBezTo>
                            <a:pt x="25242" y="27366"/>
                            <a:pt x="25408" y="27116"/>
                            <a:pt x="25575" y="26866"/>
                          </a:cubicBezTo>
                          <a:cubicBezTo>
                            <a:pt x="25825" y="27033"/>
                            <a:pt x="26075" y="27199"/>
                            <a:pt x="26304" y="27366"/>
                          </a:cubicBezTo>
                          <a:cubicBezTo>
                            <a:pt x="25929" y="27574"/>
                            <a:pt x="25575" y="27803"/>
                            <a:pt x="25221" y="28032"/>
                          </a:cubicBezTo>
                          <a:cubicBezTo>
                            <a:pt x="25158" y="27907"/>
                            <a:pt x="25117" y="27782"/>
                            <a:pt x="25054" y="27657"/>
                          </a:cubicBezTo>
                          <a:cubicBezTo>
                            <a:pt x="24908" y="27303"/>
                            <a:pt x="24763" y="26970"/>
                            <a:pt x="24638" y="26616"/>
                          </a:cubicBezTo>
                          <a:cubicBezTo>
                            <a:pt x="24721" y="26575"/>
                            <a:pt x="24804" y="26533"/>
                            <a:pt x="24888" y="26512"/>
                          </a:cubicBezTo>
                          <a:close/>
                          <a:moveTo>
                            <a:pt x="34842" y="26866"/>
                          </a:moveTo>
                          <a:cubicBezTo>
                            <a:pt x="35467" y="27137"/>
                            <a:pt x="36071" y="27366"/>
                            <a:pt x="36696" y="27574"/>
                          </a:cubicBezTo>
                          <a:cubicBezTo>
                            <a:pt x="36446" y="27720"/>
                            <a:pt x="36217" y="27887"/>
                            <a:pt x="35967" y="28053"/>
                          </a:cubicBezTo>
                          <a:cubicBezTo>
                            <a:pt x="35592" y="27616"/>
                            <a:pt x="35196" y="27241"/>
                            <a:pt x="34697" y="26929"/>
                          </a:cubicBezTo>
                          <a:cubicBezTo>
                            <a:pt x="34759" y="26908"/>
                            <a:pt x="34801" y="26887"/>
                            <a:pt x="34842" y="26866"/>
                          </a:cubicBezTo>
                          <a:close/>
                          <a:moveTo>
                            <a:pt x="38237" y="27262"/>
                          </a:moveTo>
                          <a:cubicBezTo>
                            <a:pt x="38445" y="27366"/>
                            <a:pt x="38695" y="27470"/>
                            <a:pt x="38945" y="27553"/>
                          </a:cubicBezTo>
                          <a:cubicBezTo>
                            <a:pt x="39341" y="27678"/>
                            <a:pt x="39736" y="27762"/>
                            <a:pt x="40132" y="27824"/>
                          </a:cubicBezTo>
                          <a:cubicBezTo>
                            <a:pt x="39986" y="27928"/>
                            <a:pt x="39861" y="28012"/>
                            <a:pt x="39716" y="28116"/>
                          </a:cubicBezTo>
                          <a:cubicBezTo>
                            <a:pt x="39237" y="27887"/>
                            <a:pt x="38737" y="27678"/>
                            <a:pt x="38237" y="27470"/>
                          </a:cubicBezTo>
                          <a:cubicBezTo>
                            <a:pt x="38237" y="27387"/>
                            <a:pt x="38237" y="27324"/>
                            <a:pt x="38237" y="27262"/>
                          </a:cubicBezTo>
                          <a:close/>
                          <a:moveTo>
                            <a:pt x="51628" y="27491"/>
                          </a:moveTo>
                          <a:cubicBezTo>
                            <a:pt x="51753" y="27574"/>
                            <a:pt x="51878" y="27678"/>
                            <a:pt x="52003" y="27782"/>
                          </a:cubicBezTo>
                          <a:cubicBezTo>
                            <a:pt x="51545" y="27907"/>
                            <a:pt x="51087" y="28012"/>
                            <a:pt x="50628" y="28116"/>
                          </a:cubicBezTo>
                          <a:cubicBezTo>
                            <a:pt x="50962" y="27887"/>
                            <a:pt x="51295" y="27678"/>
                            <a:pt x="51628" y="27491"/>
                          </a:cubicBezTo>
                          <a:close/>
                          <a:moveTo>
                            <a:pt x="30948" y="27033"/>
                          </a:moveTo>
                          <a:cubicBezTo>
                            <a:pt x="30990" y="27366"/>
                            <a:pt x="31010" y="27720"/>
                            <a:pt x="31031" y="28053"/>
                          </a:cubicBezTo>
                          <a:cubicBezTo>
                            <a:pt x="31031" y="28095"/>
                            <a:pt x="31031" y="28136"/>
                            <a:pt x="31031" y="28178"/>
                          </a:cubicBezTo>
                          <a:cubicBezTo>
                            <a:pt x="30761" y="27907"/>
                            <a:pt x="30490" y="27657"/>
                            <a:pt x="30198" y="27428"/>
                          </a:cubicBezTo>
                          <a:lnTo>
                            <a:pt x="30240" y="27428"/>
                          </a:lnTo>
                          <a:cubicBezTo>
                            <a:pt x="30490" y="27637"/>
                            <a:pt x="30761" y="27845"/>
                            <a:pt x="31031" y="28053"/>
                          </a:cubicBezTo>
                          <a:cubicBezTo>
                            <a:pt x="30761" y="27845"/>
                            <a:pt x="30511" y="27637"/>
                            <a:pt x="30240" y="27408"/>
                          </a:cubicBezTo>
                          <a:cubicBezTo>
                            <a:pt x="30469" y="27283"/>
                            <a:pt x="30719" y="27158"/>
                            <a:pt x="30948" y="27033"/>
                          </a:cubicBezTo>
                          <a:close/>
                          <a:moveTo>
                            <a:pt x="41777" y="27845"/>
                          </a:moveTo>
                          <a:cubicBezTo>
                            <a:pt x="41777" y="27949"/>
                            <a:pt x="41798" y="28074"/>
                            <a:pt x="41798" y="28178"/>
                          </a:cubicBezTo>
                          <a:cubicBezTo>
                            <a:pt x="41694" y="28074"/>
                            <a:pt x="41569" y="27970"/>
                            <a:pt x="41465" y="27866"/>
                          </a:cubicBezTo>
                          <a:cubicBezTo>
                            <a:pt x="41569" y="27866"/>
                            <a:pt x="41673" y="27845"/>
                            <a:pt x="41777" y="27845"/>
                          </a:cubicBezTo>
                          <a:close/>
                          <a:moveTo>
                            <a:pt x="52523" y="27720"/>
                          </a:moveTo>
                          <a:cubicBezTo>
                            <a:pt x="52544" y="27887"/>
                            <a:pt x="52544" y="28032"/>
                            <a:pt x="52565" y="28178"/>
                          </a:cubicBezTo>
                          <a:cubicBezTo>
                            <a:pt x="52419" y="28053"/>
                            <a:pt x="52294" y="27928"/>
                            <a:pt x="52169" y="27824"/>
                          </a:cubicBezTo>
                          <a:cubicBezTo>
                            <a:pt x="52294" y="27782"/>
                            <a:pt x="52419" y="27762"/>
                            <a:pt x="52523" y="27720"/>
                          </a:cubicBezTo>
                          <a:close/>
                          <a:moveTo>
                            <a:pt x="38258" y="27637"/>
                          </a:moveTo>
                          <a:cubicBezTo>
                            <a:pt x="38612" y="27824"/>
                            <a:pt x="38945" y="27991"/>
                            <a:pt x="39299" y="28199"/>
                          </a:cubicBezTo>
                          <a:cubicBezTo>
                            <a:pt x="38945" y="28116"/>
                            <a:pt x="38612" y="28032"/>
                            <a:pt x="38279" y="27949"/>
                          </a:cubicBezTo>
                          <a:cubicBezTo>
                            <a:pt x="38258" y="27845"/>
                            <a:pt x="38258" y="27741"/>
                            <a:pt x="38258" y="27637"/>
                          </a:cubicBezTo>
                          <a:close/>
                          <a:moveTo>
                            <a:pt x="6936" y="26470"/>
                          </a:moveTo>
                          <a:cubicBezTo>
                            <a:pt x="7123" y="26554"/>
                            <a:pt x="7311" y="26658"/>
                            <a:pt x="7498" y="26762"/>
                          </a:cubicBezTo>
                          <a:cubicBezTo>
                            <a:pt x="7019" y="27241"/>
                            <a:pt x="6582" y="27741"/>
                            <a:pt x="6144" y="28241"/>
                          </a:cubicBezTo>
                          <a:cubicBezTo>
                            <a:pt x="5811" y="27907"/>
                            <a:pt x="5457" y="27595"/>
                            <a:pt x="5103" y="27324"/>
                          </a:cubicBezTo>
                          <a:cubicBezTo>
                            <a:pt x="5707" y="27012"/>
                            <a:pt x="6311" y="26720"/>
                            <a:pt x="6936" y="26470"/>
                          </a:cubicBezTo>
                          <a:close/>
                          <a:moveTo>
                            <a:pt x="66748" y="26012"/>
                          </a:moveTo>
                          <a:lnTo>
                            <a:pt x="66748" y="26012"/>
                          </a:lnTo>
                          <a:cubicBezTo>
                            <a:pt x="67310" y="26200"/>
                            <a:pt x="67830" y="26450"/>
                            <a:pt x="68351" y="26720"/>
                          </a:cubicBezTo>
                          <a:cubicBezTo>
                            <a:pt x="67955" y="27262"/>
                            <a:pt x="67560" y="27803"/>
                            <a:pt x="67164" y="28324"/>
                          </a:cubicBezTo>
                          <a:cubicBezTo>
                            <a:pt x="67081" y="28241"/>
                            <a:pt x="67018" y="28178"/>
                            <a:pt x="66935" y="28116"/>
                          </a:cubicBezTo>
                          <a:cubicBezTo>
                            <a:pt x="66914" y="27408"/>
                            <a:pt x="66852" y="26720"/>
                            <a:pt x="66748" y="26012"/>
                          </a:cubicBezTo>
                          <a:close/>
                          <a:moveTo>
                            <a:pt x="10539" y="26512"/>
                          </a:moveTo>
                          <a:cubicBezTo>
                            <a:pt x="10830" y="26658"/>
                            <a:pt x="11122" y="26845"/>
                            <a:pt x="11393" y="27012"/>
                          </a:cubicBezTo>
                          <a:cubicBezTo>
                            <a:pt x="10809" y="27449"/>
                            <a:pt x="10247" y="27907"/>
                            <a:pt x="9706" y="28366"/>
                          </a:cubicBezTo>
                          <a:cubicBezTo>
                            <a:pt x="9372" y="28032"/>
                            <a:pt x="9039" y="27720"/>
                            <a:pt x="8685" y="27428"/>
                          </a:cubicBezTo>
                          <a:cubicBezTo>
                            <a:pt x="9289" y="27095"/>
                            <a:pt x="9893" y="26783"/>
                            <a:pt x="10539" y="26512"/>
                          </a:cubicBezTo>
                          <a:close/>
                          <a:moveTo>
                            <a:pt x="24908" y="27970"/>
                          </a:moveTo>
                          <a:cubicBezTo>
                            <a:pt x="24950" y="28053"/>
                            <a:pt x="24971" y="28116"/>
                            <a:pt x="25013" y="28199"/>
                          </a:cubicBezTo>
                          <a:cubicBezTo>
                            <a:pt x="24908" y="28241"/>
                            <a:pt x="24825" y="28324"/>
                            <a:pt x="24742" y="28386"/>
                          </a:cubicBezTo>
                          <a:cubicBezTo>
                            <a:pt x="24804" y="28241"/>
                            <a:pt x="24846" y="28116"/>
                            <a:pt x="24908" y="27970"/>
                          </a:cubicBezTo>
                          <a:close/>
                          <a:moveTo>
                            <a:pt x="49983" y="26470"/>
                          </a:moveTo>
                          <a:cubicBezTo>
                            <a:pt x="50524" y="26741"/>
                            <a:pt x="51045" y="27054"/>
                            <a:pt x="51545" y="27428"/>
                          </a:cubicBezTo>
                          <a:cubicBezTo>
                            <a:pt x="51149" y="27657"/>
                            <a:pt x="50774" y="27907"/>
                            <a:pt x="50378" y="28178"/>
                          </a:cubicBezTo>
                          <a:cubicBezTo>
                            <a:pt x="50024" y="28241"/>
                            <a:pt x="49670" y="28324"/>
                            <a:pt x="49316" y="28386"/>
                          </a:cubicBezTo>
                          <a:cubicBezTo>
                            <a:pt x="49233" y="28282"/>
                            <a:pt x="49129" y="28178"/>
                            <a:pt x="49046" y="28095"/>
                          </a:cubicBezTo>
                          <a:cubicBezTo>
                            <a:pt x="49025" y="27699"/>
                            <a:pt x="49004" y="27303"/>
                            <a:pt x="48962" y="26908"/>
                          </a:cubicBezTo>
                          <a:cubicBezTo>
                            <a:pt x="49295" y="26741"/>
                            <a:pt x="49629" y="26595"/>
                            <a:pt x="49983" y="26470"/>
                          </a:cubicBezTo>
                          <a:close/>
                          <a:moveTo>
                            <a:pt x="62666" y="25825"/>
                          </a:moveTo>
                          <a:cubicBezTo>
                            <a:pt x="62811" y="25866"/>
                            <a:pt x="62936" y="25908"/>
                            <a:pt x="63082" y="25971"/>
                          </a:cubicBezTo>
                          <a:cubicBezTo>
                            <a:pt x="63103" y="26116"/>
                            <a:pt x="63145" y="26262"/>
                            <a:pt x="63165" y="26408"/>
                          </a:cubicBezTo>
                          <a:cubicBezTo>
                            <a:pt x="63145" y="26262"/>
                            <a:pt x="63124" y="26116"/>
                            <a:pt x="63103" y="25971"/>
                          </a:cubicBezTo>
                          <a:lnTo>
                            <a:pt x="63103" y="25971"/>
                          </a:lnTo>
                          <a:cubicBezTo>
                            <a:pt x="63769" y="26220"/>
                            <a:pt x="64436" y="26533"/>
                            <a:pt x="65061" y="26929"/>
                          </a:cubicBezTo>
                          <a:cubicBezTo>
                            <a:pt x="64561" y="27428"/>
                            <a:pt x="64040" y="27928"/>
                            <a:pt x="63520" y="28386"/>
                          </a:cubicBezTo>
                          <a:cubicBezTo>
                            <a:pt x="63478" y="28345"/>
                            <a:pt x="63415" y="28303"/>
                            <a:pt x="63374" y="28241"/>
                          </a:cubicBezTo>
                          <a:cubicBezTo>
                            <a:pt x="63353" y="27782"/>
                            <a:pt x="63311" y="27324"/>
                            <a:pt x="63249" y="26845"/>
                          </a:cubicBezTo>
                          <a:cubicBezTo>
                            <a:pt x="63207" y="26699"/>
                            <a:pt x="63186" y="26554"/>
                            <a:pt x="63165" y="26408"/>
                          </a:cubicBezTo>
                          <a:lnTo>
                            <a:pt x="63165" y="26408"/>
                          </a:lnTo>
                          <a:cubicBezTo>
                            <a:pt x="63228" y="26991"/>
                            <a:pt x="63290" y="27595"/>
                            <a:pt x="63311" y="28178"/>
                          </a:cubicBezTo>
                          <a:cubicBezTo>
                            <a:pt x="62749" y="27616"/>
                            <a:pt x="62124" y="27137"/>
                            <a:pt x="61479" y="26741"/>
                          </a:cubicBezTo>
                          <a:cubicBezTo>
                            <a:pt x="61874" y="26450"/>
                            <a:pt x="62270" y="26137"/>
                            <a:pt x="62666" y="25825"/>
                          </a:cubicBezTo>
                          <a:close/>
                          <a:moveTo>
                            <a:pt x="31094" y="28095"/>
                          </a:moveTo>
                          <a:cubicBezTo>
                            <a:pt x="31240" y="28220"/>
                            <a:pt x="31406" y="28345"/>
                            <a:pt x="31573" y="28470"/>
                          </a:cubicBezTo>
                          <a:cubicBezTo>
                            <a:pt x="31406" y="28345"/>
                            <a:pt x="31260" y="28220"/>
                            <a:pt x="31094" y="28095"/>
                          </a:cubicBezTo>
                          <a:close/>
                          <a:moveTo>
                            <a:pt x="63395" y="28345"/>
                          </a:moveTo>
                          <a:cubicBezTo>
                            <a:pt x="63415" y="28366"/>
                            <a:pt x="63436" y="28386"/>
                            <a:pt x="63478" y="28428"/>
                          </a:cubicBezTo>
                          <a:cubicBezTo>
                            <a:pt x="63457" y="28449"/>
                            <a:pt x="63415" y="28470"/>
                            <a:pt x="63395" y="28491"/>
                          </a:cubicBezTo>
                          <a:cubicBezTo>
                            <a:pt x="63395" y="28449"/>
                            <a:pt x="63395" y="28386"/>
                            <a:pt x="63395" y="28345"/>
                          </a:cubicBezTo>
                          <a:close/>
                          <a:moveTo>
                            <a:pt x="48837" y="28470"/>
                          </a:moveTo>
                          <a:lnTo>
                            <a:pt x="48837" y="28470"/>
                          </a:lnTo>
                          <a:cubicBezTo>
                            <a:pt x="48733" y="28491"/>
                            <a:pt x="48629" y="28491"/>
                            <a:pt x="48525" y="28511"/>
                          </a:cubicBezTo>
                          <a:cubicBezTo>
                            <a:pt x="48629" y="28511"/>
                            <a:pt x="48733" y="28491"/>
                            <a:pt x="48837" y="28470"/>
                          </a:cubicBezTo>
                          <a:close/>
                          <a:moveTo>
                            <a:pt x="66956" y="28428"/>
                          </a:moveTo>
                          <a:cubicBezTo>
                            <a:pt x="66977" y="28449"/>
                            <a:pt x="66997" y="28470"/>
                            <a:pt x="67018" y="28491"/>
                          </a:cubicBezTo>
                          <a:cubicBezTo>
                            <a:pt x="66997" y="28511"/>
                            <a:pt x="66977" y="28532"/>
                            <a:pt x="66956" y="28574"/>
                          </a:cubicBezTo>
                          <a:cubicBezTo>
                            <a:pt x="66956" y="28511"/>
                            <a:pt x="66956" y="28470"/>
                            <a:pt x="66956" y="28428"/>
                          </a:cubicBezTo>
                          <a:close/>
                          <a:moveTo>
                            <a:pt x="11476" y="27074"/>
                          </a:moveTo>
                          <a:cubicBezTo>
                            <a:pt x="11601" y="27137"/>
                            <a:pt x="11705" y="27220"/>
                            <a:pt x="11809" y="27303"/>
                          </a:cubicBezTo>
                          <a:cubicBezTo>
                            <a:pt x="11143" y="27678"/>
                            <a:pt x="10518" y="28116"/>
                            <a:pt x="9893" y="28595"/>
                          </a:cubicBezTo>
                          <a:cubicBezTo>
                            <a:pt x="9851" y="28532"/>
                            <a:pt x="9789" y="28470"/>
                            <a:pt x="9726" y="28407"/>
                          </a:cubicBezTo>
                          <a:cubicBezTo>
                            <a:pt x="10289" y="27949"/>
                            <a:pt x="10872" y="27491"/>
                            <a:pt x="11476" y="27074"/>
                          </a:cubicBezTo>
                          <a:close/>
                          <a:moveTo>
                            <a:pt x="21306" y="26512"/>
                          </a:moveTo>
                          <a:cubicBezTo>
                            <a:pt x="21743" y="26741"/>
                            <a:pt x="22159" y="27012"/>
                            <a:pt x="22576" y="27303"/>
                          </a:cubicBezTo>
                          <a:cubicBezTo>
                            <a:pt x="21910" y="27678"/>
                            <a:pt x="21264" y="28116"/>
                            <a:pt x="20660" y="28595"/>
                          </a:cubicBezTo>
                          <a:cubicBezTo>
                            <a:pt x="20264" y="28157"/>
                            <a:pt x="19869" y="27782"/>
                            <a:pt x="19431" y="27428"/>
                          </a:cubicBezTo>
                          <a:cubicBezTo>
                            <a:pt x="20035" y="27095"/>
                            <a:pt x="20660" y="26783"/>
                            <a:pt x="21306" y="26512"/>
                          </a:cubicBezTo>
                          <a:close/>
                          <a:moveTo>
                            <a:pt x="32052" y="26512"/>
                          </a:moveTo>
                          <a:cubicBezTo>
                            <a:pt x="32489" y="26741"/>
                            <a:pt x="32926" y="27012"/>
                            <a:pt x="33343" y="27303"/>
                          </a:cubicBezTo>
                          <a:cubicBezTo>
                            <a:pt x="32718" y="27657"/>
                            <a:pt x="32135" y="28032"/>
                            <a:pt x="31573" y="28470"/>
                          </a:cubicBezTo>
                          <a:cubicBezTo>
                            <a:pt x="31531" y="28511"/>
                            <a:pt x="31469" y="28553"/>
                            <a:pt x="31427" y="28595"/>
                          </a:cubicBezTo>
                          <a:cubicBezTo>
                            <a:pt x="31323" y="28470"/>
                            <a:pt x="31198" y="28366"/>
                            <a:pt x="31094" y="28241"/>
                          </a:cubicBezTo>
                          <a:cubicBezTo>
                            <a:pt x="31094" y="28199"/>
                            <a:pt x="31094" y="28157"/>
                            <a:pt x="31094" y="28095"/>
                          </a:cubicBezTo>
                          <a:cubicBezTo>
                            <a:pt x="31052" y="27741"/>
                            <a:pt x="31031" y="27387"/>
                            <a:pt x="30969" y="27012"/>
                          </a:cubicBezTo>
                          <a:cubicBezTo>
                            <a:pt x="31323" y="26845"/>
                            <a:pt x="31698" y="26679"/>
                            <a:pt x="32052" y="26512"/>
                          </a:cubicBezTo>
                          <a:close/>
                          <a:moveTo>
                            <a:pt x="40278" y="27845"/>
                          </a:moveTo>
                          <a:cubicBezTo>
                            <a:pt x="40552" y="27875"/>
                            <a:pt x="40816" y="27895"/>
                            <a:pt x="41076" y="27895"/>
                          </a:cubicBezTo>
                          <a:cubicBezTo>
                            <a:pt x="41171" y="27895"/>
                            <a:pt x="41266" y="27892"/>
                            <a:pt x="41361" y="27887"/>
                          </a:cubicBezTo>
                          <a:cubicBezTo>
                            <a:pt x="41507" y="28012"/>
                            <a:pt x="41652" y="28136"/>
                            <a:pt x="41798" y="28282"/>
                          </a:cubicBezTo>
                          <a:cubicBezTo>
                            <a:pt x="41798" y="28386"/>
                            <a:pt x="41819" y="28491"/>
                            <a:pt x="41819" y="28595"/>
                          </a:cubicBezTo>
                          <a:cubicBezTo>
                            <a:pt x="41278" y="28553"/>
                            <a:pt x="40757" y="28470"/>
                            <a:pt x="40236" y="28386"/>
                          </a:cubicBezTo>
                          <a:cubicBezTo>
                            <a:pt x="40153" y="28324"/>
                            <a:pt x="40070" y="28282"/>
                            <a:pt x="39986" y="28241"/>
                          </a:cubicBezTo>
                          <a:cubicBezTo>
                            <a:pt x="39924" y="28220"/>
                            <a:pt x="39861" y="28178"/>
                            <a:pt x="39799" y="28157"/>
                          </a:cubicBezTo>
                          <a:cubicBezTo>
                            <a:pt x="39966" y="28053"/>
                            <a:pt x="40132" y="27949"/>
                            <a:pt x="40278" y="27845"/>
                          </a:cubicBezTo>
                          <a:close/>
                          <a:moveTo>
                            <a:pt x="43214" y="27470"/>
                          </a:moveTo>
                          <a:cubicBezTo>
                            <a:pt x="43298" y="27533"/>
                            <a:pt x="43360" y="27616"/>
                            <a:pt x="43443" y="27699"/>
                          </a:cubicBezTo>
                          <a:cubicBezTo>
                            <a:pt x="43006" y="27970"/>
                            <a:pt x="42590" y="28261"/>
                            <a:pt x="42173" y="28595"/>
                          </a:cubicBezTo>
                          <a:cubicBezTo>
                            <a:pt x="42069" y="28470"/>
                            <a:pt x="41965" y="28366"/>
                            <a:pt x="41861" y="28241"/>
                          </a:cubicBezTo>
                          <a:cubicBezTo>
                            <a:pt x="41840" y="28116"/>
                            <a:pt x="41840" y="27970"/>
                            <a:pt x="41819" y="27824"/>
                          </a:cubicBezTo>
                          <a:cubicBezTo>
                            <a:pt x="42298" y="27762"/>
                            <a:pt x="42756" y="27637"/>
                            <a:pt x="43214" y="27470"/>
                          </a:cubicBezTo>
                          <a:close/>
                          <a:moveTo>
                            <a:pt x="54481" y="27054"/>
                          </a:moveTo>
                          <a:cubicBezTo>
                            <a:pt x="54606" y="27137"/>
                            <a:pt x="54731" y="27220"/>
                            <a:pt x="54856" y="27303"/>
                          </a:cubicBezTo>
                          <a:cubicBezTo>
                            <a:pt x="54190" y="27678"/>
                            <a:pt x="53544" y="28116"/>
                            <a:pt x="52940" y="28595"/>
                          </a:cubicBezTo>
                          <a:cubicBezTo>
                            <a:pt x="52836" y="28470"/>
                            <a:pt x="52732" y="28366"/>
                            <a:pt x="52628" y="28241"/>
                          </a:cubicBezTo>
                          <a:cubicBezTo>
                            <a:pt x="52607" y="28074"/>
                            <a:pt x="52586" y="27887"/>
                            <a:pt x="52586" y="27720"/>
                          </a:cubicBezTo>
                          <a:cubicBezTo>
                            <a:pt x="52773" y="27657"/>
                            <a:pt x="52982" y="27595"/>
                            <a:pt x="53169" y="27553"/>
                          </a:cubicBezTo>
                          <a:cubicBezTo>
                            <a:pt x="53606" y="27387"/>
                            <a:pt x="54044" y="27220"/>
                            <a:pt x="54481" y="27054"/>
                          </a:cubicBezTo>
                          <a:close/>
                          <a:moveTo>
                            <a:pt x="3354" y="26512"/>
                          </a:moveTo>
                          <a:cubicBezTo>
                            <a:pt x="3687" y="26658"/>
                            <a:pt x="4020" y="26845"/>
                            <a:pt x="4333" y="27054"/>
                          </a:cubicBezTo>
                          <a:cubicBezTo>
                            <a:pt x="4062" y="27408"/>
                            <a:pt x="3812" y="27762"/>
                            <a:pt x="3562" y="28136"/>
                          </a:cubicBezTo>
                          <a:cubicBezTo>
                            <a:pt x="3333" y="28282"/>
                            <a:pt x="3125" y="28449"/>
                            <a:pt x="2916" y="28615"/>
                          </a:cubicBezTo>
                          <a:cubicBezTo>
                            <a:pt x="2583" y="28282"/>
                            <a:pt x="2229" y="27970"/>
                            <a:pt x="1896" y="27699"/>
                          </a:cubicBezTo>
                          <a:cubicBezTo>
                            <a:pt x="2000" y="27470"/>
                            <a:pt x="2125" y="27262"/>
                            <a:pt x="2250" y="27033"/>
                          </a:cubicBezTo>
                          <a:cubicBezTo>
                            <a:pt x="2604" y="26845"/>
                            <a:pt x="2979" y="26658"/>
                            <a:pt x="3354" y="26512"/>
                          </a:cubicBezTo>
                          <a:close/>
                          <a:moveTo>
                            <a:pt x="14121" y="26512"/>
                          </a:moveTo>
                          <a:cubicBezTo>
                            <a:pt x="14621" y="26741"/>
                            <a:pt x="15100" y="27033"/>
                            <a:pt x="15558" y="27366"/>
                          </a:cubicBezTo>
                          <a:cubicBezTo>
                            <a:pt x="14891" y="27741"/>
                            <a:pt x="14266" y="28157"/>
                            <a:pt x="13663" y="28615"/>
                          </a:cubicBezTo>
                          <a:cubicBezTo>
                            <a:pt x="13225" y="28157"/>
                            <a:pt x="12767" y="27762"/>
                            <a:pt x="12288" y="27408"/>
                          </a:cubicBezTo>
                          <a:cubicBezTo>
                            <a:pt x="12892" y="27074"/>
                            <a:pt x="13496" y="26762"/>
                            <a:pt x="14121" y="26512"/>
                          </a:cubicBezTo>
                          <a:close/>
                          <a:moveTo>
                            <a:pt x="24471" y="26699"/>
                          </a:moveTo>
                          <a:cubicBezTo>
                            <a:pt x="24596" y="27116"/>
                            <a:pt x="24742" y="27512"/>
                            <a:pt x="24888" y="27928"/>
                          </a:cubicBezTo>
                          <a:cubicBezTo>
                            <a:pt x="24825" y="28032"/>
                            <a:pt x="24763" y="28136"/>
                            <a:pt x="24721" y="28241"/>
                          </a:cubicBezTo>
                          <a:cubicBezTo>
                            <a:pt x="24679" y="28324"/>
                            <a:pt x="24638" y="28407"/>
                            <a:pt x="24617" y="28470"/>
                          </a:cubicBezTo>
                          <a:cubicBezTo>
                            <a:pt x="24554" y="28511"/>
                            <a:pt x="24492" y="28574"/>
                            <a:pt x="24429" y="28615"/>
                          </a:cubicBezTo>
                          <a:cubicBezTo>
                            <a:pt x="24346" y="28532"/>
                            <a:pt x="24263" y="28449"/>
                            <a:pt x="24200" y="28386"/>
                          </a:cubicBezTo>
                          <a:cubicBezTo>
                            <a:pt x="24180" y="28324"/>
                            <a:pt x="24159" y="28261"/>
                            <a:pt x="24159" y="28220"/>
                          </a:cubicBezTo>
                          <a:lnTo>
                            <a:pt x="24159" y="28220"/>
                          </a:lnTo>
                          <a:cubicBezTo>
                            <a:pt x="24159" y="28261"/>
                            <a:pt x="24159" y="28324"/>
                            <a:pt x="24180" y="28366"/>
                          </a:cubicBezTo>
                          <a:cubicBezTo>
                            <a:pt x="24055" y="28241"/>
                            <a:pt x="23930" y="28136"/>
                            <a:pt x="23805" y="28012"/>
                          </a:cubicBezTo>
                          <a:cubicBezTo>
                            <a:pt x="23826" y="27658"/>
                            <a:pt x="23867" y="27304"/>
                            <a:pt x="23930" y="26950"/>
                          </a:cubicBezTo>
                          <a:lnTo>
                            <a:pt x="23930" y="26950"/>
                          </a:lnTo>
                          <a:cubicBezTo>
                            <a:pt x="23867" y="27304"/>
                            <a:pt x="23805" y="27637"/>
                            <a:pt x="23784" y="27991"/>
                          </a:cubicBezTo>
                          <a:cubicBezTo>
                            <a:pt x="23534" y="27782"/>
                            <a:pt x="23305" y="27595"/>
                            <a:pt x="23055" y="27408"/>
                          </a:cubicBezTo>
                          <a:cubicBezTo>
                            <a:pt x="23347" y="27241"/>
                            <a:pt x="23638" y="27095"/>
                            <a:pt x="23930" y="26949"/>
                          </a:cubicBezTo>
                          <a:lnTo>
                            <a:pt x="23930" y="26949"/>
                          </a:lnTo>
                          <a:cubicBezTo>
                            <a:pt x="23930" y="26949"/>
                            <a:pt x="23930" y="26949"/>
                            <a:pt x="23930" y="26949"/>
                          </a:cubicBezTo>
                          <a:cubicBezTo>
                            <a:pt x="23950" y="26929"/>
                            <a:pt x="23950" y="26929"/>
                            <a:pt x="23950" y="26929"/>
                          </a:cubicBezTo>
                          <a:cubicBezTo>
                            <a:pt x="23971" y="27137"/>
                            <a:pt x="23992" y="27345"/>
                            <a:pt x="24013" y="27553"/>
                          </a:cubicBezTo>
                          <a:cubicBezTo>
                            <a:pt x="24055" y="27762"/>
                            <a:pt x="24096" y="27991"/>
                            <a:pt x="24159" y="28220"/>
                          </a:cubicBezTo>
                          <a:cubicBezTo>
                            <a:pt x="24075" y="27782"/>
                            <a:pt x="24013" y="27345"/>
                            <a:pt x="23971" y="26929"/>
                          </a:cubicBezTo>
                          <a:cubicBezTo>
                            <a:pt x="24138" y="26845"/>
                            <a:pt x="24305" y="26762"/>
                            <a:pt x="24471" y="26699"/>
                          </a:cubicBezTo>
                          <a:close/>
                          <a:moveTo>
                            <a:pt x="34613" y="27408"/>
                          </a:moveTo>
                          <a:lnTo>
                            <a:pt x="34613" y="27408"/>
                          </a:lnTo>
                          <a:cubicBezTo>
                            <a:pt x="34988" y="27657"/>
                            <a:pt x="35363" y="27928"/>
                            <a:pt x="35717" y="28220"/>
                          </a:cubicBezTo>
                          <a:cubicBezTo>
                            <a:pt x="35530" y="28345"/>
                            <a:pt x="35363" y="28491"/>
                            <a:pt x="35196" y="28615"/>
                          </a:cubicBezTo>
                          <a:cubicBezTo>
                            <a:pt x="35009" y="28428"/>
                            <a:pt x="34842" y="28282"/>
                            <a:pt x="34655" y="28116"/>
                          </a:cubicBezTo>
                          <a:cubicBezTo>
                            <a:pt x="34655" y="27887"/>
                            <a:pt x="34634" y="27637"/>
                            <a:pt x="34613" y="27408"/>
                          </a:cubicBezTo>
                          <a:close/>
                          <a:moveTo>
                            <a:pt x="45859" y="26741"/>
                          </a:moveTo>
                          <a:cubicBezTo>
                            <a:pt x="46130" y="27137"/>
                            <a:pt x="46380" y="27533"/>
                            <a:pt x="46630" y="27949"/>
                          </a:cubicBezTo>
                          <a:cubicBezTo>
                            <a:pt x="46484" y="28116"/>
                            <a:pt x="46317" y="28282"/>
                            <a:pt x="46172" y="28449"/>
                          </a:cubicBezTo>
                          <a:cubicBezTo>
                            <a:pt x="46088" y="28511"/>
                            <a:pt x="46026" y="28553"/>
                            <a:pt x="45943" y="28615"/>
                          </a:cubicBezTo>
                          <a:cubicBezTo>
                            <a:pt x="45776" y="28428"/>
                            <a:pt x="45609" y="28282"/>
                            <a:pt x="45422" y="28116"/>
                          </a:cubicBezTo>
                          <a:cubicBezTo>
                            <a:pt x="45401" y="27741"/>
                            <a:pt x="45380" y="27366"/>
                            <a:pt x="45339" y="26991"/>
                          </a:cubicBezTo>
                          <a:cubicBezTo>
                            <a:pt x="45505" y="26908"/>
                            <a:pt x="45693" y="26824"/>
                            <a:pt x="45859" y="26741"/>
                          </a:cubicBezTo>
                          <a:close/>
                          <a:moveTo>
                            <a:pt x="41861" y="28345"/>
                          </a:moveTo>
                          <a:lnTo>
                            <a:pt x="41861" y="28345"/>
                          </a:lnTo>
                          <a:cubicBezTo>
                            <a:pt x="41965" y="28428"/>
                            <a:pt x="42048" y="28511"/>
                            <a:pt x="42152" y="28615"/>
                          </a:cubicBezTo>
                          <a:cubicBezTo>
                            <a:pt x="42131" y="28615"/>
                            <a:pt x="42131" y="28636"/>
                            <a:pt x="42111" y="28636"/>
                          </a:cubicBezTo>
                          <a:cubicBezTo>
                            <a:pt x="42048" y="28636"/>
                            <a:pt x="41965" y="28615"/>
                            <a:pt x="41881" y="28615"/>
                          </a:cubicBezTo>
                          <a:cubicBezTo>
                            <a:pt x="41881" y="28511"/>
                            <a:pt x="41881" y="28428"/>
                            <a:pt x="41861" y="28345"/>
                          </a:cubicBezTo>
                          <a:close/>
                          <a:moveTo>
                            <a:pt x="47942" y="27449"/>
                          </a:moveTo>
                          <a:cubicBezTo>
                            <a:pt x="47963" y="27470"/>
                            <a:pt x="47983" y="27491"/>
                            <a:pt x="48004" y="27491"/>
                          </a:cubicBezTo>
                          <a:cubicBezTo>
                            <a:pt x="48088" y="27741"/>
                            <a:pt x="48171" y="27991"/>
                            <a:pt x="48254" y="28241"/>
                          </a:cubicBezTo>
                          <a:cubicBezTo>
                            <a:pt x="48213" y="28345"/>
                            <a:pt x="48192" y="28449"/>
                            <a:pt x="48150" y="28574"/>
                          </a:cubicBezTo>
                          <a:cubicBezTo>
                            <a:pt x="48150" y="28574"/>
                            <a:pt x="48150" y="28574"/>
                            <a:pt x="48150" y="28574"/>
                          </a:cubicBezTo>
                          <a:lnTo>
                            <a:pt x="48150" y="28574"/>
                          </a:lnTo>
                          <a:cubicBezTo>
                            <a:pt x="47838" y="28595"/>
                            <a:pt x="47546" y="28636"/>
                            <a:pt x="47234" y="28657"/>
                          </a:cubicBezTo>
                          <a:cubicBezTo>
                            <a:pt x="47130" y="28449"/>
                            <a:pt x="47025" y="28261"/>
                            <a:pt x="46921" y="28053"/>
                          </a:cubicBezTo>
                          <a:cubicBezTo>
                            <a:pt x="47255" y="27845"/>
                            <a:pt x="47588" y="27637"/>
                            <a:pt x="47942" y="27449"/>
                          </a:cubicBezTo>
                          <a:close/>
                          <a:moveTo>
                            <a:pt x="24534" y="28657"/>
                          </a:moveTo>
                          <a:cubicBezTo>
                            <a:pt x="24534" y="28678"/>
                            <a:pt x="24534" y="28699"/>
                            <a:pt x="24513" y="28699"/>
                          </a:cubicBezTo>
                          <a:cubicBezTo>
                            <a:pt x="24513" y="28699"/>
                            <a:pt x="24513" y="28699"/>
                            <a:pt x="24513" y="28678"/>
                          </a:cubicBezTo>
                          <a:cubicBezTo>
                            <a:pt x="24513" y="28678"/>
                            <a:pt x="24534" y="28678"/>
                            <a:pt x="24534" y="28657"/>
                          </a:cubicBezTo>
                          <a:close/>
                          <a:moveTo>
                            <a:pt x="7602" y="26824"/>
                          </a:moveTo>
                          <a:cubicBezTo>
                            <a:pt x="7915" y="27012"/>
                            <a:pt x="8206" y="27220"/>
                            <a:pt x="8519" y="27428"/>
                          </a:cubicBezTo>
                          <a:cubicBezTo>
                            <a:pt x="7831" y="27824"/>
                            <a:pt x="7207" y="28261"/>
                            <a:pt x="6582" y="28720"/>
                          </a:cubicBezTo>
                          <a:cubicBezTo>
                            <a:pt x="6478" y="28595"/>
                            <a:pt x="6353" y="28470"/>
                            <a:pt x="6249" y="28345"/>
                          </a:cubicBezTo>
                          <a:cubicBezTo>
                            <a:pt x="6686" y="27824"/>
                            <a:pt x="7144" y="27324"/>
                            <a:pt x="7602" y="26824"/>
                          </a:cubicBezTo>
                          <a:close/>
                          <a:moveTo>
                            <a:pt x="18557" y="26949"/>
                          </a:moveTo>
                          <a:cubicBezTo>
                            <a:pt x="18786" y="27095"/>
                            <a:pt x="19036" y="27262"/>
                            <a:pt x="19265" y="27428"/>
                          </a:cubicBezTo>
                          <a:cubicBezTo>
                            <a:pt x="18598" y="27824"/>
                            <a:pt x="17953" y="28261"/>
                            <a:pt x="17349" y="28720"/>
                          </a:cubicBezTo>
                          <a:cubicBezTo>
                            <a:pt x="17057" y="28407"/>
                            <a:pt x="16786" y="28095"/>
                            <a:pt x="16474" y="27824"/>
                          </a:cubicBezTo>
                          <a:cubicBezTo>
                            <a:pt x="17161" y="27512"/>
                            <a:pt x="17849" y="27220"/>
                            <a:pt x="18557" y="26949"/>
                          </a:cubicBezTo>
                          <a:close/>
                          <a:moveTo>
                            <a:pt x="29469" y="27054"/>
                          </a:moveTo>
                          <a:cubicBezTo>
                            <a:pt x="29657" y="27178"/>
                            <a:pt x="29844" y="27303"/>
                            <a:pt x="30032" y="27428"/>
                          </a:cubicBezTo>
                          <a:cubicBezTo>
                            <a:pt x="29365" y="27824"/>
                            <a:pt x="28720" y="28261"/>
                            <a:pt x="28095" y="28720"/>
                          </a:cubicBezTo>
                          <a:cubicBezTo>
                            <a:pt x="27928" y="28532"/>
                            <a:pt x="27762" y="28345"/>
                            <a:pt x="27595" y="28178"/>
                          </a:cubicBezTo>
                          <a:cubicBezTo>
                            <a:pt x="28157" y="27720"/>
                            <a:pt x="28782" y="27345"/>
                            <a:pt x="29469" y="27054"/>
                          </a:cubicBezTo>
                          <a:close/>
                          <a:moveTo>
                            <a:pt x="38279" y="28053"/>
                          </a:moveTo>
                          <a:cubicBezTo>
                            <a:pt x="38653" y="28136"/>
                            <a:pt x="39028" y="28241"/>
                            <a:pt x="39424" y="28303"/>
                          </a:cubicBezTo>
                          <a:cubicBezTo>
                            <a:pt x="39237" y="28449"/>
                            <a:pt x="39049" y="28595"/>
                            <a:pt x="38862" y="28720"/>
                          </a:cubicBezTo>
                          <a:cubicBezTo>
                            <a:pt x="38674" y="28511"/>
                            <a:pt x="38487" y="28282"/>
                            <a:pt x="38279" y="28095"/>
                          </a:cubicBezTo>
                          <a:lnTo>
                            <a:pt x="38279" y="28053"/>
                          </a:lnTo>
                          <a:close/>
                          <a:moveTo>
                            <a:pt x="46755" y="28178"/>
                          </a:moveTo>
                          <a:cubicBezTo>
                            <a:pt x="46859" y="28345"/>
                            <a:pt x="46942" y="28511"/>
                            <a:pt x="47025" y="28678"/>
                          </a:cubicBezTo>
                          <a:cubicBezTo>
                            <a:pt x="46776" y="28699"/>
                            <a:pt x="46505" y="28720"/>
                            <a:pt x="46255" y="28720"/>
                          </a:cubicBezTo>
                          <a:cubicBezTo>
                            <a:pt x="46401" y="28553"/>
                            <a:pt x="46546" y="28386"/>
                            <a:pt x="46671" y="28220"/>
                          </a:cubicBezTo>
                          <a:cubicBezTo>
                            <a:pt x="46713" y="28199"/>
                            <a:pt x="46734" y="28178"/>
                            <a:pt x="46755" y="28178"/>
                          </a:cubicBezTo>
                          <a:close/>
                          <a:moveTo>
                            <a:pt x="50295" y="28241"/>
                          </a:moveTo>
                          <a:cubicBezTo>
                            <a:pt x="50066" y="28386"/>
                            <a:pt x="49837" y="28553"/>
                            <a:pt x="49629" y="28720"/>
                          </a:cubicBezTo>
                          <a:cubicBezTo>
                            <a:pt x="49525" y="28615"/>
                            <a:pt x="49441" y="28511"/>
                            <a:pt x="49337" y="28407"/>
                          </a:cubicBezTo>
                          <a:cubicBezTo>
                            <a:pt x="49650" y="28345"/>
                            <a:pt x="49983" y="28303"/>
                            <a:pt x="50295" y="28241"/>
                          </a:cubicBezTo>
                          <a:close/>
                          <a:moveTo>
                            <a:pt x="27345" y="28386"/>
                          </a:moveTo>
                          <a:cubicBezTo>
                            <a:pt x="27366" y="28491"/>
                            <a:pt x="27366" y="28615"/>
                            <a:pt x="27366" y="28740"/>
                          </a:cubicBezTo>
                          <a:cubicBezTo>
                            <a:pt x="27303" y="28730"/>
                            <a:pt x="27236" y="28725"/>
                            <a:pt x="27165" y="28725"/>
                          </a:cubicBezTo>
                          <a:cubicBezTo>
                            <a:pt x="27095" y="28725"/>
                            <a:pt x="27022" y="28730"/>
                            <a:pt x="26949" y="28740"/>
                          </a:cubicBezTo>
                          <a:cubicBezTo>
                            <a:pt x="27074" y="28615"/>
                            <a:pt x="27220" y="28491"/>
                            <a:pt x="27345" y="28386"/>
                          </a:cubicBezTo>
                          <a:close/>
                          <a:moveTo>
                            <a:pt x="27533" y="28491"/>
                          </a:moveTo>
                          <a:cubicBezTo>
                            <a:pt x="27595" y="28574"/>
                            <a:pt x="27657" y="28657"/>
                            <a:pt x="27741" y="28740"/>
                          </a:cubicBezTo>
                          <a:lnTo>
                            <a:pt x="27533" y="28740"/>
                          </a:lnTo>
                          <a:cubicBezTo>
                            <a:pt x="27533" y="28657"/>
                            <a:pt x="27533" y="28574"/>
                            <a:pt x="27533" y="28491"/>
                          </a:cubicBezTo>
                          <a:close/>
                          <a:moveTo>
                            <a:pt x="43693" y="27949"/>
                          </a:moveTo>
                          <a:cubicBezTo>
                            <a:pt x="43964" y="28220"/>
                            <a:pt x="44214" y="28491"/>
                            <a:pt x="44443" y="28761"/>
                          </a:cubicBezTo>
                          <a:cubicBezTo>
                            <a:pt x="43839" y="28761"/>
                            <a:pt x="43235" y="28720"/>
                            <a:pt x="42631" y="28678"/>
                          </a:cubicBezTo>
                          <a:cubicBezTo>
                            <a:pt x="42985" y="28428"/>
                            <a:pt x="43339" y="28178"/>
                            <a:pt x="43693" y="27949"/>
                          </a:cubicBezTo>
                          <a:close/>
                          <a:moveTo>
                            <a:pt x="44401" y="27512"/>
                          </a:moveTo>
                          <a:cubicBezTo>
                            <a:pt x="44714" y="27762"/>
                            <a:pt x="45026" y="28032"/>
                            <a:pt x="45318" y="28324"/>
                          </a:cubicBezTo>
                          <a:cubicBezTo>
                            <a:pt x="45339" y="28470"/>
                            <a:pt x="45339" y="28615"/>
                            <a:pt x="45339" y="28761"/>
                          </a:cubicBezTo>
                          <a:lnTo>
                            <a:pt x="44776" y="28761"/>
                          </a:lnTo>
                          <a:cubicBezTo>
                            <a:pt x="44485" y="28428"/>
                            <a:pt x="44193" y="28116"/>
                            <a:pt x="43902" y="27824"/>
                          </a:cubicBezTo>
                          <a:cubicBezTo>
                            <a:pt x="44068" y="27720"/>
                            <a:pt x="44235" y="27616"/>
                            <a:pt x="44401" y="27512"/>
                          </a:cubicBezTo>
                          <a:close/>
                          <a:moveTo>
                            <a:pt x="45443" y="28428"/>
                          </a:moveTo>
                          <a:cubicBezTo>
                            <a:pt x="45547" y="28532"/>
                            <a:pt x="45651" y="28636"/>
                            <a:pt x="45755" y="28740"/>
                          </a:cubicBezTo>
                          <a:cubicBezTo>
                            <a:pt x="45651" y="28740"/>
                            <a:pt x="45547" y="28761"/>
                            <a:pt x="45443" y="28761"/>
                          </a:cubicBezTo>
                          <a:cubicBezTo>
                            <a:pt x="45443" y="28636"/>
                            <a:pt x="45443" y="28532"/>
                            <a:pt x="45443" y="28428"/>
                          </a:cubicBezTo>
                          <a:close/>
                          <a:moveTo>
                            <a:pt x="26408" y="27449"/>
                          </a:moveTo>
                          <a:cubicBezTo>
                            <a:pt x="26679" y="27657"/>
                            <a:pt x="26949" y="27866"/>
                            <a:pt x="27178" y="28095"/>
                          </a:cubicBezTo>
                          <a:cubicBezTo>
                            <a:pt x="26949" y="28303"/>
                            <a:pt x="26741" y="28511"/>
                            <a:pt x="26533" y="28740"/>
                          </a:cubicBezTo>
                          <a:cubicBezTo>
                            <a:pt x="26220" y="28740"/>
                            <a:pt x="25887" y="28761"/>
                            <a:pt x="25575" y="28782"/>
                          </a:cubicBezTo>
                          <a:cubicBezTo>
                            <a:pt x="25471" y="28574"/>
                            <a:pt x="25367" y="28366"/>
                            <a:pt x="25262" y="28157"/>
                          </a:cubicBezTo>
                          <a:cubicBezTo>
                            <a:pt x="25637" y="27907"/>
                            <a:pt x="26033" y="27657"/>
                            <a:pt x="26408" y="27449"/>
                          </a:cubicBezTo>
                          <a:close/>
                          <a:moveTo>
                            <a:pt x="31115" y="28345"/>
                          </a:moveTo>
                          <a:lnTo>
                            <a:pt x="31115" y="28345"/>
                          </a:lnTo>
                          <a:cubicBezTo>
                            <a:pt x="31198" y="28428"/>
                            <a:pt x="31302" y="28511"/>
                            <a:pt x="31385" y="28615"/>
                          </a:cubicBezTo>
                          <a:cubicBezTo>
                            <a:pt x="31302" y="28678"/>
                            <a:pt x="31219" y="28740"/>
                            <a:pt x="31135" y="28803"/>
                          </a:cubicBezTo>
                          <a:cubicBezTo>
                            <a:pt x="31135" y="28657"/>
                            <a:pt x="31115" y="28491"/>
                            <a:pt x="31115" y="28345"/>
                          </a:cubicBezTo>
                          <a:close/>
                          <a:moveTo>
                            <a:pt x="41881" y="28699"/>
                          </a:moveTo>
                          <a:cubicBezTo>
                            <a:pt x="41944" y="28699"/>
                            <a:pt x="41986" y="28699"/>
                            <a:pt x="42027" y="28720"/>
                          </a:cubicBezTo>
                          <a:cubicBezTo>
                            <a:pt x="41986" y="28740"/>
                            <a:pt x="41944" y="28782"/>
                            <a:pt x="41902" y="28803"/>
                          </a:cubicBezTo>
                          <a:cubicBezTo>
                            <a:pt x="41902" y="28782"/>
                            <a:pt x="41902" y="28740"/>
                            <a:pt x="41881" y="28699"/>
                          </a:cubicBezTo>
                          <a:close/>
                          <a:moveTo>
                            <a:pt x="52628" y="28345"/>
                          </a:moveTo>
                          <a:lnTo>
                            <a:pt x="52628" y="28345"/>
                          </a:lnTo>
                          <a:cubicBezTo>
                            <a:pt x="52711" y="28428"/>
                            <a:pt x="52815" y="28511"/>
                            <a:pt x="52919" y="28615"/>
                          </a:cubicBezTo>
                          <a:cubicBezTo>
                            <a:pt x="52815" y="28678"/>
                            <a:pt x="52732" y="28740"/>
                            <a:pt x="52648" y="28803"/>
                          </a:cubicBezTo>
                          <a:cubicBezTo>
                            <a:pt x="52648" y="28657"/>
                            <a:pt x="52628" y="28491"/>
                            <a:pt x="52628" y="28345"/>
                          </a:cubicBezTo>
                          <a:close/>
                          <a:moveTo>
                            <a:pt x="3375" y="28407"/>
                          </a:moveTo>
                          <a:lnTo>
                            <a:pt x="3375" y="28407"/>
                          </a:lnTo>
                          <a:cubicBezTo>
                            <a:pt x="3270" y="28553"/>
                            <a:pt x="3187" y="28678"/>
                            <a:pt x="3104" y="28824"/>
                          </a:cubicBezTo>
                          <a:cubicBezTo>
                            <a:pt x="3062" y="28782"/>
                            <a:pt x="3021" y="28740"/>
                            <a:pt x="2979" y="28678"/>
                          </a:cubicBezTo>
                          <a:cubicBezTo>
                            <a:pt x="3104" y="28595"/>
                            <a:pt x="3250" y="28511"/>
                            <a:pt x="3375" y="28407"/>
                          </a:cubicBezTo>
                          <a:close/>
                          <a:moveTo>
                            <a:pt x="25054" y="28303"/>
                          </a:moveTo>
                          <a:cubicBezTo>
                            <a:pt x="25117" y="28470"/>
                            <a:pt x="25200" y="28615"/>
                            <a:pt x="25283" y="28782"/>
                          </a:cubicBezTo>
                          <a:cubicBezTo>
                            <a:pt x="25075" y="28803"/>
                            <a:pt x="24846" y="28824"/>
                            <a:pt x="24638" y="28845"/>
                          </a:cubicBezTo>
                          <a:cubicBezTo>
                            <a:pt x="24638" y="28824"/>
                            <a:pt x="24617" y="28803"/>
                            <a:pt x="24596" y="28782"/>
                          </a:cubicBezTo>
                          <a:cubicBezTo>
                            <a:pt x="24617" y="28720"/>
                            <a:pt x="24659" y="28636"/>
                            <a:pt x="24679" y="28574"/>
                          </a:cubicBezTo>
                          <a:cubicBezTo>
                            <a:pt x="24804" y="28470"/>
                            <a:pt x="24929" y="28386"/>
                            <a:pt x="25054" y="28303"/>
                          </a:cubicBezTo>
                          <a:close/>
                          <a:moveTo>
                            <a:pt x="24305" y="28845"/>
                          </a:moveTo>
                          <a:cubicBezTo>
                            <a:pt x="24325" y="28845"/>
                            <a:pt x="24325" y="28865"/>
                            <a:pt x="24346" y="28865"/>
                          </a:cubicBezTo>
                          <a:lnTo>
                            <a:pt x="24305" y="28865"/>
                          </a:lnTo>
                          <a:cubicBezTo>
                            <a:pt x="24305" y="28865"/>
                            <a:pt x="24305" y="28845"/>
                            <a:pt x="24305" y="28845"/>
                          </a:cubicBezTo>
                          <a:close/>
                          <a:moveTo>
                            <a:pt x="24263" y="28865"/>
                          </a:moveTo>
                          <a:cubicBezTo>
                            <a:pt x="24263" y="28865"/>
                            <a:pt x="24263" y="28865"/>
                            <a:pt x="24284" y="28886"/>
                          </a:cubicBezTo>
                          <a:lnTo>
                            <a:pt x="24242" y="28886"/>
                          </a:lnTo>
                          <a:cubicBezTo>
                            <a:pt x="24263" y="28886"/>
                            <a:pt x="24263" y="28865"/>
                            <a:pt x="24263" y="28865"/>
                          </a:cubicBezTo>
                          <a:close/>
                          <a:moveTo>
                            <a:pt x="71621" y="25158"/>
                          </a:moveTo>
                          <a:cubicBezTo>
                            <a:pt x="71829" y="25741"/>
                            <a:pt x="72037" y="26304"/>
                            <a:pt x="72225" y="26887"/>
                          </a:cubicBezTo>
                          <a:cubicBezTo>
                            <a:pt x="71954" y="27574"/>
                            <a:pt x="71642" y="28261"/>
                            <a:pt x="71308" y="28928"/>
                          </a:cubicBezTo>
                          <a:cubicBezTo>
                            <a:pt x="71058" y="28636"/>
                            <a:pt x="70809" y="28345"/>
                            <a:pt x="70559" y="28095"/>
                          </a:cubicBezTo>
                          <a:cubicBezTo>
                            <a:pt x="70538" y="27845"/>
                            <a:pt x="70538" y="27574"/>
                            <a:pt x="70517" y="27324"/>
                          </a:cubicBezTo>
                          <a:cubicBezTo>
                            <a:pt x="70913" y="26616"/>
                            <a:pt x="71288" y="25908"/>
                            <a:pt x="71621" y="25158"/>
                          </a:cubicBezTo>
                          <a:close/>
                          <a:moveTo>
                            <a:pt x="23784" y="28303"/>
                          </a:moveTo>
                          <a:cubicBezTo>
                            <a:pt x="23930" y="28449"/>
                            <a:pt x="24096" y="28595"/>
                            <a:pt x="24242" y="28761"/>
                          </a:cubicBezTo>
                          <a:cubicBezTo>
                            <a:pt x="24180" y="28803"/>
                            <a:pt x="24117" y="28845"/>
                            <a:pt x="24055" y="28907"/>
                          </a:cubicBezTo>
                          <a:cubicBezTo>
                            <a:pt x="23950" y="28907"/>
                            <a:pt x="23846" y="28928"/>
                            <a:pt x="23763" y="28949"/>
                          </a:cubicBezTo>
                          <a:cubicBezTo>
                            <a:pt x="23763" y="28720"/>
                            <a:pt x="23763" y="28511"/>
                            <a:pt x="23784" y="28303"/>
                          </a:cubicBezTo>
                          <a:close/>
                          <a:moveTo>
                            <a:pt x="15662" y="27449"/>
                          </a:moveTo>
                          <a:cubicBezTo>
                            <a:pt x="15828" y="27574"/>
                            <a:pt x="15995" y="27699"/>
                            <a:pt x="16141" y="27845"/>
                          </a:cubicBezTo>
                          <a:cubicBezTo>
                            <a:pt x="15412" y="28199"/>
                            <a:pt x="14704" y="28574"/>
                            <a:pt x="14017" y="28969"/>
                          </a:cubicBezTo>
                          <a:cubicBezTo>
                            <a:pt x="13912" y="28886"/>
                            <a:pt x="13829" y="28782"/>
                            <a:pt x="13746" y="28678"/>
                          </a:cubicBezTo>
                          <a:cubicBezTo>
                            <a:pt x="14350" y="28241"/>
                            <a:pt x="14995" y="27824"/>
                            <a:pt x="15662" y="27449"/>
                          </a:cubicBezTo>
                          <a:close/>
                          <a:moveTo>
                            <a:pt x="34676" y="28428"/>
                          </a:moveTo>
                          <a:cubicBezTo>
                            <a:pt x="34780" y="28532"/>
                            <a:pt x="34884" y="28636"/>
                            <a:pt x="35009" y="28761"/>
                          </a:cubicBezTo>
                          <a:cubicBezTo>
                            <a:pt x="34884" y="28845"/>
                            <a:pt x="34801" y="28928"/>
                            <a:pt x="34676" y="29011"/>
                          </a:cubicBezTo>
                          <a:cubicBezTo>
                            <a:pt x="34676" y="28824"/>
                            <a:pt x="34676" y="28615"/>
                            <a:pt x="34676" y="28428"/>
                          </a:cubicBezTo>
                          <a:close/>
                          <a:moveTo>
                            <a:pt x="45713" y="28803"/>
                          </a:moveTo>
                          <a:cubicBezTo>
                            <a:pt x="45630" y="28865"/>
                            <a:pt x="45526" y="28949"/>
                            <a:pt x="45443" y="29011"/>
                          </a:cubicBezTo>
                          <a:cubicBezTo>
                            <a:pt x="45443" y="28949"/>
                            <a:pt x="45443" y="28886"/>
                            <a:pt x="45443" y="28803"/>
                          </a:cubicBezTo>
                          <a:close/>
                          <a:moveTo>
                            <a:pt x="24409" y="29032"/>
                          </a:moveTo>
                          <a:cubicBezTo>
                            <a:pt x="24388" y="29053"/>
                            <a:pt x="24388" y="29094"/>
                            <a:pt x="24367" y="29115"/>
                          </a:cubicBezTo>
                          <a:cubicBezTo>
                            <a:pt x="24367" y="29094"/>
                            <a:pt x="24367" y="29074"/>
                            <a:pt x="24346" y="29032"/>
                          </a:cubicBezTo>
                          <a:close/>
                          <a:moveTo>
                            <a:pt x="31635" y="28865"/>
                          </a:moveTo>
                          <a:cubicBezTo>
                            <a:pt x="31718" y="28949"/>
                            <a:pt x="31781" y="29053"/>
                            <a:pt x="31864" y="29136"/>
                          </a:cubicBezTo>
                          <a:cubicBezTo>
                            <a:pt x="31698" y="29115"/>
                            <a:pt x="31552" y="29094"/>
                            <a:pt x="31385" y="29074"/>
                          </a:cubicBezTo>
                          <a:cubicBezTo>
                            <a:pt x="31469" y="28990"/>
                            <a:pt x="31552" y="28928"/>
                            <a:pt x="31635" y="28865"/>
                          </a:cubicBezTo>
                          <a:close/>
                          <a:moveTo>
                            <a:pt x="40465" y="28511"/>
                          </a:moveTo>
                          <a:lnTo>
                            <a:pt x="40465" y="28511"/>
                          </a:lnTo>
                          <a:cubicBezTo>
                            <a:pt x="40924" y="28574"/>
                            <a:pt x="41361" y="28636"/>
                            <a:pt x="41819" y="28678"/>
                          </a:cubicBezTo>
                          <a:cubicBezTo>
                            <a:pt x="41819" y="28740"/>
                            <a:pt x="41819" y="28803"/>
                            <a:pt x="41819" y="28865"/>
                          </a:cubicBezTo>
                          <a:cubicBezTo>
                            <a:pt x="41715" y="28969"/>
                            <a:pt x="41611" y="29053"/>
                            <a:pt x="41507" y="29136"/>
                          </a:cubicBezTo>
                          <a:cubicBezTo>
                            <a:pt x="41173" y="28928"/>
                            <a:pt x="40819" y="28720"/>
                            <a:pt x="40465" y="28511"/>
                          </a:cubicBezTo>
                          <a:close/>
                          <a:moveTo>
                            <a:pt x="23805" y="29115"/>
                          </a:moveTo>
                          <a:cubicBezTo>
                            <a:pt x="23784" y="29115"/>
                            <a:pt x="23784" y="29136"/>
                            <a:pt x="23763" y="29157"/>
                          </a:cubicBezTo>
                          <a:cubicBezTo>
                            <a:pt x="23763" y="29136"/>
                            <a:pt x="23763" y="29136"/>
                            <a:pt x="23763" y="29115"/>
                          </a:cubicBezTo>
                          <a:close/>
                          <a:moveTo>
                            <a:pt x="27824" y="28824"/>
                          </a:moveTo>
                          <a:cubicBezTo>
                            <a:pt x="27824" y="28845"/>
                            <a:pt x="27845" y="28865"/>
                            <a:pt x="27866" y="28907"/>
                          </a:cubicBezTo>
                          <a:cubicBezTo>
                            <a:pt x="27762" y="28990"/>
                            <a:pt x="27657" y="29074"/>
                            <a:pt x="27533" y="29178"/>
                          </a:cubicBezTo>
                          <a:cubicBezTo>
                            <a:pt x="27533" y="29053"/>
                            <a:pt x="27533" y="28949"/>
                            <a:pt x="27533" y="28824"/>
                          </a:cubicBezTo>
                          <a:close/>
                          <a:moveTo>
                            <a:pt x="38299" y="28449"/>
                          </a:moveTo>
                          <a:cubicBezTo>
                            <a:pt x="38424" y="28595"/>
                            <a:pt x="38549" y="28720"/>
                            <a:pt x="38653" y="28886"/>
                          </a:cubicBezTo>
                          <a:cubicBezTo>
                            <a:pt x="38529" y="28969"/>
                            <a:pt x="38424" y="29074"/>
                            <a:pt x="38299" y="29178"/>
                          </a:cubicBezTo>
                          <a:cubicBezTo>
                            <a:pt x="38299" y="28928"/>
                            <a:pt x="38299" y="28678"/>
                            <a:pt x="38299" y="28449"/>
                          </a:cubicBezTo>
                          <a:close/>
                          <a:moveTo>
                            <a:pt x="49046" y="28449"/>
                          </a:moveTo>
                          <a:lnTo>
                            <a:pt x="49046" y="28449"/>
                          </a:lnTo>
                          <a:cubicBezTo>
                            <a:pt x="49171" y="28595"/>
                            <a:pt x="49295" y="28720"/>
                            <a:pt x="49420" y="28886"/>
                          </a:cubicBezTo>
                          <a:cubicBezTo>
                            <a:pt x="49295" y="28969"/>
                            <a:pt x="49191" y="29074"/>
                            <a:pt x="49066" y="29178"/>
                          </a:cubicBezTo>
                          <a:cubicBezTo>
                            <a:pt x="49066" y="28928"/>
                            <a:pt x="49066" y="28678"/>
                            <a:pt x="49046" y="28449"/>
                          </a:cubicBezTo>
                          <a:close/>
                          <a:moveTo>
                            <a:pt x="45339" y="28803"/>
                          </a:moveTo>
                          <a:cubicBezTo>
                            <a:pt x="45339" y="28907"/>
                            <a:pt x="45359" y="28990"/>
                            <a:pt x="45359" y="29094"/>
                          </a:cubicBezTo>
                          <a:cubicBezTo>
                            <a:pt x="45297" y="29136"/>
                            <a:pt x="45234" y="29199"/>
                            <a:pt x="45172" y="29240"/>
                          </a:cubicBezTo>
                          <a:cubicBezTo>
                            <a:pt x="45047" y="29094"/>
                            <a:pt x="44943" y="28969"/>
                            <a:pt x="44818" y="28824"/>
                          </a:cubicBezTo>
                          <a:cubicBezTo>
                            <a:pt x="44985" y="28824"/>
                            <a:pt x="45172" y="28824"/>
                            <a:pt x="45339" y="28803"/>
                          </a:cubicBezTo>
                          <a:close/>
                          <a:moveTo>
                            <a:pt x="57168" y="26512"/>
                          </a:moveTo>
                          <a:cubicBezTo>
                            <a:pt x="57959" y="26887"/>
                            <a:pt x="58688" y="27387"/>
                            <a:pt x="59334" y="27970"/>
                          </a:cubicBezTo>
                          <a:cubicBezTo>
                            <a:pt x="59021" y="28178"/>
                            <a:pt x="58709" y="28386"/>
                            <a:pt x="58376" y="28595"/>
                          </a:cubicBezTo>
                          <a:cubicBezTo>
                            <a:pt x="58021" y="28803"/>
                            <a:pt x="57667" y="29032"/>
                            <a:pt x="57293" y="29240"/>
                          </a:cubicBezTo>
                          <a:cubicBezTo>
                            <a:pt x="56939" y="28824"/>
                            <a:pt x="56564" y="28449"/>
                            <a:pt x="56189" y="28116"/>
                          </a:cubicBezTo>
                          <a:cubicBezTo>
                            <a:pt x="56168" y="27741"/>
                            <a:pt x="56147" y="27366"/>
                            <a:pt x="56106" y="26991"/>
                          </a:cubicBezTo>
                          <a:cubicBezTo>
                            <a:pt x="56460" y="26824"/>
                            <a:pt x="56814" y="26658"/>
                            <a:pt x="57168" y="26512"/>
                          </a:cubicBezTo>
                          <a:close/>
                          <a:moveTo>
                            <a:pt x="31864" y="28678"/>
                          </a:moveTo>
                          <a:cubicBezTo>
                            <a:pt x="32135" y="28886"/>
                            <a:pt x="32406" y="29074"/>
                            <a:pt x="32676" y="29261"/>
                          </a:cubicBezTo>
                          <a:cubicBezTo>
                            <a:pt x="32427" y="29219"/>
                            <a:pt x="32156" y="29178"/>
                            <a:pt x="31885" y="29136"/>
                          </a:cubicBezTo>
                          <a:cubicBezTo>
                            <a:pt x="31802" y="29032"/>
                            <a:pt x="31739" y="28949"/>
                            <a:pt x="31656" y="28845"/>
                          </a:cubicBezTo>
                          <a:cubicBezTo>
                            <a:pt x="31718" y="28782"/>
                            <a:pt x="31802" y="28740"/>
                            <a:pt x="31864" y="28678"/>
                          </a:cubicBezTo>
                          <a:close/>
                          <a:moveTo>
                            <a:pt x="48900" y="29115"/>
                          </a:moveTo>
                          <a:cubicBezTo>
                            <a:pt x="48900" y="29178"/>
                            <a:pt x="48900" y="29240"/>
                            <a:pt x="48900" y="29303"/>
                          </a:cubicBezTo>
                          <a:cubicBezTo>
                            <a:pt x="48900" y="29303"/>
                            <a:pt x="48900" y="29303"/>
                            <a:pt x="48879" y="29324"/>
                          </a:cubicBezTo>
                          <a:cubicBezTo>
                            <a:pt x="48900" y="29261"/>
                            <a:pt x="48900" y="29178"/>
                            <a:pt x="48900" y="29115"/>
                          </a:cubicBezTo>
                          <a:close/>
                          <a:moveTo>
                            <a:pt x="41819" y="29303"/>
                          </a:moveTo>
                          <a:cubicBezTo>
                            <a:pt x="41819" y="29324"/>
                            <a:pt x="41819" y="29344"/>
                            <a:pt x="41819" y="29365"/>
                          </a:cubicBezTo>
                          <a:cubicBezTo>
                            <a:pt x="41819" y="29365"/>
                            <a:pt x="41798" y="29344"/>
                            <a:pt x="41798" y="29344"/>
                          </a:cubicBezTo>
                          <a:cubicBezTo>
                            <a:pt x="41798" y="29324"/>
                            <a:pt x="41819" y="29324"/>
                            <a:pt x="41819" y="29303"/>
                          </a:cubicBezTo>
                          <a:close/>
                          <a:moveTo>
                            <a:pt x="26408" y="28865"/>
                          </a:moveTo>
                          <a:lnTo>
                            <a:pt x="26408" y="28865"/>
                          </a:lnTo>
                          <a:cubicBezTo>
                            <a:pt x="26241" y="29053"/>
                            <a:pt x="26096" y="29261"/>
                            <a:pt x="25929" y="29448"/>
                          </a:cubicBezTo>
                          <a:cubicBezTo>
                            <a:pt x="25846" y="29282"/>
                            <a:pt x="25741" y="29094"/>
                            <a:pt x="25637" y="28907"/>
                          </a:cubicBezTo>
                          <a:cubicBezTo>
                            <a:pt x="25908" y="28886"/>
                            <a:pt x="26158" y="28886"/>
                            <a:pt x="26408" y="28865"/>
                          </a:cubicBezTo>
                          <a:close/>
                          <a:moveTo>
                            <a:pt x="48546" y="27949"/>
                          </a:moveTo>
                          <a:cubicBezTo>
                            <a:pt x="48629" y="28032"/>
                            <a:pt x="48733" y="28116"/>
                            <a:pt x="48816" y="28220"/>
                          </a:cubicBezTo>
                          <a:cubicBezTo>
                            <a:pt x="48837" y="28303"/>
                            <a:pt x="48837" y="28386"/>
                            <a:pt x="48837" y="28470"/>
                          </a:cubicBezTo>
                          <a:cubicBezTo>
                            <a:pt x="48837" y="28782"/>
                            <a:pt x="48816" y="29074"/>
                            <a:pt x="48796" y="29386"/>
                          </a:cubicBezTo>
                          <a:cubicBezTo>
                            <a:pt x="48775" y="29407"/>
                            <a:pt x="48733" y="29448"/>
                            <a:pt x="48692" y="29469"/>
                          </a:cubicBezTo>
                          <a:cubicBezTo>
                            <a:pt x="48650" y="29157"/>
                            <a:pt x="48587" y="28845"/>
                            <a:pt x="48525" y="28511"/>
                          </a:cubicBezTo>
                          <a:cubicBezTo>
                            <a:pt x="48504" y="28407"/>
                            <a:pt x="48483" y="28324"/>
                            <a:pt x="48462" y="28220"/>
                          </a:cubicBezTo>
                          <a:cubicBezTo>
                            <a:pt x="48483" y="28136"/>
                            <a:pt x="48525" y="28032"/>
                            <a:pt x="48546" y="27949"/>
                          </a:cubicBezTo>
                          <a:close/>
                          <a:moveTo>
                            <a:pt x="33634" y="27512"/>
                          </a:moveTo>
                          <a:cubicBezTo>
                            <a:pt x="33947" y="27762"/>
                            <a:pt x="34259" y="28032"/>
                            <a:pt x="34572" y="28324"/>
                          </a:cubicBezTo>
                          <a:cubicBezTo>
                            <a:pt x="34572" y="28574"/>
                            <a:pt x="34592" y="28845"/>
                            <a:pt x="34592" y="29094"/>
                          </a:cubicBezTo>
                          <a:cubicBezTo>
                            <a:pt x="34405" y="29240"/>
                            <a:pt x="34238" y="29407"/>
                            <a:pt x="34051" y="29553"/>
                          </a:cubicBezTo>
                          <a:cubicBezTo>
                            <a:pt x="33634" y="29469"/>
                            <a:pt x="33218" y="29365"/>
                            <a:pt x="32801" y="29303"/>
                          </a:cubicBezTo>
                          <a:cubicBezTo>
                            <a:pt x="32489" y="29094"/>
                            <a:pt x="32177" y="28886"/>
                            <a:pt x="31885" y="28678"/>
                          </a:cubicBezTo>
                          <a:cubicBezTo>
                            <a:pt x="32447" y="28261"/>
                            <a:pt x="33031" y="27866"/>
                            <a:pt x="33634" y="27512"/>
                          </a:cubicBezTo>
                          <a:close/>
                          <a:moveTo>
                            <a:pt x="34592" y="29219"/>
                          </a:moveTo>
                          <a:cubicBezTo>
                            <a:pt x="34592" y="29365"/>
                            <a:pt x="34592" y="29532"/>
                            <a:pt x="34592" y="29698"/>
                          </a:cubicBezTo>
                          <a:cubicBezTo>
                            <a:pt x="34447" y="29657"/>
                            <a:pt x="34301" y="29615"/>
                            <a:pt x="34155" y="29573"/>
                          </a:cubicBezTo>
                          <a:cubicBezTo>
                            <a:pt x="34301" y="29448"/>
                            <a:pt x="34447" y="29344"/>
                            <a:pt x="34592" y="29219"/>
                          </a:cubicBezTo>
                          <a:close/>
                          <a:moveTo>
                            <a:pt x="48150" y="28574"/>
                          </a:moveTo>
                          <a:cubicBezTo>
                            <a:pt x="48025" y="28969"/>
                            <a:pt x="47879" y="29344"/>
                            <a:pt x="47713" y="29719"/>
                          </a:cubicBezTo>
                          <a:cubicBezTo>
                            <a:pt x="47567" y="29365"/>
                            <a:pt x="47421" y="29011"/>
                            <a:pt x="47255" y="28678"/>
                          </a:cubicBezTo>
                          <a:cubicBezTo>
                            <a:pt x="47546" y="28636"/>
                            <a:pt x="47859" y="28615"/>
                            <a:pt x="48150" y="28574"/>
                          </a:cubicBezTo>
                          <a:close/>
                          <a:moveTo>
                            <a:pt x="22868" y="27512"/>
                          </a:moveTo>
                          <a:cubicBezTo>
                            <a:pt x="23180" y="27762"/>
                            <a:pt x="23471" y="27991"/>
                            <a:pt x="23742" y="28261"/>
                          </a:cubicBezTo>
                          <a:cubicBezTo>
                            <a:pt x="23742" y="28491"/>
                            <a:pt x="23721" y="28720"/>
                            <a:pt x="23721" y="28949"/>
                          </a:cubicBezTo>
                          <a:cubicBezTo>
                            <a:pt x="22909" y="29053"/>
                            <a:pt x="22118" y="29199"/>
                            <a:pt x="21326" y="29386"/>
                          </a:cubicBezTo>
                          <a:cubicBezTo>
                            <a:pt x="21285" y="29344"/>
                            <a:pt x="21264" y="29303"/>
                            <a:pt x="21243" y="29282"/>
                          </a:cubicBezTo>
                          <a:lnTo>
                            <a:pt x="21243" y="29282"/>
                          </a:lnTo>
                          <a:cubicBezTo>
                            <a:pt x="21264" y="29324"/>
                            <a:pt x="21285" y="29344"/>
                            <a:pt x="21306" y="29386"/>
                          </a:cubicBezTo>
                          <a:cubicBezTo>
                            <a:pt x="20785" y="29511"/>
                            <a:pt x="20243" y="29657"/>
                            <a:pt x="19723" y="29823"/>
                          </a:cubicBezTo>
                          <a:cubicBezTo>
                            <a:pt x="20098" y="29490"/>
                            <a:pt x="20473" y="29157"/>
                            <a:pt x="20868" y="28865"/>
                          </a:cubicBezTo>
                          <a:cubicBezTo>
                            <a:pt x="20993" y="28990"/>
                            <a:pt x="21118" y="29136"/>
                            <a:pt x="21243" y="29282"/>
                          </a:cubicBezTo>
                          <a:cubicBezTo>
                            <a:pt x="21118" y="29136"/>
                            <a:pt x="21014" y="28990"/>
                            <a:pt x="20889" y="28845"/>
                          </a:cubicBezTo>
                          <a:cubicBezTo>
                            <a:pt x="21514" y="28366"/>
                            <a:pt x="22180" y="27928"/>
                            <a:pt x="22868" y="27512"/>
                          </a:cubicBezTo>
                          <a:close/>
                          <a:moveTo>
                            <a:pt x="56189" y="28428"/>
                          </a:moveTo>
                          <a:lnTo>
                            <a:pt x="56189" y="28428"/>
                          </a:lnTo>
                          <a:cubicBezTo>
                            <a:pt x="56460" y="28699"/>
                            <a:pt x="56730" y="28969"/>
                            <a:pt x="57001" y="29282"/>
                          </a:cubicBezTo>
                          <a:cubicBezTo>
                            <a:pt x="57022" y="29303"/>
                            <a:pt x="57043" y="29344"/>
                            <a:pt x="57064" y="29365"/>
                          </a:cubicBezTo>
                          <a:cubicBezTo>
                            <a:pt x="56772" y="29511"/>
                            <a:pt x="56480" y="29678"/>
                            <a:pt x="56210" y="29823"/>
                          </a:cubicBezTo>
                          <a:cubicBezTo>
                            <a:pt x="56210" y="29365"/>
                            <a:pt x="56210" y="28886"/>
                            <a:pt x="56189" y="28428"/>
                          </a:cubicBezTo>
                          <a:close/>
                          <a:moveTo>
                            <a:pt x="68372" y="26741"/>
                          </a:moveTo>
                          <a:cubicBezTo>
                            <a:pt x="68893" y="27033"/>
                            <a:pt x="69392" y="27366"/>
                            <a:pt x="69830" y="27741"/>
                          </a:cubicBezTo>
                          <a:cubicBezTo>
                            <a:pt x="69413" y="28449"/>
                            <a:pt x="68955" y="29157"/>
                            <a:pt x="68497" y="29823"/>
                          </a:cubicBezTo>
                          <a:cubicBezTo>
                            <a:pt x="68372" y="29636"/>
                            <a:pt x="68247" y="29448"/>
                            <a:pt x="68101" y="29282"/>
                          </a:cubicBezTo>
                          <a:cubicBezTo>
                            <a:pt x="67810" y="28949"/>
                            <a:pt x="67497" y="28636"/>
                            <a:pt x="67185" y="28345"/>
                          </a:cubicBezTo>
                          <a:cubicBezTo>
                            <a:pt x="67601" y="27824"/>
                            <a:pt x="67997" y="27283"/>
                            <a:pt x="68372" y="26741"/>
                          </a:cubicBezTo>
                          <a:close/>
                          <a:moveTo>
                            <a:pt x="32885" y="29344"/>
                          </a:moveTo>
                          <a:lnTo>
                            <a:pt x="32885" y="29344"/>
                          </a:lnTo>
                          <a:cubicBezTo>
                            <a:pt x="33260" y="29407"/>
                            <a:pt x="33634" y="29511"/>
                            <a:pt x="34009" y="29594"/>
                          </a:cubicBezTo>
                          <a:cubicBezTo>
                            <a:pt x="33926" y="29678"/>
                            <a:pt x="33843" y="29761"/>
                            <a:pt x="33739" y="29844"/>
                          </a:cubicBezTo>
                          <a:cubicBezTo>
                            <a:pt x="33447" y="29678"/>
                            <a:pt x="33176" y="29511"/>
                            <a:pt x="32885" y="29344"/>
                          </a:cubicBezTo>
                          <a:close/>
                          <a:moveTo>
                            <a:pt x="36862" y="27637"/>
                          </a:moveTo>
                          <a:cubicBezTo>
                            <a:pt x="37154" y="27720"/>
                            <a:pt x="37446" y="27824"/>
                            <a:pt x="37737" y="27907"/>
                          </a:cubicBezTo>
                          <a:cubicBezTo>
                            <a:pt x="37862" y="28012"/>
                            <a:pt x="37987" y="28136"/>
                            <a:pt x="38112" y="28261"/>
                          </a:cubicBezTo>
                          <a:cubicBezTo>
                            <a:pt x="38133" y="28615"/>
                            <a:pt x="38133" y="28949"/>
                            <a:pt x="38133" y="29303"/>
                          </a:cubicBezTo>
                          <a:cubicBezTo>
                            <a:pt x="37925" y="29490"/>
                            <a:pt x="37716" y="29678"/>
                            <a:pt x="37508" y="29865"/>
                          </a:cubicBezTo>
                          <a:cubicBezTo>
                            <a:pt x="36987" y="29324"/>
                            <a:pt x="36550" y="28699"/>
                            <a:pt x="36050" y="28136"/>
                          </a:cubicBezTo>
                          <a:cubicBezTo>
                            <a:pt x="36321" y="27949"/>
                            <a:pt x="36592" y="27782"/>
                            <a:pt x="36862" y="27637"/>
                          </a:cubicBezTo>
                          <a:close/>
                          <a:moveTo>
                            <a:pt x="48796" y="29532"/>
                          </a:moveTo>
                          <a:lnTo>
                            <a:pt x="48796" y="29532"/>
                          </a:lnTo>
                          <a:cubicBezTo>
                            <a:pt x="48775" y="29678"/>
                            <a:pt x="48775" y="29803"/>
                            <a:pt x="48754" y="29948"/>
                          </a:cubicBezTo>
                          <a:cubicBezTo>
                            <a:pt x="48733" y="29844"/>
                            <a:pt x="48712" y="29719"/>
                            <a:pt x="48712" y="29615"/>
                          </a:cubicBezTo>
                          <a:cubicBezTo>
                            <a:pt x="48733" y="29573"/>
                            <a:pt x="48775" y="29553"/>
                            <a:pt x="48796" y="29532"/>
                          </a:cubicBezTo>
                          <a:close/>
                          <a:moveTo>
                            <a:pt x="31364" y="29074"/>
                          </a:moveTo>
                          <a:cubicBezTo>
                            <a:pt x="31552" y="29094"/>
                            <a:pt x="31718" y="29115"/>
                            <a:pt x="31885" y="29157"/>
                          </a:cubicBezTo>
                          <a:cubicBezTo>
                            <a:pt x="31927" y="29199"/>
                            <a:pt x="31968" y="29240"/>
                            <a:pt x="32010" y="29282"/>
                          </a:cubicBezTo>
                          <a:cubicBezTo>
                            <a:pt x="31968" y="29240"/>
                            <a:pt x="31927" y="29199"/>
                            <a:pt x="31906" y="29157"/>
                          </a:cubicBezTo>
                          <a:lnTo>
                            <a:pt x="31906" y="29157"/>
                          </a:lnTo>
                          <a:cubicBezTo>
                            <a:pt x="32177" y="29199"/>
                            <a:pt x="32468" y="29261"/>
                            <a:pt x="32739" y="29303"/>
                          </a:cubicBezTo>
                          <a:cubicBezTo>
                            <a:pt x="33072" y="29511"/>
                            <a:pt x="33385" y="29698"/>
                            <a:pt x="33718" y="29865"/>
                          </a:cubicBezTo>
                          <a:cubicBezTo>
                            <a:pt x="33697" y="29907"/>
                            <a:pt x="33655" y="29927"/>
                            <a:pt x="33634" y="29969"/>
                          </a:cubicBezTo>
                          <a:cubicBezTo>
                            <a:pt x="33218" y="29782"/>
                            <a:pt x="32781" y="29678"/>
                            <a:pt x="32281" y="29636"/>
                          </a:cubicBezTo>
                          <a:cubicBezTo>
                            <a:pt x="32198" y="29511"/>
                            <a:pt x="32093" y="29407"/>
                            <a:pt x="32010" y="29282"/>
                          </a:cubicBezTo>
                          <a:lnTo>
                            <a:pt x="32010" y="29282"/>
                          </a:lnTo>
                          <a:cubicBezTo>
                            <a:pt x="32093" y="29407"/>
                            <a:pt x="32177" y="29532"/>
                            <a:pt x="32260" y="29636"/>
                          </a:cubicBezTo>
                          <a:lnTo>
                            <a:pt x="32010" y="29636"/>
                          </a:lnTo>
                          <a:cubicBezTo>
                            <a:pt x="31718" y="29698"/>
                            <a:pt x="31448" y="29761"/>
                            <a:pt x="31156" y="29844"/>
                          </a:cubicBezTo>
                          <a:cubicBezTo>
                            <a:pt x="31156" y="29636"/>
                            <a:pt x="31156" y="29448"/>
                            <a:pt x="31156" y="29240"/>
                          </a:cubicBezTo>
                          <a:cubicBezTo>
                            <a:pt x="31219" y="29178"/>
                            <a:pt x="31302" y="29136"/>
                            <a:pt x="31364" y="29074"/>
                          </a:cubicBezTo>
                          <a:close/>
                          <a:moveTo>
                            <a:pt x="25346" y="28928"/>
                          </a:moveTo>
                          <a:cubicBezTo>
                            <a:pt x="25471" y="29199"/>
                            <a:pt x="25596" y="29448"/>
                            <a:pt x="25741" y="29698"/>
                          </a:cubicBezTo>
                          <a:cubicBezTo>
                            <a:pt x="25679" y="29803"/>
                            <a:pt x="25617" y="29886"/>
                            <a:pt x="25554" y="29990"/>
                          </a:cubicBezTo>
                          <a:cubicBezTo>
                            <a:pt x="25408" y="29740"/>
                            <a:pt x="25242" y="29511"/>
                            <a:pt x="25054" y="29282"/>
                          </a:cubicBezTo>
                          <a:cubicBezTo>
                            <a:pt x="24971" y="29178"/>
                            <a:pt x="24867" y="29094"/>
                            <a:pt x="24784" y="28990"/>
                          </a:cubicBezTo>
                          <a:cubicBezTo>
                            <a:pt x="24971" y="28969"/>
                            <a:pt x="25158" y="28949"/>
                            <a:pt x="25346" y="28928"/>
                          </a:cubicBezTo>
                          <a:close/>
                          <a:moveTo>
                            <a:pt x="56106" y="29865"/>
                          </a:moveTo>
                          <a:cubicBezTo>
                            <a:pt x="56022" y="29907"/>
                            <a:pt x="55918" y="29969"/>
                            <a:pt x="55835" y="30011"/>
                          </a:cubicBezTo>
                          <a:cubicBezTo>
                            <a:pt x="55918" y="29969"/>
                            <a:pt x="56022" y="29927"/>
                            <a:pt x="56106" y="29865"/>
                          </a:cubicBezTo>
                          <a:close/>
                          <a:moveTo>
                            <a:pt x="35071" y="28845"/>
                          </a:moveTo>
                          <a:cubicBezTo>
                            <a:pt x="35196" y="28969"/>
                            <a:pt x="35342" y="29115"/>
                            <a:pt x="35467" y="29282"/>
                          </a:cubicBezTo>
                          <a:cubicBezTo>
                            <a:pt x="35696" y="29553"/>
                            <a:pt x="35884" y="29844"/>
                            <a:pt x="36071" y="30136"/>
                          </a:cubicBezTo>
                          <a:cubicBezTo>
                            <a:pt x="35613" y="29990"/>
                            <a:pt x="35155" y="29844"/>
                            <a:pt x="34676" y="29719"/>
                          </a:cubicBezTo>
                          <a:cubicBezTo>
                            <a:pt x="34697" y="29532"/>
                            <a:pt x="34697" y="29324"/>
                            <a:pt x="34697" y="29136"/>
                          </a:cubicBezTo>
                          <a:cubicBezTo>
                            <a:pt x="34822" y="29032"/>
                            <a:pt x="34946" y="28928"/>
                            <a:pt x="35071" y="28845"/>
                          </a:cubicBezTo>
                          <a:close/>
                          <a:moveTo>
                            <a:pt x="61374" y="26804"/>
                          </a:moveTo>
                          <a:cubicBezTo>
                            <a:pt x="62062" y="27199"/>
                            <a:pt x="62707" y="27699"/>
                            <a:pt x="63311" y="28282"/>
                          </a:cubicBezTo>
                          <a:cubicBezTo>
                            <a:pt x="63332" y="28366"/>
                            <a:pt x="63332" y="28449"/>
                            <a:pt x="63332" y="28553"/>
                          </a:cubicBezTo>
                          <a:cubicBezTo>
                            <a:pt x="62686" y="29094"/>
                            <a:pt x="62020" y="29636"/>
                            <a:pt x="61354" y="30136"/>
                          </a:cubicBezTo>
                          <a:cubicBezTo>
                            <a:pt x="61187" y="29844"/>
                            <a:pt x="61000" y="29553"/>
                            <a:pt x="60812" y="29282"/>
                          </a:cubicBezTo>
                          <a:cubicBezTo>
                            <a:pt x="60500" y="28845"/>
                            <a:pt x="60167" y="28449"/>
                            <a:pt x="59792" y="28095"/>
                          </a:cubicBezTo>
                          <a:cubicBezTo>
                            <a:pt x="59792" y="28032"/>
                            <a:pt x="59792" y="27949"/>
                            <a:pt x="59792" y="27887"/>
                          </a:cubicBezTo>
                          <a:cubicBezTo>
                            <a:pt x="60333" y="27533"/>
                            <a:pt x="60854" y="27178"/>
                            <a:pt x="61374" y="26804"/>
                          </a:cubicBezTo>
                          <a:close/>
                          <a:moveTo>
                            <a:pt x="27387" y="28845"/>
                          </a:moveTo>
                          <a:cubicBezTo>
                            <a:pt x="27387" y="28990"/>
                            <a:pt x="27387" y="29157"/>
                            <a:pt x="27387" y="29303"/>
                          </a:cubicBezTo>
                          <a:cubicBezTo>
                            <a:pt x="27033" y="29594"/>
                            <a:pt x="26699" y="29886"/>
                            <a:pt x="26387" y="30198"/>
                          </a:cubicBezTo>
                          <a:cubicBezTo>
                            <a:pt x="26283" y="30032"/>
                            <a:pt x="26179" y="29865"/>
                            <a:pt x="26075" y="29698"/>
                          </a:cubicBezTo>
                          <a:cubicBezTo>
                            <a:pt x="26325" y="29407"/>
                            <a:pt x="26575" y="29115"/>
                            <a:pt x="26845" y="28845"/>
                          </a:cubicBezTo>
                          <a:close/>
                          <a:moveTo>
                            <a:pt x="48358" y="28574"/>
                          </a:moveTo>
                          <a:cubicBezTo>
                            <a:pt x="48442" y="28907"/>
                            <a:pt x="48525" y="29240"/>
                            <a:pt x="48587" y="29573"/>
                          </a:cubicBezTo>
                          <a:cubicBezTo>
                            <a:pt x="48358" y="29761"/>
                            <a:pt x="48129" y="29990"/>
                            <a:pt x="47921" y="30198"/>
                          </a:cubicBezTo>
                          <a:cubicBezTo>
                            <a:pt x="47879" y="30094"/>
                            <a:pt x="47838" y="30011"/>
                            <a:pt x="47796" y="29907"/>
                          </a:cubicBezTo>
                          <a:cubicBezTo>
                            <a:pt x="48004" y="29469"/>
                            <a:pt x="48192" y="29032"/>
                            <a:pt x="48358" y="28574"/>
                          </a:cubicBezTo>
                          <a:close/>
                          <a:moveTo>
                            <a:pt x="19348" y="27491"/>
                          </a:moveTo>
                          <a:cubicBezTo>
                            <a:pt x="19785" y="27824"/>
                            <a:pt x="20223" y="28199"/>
                            <a:pt x="20639" y="28615"/>
                          </a:cubicBezTo>
                          <a:cubicBezTo>
                            <a:pt x="20077" y="29053"/>
                            <a:pt x="19535" y="29532"/>
                            <a:pt x="19036" y="30032"/>
                          </a:cubicBezTo>
                          <a:cubicBezTo>
                            <a:pt x="18806" y="30115"/>
                            <a:pt x="18598" y="30198"/>
                            <a:pt x="18369" y="30261"/>
                          </a:cubicBezTo>
                          <a:cubicBezTo>
                            <a:pt x="18203" y="29927"/>
                            <a:pt x="17994" y="29594"/>
                            <a:pt x="17765" y="29282"/>
                          </a:cubicBezTo>
                          <a:cubicBezTo>
                            <a:pt x="17640" y="29115"/>
                            <a:pt x="17536" y="28949"/>
                            <a:pt x="17390" y="28803"/>
                          </a:cubicBezTo>
                          <a:cubicBezTo>
                            <a:pt x="18015" y="28324"/>
                            <a:pt x="18682" y="27887"/>
                            <a:pt x="19348" y="27491"/>
                          </a:cubicBezTo>
                          <a:close/>
                          <a:moveTo>
                            <a:pt x="8581" y="27491"/>
                          </a:moveTo>
                          <a:cubicBezTo>
                            <a:pt x="8956" y="27762"/>
                            <a:pt x="9310" y="28074"/>
                            <a:pt x="9664" y="28407"/>
                          </a:cubicBezTo>
                          <a:cubicBezTo>
                            <a:pt x="8956" y="29011"/>
                            <a:pt x="8269" y="29636"/>
                            <a:pt x="7623" y="30302"/>
                          </a:cubicBezTo>
                          <a:cubicBezTo>
                            <a:pt x="7456" y="29948"/>
                            <a:pt x="7248" y="29615"/>
                            <a:pt x="7019" y="29282"/>
                          </a:cubicBezTo>
                          <a:cubicBezTo>
                            <a:pt x="6894" y="29115"/>
                            <a:pt x="6769" y="28949"/>
                            <a:pt x="6644" y="28803"/>
                          </a:cubicBezTo>
                          <a:cubicBezTo>
                            <a:pt x="7269" y="28324"/>
                            <a:pt x="7915" y="27887"/>
                            <a:pt x="8581" y="27491"/>
                          </a:cubicBezTo>
                          <a:close/>
                          <a:moveTo>
                            <a:pt x="34113" y="29615"/>
                          </a:moveTo>
                          <a:cubicBezTo>
                            <a:pt x="34280" y="29657"/>
                            <a:pt x="34447" y="29698"/>
                            <a:pt x="34592" y="29740"/>
                          </a:cubicBezTo>
                          <a:cubicBezTo>
                            <a:pt x="34592" y="29927"/>
                            <a:pt x="34592" y="30115"/>
                            <a:pt x="34572" y="30302"/>
                          </a:cubicBezTo>
                          <a:cubicBezTo>
                            <a:pt x="34322" y="30157"/>
                            <a:pt x="34072" y="30032"/>
                            <a:pt x="33822" y="29886"/>
                          </a:cubicBezTo>
                          <a:cubicBezTo>
                            <a:pt x="33926" y="29803"/>
                            <a:pt x="34030" y="29698"/>
                            <a:pt x="34113" y="29615"/>
                          </a:cubicBezTo>
                          <a:close/>
                          <a:moveTo>
                            <a:pt x="30115" y="27491"/>
                          </a:moveTo>
                          <a:cubicBezTo>
                            <a:pt x="30427" y="27720"/>
                            <a:pt x="30740" y="27991"/>
                            <a:pt x="31031" y="28282"/>
                          </a:cubicBezTo>
                          <a:cubicBezTo>
                            <a:pt x="31052" y="28470"/>
                            <a:pt x="31052" y="28678"/>
                            <a:pt x="31052" y="28865"/>
                          </a:cubicBezTo>
                          <a:cubicBezTo>
                            <a:pt x="31010" y="28907"/>
                            <a:pt x="30969" y="28969"/>
                            <a:pt x="30906" y="29011"/>
                          </a:cubicBezTo>
                          <a:cubicBezTo>
                            <a:pt x="30427" y="29407"/>
                            <a:pt x="29969" y="29844"/>
                            <a:pt x="29532" y="30323"/>
                          </a:cubicBezTo>
                          <a:cubicBezTo>
                            <a:pt x="29240" y="30052"/>
                            <a:pt x="28949" y="29761"/>
                            <a:pt x="28657" y="29469"/>
                          </a:cubicBezTo>
                          <a:cubicBezTo>
                            <a:pt x="28615" y="29407"/>
                            <a:pt x="28574" y="29344"/>
                            <a:pt x="28532" y="29282"/>
                          </a:cubicBezTo>
                          <a:cubicBezTo>
                            <a:pt x="28428" y="29115"/>
                            <a:pt x="28303" y="28969"/>
                            <a:pt x="28199" y="28824"/>
                          </a:cubicBezTo>
                          <a:lnTo>
                            <a:pt x="28199" y="28824"/>
                          </a:lnTo>
                          <a:cubicBezTo>
                            <a:pt x="29094" y="28845"/>
                            <a:pt x="30011" y="28907"/>
                            <a:pt x="30906" y="29011"/>
                          </a:cubicBezTo>
                          <a:cubicBezTo>
                            <a:pt x="30011" y="28886"/>
                            <a:pt x="29115" y="28803"/>
                            <a:pt x="28220" y="28761"/>
                          </a:cubicBezTo>
                          <a:cubicBezTo>
                            <a:pt x="28824" y="28303"/>
                            <a:pt x="29448" y="27866"/>
                            <a:pt x="30115" y="27491"/>
                          </a:cubicBezTo>
                          <a:close/>
                          <a:moveTo>
                            <a:pt x="70579" y="28449"/>
                          </a:moveTo>
                          <a:cubicBezTo>
                            <a:pt x="70788" y="28678"/>
                            <a:pt x="70996" y="28928"/>
                            <a:pt x="71183" y="29178"/>
                          </a:cubicBezTo>
                          <a:cubicBezTo>
                            <a:pt x="70975" y="29594"/>
                            <a:pt x="70767" y="30011"/>
                            <a:pt x="70538" y="30406"/>
                          </a:cubicBezTo>
                          <a:cubicBezTo>
                            <a:pt x="70579" y="29761"/>
                            <a:pt x="70579" y="29094"/>
                            <a:pt x="70579" y="28449"/>
                          </a:cubicBezTo>
                          <a:close/>
                          <a:moveTo>
                            <a:pt x="35800" y="28303"/>
                          </a:moveTo>
                          <a:cubicBezTo>
                            <a:pt x="36383" y="28803"/>
                            <a:pt x="36946" y="29365"/>
                            <a:pt x="37466" y="29886"/>
                          </a:cubicBezTo>
                          <a:cubicBezTo>
                            <a:pt x="37279" y="30073"/>
                            <a:pt x="37092" y="30240"/>
                            <a:pt x="36925" y="30427"/>
                          </a:cubicBezTo>
                          <a:cubicBezTo>
                            <a:pt x="36779" y="30386"/>
                            <a:pt x="36633" y="30323"/>
                            <a:pt x="36488" y="30282"/>
                          </a:cubicBezTo>
                          <a:cubicBezTo>
                            <a:pt x="36300" y="29927"/>
                            <a:pt x="36071" y="29594"/>
                            <a:pt x="35821" y="29282"/>
                          </a:cubicBezTo>
                          <a:cubicBezTo>
                            <a:pt x="35634" y="29074"/>
                            <a:pt x="35446" y="28886"/>
                            <a:pt x="35259" y="28678"/>
                          </a:cubicBezTo>
                          <a:cubicBezTo>
                            <a:pt x="35446" y="28553"/>
                            <a:pt x="35613" y="28428"/>
                            <a:pt x="35800" y="28303"/>
                          </a:cubicBezTo>
                          <a:close/>
                          <a:moveTo>
                            <a:pt x="29094" y="30198"/>
                          </a:moveTo>
                          <a:lnTo>
                            <a:pt x="29094" y="30198"/>
                          </a:lnTo>
                          <a:cubicBezTo>
                            <a:pt x="29136" y="30240"/>
                            <a:pt x="29178" y="30282"/>
                            <a:pt x="29219" y="30323"/>
                          </a:cubicBezTo>
                          <a:cubicBezTo>
                            <a:pt x="29261" y="30365"/>
                            <a:pt x="29303" y="30386"/>
                            <a:pt x="29344" y="30427"/>
                          </a:cubicBezTo>
                          <a:cubicBezTo>
                            <a:pt x="29324" y="30448"/>
                            <a:pt x="29282" y="30448"/>
                            <a:pt x="29240" y="30469"/>
                          </a:cubicBezTo>
                          <a:cubicBezTo>
                            <a:pt x="29199" y="30386"/>
                            <a:pt x="29157" y="30302"/>
                            <a:pt x="29094" y="30198"/>
                          </a:cubicBezTo>
                          <a:close/>
                          <a:moveTo>
                            <a:pt x="38133" y="29448"/>
                          </a:moveTo>
                          <a:cubicBezTo>
                            <a:pt x="38133" y="29782"/>
                            <a:pt x="38133" y="30136"/>
                            <a:pt x="38133" y="30469"/>
                          </a:cubicBezTo>
                          <a:cubicBezTo>
                            <a:pt x="37925" y="30302"/>
                            <a:pt x="37758" y="30136"/>
                            <a:pt x="37571" y="29948"/>
                          </a:cubicBezTo>
                          <a:cubicBezTo>
                            <a:pt x="37758" y="29782"/>
                            <a:pt x="37945" y="29615"/>
                            <a:pt x="38133" y="29448"/>
                          </a:cubicBezTo>
                          <a:close/>
                          <a:moveTo>
                            <a:pt x="13558" y="28845"/>
                          </a:moveTo>
                          <a:cubicBezTo>
                            <a:pt x="13642" y="28928"/>
                            <a:pt x="13704" y="29011"/>
                            <a:pt x="13787" y="29094"/>
                          </a:cubicBezTo>
                          <a:cubicBezTo>
                            <a:pt x="13059" y="29532"/>
                            <a:pt x="12371" y="30011"/>
                            <a:pt x="11684" y="30490"/>
                          </a:cubicBezTo>
                          <a:cubicBezTo>
                            <a:pt x="12267" y="29907"/>
                            <a:pt x="12892" y="29344"/>
                            <a:pt x="13558" y="28845"/>
                          </a:cubicBezTo>
                          <a:close/>
                          <a:moveTo>
                            <a:pt x="42527" y="28761"/>
                          </a:moveTo>
                          <a:cubicBezTo>
                            <a:pt x="43173" y="28803"/>
                            <a:pt x="43839" y="28824"/>
                            <a:pt x="44506" y="28824"/>
                          </a:cubicBezTo>
                          <a:cubicBezTo>
                            <a:pt x="44672" y="29011"/>
                            <a:pt x="44818" y="29199"/>
                            <a:pt x="44985" y="29407"/>
                          </a:cubicBezTo>
                          <a:cubicBezTo>
                            <a:pt x="44818" y="29532"/>
                            <a:pt x="44672" y="29678"/>
                            <a:pt x="44526" y="29823"/>
                          </a:cubicBezTo>
                          <a:cubicBezTo>
                            <a:pt x="44172" y="30052"/>
                            <a:pt x="43839" y="30240"/>
                            <a:pt x="43506" y="30406"/>
                          </a:cubicBezTo>
                          <a:cubicBezTo>
                            <a:pt x="43298" y="30011"/>
                            <a:pt x="43048" y="29636"/>
                            <a:pt x="42756" y="29282"/>
                          </a:cubicBezTo>
                          <a:lnTo>
                            <a:pt x="42756" y="29282"/>
                          </a:lnTo>
                          <a:cubicBezTo>
                            <a:pt x="43048" y="29678"/>
                            <a:pt x="43298" y="30052"/>
                            <a:pt x="43485" y="30406"/>
                          </a:cubicBezTo>
                          <a:cubicBezTo>
                            <a:pt x="43423" y="30448"/>
                            <a:pt x="43360" y="30469"/>
                            <a:pt x="43277" y="30490"/>
                          </a:cubicBezTo>
                          <a:cubicBezTo>
                            <a:pt x="42839" y="30115"/>
                            <a:pt x="42381" y="29761"/>
                            <a:pt x="41923" y="29428"/>
                          </a:cubicBezTo>
                          <a:cubicBezTo>
                            <a:pt x="41923" y="29365"/>
                            <a:pt x="41923" y="29303"/>
                            <a:pt x="41902" y="29240"/>
                          </a:cubicBezTo>
                          <a:cubicBezTo>
                            <a:pt x="42069" y="29115"/>
                            <a:pt x="42236" y="28990"/>
                            <a:pt x="42381" y="28865"/>
                          </a:cubicBezTo>
                          <a:cubicBezTo>
                            <a:pt x="42506" y="28990"/>
                            <a:pt x="42631" y="29136"/>
                            <a:pt x="42756" y="29282"/>
                          </a:cubicBezTo>
                          <a:cubicBezTo>
                            <a:pt x="42652" y="29136"/>
                            <a:pt x="42527" y="28990"/>
                            <a:pt x="42402" y="28845"/>
                          </a:cubicBezTo>
                          <a:cubicBezTo>
                            <a:pt x="42444" y="28824"/>
                            <a:pt x="42485" y="28782"/>
                            <a:pt x="42527" y="28761"/>
                          </a:cubicBezTo>
                          <a:close/>
                          <a:moveTo>
                            <a:pt x="47046" y="28699"/>
                          </a:moveTo>
                          <a:cubicBezTo>
                            <a:pt x="47255" y="29094"/>
                            <a:pt x="47442" y="29511"/>
                            <a:pt x="47629" y="29948"/>
                          </a:cubicBezTo>
                          <a:cubicBezTo>
                            <a:pt x="47546" y="30136"/>
                            <a:pt x="47442" y="30302"/>
                            <a:pt x="47338" y="30490"/>
                          </a:cubicBezTo>
                          <a:cubicBezTo>
                            <a:pt x="47150" y="30073"/>
                            <a:pt x="46880" y="29657"/>
                            <a:pt x="46588" y="29282"/>
                          </a:cubicBezTo>
                          <a:cubicBezTo>
                            <a:pt x="46442" y="29115"/>
                            <a:pt x="46297" y="28969"/>
                            <a:pt x="46151" y="28824"/>
                          </a:cubicBezTo>
                          <a:cubicBezTo>
                            <a:pt x="46172" y="28803"/>
                            <a:pt x="46192" y="28782"/>
                            <a:pt x="46213" y="28761"/>
                          </a:cubicBezTo>
                          <a:cubicBezTo>
                            <a:pt x="46484" y="28740"/>
                            <a:pt x="46776" y="28720"/>
                            <a:pt x="47046" y="28699"/>
                          </a:cubicBezTo>
                          <a:close/>
                          <a:moveTo>
                            <a:pt x="4895" y="27449"/>
                          </a:moveTo>
                          <a:cubicBezTo>
                            <a:pt x="5291" y="27741"/>
                            <a:pt x="5645" y="28074"/>
                            <a:pt x="5978" y="28428"/>
                          </a:cubicBezTo>
                          <a:cubicBezTo>
                            <a:pt x="5395" y="29094"/>
                            <a:pt x="4853" y="29803"/>
                            <a:pt x="4333" y="30531"/>
                          </a:cubicBezTo>
                          <a:cubicBezTo>
                            <a:pt x="4124" y="30094"/>
                            <a:pt x="3854" y="29678"/>
                            <a:pt x="3541" y="29282"/>
                          </a:cubicBezTo>
                          <a:cubicBezTo>
                            <a:pt x="3437" y="29157"/>
                            <a:pt x="3333" y="29074"/>
                            <a:pt x="3229" y="28949"/>
                          </a:cubicBezTo>
                          <a:cubicBezTo>
                            <a:pt x="3416" y="28678"/>
                            <a:pt x="3583" y="28407"/>
                            <a:pt x="3749" y="28136"/>
                          </a:cubicBezTo>
                          <a:cubicBezTo>
                            <a:pt x="4124" y="27907"/>
                            <a:pt x="4499" y="27657"/>
                            <a:pt x="4895" y="27449"/>
                          </a:cubicBezTo>
                          <a:close/>
                          <a:moveTo>
                            <a:pt x="33801" y="29907"/>
                          </a:moveTo>
                          <a:cubicBezTo>
                            <a:pt x="34051" y="30052"/>
                            <a:pt x="34322" y="30198"/>
                            <a:pt x="34572" y="30323"/>
                          </a:cubicBezTo>
                          <a:cubicBezTo>
                            <a:pt x="34572" y="30386"/>
                            <a:pt x="34572" y="30469"/>
                            <a:pt x="34572" y="30531"/>
                          </a:cubicBezTo>
                          <a:cubicBezTo>
                            <a:pt x="34301" y="30323"/>
                            <a:pt x="34030" y="30136"/>
                            <a:pt x="33718" y="29990"/>
                          </a:cubicBezTo>
                          <a:cubicBezTo>
                            <a:pt x="33739" y="29969"/>
                            <a:pt x="33780" y="29948"/>
                            <a:pt x="33801" y="29907"/>
                          </a:cubicBezTo>
                          <a:close/>
                          <a:moveTo>
                            <a:pt x="6082" y="28532"/>
                          </a:moveTo>
                          <a:cubicBezTo>
                            <a:pt x="6186" y="28636"/>
                            <a:pt x="6290" y="28761"/>
                            <a:pt x="6373" y="28886"/>
                          </a:cubicBezTo>
                          <a:cubicBezTo>
                            <a:pt x="5707" y="29407"/>
                            <a:pt x="5082" y="29969"/>
                            <a:pt x="4499" y="30573"/>
                          </a:cubicBezTo>
                          <a:cubicBezTo>
                            <a:pt x="4999" y="29865"/>
                            <a:pt x="5540" y="29178"/>
                            <a:pt x="6082" y="28532"/>
                          </a:cubicBezTo>
                          <a:close/>
                          <a:moveTo>
                            <a:pt x="9685" y="28428"/>
                          </a:moveTo>
                          <a:cubicBezTo>
                            <a:pt x="9747" y="28491"/>
                            <a:pt x="9810" y="28553"/>
                            <a:pt x="9872" y="28615"/>
                          </a:cubicBezTo>
                          <a:cubicBezTo>
                            <a:pt x="9122" y="29199"/>
                            <a:pt x="8414" y="29865"/>
                            <a:pt x="7769" y="30573"/>
                          </a:cubicBezTo>
                          <a:cubicBezTo>
                            <a:pt x="7727" y="30511"/>
                            <a:pt x="7706" y="30427"/>
                            <a:pt x="7665" y="30365"/>
                          </a:cubicBezTo>
                          <a:cubicBezTo>
                            <a:pt x="8123" y="29865"/>
                            <a:pt x="8602" y="29386"/>
                            <a:pt x="9102" y="28928"/>
                          </a:cubicBezTo>
                          <a:cubicBezTo>
                            <a:pt x="9289" y="28761"/>
                            <a:pt x="9497" y="28595"/>
                            <a:pt x="9685" y="28428"/>
                          </a:cubicBezTo>
                          <a:close/>
                          <a:moveTo>
                            <a:pt x="18744" y="30344"/>
                          </a:moveTo>
                          <a:lnTo>
                            <a:pt x="18744" y="30344"/>
                          </a:lnTo>
                          <a:cubicBezTo>
                            <a:pt x="18661" y="30427"/>
                            <a:pt x="18598" y="30490"/>
                            <a:pt x="18536" y="30573"/>
                          </a:cubicBezTo>
                          <a:cubicBezTo>
                            <a:pt x="18515" y="30531"/>
                            <a:pt x="18494" y="30490"/>
                            <a:pt x="18473" y="30448"/>
                          </a:cubicBezTo>
                          <a:cubicBezTo>
                            <a:pt x="18557" y="30427"/>
                            <a:pt x="18640" y="30386"/>
                            <a:pt x="18744" y="30344"/>
                          </a:cubicBezTo>
                          <a:close/>
                          <a:moveTo>
                            <a:pt x="29386" y="30448"/>
                          </a:moveTo>
                          <a:lnTo>
                            <a:pt x="29386" y="30448"/>
                          </a:lnTo>
                          <a:cubicBezTo>
                            <a:pt x="29365" y="30490"/>
                            <a:pt x="29324" y="30531"/>
                            <a:pt x="29282" y="30573"/>
                          </a:cubicBezTo>
                          <a:cubicBezTo>
                            <a:pt x="29282" y="30552"/>
                            <a:pt x="29261" y="30531"/>
                            <a:pt x="29261" y="30511"/>
                          </a:cubicBezTo>
                          <a:cubicBezTo>
                            <a:pt x="29303" y="30490"/>
                            <a:pt x="29344" y="30469"/>
                            <a:pt x="29386" y="30448"/>
                          </a:cubicBezTo>
                          <a:close/>
                          <a:moveTo>
                            <a:pt x="39549" y="28345"/>
                          </a:moveTo>
                          <a:cubicBezTo>
                            <a:pt x="40111" y="28678"/>
                            <a:pt x="40674" y="29032"/>
                            <a:pt x="41194" y="29407"/>
                          </a:cubicBezTo>
                          <a:cubicBezTo>
                            <a:pt x="40799" y="29782"/>
                            <a:pt x="40403" y="30177"/>
                            <a:pt x="40049" y="30573"/>
                          </a:cubicBezTo>
                          <a:cubicBezTo>
                            <a:pt x="39841" y="30136"/>
                            <a:pt x="39591" y="29698"/>
                            <a:pt x="39299" y="29282"/>
                          </a:cubicBezTo>
                          <a:cubicBezTo>
                            <a:pt x="39174" y="29115"/>
                            <a:pt x="39049" y="28949"/>
                            <a:pt x="38924" y="28803"/>
                          </a:cubicBezTo>
                          <a:cubicBezTo>
                            <a:pt x="39132" y="28636"/>
                            <a:pt x="39341" y="28491"/>
                            <a:pt x="39549" y="28345"/>
                          </a:cubicBezTo>
                          <a:close/>
                          <a:moveTo>
                            <a:pt x="52065" y="27845"/>
                          </a:moveTo>
                          <a:cubicBezTo>
                            <a:pt x="52232" y="27970"/>
                            <a:pt x="52399" y="28116"/>
                            <a:pt x="52565" y="28282"/>
                          </a:cubicBezTo>
                          <a:cubicBezTo>
                            <a:pt x="52565" y="28470"/>
                            <a:pt x="52586" y="28678"/>
                            <a:pt x="52586" y="28865"/>
                          </a:cubicBezTo>
                          <a:cubicBezTo>
                            <a:pt x="51961" y="29386"/>
                            <a:pt x="51357" y="29969"/>
                            <a:pt x="50816" y="30573"/>
                          </a:cubicBezTo>
                          <a:cubicBezTo>
                            <a:pt x="50587" y="30136"/>
                            <a:pt x="50337" y="29698"/>
                            <a:pt x="50045" y="29282"/>
                          </a:cubicBezTo>
                          <a:cubicBezTo>
                            <a:pt x="49920" y="29115"/>
                            <a:pt x="49816" y="28949"/>
                            <a:pt x="49670" y="28803"/>
                          </a:cubicBezTo>
                          <a:cubicBezTo>
                            <a:pt x="49962" y="28595"/>
                            <a:pt x="50233" y="28386"/>
                            <a:pt x="50524" y="28199"/>
                          </a:cubicBezTo>
                          <a:cubicBezTo>
                            <a:pt x="51045" y="28095"/>
                            <a:pt x="51565" y="27970"/>
                            <a:pt x="52065" y="27845"/>
                          </a:cubicBezTo>
                          <a:close/>
                          <a:moveTo>
                            <a:pt x="16245" y="27928"/>
                          </a:moveTo>
                          <a:cubicBezTo>
                            <a:pt x="16578" y="28220"/>
                            <a:pt x="16870" y="28532"/>
                            <a:pt x="17140" y="28886"/>
                          </a:cubicBezTo>
                          <a:cubicBezTo>
                            <a:pt x="16432" y="29428"/>
                            <a:pt x="15766" y="30032"/>
                            <a:pt x="15162" y="30677"/>
                          </a:cubicBezTo>
                          <a:cubicBezTo>
                            <a:pt x="14933" y="30198"/>
                            <a:pt x="14662" y="29719"/>
                            <a:pt x="14308" y="29282"/>
                          </a:cubicBezTo>
                          <a:cubicBezTo>
                            <a:pt x="14225" y="29199"/>
                            <a:pt x="14162" y="29136"/>
                            <a:pt x="14100" y="29074"/>
                          </a:cubicBezTo>
                          <a:cubicBezTo>
                            <a:pt x="14808" y="28657"/>
                            <a:pt x="15516" y="28282"/>
                            <a:pt x="16245" y="27928"/>
                          </a:cubicBezTo>
                          <a:close/>
                          <a:moveTo>
                            <a:pt x="25887" y="29948"/>
                          </a:moveTo>
                          <a:cubicBezTo>
                            <a:pt x="25991" y="30115"/>
                            <a:pt x="26075" y="30261"/>
                            <a:pt x="26179" y="30406"/>
                          </a:cubicBezTo>
                          <a:cubicBezTo>
                            <a:pt x="26096" y="30511"/>
                            <a:pt x="25991" y="30594"/>
                            <a:pt x="25908" y="30677"/>
                          </a:cubicBezTo>
                          <a:cubicBezTo>
                            <a:pt x="25846" y="30531"/>
                            <a:pt x="25783" y="30386"/>
                            <a:pt x="25700" y="30240"/>
                          </a:cubicBezTo>
                          <a:cubicBezTo>
                            <a:pt x="25762" y="30136"/>
                            <a:pt x="25825" y="30032"/>
                            <a:pt x="25887" y="29948"/>
                          </a:cubicBezTo>
                          <a:close/>
                          <a:moveTo>
                            <a:pt x="36550" y="30386"/>
                          </a:moveTo>
                          <a:lnTo>
                            <a:pt x="36550" y="30386"/>
                          </a:lnTo>
                          <a:cubicBezTo>
                            <a:pt x="36633" y="30427"/>
                            <a:pt x="36738" y="30469"/>
                            <a:pt x="36821" y="30511"/>
                          </a:cubicBezTo>
                          <a:cubicBezTo>
                            <a:pt x="36779" y="30573"/>
                            <a:pt x="36717" y="30615"/>
                            <a:pt x="36675" y="30677"/>
                          </a:cubicBezTo>
                          <a:cubicBezTo>
                            <a:pt x="36633" y="30573"/>
                            <a:pt x="36592" y="30490"/>
                            <a:pt x="36550" y="30386"/>
                          </a:cubicBezTo>
                          <a:close/>
                          <a:moveTo>
                            <a:pt x="47692" y="30115"/>
                          </a:moveTo>
                          <a:cubicBezTo>
                            <a:pt x="47713" y="30198"/>
                            <a:pt x="47754" y="30261"/>
                            <a:pt x="47775" y="30344"/>
                          </a:cubicBezTo>
                          <a:cubicBezTo>
                            <a:pt x="47650" y="30448"/>
                            <a:pt x="47546" y="30552"/>
                            <a:pt x="47442" y="30677"/>
                          </a:cubicBezTo>
                          <a:cubicBezTo>
                            <a:pt x="47421" y="30656"/>
                            <a:pt x="47421" y="30636"/>
                            <a:pt x="47400" y="30615"/>
                          </a:cubicBezTo>
                          <a:cubicBezTo>
                            <a:pt x="47504" y="30448"/>
                            <a:pt x="47609" y="30282"/>
                            <a:pt x="47692" y="30115"/>
                          </a:cubicBezTo>
                          <a:close/>
                          <a:moveTo>
                            <a:pt x="10476" y="29282"/>
                          </a:moveTo>
                          <a:lnTo>
                            <a:pt x="10476" y="29282"/>
                          </a:lnTo>
                          <a:cubicBezTo>
                            <a:pt x="10872" y="29782"/>
                            <a:pt x="11143" y="30261"/>
                            <a:pt x="11372" y="30719"/>
                          </a:cubicBezTo>
                          <a:cubicBezTo>
                            <a:pt x="11143" y="30198"/>
                            <a:pt x="10851" y="29719"/>
                            <a:pt x="10476" y="29282"/>
                          </a:cubicBezTo>
                          <a:close/>
                          <a:moveTo>
                            <a:pt x="23721" y="29115"/>
                          </a:moveTo>
                          <a:cubicBezTo>
                            <a:pt x="23721" y="29136"/>
                            <a:pt x="23721" y="29157"/>
                            <a:pt x="23721" y="29178"/>
                          </a:cubicBezTo>
                          <a:cubicBezTo>
                            <a:pt x="23159" y="29657"/>
                            <a:pt x="22638" y="30177"/>
                            <a:pt x="22139" y="30719"/>
                          </a:cubicBezTo>
                          <a:cubicBezTo>
                            <a:pt x="21951" y="30302"/>
                            <a:pt x="21722" y="29907"/>
                            <a:pt x="21451" y="29553"/>
                          </a:cubicBezTo>
                          <a:cubicBezTo>
                            <a:pt x="22201" y="29386"/>
                            <a:pt x="22951" y="29240"/>
                            <a:pt x="23721" y="29115"/>
                          </a:cubicBezTo>
                          <a:close/>
                          <a:moveTo>
                            <a:pt x="32447" y="29907"/>
                          </a:moveTo>
                          <a:lnTo>
                            <a:pt x="32447" y="29907"/>
                          </a:lnTo>
                          <a:cubicBezTo>
                            <a:pt x="32801" y="29948"/>
                            <a:pt x="33135" y="30011"/>
                            <a:pt x="33468" y="30115"/>
                          </a:cubicBezTo>
                          <a:cubicBezTo>
                            <a:pt x="33260" y="30302"/>
                            <a:pt x="33093" y="30511"/>
                            <a:pt x="32906" y="30719"/>
                          </a:cubicBezTo>
                          <a:cubicBezTo>
                            <a:pt x="32760" y="30427"/>
                            <a:pt x="32614" y="30157"/>
                            <a:pt x="32447" y="29907"/>
                          </a:cubicBezTo>
                          <a:close/>
                          <a:moveTo>
                            <a:pt x="43714" y="30656"/>
                          </a:moveTo>
                          <a:cubicBezTo>
                            <a:pt x="43693" y="30677"/>
                            <a:pt x="43673" y="30698"/>
                            <a:pt x="43652" y="30719"/>
                          </a:cubicBezTo>
                          <a:cubicBezTo>
                            <a:pt x="43631" y="30740"/>
                            <a:pt x="43610" y="30761"/>
                            <a:pt x="43589" y="30781"/>
                          </a:cubicBezTo>
                          <a:cubicBezTo>
                            <a:pt x="43589" y="30761"/>
                            <a:pt x="43568" y="30740"/>
                            <a:pt x="43548" y="30740"/>
                          </a:cubicBezTo>
                          <a:cubicBezTo>
                            <a:pt x="43568" y="30719"/>
                            <a:pt x="43610" y="30698"/>
                            <a:pt x="43631" y="30698"/>
                          </a:cubicBezTo>
                          <a:cubicBezTo>
                            <a:pt x="43631" y="30698"/>
                            <a:pt x="43631" y="30719"/>
                            <a:pt x="43652" y="30719"/>
                          </a:cubicBezTo>
                          <a:cubicBezTo>
                            <a:pt x="43652" y="30698"/>
                            <a:pt x="43652" y="30698"/>
                            <a:pt x="43652" y="30677"/>
                          </a:cubicBezTo>
                          <a:cubicBezTo>
                            <a:pt x="43673" y="30677"/>
                            <a:pt x="43693" y="30656"/>
                            <a:pt x="43714" y="30656"/>
                          </a:cubicBezTo>
                          <a:close/>
                          <a:moveTo>
                            <a:pt x="43673" y="30802"/>
                          </a:moveTo>
                          <a:cubicBezTo>
                            <a:pt x="43693" y="30823"/>
                            <a:pt x="43693" y="30865"/>
                            <a:pt x="43714" y="30885"/>
                          </a:cubicBezTo>
                          <a:cubicBezTo>
                            <a:pt x="43693" y="30865"/>
                            <a:pt x="43673" y="30844"/>
                            <a:pt x="43652" y="30823"/>
                          </a:cubicBezTo>
                          <a:cubicBezTo>
                            <a:pt x="43673" y="30823"/>
                            <a:pt x="43673" y="30823"/>
                            <a:pt x="43673" y="30802"/>
                          </a:cubicBezTo>
                          <a:close/>
                          <a:moveTo>
                            <a:pt x="37550" y="29969"/>
                          </a:moveTo>
                          <a:cubicBezTo>
                            <a:pt x="37737" y="30177"/>
                            <a:pt x="37925" y="30365"/>
                            <a:pt x="38133" y="30531"/>
                          </a:cubicBezTo>
                          <a:cubicBezTo>
                            <a:pt x="38112" y="30656"/>
                            <a:pt x="38112" y="30781"/>
                            <a:pt x="38112" y="30906"/>
                          </a:cubicBezTo>
                          <a:cubicBezTo>
                            <a:pt x="37758" y="30761"/>
                            <a:pt x="37404" y="30615"/>
                            <a:pt x="37050" y="30490"/>
                          </a:cubicBezTo>
                          <a:cubicBezTo>
                            <a:pt x="37217" y="30302"/>
                            <a:pt x="37383" y="30136"/>
                            <a:pt x="37550" y="29969"/>
                          </a:cubicBezTo>
                          <a:close/>
                          <a:moveTo>
                            <a:pt x="1792" y="27887"/>
                          </a:moveTo>
                          <a:cubicBezTo>
                            <a:pt x="2104" y="28157"/>
                            <a:pt x="2417" y="28428"/>
                            <a:pt x="2729" y="28761"/>
                          </a:cubicBezTo>
                          <a:cubicBezTo>
                            <a:pt x="1854" y="29428"/>
                            <a:pt x="1084" y="30177"/>
                            <a:pt x="376" y="30969"/>
                          </a:cubicBezTo>
                          <a:cubicBezTo>
                            <a:pt x="813" y="29927"/>
                            <a:pt x="1271" y="28886"/>
                            <a:pt x="1792" y="27887"/>
                          </a:cubicBezTo>
                          <a:close/>
                          <a:moveTo>
                            <a:pt x="41923" y="29969"/>
                          </a:moveTo>
                          <a:cubicBezTo>
                            <a:pt x="42215" y="30198"/>
                            <a:pt x="42506" y="30448"/>
                            <a:pt x="42798" y="30698"/>
                          </a:cubicBezTo>
                          <a:cubicBezTo>
                            <a:pt x="42485" y="30802"/>
                            <a:pt x="42194" y="30906"/>
                            <a:pt x="41902" y="30969"/>
                          </a:cubicBezTo>
                          <a:cubicBezTo>
                            <a:pt x="41923" y="30636"/>
                            <a:pt x="41923" y="30302"/>
                            <a:pt x="41923" y="29969"/>
                          </a:cubicBezTo>
                          <a:close/>
                          <a:moveTo>
                            <a:pt x="24513" y="29053"/>
                          </a:moveTo>
                          <a:cubicBezTo>
                            <a:pt x="24575" y="29136"/>
                            <a:pt x="24638" y="29199"/>
                            <a:pt x="24721" y="29282"/>
                          </a:cubicBezTo>
                          <a:cubicBezTo>
                            <a:pt x="24971" y="29594"/>
                            <a:pt x="25200" y="29927"/>
                            <a:pt x="25387" y="30261"/>
                          </a:cubicBezTo>
                          <a:cubicBezTo>
                            <a:pt x="25242" y="30511"/>
                            <a:pt x="25117" y="30740"/>
                            <a:pt x="24992" y="30990"/>
                          </a:cubicBezTo>
                          <a:cubicBezTo>
                            <a:pt x="24784" y="30427"/>
                            <a:pt x="24596" y="29865"/>
                            <a:pt x="24429" y="29303"/>
                          </a:cubicBezTo>
                          <a:cubicBezTo>
                            <a:pt x="24450" y="29219"/>
                            <a:pt x="24471" y="29136"/>
                            <a:pt x="24513" y="29053"/>
                          </a:cubicBezTo>
                          <a:close/>
                          <a:moveTo>
                            <a:pt x="34676" y="29761"/>
                          </a:moveTo>
                          <a:cubicBezTo>
                            <a:pt x="34946" y="29823"/>
                            <a:pt x="35217" y="29907"/>
                            <a:pt x="35467" y="29969"/>
                          </a:cubicBezTo>
                          <a:cubicBezTo>
                            <a:pt x="35696" y="30052"/>
                            <a:pt x="35904" y="30136"/>
                            <a:pt x="36113" y="30219"/>
                          </a:cubicBezTo>
                          <a:cubicBezTo>
                            <a:pt x="36238" y="30448"/>
                            <a:pt x="36363" y="30677"/>
                            <a:pt x="36467" y="30906"/>
                          </a:cubicBezTo>
                          <a:cubicBezTo>
                            <a:pt x="36404" y="30969"/>
                            <a:pt x="36363" y="31010"/>
                            <a:pt x="36300" y="31073"/>
                          </a:cubicBezTo>
                          <a:cubicBezTo>
                            <a:pt x="35759" y="30844"/>
                            <a:pt x="35196" y="30615"/>
                            <a:pt x="34676" y="30344"/>
                          </a:cubicBezTo>
                          <a:cubicBezTo>
                            <a:pt x="34676" y="30136"/>
                            <a:pt x="34676" y="29948"/>
                            <a:pt x="34676" y="29761"/>
                          </a:cubicBezTo>
                          <a:close/>
                          <a:moveTo>
                            <a:pt x="38716" y="28949"/>
                          </a:moveTo>
                          <a:cubicBezTo>
                            <a:pt x="39174" y="29532"/>
                            <a:pt x="39528" y="30157"/>
                            <a:pt x="39799" y="30844"/>
                          </a:cubicBezTo>
                          <a:cubicBezTo>
                            <a:pt x="39736" y="30927"/>
                            <a:pt x="39653" y="31010"/>
                            <a:pt x="39591" y="31094"/>
                          </a:cubicBezTo>
                          <a:cubicBezTo>
                            <a:pt x="39382" y="31073"/>
                            <a:pt x="39153" y="31052"/>
                            <a:pt x="38945" y="31010"/>
                          </a:cubicBezTo>
                          <a:cubicBezTo>
                            <a:pt x="38695" y="30885"/>
                            <a:pt x="38466" y="30740"/>
                            <a:pt x="38258" y="30573"/>
                          </a:cubicBezTo>
                          <a:cubicBezTo>
                            <a:pt x="38279" y="30157"/>
                            <a:pt x="38299" y="29719"/>
                            <a:pt x="38299" y="29303"/>
                          </a:cubicBezTo>
                          <a:cubicBezTo>
                            <a:pt x="38445" y="29178"/>
                            <a:pt x="38591" y="29074"/>
                            <a:pt x="38716" y="28949"/>
                          </a:cubicBezTo>
                          <a:close/>
                          <a:moveTo>
                            <a:pt x="24305" y="29053"/>
                          </a:moveTo>
                          <a:cubicBezTo>
                            <a:pt x="24325" y="29094"/>
                            <a:pt x="24325" y="29157"/>
                            <a:pt x="24346" y="29219"/>
                          </a:cubicBezTo>
                          <a:cubicBezTo>
                            <a:pt x="24138" y="29844"/>
                            <a:pt x="23992" y="30469"/>
                            <a:pt x="23909" y="31115"/>
                          </a:cubicBezTo>
                          <a:cubicBezTo>
                            <a:pt x="23826" y="30511"/>
                            <a:pt x="23763" y="29886"/>
                            <a:pt x="23763" y="29282"/>
                          </a:cubicBezTo>
                          <a:cubicBezTo>
                            <a:pt x="23826" y="29219"/>
                            <a:pt x="23909" y="29157"/>
                            <a:pt x="23992" y="29094"/>
                          </a:cubicBezTo>
                          <a:cubicBezTo>
                            <a:pt x="24096" y="29074"/>
                            <a:pt x="24200" y="29053"/>
                            <a:pt x="24305" y="29053"/>
                          </a:cubicBezTo>
                          <a:close/>
                          <a:moveTo>
                            <a:pt x="41465" y="29615"/>
                          </a:moveTo>
                          <a:cubicBezTo>
                            <a:pt x="41590" y="29719"/>
                            <a:pt x="41715" y="29803"/>
                            <a:pt x="41819" y="29886"/>
                          </a:cubicBezTo>
                          <a:cubicBezTo>
                            <a:pt x="41819" y="30261"/>
                            <a:pt x="41798" y="30636"/>
                            <a:pt x="41777" y="30990"/>
                          </a:cubicBezTo>
                          <a:cubicBezTo>
                            <a:pt x="41278" y="31094"/>
                            <a:pt x="40799" y="31135"/>
                            <a:pt x="40299" y="31135"/>
                          </a:cubicBezTo>
                          <a:cubicBezTo>
                            <a:pt x="40257" y="31031"/>
                            <a:pt x="40215" y="30948"/>
                            <a:pt x="40174" y="30844"/>
                          </a:cubicBezTo>
                          <a:cubicBezTo>
                            <a:pt x="40215" y="30781"/>
                            <a:pt x="40278" y="30719"/>
                            <a:pt x="40340" y="30677"/>
                          </a:cubicBezTo>
                          <a:cubicBezTo>
                            <a:pt x="40694" y="30302"/>
                            <a:pt x="41069" y="29948"/>
                            <a:pt x="41465" y="29615"/>
                          </a:cubicBezTo>
                          <a:close/>
                          <a:moveTo>
                            <a:pt x="36508" y="31052"/>
                          </a:moveTo>
                          <a:cubicBezTo>
                            <a:pt x="36529" y="31094"/>
                            <a:pt x="36550" y="31135"/>
                            <a:pt x="36571" y="31177"/>
                          </a:cubicBezTo>
                          <a:cubicBezTo>
                            <a:pt x="36529" y="31156"/>
                            <a:pt x="36488" y="31135"/>
                            <a:pt x="36446" y="31135"/>
                          </a:cubicBezTo>
                          <a:cubicBezTo>
                            <a:pt x="36467" y="31094"/>
                            <a:pt x="36488" y="31073"/>
                            <a:pt x="36508" y="31052"/>
                          </a:cubicBezTo>
                          <a:close/>
                          <a:moveTo>
                            <a:pt x="59813" y="28449"/>
                          </a:moveTo>
                          <a:cubicBezTo>
                            <a:pt x="60333" y="29011"/>
                            <a:pt x="60771" y="29636"/>
                            <a:pt x="61104" y="30323"/>
                          </a:cubicBezTo>
                          <a:cubicBezTo>
                            <a:pt x="60646" y="30656"/>
                            <a:pt x="60187" y="30948"/>
                            <a:pt x="59729" y="31260"/>
                          </a:cubicBezTo>
                          <a:cubicBezTo>
                            <a:pt x="59813" y="30323"/>
                            <a:pt x="59833" y="29386"/>
                            <a:pt x="59813" y="28449"/>
                          </a:cubicBezTo>
                          <a:close/>
                          <a:moveTo>
                            <a:pt x="65123" y="30656"/>
                          </a:moveTo>
                          <a:cubicBezTo>
                            <a:pt x="64915" y="30865"/>
                            <a:pt x="64686" y="31094"/>
                            <a:pt x="64457" y="31323"/>
                          </a:cubicBezTo>
                          <a:cubicBezTo>
                            <a:pt x="64686" y="31094"/>
                            <a:pt x="64915" y="30885"/>
                            <a:pt x="65123" y="30656"/>
                          </a:cubicBezTo>
                          <a:close/>
                          <a:moveTo>
                            <a:pt x="25512" y="30511"/>
                          </a:moveTo>
                          <a:cubicBezTo>
                            <a:pt x="25575" y="30636"/>
                            <a:pt x="25637" y="30781"/>
                            <a:pt x="25700" y="30906"/>
                          </a:cubicBezTo>
                          <a:cubicBezTo>
                            <a:pt x="25533" y="31094"/>
                            <a:pt x="25367" y="31281"/>
                            <a:pt x="25200" y="31469"/>
                          </a:cubicBezTo>
                          <a:cubicBezTo>
                            <a:pt x="25158" y="31406"/>
                            <a:pt x="25138" y="31323"/>
                            <a:pt x="25096" y="31240"/>
                          </a:cubicBezTo>
                          <a:cubicBezTo>
                            <a:pt x="25221" y="30990"/>
                            <a:pt x="25367" y="30740"/>
                            <a:pt x="25512" y="30511"/>
                          </a:cubicBezTo>
                          <a:close/>
                          <a:moveTo>
                            <a:pt x="38258" y="30636"/>
                          </a:moveTo>
                          <a:cubicBezTo>
                            <a:pt x="38633" y="30906"/>
                            <a:pt x="39049" y="31115"/>
                            <a:pt x="39487" y="31240"/>
                          </a:cubicBezTo>
                          <a:cubicBezTo>
                            <a:pt x="39424" y="31323"/>
                            <a:pt x="39341" y="31406"/>
                            <a:pt x="39278" y="31489"/>
                          </a:cubicBezTo>
                          <a:cubicBezTo>
                            <a:pt x="38924" y="31302"/>
                            <a:pt x="38591" y="31135"/>
                            <a:pt x="38237" y="30969"/>
                          </a:cubicBezTo>
                          <a:cubicBezTo>
                            <a:pt x="38237" y="30865"/>
                            <a:pt x="38237" y="30740"/>
                            <a:pt x="38258" y="30636"/>
                          </a:cubicBezTo>
                          <a:close/>
                          <a:moveTo>
                            <a:pt x="45984" y="29011"/>
                          </a:moveTo>
                          <a:cubicBezTo>
                            <a:pt x="46067" y="29094"/>
                            <a:pt x="46151" y="29178"/>
                            <a:pt x="46234" y="29282"/>
                          </a:cubicBezTo>
                          <a:cubicBezTo>
                            <a:pt x="46609" y="29740"/>
                            <a:pt x="46921" y="30261"/>
                            <a:pt x="47171" y="30802"/>
                          </a:cubicBezTo>
                          <a:cubicBezTo>
                            <a:pt x="47067" y="30990"/>
                            <a:pt x="46963" y="31156"/>
                            <a:pt x="46838" y="31323"/>
                          </a:cubicBezTo>
                          <a:cubicBezTo>
                            <a:pt x="46796" y="31385"/>
                            <a:pt x="46755" y="31448"/>
                            <a:pt x="46692" y="31489"/>
                          </a:cubicBezTo>
                          <a:cubicBezTo>
                            <a:pt x="46317" y="30844"/>
                            <a:pt x="45901" y="30219"/>
                            <a:pt x="45443" y="29615"/>
                          </a:cubicBezTo>
                          <a:cubicBezTo>
                            <a:pt x="45443" y="29573"/>
                            <a:pt x="45443" y="29532"/>
                            <a:pt x="45443" y="29490"/>
                          </a:cubicBezTo>
                          <a:cubicBezTo>
                            <a:pt x="45630" y="29344"/>
                            <a:pt x="45818" y="29178"/>
                            <a:pt x="45984" y="29011"/>
                          </a:cubicBezTo>
                          <a:close/>
                          <a:moveTo>
                            <a:pt x="31073" y="29303"/>
                          </a:moveTo>
                          <a:cubicBezTo>
                            <a:pt x="31073" y="29490"/>
                            <a:pt x="31073" y="29678"/>
                            <a:pt x="31073" y="29865"/>
                          </a:cubicBezTo>
                          <a:cubicBezTo>
                            <a:pt x="30885" y="29927"/>
                            <a:pt x="30698" y="29969"/>
                            <a:pt x="30511" y="30032"/>
                          </a:cubicBezTo>
                          <a:cubicBezTo>
                            <a:pt x="30698" y="29990"/>
                            <a:pt x="30885" y="29948"/>
                            <a:pt x="31073" y="29927"/>
                          </a:cubicBezTo>
                          <a:lnTo>
                            <a:pt x="31073" y="29927"/>
                          </a:lnTo>
                          <a:cubicBezTo>
                            <a:pt x="31052" y="30469"/>
                            <a:pt x="31031" y="30990"/>
                            <a:pt x="30990" y="31531"/>
                          </a:cubicBezTo>
                          <a:cubicBezTo>
                            <a:pt x="30552" y="31219"/>
                            <a:pt x="30136" y="30865"/>
                            <a:pt x="29740" y="30511"/>
                          </a:cubicBezTo>
                          <a:cubicBezTo>
                            <a:pt x="29844" y="30406"/>
                            <a:pt x="29969" y="30282"/>
                            <a:pt x="30073" y="30177"/>
                          </a:cubicBezTo>
                          <a:cubicBezTo>
                            <a:pt x="30219" y="30115"/>
                            <a:pt x="30365" y="30073"/>
                            <a:pt x="30511" y="30032"/>
                          </a:cubicBezTo>
                          <a:lnTo>
                            <a:pt x="30511" y="30032"/>
                          </a:lnTo>
                          <a:cubicBezTo>
                            <a:pt x="30386" y="30052"/>
                            <a:pt x="30261" y="30094"/>
                            <a:pt x="30115" y="30136"/>
                          </a:cubicBezTo>
                          <a:cubicBezTo>
                            <a:pt x="30427" y="29844"/>
                            <a:pt x="30740" y="29573"/>
                            <a:pt x="31073" y="29303"/>
                          </a:cubicBezTo>
                          <a:close/>
                          <a:moveTo>
                            <a:pt x="17203" y="28949"/>
                          </a:moveTo>
                          <a:cubicBezTo>
                            <a:pt x="17557" y="29386"/>
                            <a:pt x="17849" y="29865"/>
                            <a:pt x="18078" y="30386"/>
                          </a:cubicBezTo>
                          <a:cubicBezTo>
                            <a:pt x="17203" y="30719"/>
                            <a:pt x="16328" y="31115"/>
                            <a:pt x="15474" y="31552"/>
                          </a:cubicBezTo>
                          <a:cubicBezTo>
                            <a:pt x="15412" y="31302"/>
                            <a:pt x="15308" y="31052"/>
                            <a:pt x="15204" y="30802"/>
                          </a:cubicBezTo>
                          <a:cubicBezTo>
                            <a:pt x="15266" y="30761"/>
                            <a:pt x="15287" y="30719"/>
                            <a:pt x="15349" y="30677"/>
                          </a:cubicBezTo>
                          <a:cubicBezTo>
                            <a:pt x="15912" y="30052"/>
                            <a:pt x="16536" y="29490"/>
                            <a:pt x="17203" y="28949"/>
                          </a:cubicBezTo>
                          <a:close/>
                          <a:moveTo>
                            <a:pt x="27387" y="29448"/>
                          </a:moveTo>
                          <a:cubicBezTo>
                            <a:pt x="27387" y="30157"/>
                            <a:pt x="27366" y="30865"/>
                            <a:pt x="27303" y="31573"/>
                          </a:cubicBezTo>
                          <a:cubicBezTo>
                            <a:pt x="27012" y="31156"/>
                            <a:pt x="26720" y="30740"/>
                            <a:pt x="26450" y="30302"/>
                          </a:cubicBezTo>
                          <a:cubicBezTo>
                            <a:pt x="26741" y="30011"/>
                            <a:pt x="27054" y="29719"/>
                            <a:pt x="27387" y="29448"/>
                          </a:cubicBezTo>
                          <a:close/>
                          <a:moveTo>
                            <a:pt x="52586" y="29303"/>
                          </a:moveTo>
                          <a:cubicBezTo>
                            <a:pt x="52586" y="29948"/>
                            <a:pt x="52565" y="30594"/>
                            <a:pt x="52523" y="31260"/>
                          </a:cubicBezTo>
                          <a:cubicBezTo>
                            <a:pt x="52086" y="31385"/>
                            <a:pt x="51649" y="31510"/>
                            <a:pt x="51211" y="31635"/>
                          </a:cubicBezTo>
                          <a:cubicBezTo>
                            <a:pt x="51128" y="31364"/>
                            <a:pt x="51045" y="31115"/>
                            <a:pt x="50920" y="30844"/>
                          </a:cubicBezTo>
                          <a:cubicBezTo>
                            <a:pt x="50982" y="30781"/>
                            <a:pt x="51045" y="30719"/>
                            <a:pt x="51087" y="30677"/>
                          </a:cubicBezTo>
                          <a:cubicBezTo>
                            <a:pt x="51565" y="30198"/>
                            <a:pt x="52065" y="29740"/>
                            <a:pt x="52586" y="29303"/>
                          </a:cubicBezTo>
                          <a:close/>
                          <a:moveTo>
                            <a:pt x="36946" y="30573"/>
                          </a:moveTo>
                          <a:cubicBezTo>
                            <a:pt x="37341" y="30740"/>
                            <a:pt x="37716" y="30906"/>
                            <a:pt x="38091" y="31094"/>
                          </a:cubicBezTo>
                          <a:cubicBezTo>
                            <a:pt x="38091" y="31302"/>
                            <a:pt x="38070" y="31489"/>
                            <a:pt x="38050" y="31677"/>
                          </a:cubicBezTo>
                          <a:cubicBezTo>
                            <a:pt x="37675" y="31573"/>
                            <a:pt x="37300" y="31448"/>
                            <a:pt x="36925" y="31302"/>
                          </a:cubicBezTo>
                          <a:cubicBezTo>
                            <a:pt x="36862" y="31135"/>
                            <a:pt x="36800" y="30969"/>
                            <a:pt x="36738" y="30802"/>
                          </a:cubicBezTo>
                          <a:cubicBezTo>
                            <a:pt x="36779" y="30761"/>
                            <a:pt x="36821" y="30719"/>
                            <a:pt x="36862" y="30677"/>
                          </a:cubicBezTo>
                          <a:cubicBezTo>
                            <a:pt x="36883" y="30636"/>
                            <a:pt x="36925" y="30594"/>
                            <a:pt x="36946" y="30573"/>
                          </a:cubicBezTo>
                          <a:close/>
                          <a:moveTo>
                            <a:pt x="48608" y="29678"/>
                          </a:moveTo>
                          <a:cubicBezTo>
                            <a:pt x="48650" y="29865"/>
                            <a:pt x="48692" y="30052"/>
                            <a:pt x="48712" y="30240"/>
                          </a:cubicBezTo>
                          <a:cubicBezTo>
                            <a:pt x="48650" y="30740"/>
                            <a:pt x="48546" y="31219"/>
                            <a:pt x="48400" y="31698"/>
                          </a:cubicBezTo>
                          <a:cubicBezTo>
                            <a:pt x="48275" y="31240"/>
                            <a:pt x="48129" y="30781"/>
                            <a:pt x="47963" y="30323"/>
                          </a:cubicBezTo>
                          <a:cubicBezTo>
                            <a:pt x="48171" y="30094"/>
                            <a:pt x="48400" y="29886"/>
                            <a:pt x="48608" y="29678"/>
                          </a:cubicBezTo>
                          <a:close/>
                          <a:moveTo>
                            <a:pt x="38216" y="31156"/>
                          </a:moveTo>
                          <a:cubicBezTo>
                            <a:pt x="38529" y="31323"/>
                            <a:pt x="38841" y="31489"/>
                            <a:pt x="39153" y="31656"/>
                          </a:cubicBezTo>
                          <a:cubicBezTo>
                            <a:pt x="39070" y="31739"/>
                            <a:pt x="39008" y="31843"/>
                            <a:pt x="38945" y="31927"/>
                          </a:cubicBezTo>
                          <a:cubicBezTo>
                            <a:pt x="38674" y="31864"/>
                            <a:pt x="38424" y="31802"/>
                            <a:pt x="38154" y="31719"/>
                          </a:cubicBezTo>
                          <a:cubicBezTo>
                            <a:pt x="38174" y="31531"/>
                            <a:pt x="38195" y="31344"/>
                            <a:pt x="38216" y="31156"/>
                          </a:cubicBezTo>
                          <a:close/>
                          <a:moveTo>
                            <a:pt x="50670" y="31135"/>
                          </a:moveTo>
                          <a:cubicBezTo>
                            <a:pt x="50691" y="31219"/>
                            <a:pt x="50712" y="31281"/>
                            <a:pt x="50753" y="31364"/>
                          </a:cubicBezTo>
                          <a:cubicBezTo>
                            <a:pt x="50774" y="31489"/>
                            <a:pt x="50795" y="31614"/>
                            <a:pt x="50837" y="31719"/>
                          </a:cubicBezTo>
                          <a:cubicBezTo>
                            <a:pt x="50566" y="31802"/>
                            <a:pt x="50274" y="31864"/>
                            <a:pt x="50004" y="31927"/>
                          </a:cubicBezTo>
                          <a:cubicBezTo>
                            <a:pt x="50212" y="31656"/>
                            <a:pt x="50441" y="31385"/>
                            <a:pt x="50670" y="31135"/>
                          </a:cubicBezTo>
                          <a:close/>
                          <a:moveTo>
                            <a:pt x="39757" y="31302"/>
                          </a:moveTo>
                          <a:cubicBezTo>
                            <a:pt x="39841" y="31323"/>
                            <a:pt x="39903" y="31344"/>
                            <a:pt x="39986" y="31344"/>
                          </a:cubicBezTo>
                          <a:cubicBezTo>
                            <a:pt x="39986" y="31344"/>
                            <a:pt x="39986" y="31364"/>
                            <a:pt x="39986" y="31364"/>
                          </a:cubicBezTo>
                          <a:cubicBezTo>
                            <a:pt x="40028" y="31552"/>
                            <a:pt x="40090" y="31760"/>
                            <a:pt x="40132" y="31948"/>
                          </a:cubicBezTo>
                          <a:cubicBezTo>
                            <a:pt x="39924" y="31823"/>
                            <a:pt x="39716" y="31719"/>
                            <a:pt x="39507" y="31614"/>
                          </a:cubicBezTo>
                          <a:cubicBezTo>
                            <a:pt x="39591" y="31510"/>
                            <a:pt x="39674" y="31406"/>
                            <a:pt x="39757" y="31302"/>
                          </a:cubicBezTo>
                          <a:close/>
                          <a:moveTo>
                            <a:pt x="59458" y="28095"/>
                          </a:moveTo>
                          <a:cubicBezTo>
                            <a:pt x="59521" y="28136"/>
                            <a:pt x="59563" y="28199"/>
                            <a:pt x="59625" y="28261"/>
                          </a:cubicBezTo>
                          <a:cubicBezTo>
                            <a:pt x="59688" y="29282"/>
                            <a:pt x="59667" y="30302"/>
                            <a:pt x="59604" y="31323"/>
                          </a:cubicBezTo>
                          <a:cubicBezTo>
                            <a:pt x="59271" y="31552"/>
                            <a:pt x="58938" y="31739"/>
                            <a:pt x="58605" y="31948"/>
                          </a:cubicBezTo>
                          <a:cubicBezTo>
                            <a:pt x="58417" y="31010"/>
                            <a:pt x="58001" y="30094"/>
                            <a:pt x="57334" y="29282"/>
                          </a:cubicBezTo>
                          <a:cubicBezTo>
                            <a:pt x="58063" y="28907"/>
                            <a:pt x="58771" y="28511"/>
                            <a:pt x="59458" y="28095"/>
                          </a:cubicBezTo>
                          <a:close/>
                          <a:moveTo>
                            <a:pt x="24992" y="31448"/>
                          </a:moveTo>
                          <a:cubicBezTo>
                            <a:pt x="25013" y="31510"/>
                            <a:pt x="25054" y="31573"/>
                            <a:pt x="25075" y="31614"/>
                          </a:cubicBezTo>
                          <a:cubicBezTo>
                            <a:pt x="24971" y="31760"/>
                            <a:pt x="24846" y="31885"/>
                            <a:pt x="24742" y="32031"/>
                          </a:cubicBezTo>
                          <a:cubicBezTo>
                            <a:pt x="24825" y="31823"/>
                            <a:pt x="24908" y="31635"/>
                            <a:pt x="24992" y="31448"/>
                          </a:cubicBezTo>
                          <a:close/>
                          <a:moveTo>
                            <a:pt x="67039" y="28511"/>
                          </a:moveTo>
                          <a:cubicBezTo>
                            <a:pt x="67289" y="28761"/>
                            <a:pt x="67518" y="29011"/>
                            <a:pt x="67747" y="29282"/>
                          </a:cubicBezTo>
                          <a:cubicBezTo>
                            <a:pt x="67955" y="29532"/>
                            <a:pt x="68143" y="29803"/>
                            <a:pt x="68309" y="30073"/>
                          </a:cubicBezTo>
                          <a:cubicBezTo>
                            <a:pt x="67851" y="30740"/>
                            <a:pt x="67331" y="31406"/>
                            <a:pt x="66810" y="32031"/>
                          </a:cubicBezTo>
                          <a:cubicBezTo>
                            <a:pt x="66935" y="30906"/>
                            <a:pt x="66997" y="29740"/>
                            <a:pt x="66956" y="28595"/>
                          </a:cubicBezTo>
                          <a:cubicBezTo>
                            <a:pt x="66977" y="28574"/>
                            <a:pt x="67018" y="28532"/>
                            <a:pt x="67039" y="28511"/>
                          </a:cubicBezTo>
                          <a:close/>
                          <a:moveTo>
                            <a:pt x="31863" y="29878"/>
                          </a:moveTo>
                          <a:cubicBezTo>
                            <a:pt x="32052" y="29878"/>
                            <a:pt x="32239" y="29888"/>
                            <a:pt x="32427" y="29907"/>
                          </a:cubicBezTo>
                          <a:cubicBezTo>
                            <a:pt x="32614" y="30177"/>
                            <a:pt x="32760" y="30448"/>
                            <a:pt x="32885" y="30719"/>
                          </a:cubicBezTo>
                          <a:cubicBezTo>
                            <a:pt x="32489" y="31156"/>
                            <a:pt x="32114" y="31635"/>
                            <a:pt x="31760" y="32093"/>
                          </a:cubicBezTo>
                          <a:cubicBezTo>
                            <a:pt x="31531" y="31948"/>
                            <a:pt x="31323" y="31802"/>
                            <a:pt x="31094" y="31635"/>
                          </a:cubicBezTo>
                          <a:cubicBezTo>
                            <a:pt x="31135" y="31073"/>
                            <a:pt x="31156" y="30490"/>
                            <a:pt x="31156" y="29927"/>
                          </a:cubicBezTo>
                          <a:cubicBezTo>
                            <a:pt x="31397" y="29893"/>
                            <a:pt x="31631" y="29878"/>
                            <a:pt x="31863" y="29878"/>
                          </a:cubicBezTo>
                          <a:close/>
                          <a:moveTo>
                            <a:pt x="49483" y="28949"/>
                          </a:moveTo>
                          <a:cubicBezTo>
                            <a:pt x="49941" y="29532"/>
                            <a:pt x="50295" y="30157"/>
                            <a:pt x="50566" y="30844"/>
                          </a:cubicBezTo>
                          <a:cubicBezTo>
                            <a:pt x="50253" y="31219"/>
                            <a:pt x="49941" y="31594"/>
                            <a:pt x="49650" y="32010"/>
                          </a:cubicBezTo>
                          <a:cubicBezTo>
                            <a:pt x="49400" y="32052"/>
                            <a:pt x="49129" y="32093"/>
                            <a:pt x="48879" y="32156"/>
                          </a:cubicBezTo>
                          <a:cubicBezTo>
                            <a:pt x="48879" y="32135"/>
                            <a:pt x="48879" y="32114"/>
                            <a:pt x="48879" y="32073"/>
                          </a:cubicBezTo>
                          <a:cubicBezTo>
                            <a:pt x="48983" y="31156"/>
                            <a:pt x="49046" y="30240"/>
                            <a:pt x="49066" y="29303"/>
                          </a:cubicBezTo>
                          <a:cubicBezTo>
                            <a:pt x="49191" y="29178"/>
                            <a:pt x="49337" y="29074"/>
                            <a:pt x="49483" y="28949"/>
                          </a:cubicBezTo>
                          <a:close/>
                          <a:moveTo>
                            <a:pt x="27366" y="32052"/>
                          </a:moveTo>
                          <a:cubicBezTo>
                            <a:pt x="27387" y="32093"/>
                            <a:pt x="27428" y="32135"/>
                            <a:pt x="27449" y="32177"/>
                          </a:cubicBezTo>
                          <a:lnTo>
                            <a:pt x="27345" y="32177"/>
                          </a:lnTo>
                          <a:lnTo>
                            <a:pt x="27366" y="32052"/>
                          </a:lnTo>
                          <a:close/>
                          <a:moveTo>
                            <a:pt x="27949" y="28969"/>
                          </a:moveTo>
                          <a:cubicBezTo>
                            <a:pt x="28032" y="29074"/>
                            <a:pt x="28116" y="29178"/>
                            <a:pt x="28199" y="29282"/>
                          </a:cubicBezTo>
                          <a:cubicBezTo>
                            <a:pt x="28490" y="29698"/>
                            <a:pt x="28740" y="30136"/>
                            <a:pt x="28949" y="30615"/>
                          </a:cubicBezTo>
                          <a:cubicBezTo>
                            <a:pt x="28553" y="30823"/>
                            <a:pt x="28178" y="31073"/>
                            <a:pt x="27845" y="31364"/>
                          </a:cubicBezTo>
                          <a:cubicBezTo>
                            <a:pt x="28220" y="31073"/>
                            <a:pt x="28595" y="30844"/>
                            <a:pt x="28969" y="30656"/>
                          </a:cubicBezTo>
                          <a:cubicBezTo>
                            <a:pt x="28990" y="30719"/>
                            <a:pt x="29011" y="30781"/>
                            <a:pt x="29053" y="30844"/>
                          </a:cubicBezTo>
                          <a:cubicBezTo>
                            <a:pt x="28678" y="31281"/>
                            <a:pt x="28324" y="31719"/>
                            <a:pt x="28012" y="32177"/>
                          </a:cubicBezTo>
                          <a:lnTo>
                            <a:pt x="27782" y="32177"/>
                          </a:lnTo>
                          <a:cubicBezTo>
                            <a:pt x="27657" y="32031"/>
                            <a:pt x="27533" y="31864"/>
                            <a:pt x="27428" y="31719"/>
                          </a:cubicBezTo>
                          <a:cubicBezTo>
                            <a:pt x="27553" y="31594"/>
                            <a:pt x="27699" y="31469"/>
                            <a:pt x="27845" y="31364"/>
                          </a:cubicBezTo>
                          <a:lnTo>
                            <a:pt x="27845" y="31364"/>
                          </a:lnTo>
                          <a:cubicBezTo>
                            <a:pt x="27678" y="31469"/>
                            <a:pt x="27553" y="31594"/>
                            <a:pt x="27408" y="31698"/>
                          </a:cubicBezTo>
                          <a:cubicBezTo>
                            <a:pt x="27491" y="30906"/>
                            <a:pt x="27533" y="30094"/>
                            <a:pt x="27533" y="29303"/>
                          </a:cubicBezTo>
                          <a:cubicBezTo>
                            <a:pt x="27678" y="29199"/>
                            <a:pt x="27803" y="29074"/>
                            <a:pt x="27949" y="28969"/>
                          </a:cubicBezTo>
                          <a:close/>
                          <a:moveTo>
                            <a:pt x="27220" y="31885"/>
                          </a:moveTo>
                          <a:cubicBezTo>
                            <a:pt x="27241" y="31906"/>
                            <a:pt x="27262" y="31927"/>
                            <a:pt x="27262" y="31948"/>
                          </a:cubicBezTo>
                          <a:cubicBezTo>
                            <a:pt x="27262" y="32031"/>
                            <a:pt x="27262" y="32093"/>
                            <a:pt x="27241" y="32177"/>
                          </a:cubicBezTo>
                          <a:cubicBezTo>
                            <a:pt x="27137" y="32177"/>
                            <a:pt x="27012" y="32198"/>
                            <a:pt x="26908" y="32198"/>
                          </a:cubicBezTo>
                          <a:cubicBezTo>
                            <a:pt x="27012" y="32093"/>
                            <a:pt x="27116" y="31989"/>
                            <a:pt x="27220" y="31885"/>
                          </a:cubicBezTo>
                          <a:close/>
                          <a:moveTo>
                            <a:pt x="39362" y="31781"/>
                          </a:moveTo>
                          <a:cubicBezTo>
                            <a:pt x="39611" y="31906"/>
                            <a:pt x="39841" y="32052"/>
                            <a:pt x="40070" y="32198"/>
                          </a:cubicBezTo>
                          <a:cubicBezTo>
                            <a:pt x="39778" y="32135"/>
                            <a:pt x="39487" y="32073"/>
                            <a:pt x="39195" y="31989"/>
                          </a:cubicBezTo>
                          <a:cubicBezTo>
                            <a:pt x="39237" y="31927"/>
                            <a:pt x="39299" y="31843"/>
                            <a:pt x="39362" y="31781"/>
                          </a:cubicBezTo>
                          <a:close/>
                          <a:moveTo>
                            <a:pt x="26241" y="30531"/>
                          </a:moveTo>
                          <a:cubicBezTo>
                            <a:pt x="26533" y="30990"/>
                            <a:pt x="26866" y="31427"/>
                            <a:pt x="27220" y="31864"/>
                          </a:cubicBezTo>
                          <a:cubicBezTo>
                            <a:pt x="27095" y="31968"/>
                            <a:pt x="26970" y="32093"/>
                            <a:pt x="26845" y="32198"/>
                          </a:cubicBezTo>
                          <a:cubicBezTo>
                            <a:pt x="26699" y="32198"/>
                            <a:pt x="26533" y="32198"/>
                            <a:pt x="26366" y="32218"/>
                          </a:cubicBezTo>
                          <a:cubicBezTo>
                            <a:pt x="26304" y="31739"/>
                            <a:pt x="26158" y="31260"/>
                            <a:pt x="25971" y="30802"/>
                          </a:cubicBezTo>
                          <a:cubicBezTo>
                            <a:pt x="26012" y="30761"/>
                            <a:pt x="26054" y="30719"/>
                            <a:pt x="26096" y="30677"/>
                          </a:cubicBezTo>
                          <a:cubicBezTo>
                            <a:pt x="26137" y="30615"/>
                            <a:pt x="26200" y="30573"/>
                            <a:pt x="26241" y="30531"/>
                          </a:cubicBezTo>
                          <a:close/>
                          <a:moveTo>
                            <a:pt x="48900" y="29448"/>
                          </a:moveTo>
                          <a:cubicBezTo>
                            <a:pt x="48900" y="30073"/>
                            <a:pt x="48879" y="30698"/>
                            <a:pt x="48837" y="31323"/>
                          </a:cubicBezTo>
                          <a:cubicBezTo>
                            <a:pt x="48837" y="31240"/>
                            <a:pt x="48837" y="31177"/>
                            <a:pt x="48816" y="31094"/>
                          </a:cubicBezTo>
                          <a:lnTo>
                            <a:pt x="48816" y="31094"/>
                          </a:lnTo>
                          <a:cubicBezTo>
                            <a:pt x="48837" y="31240"/>
                            <a:pt x="48837" y="31406"/>
                            <a:pt x="48837" y="31552"/>
                          </a:cubicBezTo>
                          <a:cubicBezTo>
                            <a:pt x="48816" y="31760"/>
                            <a:pt x="48796" y="31968"/>
                            <a:pt x="48775" y="32177"/>
                          </a:cubicBezTo>
                          <a:cubicBezTo>
                            <a:pt x="48692" y="32177"/>
                            <a:pt x="48608" y="32198"/>
                            <a:pt x="48525" y="32218"/>
                          </a:cubicBezTo>
                          <a:cubicBezTo>
                            <a:pt x="48504" y="32093"/>
                            <a:pt x="48462" y="31948"/>
                            <a:pt x="48421" y="31823"/>
                          </a:cubicBezTo>
                          <a:cubicBezTo>
                            <a:pt x="48567" y="31385"/>
                            <a:pt x="48671" y="30927"/>
                            <a:pt x="48754" y="30490"/>
                          </a:cubicBezTo>
                          <a:cubicBezTo>
                            <a:pt x="48775" y="30698"/>
                            <a:pt x="48796" y="30885"/>
                            <a:pt x="48816" y="31094"/>
                          </a:cubicBezTo>
                          <a:cubicBezTo>
                            <a:pt x="48816" y="30823"/>
                            <a:pt x="48796" y="30552"/>
                            <a:pt x="48775" y="30302"/>
                          </a:cubicBezTo>
                          <a:cubicBezTo>
                            <a:pt x="48816" y="30011"/>
                            <a:pt x="48858" y="29740"/>
                            <a:pt x="48879" y="29469"/>
                          </a:cubicBezTo>
                          <a:lnTo>
                            <a:pt x="48900" y="29448"/>
                          </a:lnTo>
                          <a:close/>
                          <a:moveTo>
                            <a:pt x="29136" y="31135"/>
                          </a:moveTo>
                          <a:cubicBezTo>
                            <a:pt x="29178" y="31219"/>
                            <a:pt x="29199" y="31281"/>
                            <a:pt x="29219" y="31364"/>
                          </a:cubicBezTo>
                          <a:cubicBezTo>
                            <a:pt x="29303" y="31656"/>
                            <a:pt x="29365" y="31948"/>
                            <a:pt x="29428" y="32239"/>
                          </a:cubicBezTo>
                          <a:cubicBezTo>
                            <a:pt x="29053" y="32218"/>
                            <a:pt x="28657" y="32198"/>
                            <a:pt x="28282" y="32177"/>
                          </a:cubicBezTo>
                          <a:cubicBezTo>
                            <a:pt x="28553" y="31823"/>
                            <a:pt x="28845" y="31469"/>
                            <a:pt x="29136" y="31135"/>
                          </a:cubicBezTo>
                          <a:close/>
                          <a:moveTo>
                            <a:pt x="48337" y="32135"/>
                          </a:moveTo>
                          <a:cubicBezTo>
                            <a:pt x="48337" y="32177"/>
                            <a:pt x="48358" y="32218"/>
                            <a:pt x="48358" y="32239"/>
                          </a:cubicBezTo>
                          <a:cubicBezTo>
                            <a:pt x="48337" y="32239"/>
                            <a:pt x="48317" y="32239"/>
                            <a:pt x="48296" y="32260"/>
                          </a:cubicBezTo>
                          <a:cubicBezTo>
                            <a:pt x="48317" y="32218"/>
                            <a:pt x="48317" y="32177"/>
                            <a:pt x="48337" y="32135"/>
                          </a:cubicBezTo>
                          <a:close/>
                          <a:moveTo>
                            <a:pt x="25762" y="31052"/>
                          </a:moveTo>
                          <a:cubicBezTo>
                            <a:pt x="25908" y="31427"/>
                            <a:pt x="26012" y="31823"/>
                            <a:pt x="26096" y="32239"/>
                          </a:cubicBezTo>
                          <a:cubicBezTo>
                            <a:pt x="25929" y="32239"/>
                            <a:pt x="25741" y="32260"/>
                            <a:pt x="25575" y="32281"/>
                          </a:cubicBezTo>
                          <a:cubicBezTo>
                            <a:pt x="25471" y="32052"/>
                            <a:pt x="25367" y="31843"/>
                            <a:pt x="25262" y="31614"/>
                          </a:cubicBezTo>
                          <a:cubicBezTo>
                            <a:pt x="25429" y="31427"/>
                            <a:pt x="25596" y="31240"/>
                            <a:pt x="25762" y="31052"/>
                          </a:cubicBezTo>
                          <a:close/>
                          <a:moveTo>
                            <a:pt x="29865" y="32281"/>
                          </a:moveTo>
                          <a:cubicBezTo>
                            <a:pt x="29865" y="32281"/>
                            <a:pt x="29865" y="32282"/>
                            <a:pt x="29865" y="32282"/>
                          </a:cubicBezTo>
                          <a:lnTo>
                            <a:pt x="29865" y="32282"/>
                          </a:lnTo>
                          <a:cubicBezTo>
                            <a:pt x="29872" y="32282"/>
                            <a:pt x="29879" y="32283"/>
                            <a:pt x="29885" y="32283"/>
                          </a:cubicBezTo>
                          <a:lnTo>
                            <a:pt x="29885" y="32283"/>
                          </a:lnTo>
                          <a:cubicBezTo>
                            <a:pt x="29879" y="32282"/>
                            <a:pt x="29872" y="32282"/>
                            <a:pt x="29865" y="32281"/>
                          </a:cubicBezTo>
                          <a:close/>
                          <a:moveTo>
                            <a:pt x="47817" y="30469"/>
                          </a:moveTo>
                          <a:cubicBezTo>
                            <a:pt x="48004" y="30969"/>
                            <a:pt x="48171" y="31469"/>
                            <a:pt x="48296" y="32010"/>
                          </a:cubicBezTo>
                          <a:cubicBezTo>
                            <a:pt x="48275" y="32093"/>
                            <a:pt x="48254" y="32177"/>
                            <a:pt x="48213" y="32260"/>
                          </a:cubicBezTo>
                          <a:cubicBezTo>
                            <a:pt x="48108" y="32281"/>
                            <a:pt x="48004" y="32302"/>
                            <a:pt x="47900" y="32302"/>
                          </a:cubicBezTo>
                          <a:cubicBezTo>
                            <a:pt x="47838" y="31802"/>
                            <a:pt x="47692" y="31302"/>
                            <a:pt x="47484" y="30802"/>
                          </a:cubicBezTo>
                          <a:cubicBezTo>
                            <a:pt x="47546" y="30761"/>
                            <a:pt x="47567" y="30719"/>
                            <a:pt x="47629" y="30677"/>
                          </a:cubicBezTo>
                          <a:cubicBezTo>
                            <a:pt x="47692" y="30594"/>
                            <a:pt x="47754" y="30531"/>
                            <a:pt x="47817" y="30469"/>
                          </a:cubicBezTo>
                          <a:close/>
                          <a:moveTo>
                            <a:pt x="27970" y="32218"/>
                          </a:moveTo>
                          <a:cubicBezTo>
                            <a:pt x="27949" y="32260"/>
                            <a:pt x="27928" y="32281"/>
                            <a:pt x="27907" y="32322"/>
                          </a:cubicBezTo>
                          <a:cubicBezTo>
                            <a:pt x="27866" y="32281"/>
                            <a:pt x="27845" y="32260"/>
                            <a:pt x="27824" y="32218"/>
                          </a:cubicBezTo>
                          <a:close/>
                          <a:moveTo>
                            <a:pt x="25138" y="31760"/>
                          </a:moveTo>
                          <a:cubicBezTo>
                            <a:pt x="25221" y="31948"/>
                            <a:pt x="25283" y="32114"/>
                            <a:pt x="25367" y="32281"/>
                          </a:cubicBezTo>
                          <a:cubicBezTo>
                            <a:pt x="25138" y="32322"/>
                            <a:pt x="24908" y="32343"/>
                            <a:pt x="24659" y="32364"/>
                          </a:cubicBezTo>
                          <a:cubicBezTo>
                            <a:pt x="24825" y="32177"/>
                            <a:pt x="24971" y="31968"/>
                            <a:pt x="25138" y="31760"/>
                          </a:cubicBezTo>
                          <a:close/>
                          <a:moveTo>
                            <a:pt x="29885" y="32283"/>
                          </a:moveTo>
                          <a:lnTo>
                            <a:pt x="29885" y="32283"/>
                          </a:lnTo>
                          <a:cubicBezTo>
                            <a:pt x="30213" y="32323"/>
                            <a:pt x="30559" y="32344"/>
                            <a:pt x="30885" y="32385"/>
                          </a:cubicBezTo>
                          <a:cubicBezTo>
                            <a:pt x="30565" y="32345"/>
                            <a:pt x="30226" y="32305"/>
                            <a:pt x="29885" y="32283"/>
                          </a:cubicBezTo>
                          <a:close/>
                          <a:moveTo>
                            <a:pt x="64456" y="31323"/>
                          </a:moveTo>
                          <a:cubicBezTo>
                            <a:pt x="64081" y="31677"/>
                            <a:pt x="63707" y="32031"/>
                            <a:pt x="63311" y="32385"/>
                          </a:cubicBezTo>
                          <a:cubicBezTo>
                            <a:pt x="63707" y="32052"/>
                            <a:pt x="64081" y="31677"/>
                            <a:pt x="64456" y="31323"/>
                          </a:cubicBezTo>
                          <a:close/>
                          <a:moveTo>
                            <a:pt x="47275" y="31052"/>
                          </a:moveTo>
                          <a:cubicBezTo>
                            <a:pt x="47442" y="31469"/>
                            <a:pt x="47567" y="31906"/>
                            <a:pt x="47629" y="32343"/>
                          </a:cubicBezTo>
                          <a:cubicBezTo>
                            <a:pt x="47504" y="32364"/>
                            <a:pt x="47400" y="32385"/>
                            <a:pt x="47275" y="32406"/>
                          </a:cubicBezTo>
                          <a:lnTo>
                            <a:pt x="47192" y="32406"/>
                          </a:lnTo>
                          <a:cubicBezTo>
                            <a:pt x="47067" y="32156"/>
                            <a:pt x="46921" y="31885"/>
                            <a:pt x="46776" y="31635"/>
                          </a:cubicBezTo>
                          <a:cubicBezTo>
                            <a:pt x="46942" y="31427"/>
                            <a:pt x="47109" y="31240"/>
                            <a:pt x="47275" y="31052"/>
                          </a:cubicBezTo>
                          <a:close/>
                          <a:moveTo>
                            <a:pt x="24388" y="29407"/>
                          </a:moveTo>
                          <a:cubicBezTo>
                            <a:pt x="24492" y="29844"/>
                            <a:pt x="24596" y="30261"/>
                            <a:pt x="24721" y="30677"/>
                          </a:cubicBezTo>
                          <a:cubicBezTo>
                            <a:pt x="24763" y="30844"/>
                            <a:pt x="24825" y="31010"/>
                            <a:pt x="24908" y="31177"/>
                          </a:cubicBezTo>
                          <a:cubicBezTo>
                            <a:pt x="24721" y="31573"/>
                            <a:pt x="24554" y="31989"/>
                            <a:pt x="24429" y="32406"/>
                          </a:cubicBezTo>
                          <a:cubicBezTo>
                            <a:pt x="24346" y="32406"/>
                            <a:pt x="24263" y="32427"/>
                            <a:pt x="24180" y="32427"/>
                          </a:cubicBezTo>
                          <a:cubicBezTo>
                            <a:pt x="24096" y="32114"/>
                            <a:pt x="24013" y="31781"/>
                            <a:pt x="23971" y="31448"/>
                          </a:cubicBezTo>
                          <a:cubicBezTo>
                            <a:pt x="23971" y="31302"/>
                            <a:pt x="23992" y="31156"/>
                            <a:pt x="24013" y="31010"/>
                          </a:cubicBezTo>
                          <a:cubicBezTo>
                            <a:pt x="24096" y="30469"/>
                            <a:pt x="24221" y="29948"/>
                            <a:pt x="24388" y="29407"/>
                          </a:cubicBezTo>
                          <a:close/>
                          <a:moveTo>
                            <a:pt x="45214" y="29698"/>
                          </a:moveTo>
                          <a:cubicBezTo>
                            <a:pt x="45255" y="29761"/>
                            <a:pt x="45297" y="29823"/>
                            <a:pt x="45359" y="29886"/>
                          </a:cubicBezTo>
                          <a:cubicBezTo>
                            <a:pt x="45339" y="30719"/>
                            <a:pt x="45276" y="31573"/>
                            <a:pt x="45172" y="32427"/>
                          </a:cubicBezTo>
                          <a:cubicBezTo>
                            <a:pt x="44735" y="31885"/>
                            <a:pt x="44256" y="31385"/>
                            <a:pt x="43756" y="30927"/>
                          </a:cubicBezTo>
                          <a:cubicBezTo>
                            <a:pt x="43735" y="30885"/>
                            <a:pt x="43714" y="30844"/>
                            <a:pt x="43693" y="30781"/>
                          </a:cubicBezTo>
                          <a:cubicBezTo>
                            <a:pt x="43735" y="30761"/>
                            <a:pt x="43756" y="30698"/>
                            <a:pt x="43797" y="30677"/>
                          </a:cubicBezTo>
                          <a:cubicBezTo>
                            <a:pt x="43839" y="30636"/>
                            <a:pt x="43881" y="30594"/>
                            <a:pt x="43922" y="30552"/>
                          </a:cubicBezTo>
                          <a:cubicBezTo>
                            <a:pt x="44235" y="30386"/>
                            <a:pt x="44547" y="30177"/>
                            <a:pt x="44839" y="29969"/>
                          </a:cubicBezTo>
                          <a:cubicBezTo>
                            <a:pt x="44964" y="29886"/>
                            <a:pt x="45089" y="29782"/>
                            <a:pt x="45214" y="29698"/>
                          </a:cubicBezTo>
                          <a:close/>
                          <a:moveTo>
                            <a:pt x="23950" y="31594"/>
                          </a:moveTo>
                          <a:cubicBezTo>
                            <a:pt x="23992" y="31864"/>
                            <a:pt x="24055" y="32156"/>
                            <a:pt x="24117" y="32447"/>
                          </a:cubicBezTo>
                          <a:cubicBezTo>
                            <a:pt x="24034" y="32447"/>
                            <a:pt x="23950" y="32468"/>
                            <a:pt x="23867" y="32489"/>
                          </a:cubicBezTo>
                          <a:cubicBezTo>
                            <a:pt x="23888" y="32177"/>
                            <a:pt x="23909" y="31885"/>
                            <a:pt x="23950" y="31594"/>
                          </a:cubicBezTo>
                          <a:close/>
                          <a:moveTo>
                            <a:pt x="14995" y="31052"/>
                          </a:moveTo>
                          <a:cubicBezTo>
                            <a:pt x="15079" y="31260"/>
                            <a:pt x="15141" y="31469"/>
                            <a:pt x="15204" y="31698"/>
                          </a:cubicBezTo>
                          <a:cubicBezTo>
                            <a:pt x="14787" y="31906"/>
                            <a:pt x="14371" y="32156"/>
                            <a:pt x="13954" y="32406"/>
                          </a:cubicBezTo>
                          <a:cubicBezTo>
                            <a:pt x="13892" y="32427"/>
                            <a:pt x="13850" y="32468"/>
                            <a:pt x="13808" y="32510"/>
                          </a:cubicBezTo>
                          <a:cubicBezTo>
                            <a:pt x="14183" y="32010"/>
                            <a:pt x="14579" y="31510"/>
                            <a:pt x="14995" y="31052"/>
                          </a:cubicBezTo>
                          <a:close/>
                          <a:moveTo>
                            <a:pt x="46630" y="31823"/>
                          </a:moveTo>
                          <a:cubicBezTo>
                            <a:pt x="46734" y="32010"/>
                            <a:pt x="46859" y="32218"/>
                            <a:pt x="46963" y="32447"/>
                          </a:cubicBezTo>
                          <a:cubicBezTo>
                            <a:pt x="46651" y="32468"/>
                            <a:pt x="46359" y="32510"/>
                            <a:pt x="46047" y="32531"/>
                          </a:cubicBezTo>
                          <a:cubicBezTo>
                            <a:pt x="46234" y="32281"/>
                            <a:pt x="46422" y="32052"/>
                            <a:pt x="46630" y="31823"/>
                          </a:cubicBezTo>
                          <a:close/>
                          <a:moveTo>
                            <a:pt x="45443" y="29990"/>
                          </a:moveTo>
                          <a:cubicBezTo>
                            <a:pt x="45838" y="30531"/>
                            <a:pt x="46213" y="31094"/>
                            <a:pt x="46546" y="31677"/>
                          </a:cubicBezTo>
                          <a:cubicBezTo>
                            <a:pt x="46359" y="31906"/>
                            <a:pt x="46172" y="32135"/>
                            <a:pt x="45984" y="32385"/>
                          </a:cubicBezTo>
                          <a:cubicBezTo>
                            <a:pt x="45943" y="32447"/>
                            <a:pt x="45901" y="32489"/>
                            <a:pt x="45838" y="32552"/>
                          </a:cubicBezTo>
                          <a:cubicBezTo>
                            <a:pt x="45672" y="32552"/>
                            <a:pt x="45484" y="32572"/>
                            <a:pt x="45318" y="32593"/>
                          </a:cubicBezTo>
                          <a:cubicBezTo>
                            <a:pt x="45276" y="32552"/>
                            <a:pt x="45255" y="32510"/>
                            <a:pt x="45234" y="32489"/>
                          </a:cubicBezTo>
                          <a:cubicBezTo>
                            <a:pt x="45339" y="31656"/>
                            <a:pt x="45401" y="30823"/>
                            <a:pt x="45443" y="29990"/>
                          </a:cubicBezTo>
                          <a:close/>
                          <a:moveTo>
                            <a:pt x="44089" y="31968"/>
                          </a:moveTo>
                          <a:lnTo>
                            <a:pt x="44089" y="31968"/>
                          </a:lnTo>
                          <a:cubicBezTo>
                            <a:pt x="44297" y="32177"/>
                            <a:pt x="44485" y="32385"/>
                            <a:pt x="44672" y="32593"/>
                          </a:cubicBezTo>
                          <a:cubicBezTo>
                            <a:pt x="44506" y="32614"/>
                            <a:pt x="44360" y="32614"/>
                            <a:pt x="44193" y="32614"/>
                          </a:cubicBezTo>
                          <a:cubicBezTo>
                            <a:pt x="44172" y="32385"/>
                            <a:pt x="44152" y="32177"/>
                            <a:pt x="44089" y="31968"/>
                          </a:cubicBezTo>
                          <a:close/>
                          <a:moveTo>
                            <a:pt x="26804" y="32260"/>
                          </a:moveTo>
                          <a:cubicBezTo>
                            <a:pt x="26679" y="32385"/>
                            <a:pt x="26533" y="32510"/>
                            <a:pt x="26429" y="32635"/>
                          </a:cubicBezTo>
                          <a:cubicBezTo>
                            <a:pt x="26408" y="32510"/>
                            <a:pt x="26408" y="32406"/>
                            <a:pt x="26387" y="32281"/>
                          </a:cubicBezTo>
                          <a:cubicBezTo>
                            <a:pt x="26512" y="32281"/>
                            <a:pt x="26658" y="32260"/>
                            <a:pt x="26804" y="32260"/>
                          </a:cubicBezTo>
                          <a:close/>
                          <a:moveTo>
                            <a:pt x="32416" y="32557"/>
                          </a:moveTo>
                          <a:lnTo>
                            <a:pt x="32416" y="32557"/>
                          </a:lnTo>
                          <a:cubicBezTo>
                            <a:pt x="32460" y="32588"/>
                            <a:pt x="32505" y="32618"/>
                            <a:pt x="32549" y="32647"/>
                          </a:cubicBezTo>
                          <a:lnTo>
                            <a:pt x="32549" y="32647"/>
                          </a:lnTo>
                          <a:cubicBezTo>
                            <a:pt x="32564" y="32650"/>
                            <a:pt x="32578" y="32653"/>
                            <a:pt x="32593" y="32656"/>
                          </a:cubicBezTo>
                          <a:cubicBezTo>
                            <a:pt x="32534" y="32624"/>
                            <a:pt x="32475" y="32591"/>
                            <a:pt x="32416" y="32557"/>
                          </a:cubicBezTo>
                          <a:close/>
                          <a:moveTo>
                            <a:pt x="31656" y="32510"/>
                          </a:moveTo>
                          <a:lnTo>
                            <a:pt x="31656" y="32510"/>
                          </a:lnTo>
                          <a:cubicBezTo>
                            <a:pt x="31969" y="32552"/>
                            <a:pt x="32281" y="32614"/>
                            <a:pt x="32593" y="32677"/>
                          </a:cubicBezTo>
                          <a:cubicBezTo>
                            <a:pt x="32579" y="32667"/>
                            <a:pt x="32564" y="32657"/>
                            <a:pt x="32549" y="32647"/>
                          </a:cubicBezTo>
                          <a:lnTo>
                            <a:pt x="32549" y="32647"/>
                          </a:lnTo>
                          <a:cubicBezTo>
                            <a:pt x="32251" y="32589"/>
                            <a:pt x="31954" y="32550"/>
                            <a:pt x="31656" y="32510"/>
                          </a:cubicBezTo>
                          <a:close/>
                          <a:moveTo>
                            <a:pt x="32614" y="32677"/>
                          </a:moveTo>
                          <a:lnTo>
                            <a:pt x="32614" y="32677"/>
                          </a:lnTo>
                          <a:cubicBezTo>
                            <a:pt x="32617" y="32678"/>
                            <a:pt x="32619" y="32680"/>
                            <a:pt x="32622" y="32681"/>
                          </a:cubicBezTo>
                          <a:lnTo>
                            <a:pt x="32622" y="32681"/>
                          </a:lnTo>
                          <a:cubicBezTo>
                            <a:pt x="32632" y="32683"/>
                            <a:pt x="32643" y="32684"/>
                            <a:pt x="32653" y="32686"/>
                          </a:cubicBezTo>
                          <a:lnTo>
                            <a:pt x="32653" y="32686"/>
                          </a:lnTo>
                          <a:cubicBezTo>
                            <a:pt x="32640" y="32683"/>
                            <a:pt x="32627" y="32680"/>
                            <a:pt x="32614" y="32677"/>
                          </a:cubicBezTo>
                          <a:close/>
                          <a:moveTo>
                            <a:pt x="23721" y="29303"/>
                          </a:moveTo>
                          <a:cubicBezTo>
                            <a:pt x="23721" y="29969"/>
                            <a:pt x="23784" y="30615"/>
                            <a:pt x="23888" y="31260"/>
                          </a:cubicBezTo>
                          <a:cubicBezTo>
                            <a:pt x="23846" y="31677"/>
                            <a:pt x="23805" y="32073"/>
                            <a:pt x="23805" y="32489"/>
                          </a:cubicBezTo>
                          <a:cubicBezTo>
                            <a:pt x="23430" y="32552"/>
                            <a:pt x="23055" y="32614"/>
                            <a:pt x="22680" y="32697"/>
                          </a:cubicBezTo>
                          <a:cubicBezTo>
                            <a:pt x="22618" y="32052"/>
                            <a:pt x="22451" y="31406"/>
                            <a:pt x="22180" y="30781"/>
                          </a:cubicBezTo>
                          <a:cubicBezTo>
                            <a:pt x="22201" y="30761"/>
                            <a:pt x="22243" y="30698"/>
                            <a:pt x="22284" y="30677"/>
                          </a:cubicBezTo>
                          <a:cubicBezTo>
                            <a:pt x="22722" y="30198"/>
                            <a:pt x="23222" y="29740"/>
                            <a:pt x="23721" y="29303"/>
                          </a:cubicBezTo>
                          <a:close/>
                          <a:moveTo>
                            <a:pt x="24388" y="32489"/>
                          </a:moveTo>
                          <a:lnTo>
                            <a:pt x="24388" y="32489"/>
                          </a:lnTo>
                          <a:cubicBezTo>
                            <a:pt x="24346" y="32572"/>
                            <a:pt x="24284" y="32635"/>
                            <a:pt x="24242" y="32697"/>
                          </a:cubicBezTo>
                          <a:cubicBezTo>
                            <a:pt x="24221" y="32635"/>
                            <a:pt x="24200" y="32593"/>
                            <a:pt x="24200" y="32531"/>
                          </a:cubicBezTo>
                          <a:cubicBezTo>
                            <a:pt x="24263" y="32510"/>
                            <a:pt x="24325" y="32510"/>
                            <a:pt x="24388" y="32489"/>
                          </a:cubicBezTo>
                          <a:close/>
                          <a:moveTo>
                            <a:pt x="32653" y="32686"/>
                          </a:moveTo>
                          <a:cubicBezTo>
                            <a:pt x="32890" y="32743"/>
                            <a:pt x="33127" y="32784"/>
                            <a:pt x="33364" y="32843"/>
                          </a:cubicBezTo>
                          <a:cubicBezTo>
                            <a:pt x="33132" y="32785"/>
                            <a:pt x="32901" y="32727"/>
                            <a:pt x="32653" y="32686"/>
                          </a:cubicBezTo>
                          <a:close/>
                          <a:moveTo>
                            <a:pt x="24305" y="32864"/>
                          </a:moveTo>
                          <a:cubicBezTo>
                            <a:pt x="24284" y="32864"/>
                            <a:pt x="24284" y="32885"/>
                            <a:pt x="24284" y="32885"/>
                          </a:cubicBezTo>
                          <a:cubicBezTo>
                            <a:pt x="24284" y="32885"/>
                            <a:pt x="24284" y="32885"/>
                            <a:pt x="24284" y="32864"/>
                          </a:cubicBezTo>
                          <a:close/>
                          <a:moveTo>
                            <a:pt x="41757" y="31323"/>
                          </a:moveTo>
                          <a:lnTo>
                            <a:pt x="41757" y="31323"/>
                          </a:lnTo>
                          <a:cubicBezTo>
                            <a:pt x="41736" y="31698"/>
                            <a:pt x="41694" y="32073"/>
                            <a:pt x="41632" y="32468"/>
                          </a:cubicBezTo>
                          <a:cubicBezTo>
                            <a:pt x="41632" y="32593"/>
                            <a:pt x="41611" y="32739"/>
                            <a:pt x="41590" y="32885"/>
                          </a:cubicBezTo>
                          <a:cubicBezTo>
                            <a:pt x="41319" y="32697"/>
                            <a:pt x="41048" y="32510"/>
                            <a:pt x="40778" y="32343"/>
                          </a:cubicBezTo>
                          <a:lnTo>
                            <a:pt x="40778" y="32343"/>
                          </a:lnTo>
                          <a:cubicBezTo>
                            <a:pt x="40924" y="32364"/>
                            <a:pt x="41090" y="32385"/>
                            <a:pt x="41257" y="32406"/>
                          </a:cubicBezTo>
                          <a:cubicBezTo>
                            <a:pt x="41090" y="32385"/>
                            <a:pt x="40924" y="32343"/>
                            <a:pt x="40757" y="32322"/>
                          </a:cubicBezTo>
                          <a:cubicBezTo>
                            <a:pt x="40715" y="32302"/>
                            <a:pt x="40653" y="32260"/>
                            <a:pt x="40611" y="32239"/>
                          </a:cubicBezTo>
                          <a:cubicBezTo>
                            <a:pt x="40549" y="31948"/>
                            <a:pt x="40465" y="31677"/>
                            <a:pt x="40382" y="31385"/>
                          </a:cubicBezTo>
                          <a:lnTo>
                            <a:pt x="40382" y="31385"/>
                          </a:lnTo>
                          <a:cubicBezTo>
                            <a:pt x="40528" y="31399"/>
                            <a:pt x="40678" y="31406"/>
                            <a:pt x="40831" y="31406"/>
                          </a:cubicBezTo>
                          <a:cubicBezTo>
                            <a:pt x="41136" y="31406"/>
                            <a:pt x="41451" y="31378"/>
                            <a:pt x="41757" y="31323"/>
                          </a:cubicBezTo>
                          <a:close/>
                          <a:moveTo>
                            <a:pt x="48171" y="32406"/>
                          </a:moveTo>
                          <a:cubicBezTo>
                            <a:pt x="48108" y="32572"/>
                            <a:pt x="48025" y="32739"/>
                            <a:pt x="47963" y="32906"/>
                          </a:cubicBezTo>
                          <a:cubicBezTo>
                            <a:pt x="47963" y="32739"/>
                            <a:pt x="47942" y="32593"/>
                            <a:pt x="47921" y="32427"/>
                          </a:cubicBezTo>
                          <a:cubicBezTo>
                            <a:pt x="48004" y="32427"/>
                            <a:pt x="48088" y="32406"/>
                            <a:pt x="48171" y="32406"/>
                          </a:cubicBezTo>
                          <a:close/>
                          <a:moveTo>
                            <a:pt x="32593" y="32677"/>
                          </a:moveTo>
                          <a:lnTo>
                            <a:pt x="32593" y="32677"/>
                          </a:lnTo>
                          <a:cubicBezTo>
                            <a:pt x="32739" y="32760"/>
                            <a:pt x="32885" y="32843"/>
                            <a:pt x="33031" y="32926"/>
                          </a:cubicBezTo>
                          <a:cubicBezTo>
                            <a:pt x="32887" y="32845"/>
                            <a:pt x="32764" y="32763"/>
                            <a:pt x="32622" y="32681"/>
                          </a:cubicBezTo>
                          <a:lnTo>
                            <a:pt x="32622" y="32681"/>
                          </a:lnTo>
                          <a:cubicBezTo>
                            <a:pt x="32612" y="32679"/>
                            <a:pt x="32603" y="32678"/>
                            <a:pt x="32593" y="32677"/>
                          </a:cubicBezTo>
                          <a:close/>
                          <a:moveTo>
                            <a:pt x="45818" y="32635"/>
                          </a:moveTo>
                          <a:cubicBezTo>
                            <a:pt x="45734" y="32739"/>
                            <a:pt x="45672" y="32843"/>
                            <a:pt x="45588" y="32947"/>
                          </a:cubicBezTo>
                          <a:cubicBezTo>
                            <a:pt x="45568" y="32906"/>
                            <a:pt x="45547" y="32885"/>
                            <a:pt x="45526" y="32864"/>
                          </a:cubicBezTo>
                          <a:cubicBezTo>
                            <a:pt x="45464" y="32781"/>
                            <a:pt x="45422" y="32718"/>
                            <a:pt x="45359" y="32656"/>
                          </a:cubicBezTo>
                          <a:cubicBezTo>
                            <a:pt x="45484" y="32635"/>
                            <a:pt x="45630" y="32635"/>
                            <a:pt x="45755" y="32635"/>
                          </a:cubicBezTo>
                          <a:cubicBezTo>
                            <a:pt x="45672" y="32697"/>
                            <a:pt x="45609" y="32781"/>
                            <a:pt x="45526" y="32864"/>
                          </a:cubicBezTo>
                          <a:cubicBezTo>
                            <a:pt x="45609" y="32781"/>
                            <a:pt x="45693" y="32718"/>
                            <a:pt x="45776" y="32635"/>
                          </a:cubicBezTo>
                          <a:close/>
                          <a:moveTo>
                            <a:pt x="48754" y="32302"/>
                          </a:moveTo>
                          <a:lnTo>
                            <a:pt x="48754" y="32302"/>
                          </a:lnTo>
                          <a:cubicBezTo>
                            <a:pt x="48733" y="32510"/>
                            <a:pt x="48712" y="32739"/>
                            <a:pt x="48671" y="32947"/>
                          </a:cubicBezTo>
                          <a:cubicBezTo>
                            <a:pt x="48650" y="32739"/>
                            <a:pt x="48608" y="32531"/>
                            <a:pt x="48546" y="32343"/>
                          </a:cubicBezTo>
                          <a:cubicBezTo>
                            <a:pt x="48629" y="32322"/>
                            <a:pt x="48692" y="32322"/>
                            <a:pt x="48754" y="32302"/>
                          </a:cubicBezTo>
                          <a:close/>
                          <a:moveTo>
                            <a:pt x="43048" y="30948"/>
                          </a:moveTo>
                          <a:cubicBezTo>
                            <a:pt x="43131" y="31010"/>
                            <a:pt x="43214" y="31073"/>
                            <a:pt x="43277" y="31156"/>
                          </a:cubicBezTo>
                          <a:cubicBezTo>
                            <a:pt x="42902" y="31594"/>
                            <a:pt x="42548" y="32052"/>
                            <a:pt x="42215" y="32510"/>
                          </a:cubicBezTo>
                          <a:cubicBezTo>
                            <a:pt x="42069" y="32510"/>
                            <a:pt x="41923" y="32489"/>
                            <a:pt x="41778" y="32468"/>
                          </a:cubicBezTo>
                          <a:lnTo>
                            <a:pt x="41778" y="32468"/>
                          </a:lnTo>
                          <a:cubicBezTo>
                            <a:pt x="41923" y="32489"/>
                            <a:pt x="42048" y="32510"/>
                            <a:pt x="42194" y="32531"/>
                          </a:cubicBezTo>
                          <a:cubicBezTo>
                            <a:pt x="42069" y="32697"/>
                            <a:pt x="41965" y="32885"/>
                            <a:pt x="41840" y="33051"/>
                          </a:cubicBezTo>
                          <a:cubicBezTo>
                            <a:pt x="41798" y="33031"/>
                            <a:pt x="41757" y="32989"/>
                            <a:pt x="41715" y="32968"/>
                          </a:cubicBezTo>
                          <a:cubicBezTo>
                            <a:pt x="41736" y="32801"/>
                            <a:pt x="41757" y="32635"/>
                            <a:pt x="41777" y="32468"/>
                          </a:cubicBezTo>
                          <a:cubicBezTo>
                            <a:pt x="41819" y="32073"/>
                            <a:pt x="41861" y="31698"/>
                            <a:pt x="41881" y="31302"/>
                          </a:cubicBezTo>
                          <a:cubicBezTo>
                            <a:pt x="42277" y="31219"/>
                            <a:pt x="42673" y="31094"/>
                            <a:pt x="43048" y="30948"/>
                          </a:cubicBezTo>
                          <a:close/>
                          <a:moveTo>
                            <a:pt x="33468" y="32864"/>
                          </a:moveTo>
                          <a:lnTo>
                            <a:pt x="33468" y="32864"/>
                          </a:lnTo>
                          <a:cubicBezTo>
                            <a:pt x="33759" y="32947"/>
                            <a:pt x="34030" y="33010"/>
                            <a:pt x="34322" y="33093"/>
                          </a:cubicBezTo>
                          <a:cubicBezTo>
                            <a:pt x="34030" y="33010"/>
                            <a:pt x="33759" y="32926"/>
                            <a:pt x="33468" y="32864"/>
                          </a:cubicBezTo>
                          <a:close/>
                          <a:moveTo>
                            <a:pt x="26116" y="32302"/>
                          </a:moveTo>
                          <a:cubicBezTo>
                            <a:pt x="26137" y="32510"/>
                            <a:pt x="26179" y="32697"/>
                            <a:pt x="26179" y="32906"/>
                          </a:cubicBezTo>
                          <a:cubicBezTo>
                            <a:pt x="26137" y="32968"/>
                            <a:pt x="26075" y="33031"/>
                            <a:pt x="26012" y="33114"/>
                          </a:cubicBezTo>
                          <a:cubicBezTo>
                            <a:pt x="25866" y="32864"/>
                            <a:pt x="25741" y="32593"/>
                            <a:pt x="25617" y="32343"/>
                          </a:cubicBezTo>
                          <a:cubicBezTo>
                            <a:pt x="25783" y="32322"/>
                            <a:pt x="25950" y="32322"/>
                            <a:pt x="26116" y="32302"/>
                          </a:cubicBezTo>
                          <a:close/>
                          <a:moveTo>
                            <a:pt x="33031" y="32926"/>
                          </a:moveTo>
                          <a:cubicBezTo>
                            <a:pt x="33135" y="32989"/>
                            <a:pt x="33260" y="33072"/>
                            <a:pt x="33385" y="33135"/>
                          </a:cubicBezTo>
                          <a:cubicBezTo>
                            <a:pt x="33260" y="33051"/>
                            <a:pt x="33135" y="32989"/>
                            <a:pt x="33031" y="32926"/>
                          </a:cubicBezTo>
                          <a:close/>
                          <a:moveTo>
                            <a:pt x="34655" y="30365"/>
                          </a:moveTo>
                          <a:cubicBezTo>
                            <a:pt x="35196" y="30636"/>
                            <a:pt x="35738" y="30865"/>
                            <a:pt x="36300" y="31094"/>
                          </a:cubicBezTo>
                          <a:cubicBezTo>
                            <a:pt x="36113" y="31302"/>
                            <a:pt x="35925" y="31489"/>
                            <a:pt x="35759" y="31698"/>
                          </a:cubicBezTo>
                          <a:cubicBezTo>
                            <a:pt x="35550" y="31469"/>
                            <a:pt x="35342" y="31240"/>
                            <a:pt x="35134" y="31031"/>
                          </a:cubicBezTo>
                          <a:lnTo>
                            <a:pt x="35134" y="31031"/>
                          </a:lnTo>
                          <a:cubicBezTo>
                            <a:pt x="35321" y="31260"/>
                            <a:pt x="35530" y="31510"/>
                            <a:pt x="35717" y="31760"/>
                          </a:cubicBezTo>
                          <a:cubicBezTo>
                            <a:pt x="35342" y="32218"/>
                            <a:pt x="34988" y="32697"/>
                            <a:pt x="34676" y="33176"/>
                          </a:cubicBezTo>
                          <a:cubicBezTo>
                            <a:pt x="34572" y="33155"/>
                            <a:pt x="34488" y="33135"/>
                            <a:pt x="34384" y="33093"/>
                          </a:cubicBezTo>
                          <a:cubicBezTo>
                            <a:pt x="34509" y="32302"/>
                            <a:pt x="34592" y="31489"/>
                            <a:pt x="34655" y="30677"/>
                          </a:cubicBezTo>
                          <a:cubicBezTo>
                            <a:pt x="34801" y="30781"/>
                            <a:pt x="34967" y="30885"/>
                            <a:pt x="35113" y="31010"/>
                          </a:cubicBezTo>
                          <a:cubicBezTo>
                            <a:pt x="34967" y="30865"/>
                            <a:pt x="34801" y="30719"/>
                            <a:pt x="34655" y="30594"/>
                          </a:cubicBezTo>
                          <a:cubicBezTo>
                            <a:pt x="34655" y="30511"/>
                            <a:pt x="34655" y="30448"/>
                            <a:pt x="34655" y="30365"/>
                          </a:cubicBezTo>
                          <a:close/>
                          <a:moveTo>
                            <a:pt x="48775" y="32801"/>
                          </a:moveTo>
                          <a:cubicBezTo>
                            <a:pt x="48754" y="32947"/>
                            <a:pt x="48754" y="33093"/>
                            <a:pt x="48733" y="33239"/>
                          </a:cubicBezTo>
                          <a:cubicBezTo>
                            <a:pt x="48733" y="33218"/>
                            <a:pt x="48712" y="33197"/>
                            <a:pt x="48712" y="33155"/>
                          </a:cubicBezTo>
                          <a:cubicBezTo>
                            <a:pt x="48733" y="33051"/>
                            <a:pt x="48754" y="32926"/>
                            <a:pt x="48775" y="32801"/>
                          </a:cubicBezTo>
                          <a:close/>
                          <a:moveTo>
                            <a:pt x="49525" y="32156"/>
                          </a:moveTo>
                          <a:lnTo>
                            <a:pt x="49525" y="32156"/>
                          </a:lnTo>
                          <a:cubicBezTo>
                            <a:pt x="49295" y="32510"/>
                            <a:pt x="49046" y="32864"/>
                            <a:pt x="48837" y="33239"/>
                          </a:cubicBezTo>
                          <a:cubicBezTo>
                            <a:pt x="48858" y="32926"/>
                            <a:pt x="48879" y="32593"/>
                            <a:pt x="48879" y="32281"/>
                          </a:cubicBezTo>
                          <a:cubicBezTo>
                            <a:pt x="49087" y="32239"/>
                            <a:pt x="49316" y="32198"/>
                            <a:pt x="49525" y="32156"/>
                          </a:cubicBezTo>
                          <a:close/>
                          <a:moveTo>
                            <a:pt x="24159" y="32531"/>
                          </a:moveTo>
                          <a:cubicBezTo>
                            <a:pt x="24159" y="32614"/>
                            <a:pt x="24180" y="32677"/>
                            <a:pt x="24200" y="32739"/>
                          </a:cubicBezTo>
                          <a:cubicBezTo>
                            <a:pt x="24075" y="32926"/>
                            <a:pt x="23971" y="33093"/>
                            <a:pt x="23846" y="33280"/>
                          </a:cubicBezTo>
                          <a:cubicBezTo>
                            <a:pt x="23846" y="33051"/>
                            <a:pt x="23846" y="32822"/>
                            <a:pt x="23867" y="32572"/>
                          </a:cubicBezTo>
                          <a:cubicBezTo>
                            <a:pt x="23950" y="32572"/>
                            <a:pt x="24055" y="32552"/>
                            <a:pt x="24159" y="32531"/>
                          </a:cubicBezTo>
                          <a:close/>
                          <a:moveTo>
                            <a:pt x="22159" y="30802"/>
                          </a:moveTo>
                          <a:cubicBezTo>
                            <a:pt x="22409" y="31406"/>
                            <a:pt x="22555" y="31989"/>
                            <a:pt x="22597" y="32718"/>
                          </a:cubicBezTo>
                          <a:cubicBezTo>
                            <a:pt x="21805" y="32885"/>
                            <a:pt x="21014" y="33072"/>
                            <a:pt x="20243" y="33322"/>
                          </a:cubicBezTo>
                          <a:cubicBezTo>
                            <a:pt x="20806" y="32447"/>
                            <a:pt x="21451" y="31614"/>
                            <a:pt x="22159" y="30802"/>
                          </a:cubicBezTo>
                          <a:close/>
                          <a:moveTo>
                            <a:pt x="31094" y="31698"/>
                          </a:moveTo>
                          <a:cubicBezTo>
                            <a:pt x="31302" y="31843"/>
                            <a:pt x="31510" y="31989"/>
                            <a:pt x="31739" y="32135"/>
                          </a:cubicBezTo>
                          <a:cubicBezTo>
                            <a:pt x="31635" y="32239"/>
                            <a:pt x="31552" y="32364"/>
                            <a:pt x="31469" y="32468"/>
                          </a:cubicBezTo>
                          <a:cubicBezTo>
                            <a:pt x="31281" y="32760"/>
                            <a:pt x="31073" y="33051"/>
                            <a:pt x="30885" y="33343"/>
                          </a:cubicBezTo>
                          <a:cubicBezTo>
                            <a:pt x="30948" y="33031"/>
                            <a:pt x="30990" y="32718"/>
                            <a:pt x="31031" y="32406"/>
                          </a:cubicBezTo>
                          <a:cubicBezTo>
                            <a:pt x="31052" y="32177"/>
                            <a:pt x="31073" y="31948"/>
                            <a:pt x="31094" y="31698"/>
                          </a:cubicBezTo>
                          <a:close/>
                          <a:moveTo>
                            <a:pt x="41673" y="33260"/>
                          </a:moveTo>
                          <a:cubicBezTo>
                            <a:pt x="41673" y="33280"/>
                            <a:pt x="41673" y="33280"/>
                            <a:pt x="41694" y="33280"/>
                          </a:cubicBezTo>
                          <a:cubicBezTo>
                            <a:pt x="41673" y="33301"/>
                            <a:pt x="41673" y="33322"/>
                            <a:pt x="41652" y="33343"/>
                          </a:cubicBezTo>
                          <a:cubicBezTo>
                            <a:pt x="41652" y="33322"/>
                            <a:pt x="41652" y="33301"/>
                            <a:pt x="41673" y="33260"/>
                          </a:cubicBezTo>
                          <a:close/>
                          <a:moveTo>
                            <a:pt x="57084" y="29407"/>
                          </a:moveTo>
                          <a:cubicBezTo>
                            <a:pt x="57709" y="30198"/>
                            <a:pt x="58146" y="31135"/>
                            <a:pt x="58355" y="32093"/>
                          </a:cubicBezTo>
                          <a:cubicBezTo>
                            <a:pt x="57543" y="32552"/>
                            <a:pt x="56709" y="32989"/>
                            <a:pt x="55856" y="33385"/>
                          </a:cubicBezTo>
                          <a:cubicBezTo>
                            <a:pt x="56064" y="32218"/>
                            <a:pt x="56168" y="31031"/>
                            <a:pt x="56210" y="29844"/>
                          </a:cubicBezTo>
                          <a:cubicBezTo>
                            <a:pt x="56501" y="29698"/>
                            <a:pt x="56793" y="29553"/>
                            <a:pt x="57084" y="29407"/>
                          </a:cubicBezTo>
                          <a:close/>
                          <a:moveTo>
                            <a:pt x="26179" y="32968"/>
                          </a:moveTo>
                          <a:cubicBezTo>
                            <a:pt x="26200" y="33114"/>
                            <a:pt x="26200" y="33280"/>
                            <a:pt x="26200" y="33426"/>
                          </a:cubicBezTo>
                          <a:cubicBezTo>
                            <a:pt x="26137" y="33322"/>
                            <a:pt x="26096" y="33239"/>
                            <a:pt x="26033" y="33155"/>
                          </a:cubicBezTo>
                          <a:cubicBezTo>
                            <a:pt x="26096" y="33093"/>
                            <a:pt x="26137" y="33031"/>
                            <a:pt x="26179" y="32968"/>
                          </a:cubicBezTo>
                          <a:close/>
                          <a:moveTo>
                            <a:pt x="6436" y="28949"/>
                          </a:moveTo>
                          <a:cubicBezTo>
                            <a:pt x="6832" y="29428"/>
                            <a:pt x="7144" y="29969"/>
                            <a:pt x="7394" y="30531"/>
                          </a:cubicBezTo>
                          <a:cubicBezTo>
                            <a:pt x="6498" y="31448"/>
                            <a:pt x="5686" y="32427"/>
                            <a:pt x="4916" y="33447"/>
                          </a:cubicBezTo>
                          <a:cubicBezTo>
                            <a:pt x="4957" y="32531"/>
                            <a:pt x="4812" y="31656"/>
                            <a:pt x="4458" y="30802"/>
                          </a:cubicBezTo>
                          <a:cubicBezTo>
                            <a:pt x="4499" y="30761"/>
                            <a:pt x="4541" y="30719"/>
                            <a:pt x="4582" y="30677"/>
                          </a:cubicBezTo>
                          <a:cubicBezTo>
                            <a:pt x="5145" y="30052"/>
                            <a:pt x="5790" y="29490"/>
                            <a:pt x="6436" y="28949"/>
                          </a:cubicBezTo>
                          <a:close/>
                          <a:moveTo>
                            <a:pt x="45047" y="33280"/>
                          </a:moveTo>
                          <a:lnTo>
                            <a:pt x="45047" y="33280"/>
                          </a:lnTo>
                          <a:cubicBezTo>
                            <a:pt x="44985" y="33322"/>
                            <a:pt x="44922" y="33385"/>
                            <a:pt x="44839" y="33447"/>
                          </a:cubicBezTo>
                          <a:cubicBezTo>
                            <a:pt x="44922" y="33385"/>
                            <a:pt x="44985" y="33343"/>
                            <a:pt x="45047" y="33280"/>
                          </a:cubicBezTo>
                          <a:close/>
                          <a:moveTo>
                            <a:pt x="47650" y="32468"/>
                          </a:moveTo>
                          <a:cubicBezTo>
                            <a:pt x="47713" y="32781"/>
                            <a:pt x="47734" y="33114"/>
                            <a:pt x="47713" y="33426"/>
                          </a:cubicBezTo>
                          <a:cubicBezTo>
                            <a:pt x="47713" y="33447"/>
                            <a:pt x="47692" y="33468"/>
                            <a:pt x="47692" y="33468"/>
                          </a:cubicBezTo>
                          <a:cubicBezTo>
                            <a:pt x="47546" y="33155"/>
                            <a:pt x="47400" y="32843"/>
                            <a:pt x="47255" y="32510"/>
                          </a:cubicBezTo>
                          <a:cubicBezTo>
                            <a:pt x="47380" y="32510"/>
                            <a:pt x="47525" y="32489"/>
                            <a:pt x="47650" y="32468"/>
                          </a:cubicBezTo>
                          <a:close/>
                          <a:moveTo>
                            <a:pt x="27491" y="32218"/>
                          </a:moveTo>
                          <a:cubicBezTo>
                            <a:pt x="27574" y="32322"/>
                            <a:pt x="27678" y="32427"/>
                            <a:pt x="27762" y="32531"/>
                          </a:cubicBezTo>
                          <a:cubicBezTo>
                            <a:pt x="27533" y="32864"/>
                            <a:pt x="27324" y="33197"/>
                            <a:pt x="27137" y="33530"/>
                          </a:cubicBezTo>
                          <a:cubicBezTo>
                            <a:pt x="27199" y="33114"/>
                            <a:pt x="27283" y="32677"/>
                            <a:pt x="27345" y="32239"/>
                          </a:cubicBezTo>
                          <a:cubicBezTo>
                            <a:pt x="27387" y="32239"/>
                            <a:pt x="27449" y="32239"/>
                            <a:pt x="27491" y="32218"/>
                          </a:cubicBezTo>
                          <a:close/>
                          <a:moveTo>
                            <a:pt x="38154" y="31739"/>
                          </a:moveTo>
                          <a:cubicBezTo>
                            <a:pt x="38404" y="31823"/>
                            <a:pt x="38674" y="31885"/>
                            <a:pt x="38924" y="31948"/>
                          </a:cubicBezTo>
                          <a:cubicBezTo>
                            <a:pt x="38549" y="32468"/>
                            <a:pt x="38216" y="32989"/>
                            <a:pt x="37883" y="33530"/>
                          </a:cubicBezTo>
                          <a:cubicBezTo>
                            <a:pt x="38008" y="32947"/>
                            <a:pt x="38091" y="32343"/>
                            <a:pt x="38154" y="31739"/>
                          </a:cubicBezTo>
                          <a:close/>
                          <a:moveTo>
                            <a:pt x="33551" y="30157"/>
                          </a:moveTo>
                          <a:cubicBezTo>
                            <a:pt x="33905" y="30261"/>
                            <a:pt x="34238" y="30427"/>
                            <a:pt x="34572" y="30615"/>
                          </a:cubicBezTo>
                          <a:cubicBezTo>
                            <a:pt x="34530" y="31448"/>
                            <a:pt x="34447" y="32260"/>
                            <a:pt x="34322" y="33093"/>
                          </a:cubicBezTo>
                          <a:cubicBezTo>
                            <a:pt x="34301" y="33260"/>
                            <a:pt x="34259" y="33426"/>
                            <a:pt x="34238" y="33572"/>
                          </a:cubicBezTo>
                          <a:cubicBezTo>
                            <a:pt x="33989" y="33447"/>
                            <a:pt x="33739" y="33322"/>
                            <a:pt x="33489" y="33176"/>
                          </a:cubicBezTo>
                          <a:cubicBezTo>
                            <a:pt x="33489" y="33072"/>
                            <a:pt x="33468" y="32968"/>
                            <a:pt x="33468" y="32864"/>
                          </a:cubicBezTo>
                          <a:cubicBezTo>
                            <a:pt x="33405" y="32156"/>
                            <a:pt x="33239" y="31448"/>
                            <a:pt x="32926" y="30781"/>
                          </a:cubicBezTo>
                          <a:cubicBezTo>
                            <a:pt x="32968" y="30761"/>
                            <a:pt x="33010" y="30698"/>
                            <a:pt x="33051" y="30677"/>
                          </a:cubicBezTo>
                          <a:cubicBezTo>
                            <a:pt x="33197" y="30490"/>
                            <a:pt x="33385" y="30323"/>
                            <a:pt x="33551" y="30157"/>
                          </a:cubicBezTo>
                          <a:close/>
                          <a:moveTo>
                            <a:pt x="35689" y="33532"/>
                          </a:moveTo>
                          <a:cubicBezTo>
                            <a:pt x="35773" y="33563"/>
                            <a:pt x="35857" y="33591"/>
                            <a:pt x="35946" y="33614"/>
                          </a:cubicBezTo>
                          <a:cubicBezTo>
                            <a:pt x="35860" y="33586"/>
                            <a:pt x="35774" y="33559"/>
                            <a:pt x="35689" y="33532"/>
                          </a:cubicBezTo>
                          <a:close/>
                          <a:moveTo>
                            <a:pt x="21431" y="29553"/>
                          </a:moveTo>
                          <a:cubicBezTo>
                            <a:pt x="21722" y="29969"/>
                            <a:pt x="21951" y="30344"/>
                            <a:pt x="22118" y="30719"/>
                          </a:cubicBezTo>
                          <a:cubicBezTo>
                            <a:pt x="21389" y="31531"/>
                            <a:pt x="20722" y="32427"/>
                            <a:pt x="20139" y="33343"/>
                          </a:cubicBezTo>
                          <a:cubicBezTo>
                            <a:pt x="19827" y="33447"/>
                            <a:pt x="19515" y="33551"/>
                            <a:pt x="19202" y="33655"/>
                          </a:cubicBezTo>
                          <a:cubicBezTo>
                            <a:pt x="19244" y="32739"/>
                            <a:pt x="19056" y="31781"/>
                            <a:pt x="18640" y="30844"/>
                          </a:cubicBezTo>
                          <a:cubicBezTo>
                            <a:pt x="18702" y="30781"/>
                            <a:pt x="18765" y="30719"/>
                            <a:pt x="18806" y="30677"/>
                          </a:cubicBezTo>
                          <a:cubicBezTo>
                            <a:pt x="18994" y="30490"/>
                            <a:pt x="19181" y="30302"/>
                            <a:pt x="19369" y="30136"/>
                          </a:cubicBezTo>
                          <a:cubicBezTo>
                            <a:pt x="19535" y="30073"/>
                            <a:pt x="19681" y="30032"/>
                            <a:pt x="19848" y="29969"/>
                          </a:cubicBezTo>
                          <a:cubicBezTo>
                            <a:pt x="20368" y="29823"/>
                            <a:pt x="20910" y="29678"/>
                            <a:pt x="21431" y="29553"/>
                          </a:cubicBezTo>
                          <a:close/>
                          <a:moveTo>
                            <a:pt x="34384" y="33114"/>
                          </a:moveTo>
                          <a:cubicBezTo>
                            <a:pt x="34468" y="33135"/>
                            <a:pt x="34572" y="33176"/>
                            <a:pt x="34655" y="33197"/>
                          </a:cubicBezTo>
                          <a:cubicBezTo>
                            <a:pt x="34572" y="33343"/>
                            <a:pt x="34468" y="33510"/>
                            <a:pt x="34384" y="33655"/>
                          </a:cubicBezTo>
                          <a:cubicBezTo>
                            <a:pt x="34343" y="33634"/>
                            <a:pt x="34322" y="33614"/>
                            <a:pt x="34301" y="33614"/>
                          </a:cubicBezTo>
                          <a:cubicBezTo>
                            <a:pt x="34322" y="33447"/>
                            <a:pt x="34363" y="33280"/>
                            <a:pt x="34384" y="33114"/>
                          </a:cubicBezTo>
                          <a:close/>
                          <a:moveTo>
                            <a:pt x="13871" y="29199"/>
                          </a:moveTo>
                          <a:cubicBezTo>
                            <a:pt x="13892" y="29219"/>
                            <a:pt x="13933" y="29240"/>
                            <a:pt x="13954" y="29282"/>
                          </a:cubicBezTo>
                          <a:cubicBezTo>
                            <a:pt x="14371" y="29782"/>
                            <a:pt x="14683" y="30323"/>
                            <a:pt x="14933" y="30906"/>
                          </a:cubicBezTo>
                          <a:cubicBezTo>
                            <a:pt x="14412" y="31489"/>
                            <a:pt x="13912" y="32093"/>
                            <a:pt x="13475" y="32718"/>
                          </a:cubicBezTo>
                          <a:cubicBezTo>
                            <a:pt x="12954" y="33051"/>
                            <a:pt x="12434" y="33385"/>
                            <a:pt x="11955" y="33739"/>
                          </a:cubicBezTo>
                          <a:cubicBezTo>
                            <a:pt x="12017" y="32739"/>
                            <a:pt x="11830" y="31739"/>
                            <a:pt x="11413" y="30802"/>
                          </a:cubicBezTo>
                          <a:cubicBezTo>
                            <a:pt x="12205" y="30219"/>
                            <a:pt x="13038" y="29698"/>
                            <a:pt x="13871" y="29199"/>
                          </a:cubicBezTo>
                          <a:close/>
                          <a:moveTo>
                            <a:pt x="29615" y="30636"/>
                          </a:moveTo>
                          <a:cubicBezTo>
                            <a:pt x="30052" y="30969"/>
                            <a:pt x="30511" y="31302"/>
                            <a:pt x="30969" y="31614"/>
                          </a:cubicBezTo>
                          <a:cubicBezTo>
                            <a:pt x="30948" y="31885"/>
                            <a:pt x="30927" y="32135"/>
                            <a:pt x="30885" y="32385"/>
                          </a:cubicBezTo>
                          <a:cubicBezTo>
                            <a:pt x="30844" y="32781"/>
                            <a:pt x="30781" y="33176"/>
                            <a:pt x="30719" y="33572"/>
                          </a:cubicBezTo>
                          <a:cubicBezTo>
                            <a:pt x="30448" y="33614"/>
                            <a:pt x="30198" y="33676"/>
                            <a:pt x="29948" y="33759"/>
                          </a:cubicBezTo>
                          <a:cubicBezTo>
                            <a:pt x="29990" y="33281"/>
                            <a:pt x="29948" y="32781"/>
                            <a:pt x="29865" y="32282"/>
                          </a:cubicBezTo>
                          <a:lnTo>
                            <a:pt x="29865" y="32282"/>
                          </a:lnTo>
                          <a:cubicBezTo>
                            <a:pt x="29858" y="32282"/>
                            <a:pt x="29851" y="32281"/>
                            <a:pt x="29844" y="32281"/>
                          </a:cubicBezTo>
                          <a:cubicBezTo>
                            <a:pt x="29761" y="31802"/>
                            <a:pt x="29615" y="31323"/>
                            <a:pt x="29407" y="30844"/>
                          </a:cubicBezTo>
                          <a:cubicBezTo>
                            <a:pt x="29469" y="30781"/>
                            <a:pt x="29511" y="30719"/>
                            <a:pt x="29573" y="30677"/>
                          </a:cubicBezTo>
                          <a:cubicBezTo>
                            <a:pt x="29594" y="30656"/>
                            <a:pt x="29594" y="30636"/>
                            <a:pt x="29615" y="30636"/>
                          </a:cubicBezTo>
                          <a:close/>
                          <a:moveTo>
                            <a:pt x="36925" y="31344"/>
                          </a:moveTo>
                          <a:cubicBezTo>
                            <a:pt x="37300" y="31469"/>
                            <a:pt x="37675" y="31594"/>
                            <a:pt x="38050" y="31719"/>
                          </a:cubicBezTo>
                          <a:cubicBezTo>
                            <a:pt x="37987" y="32364"/>
                            <a:pt x="37904" y="33031"/>
                            <a:pt x="37800" y="33676"/>
                          </a:cubicBezTo>
                          <a:cubicBezTo>
                            <a:pt x="37779" y="33718"/>
                            <a:pt x="37779" y="33739"/>
                            <a:pt x="37758" y="33759"/>
                          </a:cubicBezTo>
                          <a:cubicBezTo>
                            <a:pt x="37571" y="33614"/>
                            <a:pt x="37383" y="33468"/>
                            <a:pt x="37196" y="33301"/>
                          </a:cubicBezTo>
                          <a:cubicBezTo>
                            <a:pt x="37217" y="32635"/>
                            <a:pt x="37133" y="31968"/>
                            <a:pt x="36925" y="31344"/>
                          </a:cubicBezTo>
                          <a:close/>
                          <a:moveTo>
                            <a:pt x="55148" y="27512"/>
                          </a:moveTo>
                          <a:cubicBezTo>
                            <a:pt x="55481" y="27762"/>
                            <a:pt x="55772" y="28032"/>
                            <a:pt x="56085" y="28324"/>
                          </a:cubicBezTo>
                          <a:cubicBezTo>
                            <a:pt x="56106" y="28845"/>
                            <a:pt x="56126" y="29344"/>
                            <a:pt x="56106" y="29865"/>
                          </a:cubicBezTo>
                          <a:cubicBezTo>
                            <a:pt x="56106" y="29865"/>
                            <a:pt x="56106" y="29865"/>
                            <a:pt x="56106" y="29865"/>
                          </a:cubicBezTo>
                          <a:lnTo>
                            <a:pt x="56106" y="29865"/>
                          </a:lnTo>
                          <a:cubicBezTo>
                            <a:pt x="56106" y="29865"/>
                            <a:pt x="56106" y="29865"/>
                            <a:pt x="56106" y="29865"/>
                          </a:cubicBezTo>
                          <a:lnTo>
                            <a:pt x="56106" y="29865"/>
                          </a:lnTo>
                          <a:cubicBezTo>
                            <a:pt x="56085" y="31052"/>
                            <a:pt x="55981" y="32239"/>
                            <a:pt x="55793" y="33426"/>
                          </a:cubicBezTo>
                          <a:cubicBezTo>
                            <a:pt x="55522" y="33530"/>
                            <a:pt x="55252" y="33655"/>
                            <a:pt x="54981" y="33759"/>
                          </a:cubicBezTo>
                          <a:cubicBezTo>
                            <a:pt x="55064" y="32718"/>
                            <a:pt x="54856" y="31635"/>
                            <a:pt x="54398" y="30656"/>
                          </a:cubicBezTo>
                          <a:cubicBezTo>
                            <a:pt x="54877" y="30448"/>
                            <a:pt x="55356" y="30240"/>
                            <a:pt x="55835" y="30011"/>
                          </a:cubicBezTo>
                          <a:lnTo>
                            <a:pt x="55835" y="30011"/>
                          </a:lnTo>
                          <a:cubicBezTo>
                            <a:pt x="55356" y="30219"/>
                            <a:pt x="54856" y="30427"/>
                            <a:pt x="54377" y="30615"/>
                          </a:cubicBezTo>
                          <a:cubicBezTo>
                            <a:pt x="54148" y="30136"/>
                            <a:pt x="53856" y="29678"/>
                            <a:pt x="53523" y="29282"/>
                          </a:cubicBezTo>
                          <a:lnTo>
                            <a:pt x="53523" y="29282"/>
                          </a:lnTo>
                          <a:cubicBezTo>
                            <a:pt x="53877" y="29761"/>
                            <a:pt x="54148" y="30177"/>
                            <a:pt x="54356" y="30615"/>
                          </a:cubicBezTo>
                          <a:cubicBezTo>
                            <a:pt x="53794" y="30823"/>
                            <a:pt x="53211" y="31031"/>
                            <a:pt x="52648" y="31219"/>
                          </a:cubicBezTo>
                          <a:cubicBezTo>
                            <a:pt x="52690" y="30552"/>
                            <a:pt x="52690" y="29907"/>
                            <a:pt x="52669" y="29240"/>
                          </a:cubicBezTo>
                          <a:cubicBezTo>
                            <a:pt x="52836" y="29115"/>
                            <a:pt x="52982" y="28990"/>
                            <a:pt x="53148" y="28865"/>
                          </a:cubicBezTo>
                          <a:cubicBezTo>
                            <a:pt x="53273" y="28990"/>
                            <a:pt x="53398" y="29136"/>
                            <a:pt x="53523" y="29282"/>
                          </a:cubicBezTo>
                          <a:cubicBezTo>
                            <a:pt x="53398" y="29136"/>
                            <a:pt x="53294" y="28990"/>
                            <a:pt x="53169" y="28845"/>
                          </a:cubicBezTo>
                          <a:cubicBezTo>
                            <a:pt x="53794" y="28366"/>
                            <a:pt x="54460" y="27928"/>
                            <a:pt x="55148" y="27512"/>
                          </a:cubicBezTo>
                          <a:close/>
                          <a:moveTo>
                            <a:pt x="34280" y="33634"/>
                          </a:moveTo>
                          <a:cubicBezTo>
                            <a:pt x="34322" y="33634"/>
                            <a:pt x="34343" y="33655"/>
                            <a:pt x="34363" y="33676"/>
                          </a:cubicBezTo>
                          <a:cubicBezTo>
                            <a:pt x="34322" y="33739"/>
                            <a:pt x="34280" y="33801"/>
                            <a:pt x="34238" y="33864"/>
                          </a:cubicBezTo>
                          <a:cubicBezTo>
                            <a:pt x="34259" y="33780"/>
                            <a:pt x="34280" y="33718"/>
                            <a:pt x="34280" y="33634"/>
                          </a:cubicBezTo>
                          <a:close/>
                          <a:moveTo>
                            <a:pt x="45130" y="33155"/>
                          </a:moveTo>
                          <a:cubicBezTo>
                            <a:pt x="45130" y="33176"/>
                            <a:pt x="45151" y="33176"/>
                            <a:pt x="45151" y="33176"/>
                          </a:cubicBezTo>
                          <a:cubicBezTo>
                            <a:pt x="45151" y="33197"/>
                            <a:pt x="45130" y="33197"/>
                            <a:pt x="45130" y="33218"/>
                          </a:cubicBezTo>
                          <a:cubicBezTo>
                            <a:pt x="45130" y="33218"/>
                            <a:pt x="45151" y="33197"/>
                            <a:pt x="45151" y="33197"/>
                          </a:cubicBezTo>
                          <a:cubicBezTo>
                            <a:pt x="45214" y="33260"/>
                            <a:pt x="45255" y="33301"/>
                            <a:pt x="45297" y="33364"/>
                          </a:cubicBezTo>
                          <a:cubicBezTo>
                            <a:pt x="45193" y="33530"/>
                            <a:pt x="45109" y="33697"/>
                            <a:pt x="45005" y="33864"/>
                          </a:cubicBezTo>
                          <a:cubicBezTo>
                            <a:pt x="45047" y="33655"/>
                            <a:pt x="45089" y="33426"/>
                            <a:pt x="45130" y="33218"/>
                          </a:cubicBezTo>
                          <a:lnTo>
                            <a:pt x="45130" y="33155"/>
                          </a:lnTo>
                          <a:close/>
                          <a:moveTo>
                            <a:pt x="28261" y="32218"/>
                          </a:moveTo>
                          <a:cubicBezTo>
                            <a:pt x="28657" y="32218"/>
                            <a:pt x="29053" y="32239"/>
                            <a:pt x="29448" y="32260"/>
                          </a:cubicBezTo>
                          <a:cubicBezTo>
                            <a:pt x="29573" y="32801"/>
                            <a:pt x="29657" y="33343"/>
                            <a:pt x="29698" y="33843"/>
                          </a:cubicBezTo>
                          <a:cubicBezTo>
                            <a:pt x="29594" y="33884"/>
                            <a:pt x="29511" y="33905"/>
                            <a:pt x="29407" y="33947"/>
                          </a:cubicBezTo>
                          <a:cubicBezTo>
                            <a:pt x="29344" y="33905"/>
                            <a:pt x="29282" y="33843"/>
                            <a:pt x="29219" y="33801"/>
                          </a:cubicBezTo>
                          <a:cubicBezTo>
                            <a:pt x="28824" y="33385"/>
                            <a:pt x="28428" y="32947"/>
                            <a:pt x="28032" y="32489"/>
                          </a:cubicBezTo>
                          <a:cubicBezTo>
                            <a:pt x="28116" y="32406"/>
                            <a:pt x="28178" y="32322"/>
                            <a:pt x="28261" y="32218"/>
                          </a:cubicBezTo>
                          <a:close/>
                          <a:moveTo>
                            <a:pt x="33968" y="33926"/>
                          </a:moveTo>
                          <a:lnTo>
                            <a:pt x="33968" y="33926"/>
                          </a:lnTo>
                          <a:cubicBezTo>
                            <a:pt x="34030" y="33968"/>
                            <a:pt x="34093" y="33989"/>
                            <a:pt x="34155" y="34030"/>
                          </a:cubicBezTo>
                          <a:cubicBezTo>
                            <a:pt x="34093" y="33989"/>
                            <a:pt x="34030" y="33947"/>
                            <a:pt x="33968" y="33926"/>
                          </a:cubicBezTo>
                          <a:close/>
                          <a:moveTo>
                            <a:pt x="29698" y="33989"/>
                          </a:moveTo>
                          <a:cubicBezTo>
                            <a:pt x="29719" y="34072"/>
                            <a:pt x="29719" y="34155"/>
                            <a:pt x="29719" y="34238"/>
                          </a:cubicBezTo>
                          <a:cubicBezTo>
                            <a:pt x="29657" y="34176"/>
                            <a:pt x="29594" y="34113"/>
                            <a:pt x="29532" y="34072"/>
                          </a:cubicBezTo>
                          <a:cubicBezTo>
                            <a:pt x="29594" y="34030"/>
                            <a:pt x="29636" y="34009"/>
                            <a:pt x="29698" y="33989"/>
                          </a:cubicBezTo>
                          <a:close/>
                          <a:moveTo>
                            <a:pt x="27241" y="32239"/>
                          </a:moveTo>
                          <a:cubicBezTo>
                            <a:pt x="27178" y="32718"/>
                            <a:pt x="27116" y="33197"/>
                            <a:pt x="27054" y="33676"/>
                          </a:cubicBezTo>
                          <a:cubicBezTo>
                            <a:pt x="26949" y="33843"/>
                            <a:pt x="26866" y="33989"/>
                            <a:pt x="26804" y="34134"/>
                          </a:cubicBezTo>
                          <a:cubicBezTo>
                            <a:pt x="26783" y="34176"/>
                            <a:pt x="26762" y="34218"/>
                            <a:pt x="26741" y="34259"/>
                          </a:cubicBezTo>
                          <a:cubicBezTo>
                            <a:pt x="26616" y="34093"/>
                            <a:pt x="26512" y="33926"/>
                            <a:pt x="26408" y="33759"/>
                          </a:cubicBezTo>
                          <a:cubicBezTo>
                            <a:pt x="26450" y="33405"/>
                            <a:pt x="26450" y="33051"/>
                            <a:pt x="26429" y="32697"/>
                          </a:cubicBezTo>
                          <a:cubicBezTo>
                            <a:pt x="26554" y="32552"/>
                            <a:pt x="26699" y="32406"/>
                            <a:pt x="26845" y="32260"/>
                          </a:cubicBezTo>
                          <a:cubicBezTo>
                            <a:pt x="26970" y="32239"/>
                            <a:pt x="27116" y="32239"/>
                            <a:pt x="27241" y="32239"/>
                          </a:cubicBezTo>
                          <a:close/>
                          <a:moveTo>
                            <a:pt x="37196" y="33405"/>
                          </a:moveTo>
                          <a:cubicBezTo>
                            <a:pt x="37321" y="33551"/>
                            <a:pt x="37425" y="33676"/>
                            <a:pt x="37550" y="33801"/>
                          </a:cubicBezTo>
                          <a:cubicBezTo>
                            <a:pt x="37591" y="33822"/>
                            <a:pt x="37654" y="33864"/>
                            <a:pt x="37696" y="33884"/>
                          </a:cubicBezTo>
                          <a:cubicBezTo>
                            <a:pt x="37654" y="33968"/>
                            <a:pt x="37591" y="34051"/>
                            <a:pt x="37550" y="34134"/>
                          </a:cubicBezTo>
                          <a:cubicBezTo>
                            <a:pt x="37529" y="34176"/>
                            <a:pt x="37508" y="34218"/>
                            <a:pt x="37508" y="34259"/>
                          </a:cubicBezTo>
                          <a:cubicBezTo>
                            <a:pt x="37383" y="34197"/>
                            <a:pt x="37258" y="34155"/>
                            <a:pt x="37133" y="34093"/>
                          </a:cubicBezTo>
                          <a:cubicBezTo>
                            <a:pt x="37154" y="33864"/>
                            <a:pt x="37175" y="33634"/>
                            <a:pt x="37196" y="33405"/>
                          </a:cubicBezTo>
                          <a:close/>
                          <a:moveTo>
                            <a:pt x="43339" y="31198"/>
                          </a:moveTo>
                          <a:cubicBezTo>
                            <a:pt x="43568" y="31427"/>
                            <a:pt x="43797" y="31656"/>
                            <a:pt x="44006" y="31885"/>
                          </a:cubicBezTo>
                          <a:cubicBezTo>
                            <a:pt x="44047" y="32114"/>
                            <a:pt x="44089" y="32343"/>
                            <a:pt x="44110" y="32614"/>
                          </a:cubicBezTo>
                          <a:cubicBezTo>
                            <a:pt x="43506" y="32614"/>
                            <a:pt x="42902" y="32572"/>
                            <a:pt x="42298" y="32531"/>
                          </a:cubicBezTo>
                          <a:lnTo>
                            <a:pt x="42298" y="32531"/>
                          </a:lnTo>
                          <a:cubicBezTo>
                            <a:pt x="42902" y="32593"/>
                            <a:pt x="43506" y="32635"/>
                            <a:pt x="44110" y="32656"/>
                          </a:cubicBezTo>
                          <a:cubicBezTo>
                            <a:pt x="44131" y="32906"/>
                            <a:pt x="44152" y="33155"/>
                            <a:pt x="44152" y="33447"/>
                          </a:cubicBezTo>
                          <a:cubicBezTo>
                            <a:pt x="44152" y="33593"/>
                            <a:pt x="44131" y="33759"/>
                            <a:pt x="44131" y="33905"/>
                          </a:cubicBezTo>
                          <a:cubicBezTo>
                            <a:pt x="43881" y="34051"/>
                            <a:pt x="43631" y="34197"/>
                            <a:pt x="43360" y="34301"/>
                          </a:cubicBezTo>
                          <a:cubicBezTo>
                            <a:pt x="42902" y="33884"/>
                            <a:pt x="42402" y="33489"/>
                            <a:pt x="41902" y="33114"/>
                          </a:cubicBezTo>
                          <a:cubicBezTo>
                            <a:pt x="42027" y="32906"/>
                            <a:pt x="42152" y="32718"/>
                            <a:pt x="42298" y="32531"/>
                          </a:cubicBezTo>
                          <a:cubicBezTo>
                            <a:pt x="42631" y="32073"/>
                            <a:pt x="42985" y="31635"/>
                            <a:pt x="43339" y="31198"/>
                          </a:cubicBezTo>
                          <a:close/>
                          <a:moveTo>
                            <a:pt x="37737" y="34113"/>
                          </a:moveTo>
                          <a:lnTo>
                            <a:pt x="37737" y="34113"/>
                          </a:lnTo>
                          <a:cubicBezTo>
                            <a:pt x="37716" y="34197"/>
                            <a:pt x="37696" y="34259"/>
                            <a:pt x="37696" y="34343"/>
                          </a:cubicBezTo>
                          <a:cubicBezTo>
                            <a:pt x="37675" y="34322"/>
                            <a:pt x="37633" y="34322"/>
                            <a:pt x="37612" y="34301"/>
                          </a:cubicBezTo>
                          <a:cubicBezTo>
                            <a:pt x="37654" y="34238"/>
                            <a:pt x="37696" y="34176"/>
                            <a:pt x="37737" y="34113"/>
                          </a:cubicBezTo>
                          <a:close/>
                          <a:moveTo>
                            <a:pt x="26970" y="34113"/>
                          </a:moveTo>
                          <a:lnTo>
                            <a:pt x="26970" y="34113"/>
                          </a:lnTo>
                          <a:cubicBezTo>
                            <a:pt x="26949" y="34238"/>
                            <a:pt x="26929" y="34363"/>
                            <a:pt x="26887" y="34509"/>
                          </a:cubicBezTo>
                          <a:cubicBezTo>
                            <a:pt x="26866" y="34468"/>
                            <a:pt x="26845" y="34426"/>
                            <a:pt x="26824" y="34384"/>
                          </a:cubicBezTo>
                          <a:cubicBezTo>
                            <a:pt x="26866" y="34301"/>
                            <a:pt x="26929" y="34197"/>
                            <a:pt x="26970" y="34113"/>
                          </a:cubicBezTo>
                          <a:close/>
                          <a:moveTo>
                            <a:pt x="48400" y="32364"/>
                          </a:moveTo>
                          <a:cubicBezTo>
                            <a:pt x="48483" y="32718"/>
                            <a:pt x="48546" y="33072"/>
                            <a:pt x="48608" y="33426"/>
                          </a:cubicBezTo>
                          <a:cubicBezTo>
                            <a:pt x="48587" y="33510"/>
                            <a:pt x="48587" y="33593"/>
                            <a:pt x="48567" y="33676"/>
                          </a:cubicBezTo>
                          <a:cubicBezTo>
                            <a:pt x="48483" y="33843"/>
                            <a:pt x="48400" y="33989"/>
                            <a:pt x="48317" y="34134"/>
                          </a:cubicBezTo>
                          <a:cubicBezTo>
                            <a:pt x="48254" y="34280"/>
                            <a:pt x="48192" y="34426"/>
                            <a:pt x="48108" y="34572"/>
                          </a:cubicBezTo>
                          <a:cubicBezTo>
                            <a:pt x="48046" y="34384"/>
                            <a:pt x="47983" y="34176"/>
                            <a:pt x="47900" y="33989"/>
                          </a:cubicBezTo>
                          <a:cubicBezTo>
                            <a:pt x="47942" y="33697"/>
                            <a:pt x="47963" y="33385"/>
                            <a:pt x="47963" y="33093"/>
                          </a:cubicBezTo>
                          <a:cubicBezTo>
                            <a:pt x="48067" y="32864"/>
                            <a:pt x="48150" y="32635"/>
                            <a:pt x="48254" y="32385"/>
                          </a:cubicBezTo>
                          <a:cubicBezTo>
                            <a:pt x="48296" y="32385"/>
                            <a:pt x="48337" y="32364"/>
                            <a:pt x="48400" y="32364"/>
                          </a:cubicBezTo>
                          <a:close/>
                          <a:moveTo>
                            <a:pt x="30698" y="33634"/>
                          </a:moveTo>
                          <a:cubicBezTo>
                            <a:pt x="30698" y="33655"/>
                            <a:pt x="30698" y="33655"/>
                            <a:pt x="30698" y="33655"/>
                          </a:cubicBezTo>
                          <a:cubicBezTo>
                            <a:pt x="30511" y="33968"/>
                            <a:pt x="30323" y="34301"/>
                            <a:pt x="30157" y="34613"/>
                          </a:cubicBezTo>
                          <a:cubicBezTo>
                            <a:pt x="30052" y="34530"/>
                            <a:pt x="29948" y="34447"/>
                            <a:pt x="29844" y="34363"/>
                          </a:cubicBezTo>
                          <a:cubicBezTo>
                            <a:pt x="29886" y="34197"/>
                            <a:pt x="29907" y="34051"/>
                            <a:pt x="29927" y="33884"/>
                          </a:cubicBezTo>
                          <a:cubicBezTo>
                            <a:pt x="30177" y="33780"/>
                            <a:pt x="30448" y="33697"/>
                            <a:pt x="30698" y="33634"/>
                          </a:cubicBezTo>
                          <a:close/>
                          <a:moveTo>
                            <a:pt x="36425" y="31135"/>
                          </a:moveTo>
                          <a:cubicBezTo>
                            <a:pt x="36467" y="31156"/>
                            <a:pt x="36529" y="31177"/>
                            <a:pt x="36571" y="31198"/>
                          </a:cubicBezTo>
                          <a:cubicBezTo>
                            <a:pt x="36800" y="31802"/>
                            <a:pt x="36925" y="32447"/>
                            <a:pt x="36946" y="33072"/>
                          </a:cubicBezTo>
                          <a:cubicBezTo>
                            <a:pt x="36842" y="32989"/>
                            <a:pt x="36758" y="32885"/>
                            <a:pt x="36654" y="32801"/>
                          </a:cubicBezTo>
                          <a:lnTo>
                            <a:pt x="36654" y="32801"/>
                          </a:lnTo>
                          <a:cubicBezTo>
                            <a:pt x="36758" y="32906"/>
                            <a:pt x="36862" y="33031"/>
                            <a:pt x="36946" y="33135"/>
                          </a:cubicBezTo>
                          <a:cubicBezTo>
                            <a:pt x="36967" y="33426"/>
                            <a:pt x="36946" y="33718"/>
                            <a:pt x="36904" y="34009"/>
                          </a:cubicBezTo>
                          <a:cubicBezTo>
                            <a:pt x="36592" y="33864"/>
                            <a:pt x="36259" y="33739"/>
                            <a:pt x="35946" y="33614"/>
                          </a:cubicBezTo>
                          <a:lnTo>
                            <a:pt x="35946" y="33614"/>
                          </a:lnTo>
                          <a:cubicBezTo>
                            <a:pt x="36259" y="33759"/>
                            <a:pt x="36592" y="33884"/>
                            <a:pt x="36904" y="34030"/>
                          </a:cubicBezTo>
                          <a:cubicBezTo>
                            <a:pt x="36883" y="34259"/>
                            <a:pt x="36842" y="34488"/>
                            <a:pt x="36779" y="34697"/>
                          </a:cubicBezTo>
                          <a:cubicBezTo>
                            <a:pt x="35988" y="34405"/>
                            <a:pt x="35217" y="34072"/>
                            <a:pt x="34468" y="33697"/>
                          </a:cubicBezTo>
                          <a:cubicBezTo>
                            <a:pt x="34572" y="33551"/>
                            <a:pt x="34676" y="33385"/>
                            <a:pt x="34780" y="33239"/>
                          </a:cubicBezTo>
                          <a:cubicBezTo>
                            <a:pt x="35089" y="33336"/>
                            <a:pt x="35385" y="33434"/>
                            <a:pt x="35689" y="33532"/>
                          </a:cubicBezTo>
                          <a:lnTo>
                            <a:pt x="35689" y="33532"/>
                          </a:lnTo>
                          <a:cubicBezTo>
                            <a:pt x="35617" y="33505"/>
                            <a:pt x="35544" y="33476"/>
                            <a:pt x="35467" y="33447"/>
                          </a:cubicBezTo>
                          <a:cubicBezTo>
                            <a:pt x="35238" y="33364"/>
                            <a:pt x="35009" y="33301"/>
                            <a:pt x="34801" y="33218"/>
                          </a:cubicBezTo>
                          <a:cubicBezTo>
                            <a:pt x="35113" y="32760"/>
                            <a:pt x="35467" y="32302"/>
                            <a:pt x="35821" y="31864"/>
                          </a:cubicBezTo>
                          <a:cubicBezTo>
                            <a:pt x="36092" y="32177"/>
                            <a:pt x="36363" y="32489"/>
                            <a:pt x="36654" y="32801"/>
                          </a:cubicBezTo>
                          <a:cubicBezTo>
                            <a:pt x="36383" y="32468"/>
                            <a:pt x="36134" y="32135"/>
                            <a:pt x="35863" y="31823"/>
                          </a:cubicBezTo>
                          <a:cubicBezTo>
                            <a:pt x="36050" y="31594"/>
                            <a:pt x="36238" y="31364"/>
                            <a:pt x="36425" y="31135"/>
                          </a:cubicBezTo>
                          <a:close/>
                          <a:moveTo>
                            <a:pt x="25408" y="32364"/>
                          </a:moveTo>
                          <a:cubicBezTo>
                            <a:pt x="25554" y="32677"/>
                            <a:pt x="25721" y="32968"/>
                            <a:pt x="25887" y="33260"/>
                          </a:cubicBezTo>
                          <a:cubicBezTo>
                            <a:pt x="25512" y="33739"/>
                            <a:pt x="25200" y="34238"/>
                            <a:pt x="24929" y="34759"/>
                          </a:cubicBezTo>
                          <a:cubicBezTo>
                            <a:pt x="24721" y="34218"/>
                            <a:pt x="24513" y="33676"/>
                            <a:pt x="24346" y="33135"/>
                          </a:cubicBezTo>
                          <a:cubicBezTo>
                            <a:pt x="24409" y="32906"/>
                            <a:pt x="24492" y="32697"/>
                            <a:pt x="24554" y="32489"/>
                          </a:cubicBezTo>
                          <a:cubicBezTo>
                            <a:pt x="24575" y="32489"/>
                            <a:pt x="24575" y="32468"/>
                            <a:pt x="24575" y="32468"/>
                          </a:cubicBezTo>
                          <a:cubicBezTo>
                            <a:pt x="24867" y="32427"/>
                            <a:pt x="25138" y="32406"/>
                            <a:pt x="25408" y="32364"/>
                          </a:cubicBezTo>
                          <a:close/>
                          <a:moveTo>
                            <a:pt x="39174" y="32010"/>
                          </a:moveTo>
                          <a:cubicBezTo>
                            <a:pt x="39487" y="32093"/>
                            <a:pt x="39799" y="32156"/>
                            <a:pt x="40111" y="32218"/>
                          </a:cubicBezTo>
                          <a:cubicBezTo>
                            <a:pt x="40132" y="32239"/>
                            <a:pt x="40174" y="32260"/>
                            <a:pt x="40195" y="32281"/>
                          </a:cubicBezTo>
                          <a:cubicBezTo>
                            <a:pt x="40403" y="33197"/>
                            <a:pt x="40549" y="34072"/>
                            <a:pt x="40424" y="34822"/>
                          </a:cubicBezTo>
                          <a:cubicBezTo>
                            <a:pt x="39466" y="34759"/>
                            <a:pt x="38633" y="34384"/>
                            <a:pt x="37883" y="33864"/>
                          </a:cubicBezTo>
                          <a:cubicBezTo>
                            <a:pt x="38279" y="33218"/>
                            <a:pt x="38716" y="32614"/>
                            <a:pt x="39174" y="32010"/>
                          </a:cubicBezTo>
                          <a:close/>
                          <a:moveTo>
                            <a:pt x="41444" y="33801"/>
                          </a:moveTo>
                          <a:lnTo>
                            <a:pt x="41444" y="33801"/>
                          </a:lnTo>
                          <a:cubicBezTo>
                            <a:pt x="41382" y="34134"/>
                            <a:pt x="41319" y="34488"/>
                            <a:pt x="41236" y="34822"/>
                          </a:cubicBezTo>
                          <a:lnTo>
                            <a:pt x="40840" y="34822"/>
                          </a:lnTo>
                          <a:cubicBezTo>
                            <a:pt x="41028" y="34488"/>
                            <a:pt x="41236" y="34134"/>
                            <a:pt x="41444" y="33801"/>
                          </a:cubicBezTo>
                          <a:close/>
                          <a:moveTo>
                            <a:pt x="44110" y="33947"/>
                          </a:moveTo>
                          <a:lnTo>
                            <a:pt x="44110" y="33947"/>
                          </a:lnTo>
                          <a:cubicBezTo>
                            <a:pt x="44089" y="34238"/>
                            <a:pt x="44006" y="34530"/>
                            <a:pt x="43922" y="34822"/>
                          </a:cubicBezTo>
                          <a:cubicBezTo>
                            <a:pt x="43735" y="34655"/>
                            <a:pt x="43568" y="34488"/>
                            <a:pt x="43402" y="34322"/>
                          </a:cubicBezTo>
                          <a:cubicBezTo>
                            <a:pt x="43631" y="34218"/>
                            <a:pt x="43881" y="34093"/>
                            <a:pt x="44110" y="33947"/>
                          </a:cubicBezTo>
                          <a:close/>
                          <a:moveTo>
                            <a:pt x="54377" y="30656"/>
                          </a:moveTo>
                          <a:cubicBezTo>
                            <a:pt x="54752" y="31489"/>
                            <a:pt x="54918" y="32322"/>
                            <a:pt x="54918" y="33447"/>
                          </a:cubicBezTo>
                          <a:cubicBezTo>
                            <a:pt x="54918" y="33572"/>
                            <a:pt x="54898" y="33697"/>
                            <a:pt x="54898" y="33801"/>
                          </a:cubicBezTo>
                          <a:cubicBezTo>
                            <a:pt x="53981" y="34176"/>
                            <a:pt x="53065" y="34530"/>
                            <a:pt x="52128" y="34822"/>
                          </a:cubicBezTo>
                          <a:cubicBezTo>
                            <a:pt x="52399" y="33676"/>
                            <a:pt x="52565" y="32510"/>
                            <a:pt x="52648" y="31323"/>
                          </a:cubicBezTo>
                          <a:cubicBezTo>
                            <a:pt x="53211" y="31115"/>
                            <a:pt x="53794" y="30906"/>
                            <a:pt x="54377" y="30656"/>
                          </a:cubicBezTo>
                          <a:close/>
                          <a:moveTo>
                            <a:pt x="40653" y="32572"/>
                          </a:moveTo>
                          <a:lnTo>
                            <a:pt x="40653" y="32572"/>
                          </a:lnTo>
                          <a:cubicBezTo>
                            <a:pt x="40965" y="32760"/>
                            <a:pt x="41257" y="32968"/>
                            <a:pt x="41548" y="33176"/>
                          </a:cubicBezTo>
                          <a:cubicBezTo>
                            <a:pt x="41527" y="33343"/>
                            <a:pt x="41486" y="33510"/>
                            <a:pt x="41465" y="33655"/>
                          </a:cubicBezTo>
                          <a:cubicBezTo>
                            <a:pt x="41236" y="34051"/>
                            <a:pt x="41007" y="34426"/>
                            <a:pt x="40799" y="34822"/>
                          </a:cubicBezTo>
                          <a:cubicBezTo>
                            <a:pt x="40757" y="34822"/>
                            <a:pt x="40715" y="34842"/>
                            <a:pt x="40674" y="34842"/>
                          </a:cubicBezTo>
                          <a:cubicBezTo>
                            <a:pt x="40611" y="34842"/>
                            <a:pt x="40549" y="34822"/>
                            <a:pt x="40486" y="34822"/>
                          </a:cubicBezTo>
                          <a:cubicBezTo>
                            <a:pt x="40715" y="34113"/>
                            <a:pt x="40778" y="33364"/>
                            <a:pt x="40653" y="32572"/>
                          </a:cubicBezTo>
                          <a:close/>
                          <a:moveTo>
                            <a:pt x="47005" y="32552"/>
                          </a:moveTo>
                          <a:cubicBezTo>
                            <a:pt x="47213" y="32926"/>
                            <a:pt x="47400" y="33322"/>
                            <a:pt x="47567" y="33718"/>
                          </a:cubicBezTo>
                          <a:cubicBezTo>
                            <a:pt x="47359" y="34113"/>
                            <a:pt x="47109" y="34488"/>
                            <a:pt x="46859" y="34842"/>
                          </a:cubicBezTo>
                          <a:cubicBezTo>
                            <a:pt x="46505" y="34218"/>
                            <a:pt x="46109" y="33614"/>
                            <a:pt x="45672" y="33051"/>
                          </a:cubicBezTo>
                          <a:cubicBezTo>
                            <a:pt x="45776" y="32906"/>
                            <a:pt x="45880" y="32760"/>
                            <a:pt x="45984" y="32614"/>
                          </a:cubicBezTo>
                          <a:cubicBezTo>
                            <a:pt x="46338" y="32593"/>
                            <a:pt x="46671" y="32572"/>
                            <a:pt x="47005" y="32552"/>
                          </a:cubicBezTo>
                          <a:close/>
                          <a:moveTo>
                            <a:pt x="30677" y="33801"/>
                          </a:moveTo>
                          <a:lnTo>
                            <a:pt x="30677" y="33801"/>
                          </a:lnTo>
                          <a:cubicBezTo>
                            <a:pt x="30615" y="34155"/>
                            <a:pt x="30552" y="34509"/>
                            <a:pt x="30469" y="34863"/>
                          </a:cubicBezTo>
                          <a:cubicBezTo>
                            <a:pt x="30365" y="34801"/>
                            <a:pt x="30282" y="34717"/>
                            <a:pt x="30177" y="34634"/>
                          </a:cubicBezTo>
                          <a:cubicBezTo>
                            <a:pt x="30344" y="34363"/>
                            <a:pt x="30511" y="34072"/>
                            <a:pt x="30677" y="33801"/>
                          </a:cubicBezTo>
                          <a:close/>
                          <a:moveTo>
                            <a:pt x="37112" y="34134"/>
                          </a:moveTo>
                          <a:cubicBezTo>
                            <a:pt x="37237" y="34176"/>
                            <a:pt x="37362" y="34238"/>
                            <a:pt x="37487" y="34301"/>
                          </a:cubicBezTo>
                          <a:cubicBezTo>
                            <a:pt x="37404" y="34488"/>
                            <a:pt x="37300" y="34676"/>
                            <a:pt x="37217" y="34863"/>
                          </a:cubicBezTo>
                          <a:cubicBezTo>
                            <a:pt x="37133" y="34842"/>
                            <a:pt x="37071" y="34801"/>
                            <a:pt x="36987" y="34780"/>
                          </a:cubicBezTo>
                          <a:cubicBezTo>
                            <a:pt x="37029" y="34551"/>
                            <a:pt x="37092" y="34343"/>
                            <a:pt x="37112" y="34134"/>
                          </a:cubicBezTo>
                          <a:close/>
                          <a:moveTo>
                            <a:pt x="37591" y="34343"/>
                          </a:moveTo>
                          <a:lnTo>
                            <a:pt x="37675" y="34384"/>
                          </a:lnTo>
                          <a:cubicBezTo>
                            <a:pt x="37633" y="34592"/>
                            <a:pt x="37591" y="34780"/>
                            <a:pt x="37550" y="34967"/>
                          </a:cubicBezTo>
                          <a:cubicBezTo>
                            <a:pt x="37466" y="34947"/>
                            <a:pt x="37383" y="34926"/>
                            <a:pt x="37300" y="34884"/>
                          </a:cubicBezTo>
                          <a:cubicBezTo>
                            <a:pt x="37383" y="34717"/>
                            <a:pt x="37487" y="34530"/>
                            <a:pt x="37591" y="34343"/>
                          </a:cubicBezTo>
                          <a:close/>
                          <a:moveTo>
                            <a:pt x="48504" y="34113"/>
                          </a:moveTo>
                          <a:cubicBezTo>
                            <a:pt x="48442" y="34447"/>
                            <a:pt x="48358" y="34780"/>
                            <a:pt x="48296" y="35113"/>
                          </a:cubicBezTo>
                          <a:cubicBezTo>
                            <a:pt x="48254" y="34967"/>
                            <a:pt x="48213" y="34842"/>
                            <a:pt x="48150" y="34697"/>
                          </a:cubicBezTo>
                          <a:cubicBezTo>
                            <a:pt x="48275" y="34509"/>
                            <a:pt x="48379" y="34301"/>
                            <a:pt x="48504" y="34113"/>
                          </a:cubicBezTo>
                          <a:close/>
                          <a:moveTo>
                            <a:pt x="52503" y="31364"/>
                          </a:moveTo>
                          <a:lnTo>
                            <a:pt x="52503" y="31364"/>
                          </a:lnTo>
                          <a:cubicBezTo>
                            <a:pt x="52419" y="32531"/>
                            <a:pt x="52253" y="33697"/>
                            <a:pt x="51982" y="34863"/>
                          </a:cubicBezTo>
                          <a:cubicBezTo>
                            <a:pt x="51711" y="34947"/>
                            <a:pt x="51420" y="35030"/>
                            <a:pt x="51128" y="35113"/>
                          </a:cubicBezTo>
                          <a:cubicBezTo>
                            <a:pt x="51565" y="34093"/>
                            <a:pt x="51586" y="32926"/>
                            <a:pt x="51253" y="31739"/>
                          </a:cubicBezTo>
                          <a:cubicBezTo>
                            <a:pt x="51670" y="31635"/>
                            <a:pt x="52086" y="31510"/>
                            <a:pt x="52503" y="31364"/>
                          </a:cubicBezTo>
                          <a:close/>
                          <a:moveTo>
                            <a:pt x="18390" y="31135"/>
                          </a:moveTo>
                          <a:cubicBezTo>
                            <a:pt x="18411" y="31219"/>
                            <a:pt x="18432" y="31281"/>
                            <a:pt x="18473" y="31364"/>
                          </a:cubicBezTo>
                          <a:cubicBezTo>
                            <a:pt x="18661" y="32177"/>
                            <a:pt x="18869" y="32989"/>
                            <a:pt x="18931" y="33739"/>
                          </a:cubicBezTo>
                          <a:cubicBezTo>
                            <a:pt x="17807" y="34155"/>
                            <a:pt x="16703" y="34634"/>
                            <a:pt x="15620" y="35176"/>
                          </a:cubicBezTo>
                          <a:cubicBezTo>
                            <a:pt x="16370" y="33739"/>
                            <a:pt x="17286" y="32385"/>
                            <a:pt x="18390" y="31135"/>
                          </a:cubicBezTo>
                          <a:close/>
                          <a:moveTo>
                            <a:pt x="44714" y="32656"/>
                          </a:moveTo>
                          <a:cubicBezTo>
                            <a:pt x="44839" y="32801"/>
                            <a:pt x="44964" y="32947"/>
                            <a:pt x="45068" y="33093"/>
                          </a:cubicBezTo>
                          <a:cubicBezTo>
                            <a:pt x="45068" y="33155"/>
                            <a:pt x="45068" y="33218"/>
                            <a:pt x="45047" y="33280"/>
                          </a:cubicBezTo>
                          <a:cubicBezTo>
                            <a:pt x="45047" y="33280"/>
                            <a:pt x="45047" y="33280"/>
                            <a:pt x="45047" y="33280"/>
                          </a:cubicBezTo>
                          <a:lnTo>
                            <a:pt x="45047" y="33280"/>
                          </a:lnTo>
                          <a:cubicBezTo>
                            <a:pt x="45047" y="33280"/>
                            <a:pt x="45047" y="33280"/>
                            <a:pt x="45047" y="33280"/>
                          </a:cubicBezTo>
                          <a:lnTo>
                            <a:pt x="45047" y="33280"/>
                          </a:lnTo>
                          <a:cubicBezTo>
                            <a:pt x="45005" y="33530"/>
                            <a:pt x="44964" y="33780"/>
                            <a:pt x="44922" y="34009"/>
                          </a:cubicBezTo>
                          <a:cubicBezTo>
                            <a:pt x="44901" y="34051"/>
                            <a:pt x="44860" y="34093"/>
                            <a:pt x="44839" y="34134"/>
                          </a:cubicBezTo>
                          <a:cubicBezTo>
                            <a:pt x="44631" y="34488"/>
                            <a:pt x="44443" y="34842"/>
                            <a:pt x="44276" y="35176"/>
                          </a:cubicBezTo>
                          <a:cubicBezTo>
                            <a:pt x="44172" y="35092"/>
                            <a:pt x="44089" y="34988"/>
                            <a:pt x="44006" y="34905"/>
                          </a:cubicBezTo>
                          <a:cubicBezTo>
                            <a:pt x="44110" y="34572"/>
                            <a:pt x="44193" y="34218"/>
                            <a:pt x="44214" y="33884"/>
                          </a:cubicBezTo>
                          <a:cubicBezTo>
                            <a:pt x="44422" y="33739"/>
                            <a:pt x="44631" y="33614"/>
                            <a:pt x="44839" y="33447"/>
                          </a:cubicBezTo>
                          <a:lnTo>
                            <a:pt x="44839" y="33447"/>
                          </a:lnTo>
                          <a:cubicBezTo>
                            <a:pt x="44631" y="33593"/>
                            <a:pt x="44422" y="33718"/>
                            <a:pt x="44214" y="33843"/>
                          </a:cubicBezTo>
                          <a:cubicBezTo>
                            <a:pt x="44256" y="33447"/>
                            <a:pt x="44256" y="33051"/>
                            <a:pt x="44214" y="32656"/>
                          </a:cubicBezTo>
                          <a:close/>
                          <a:moveTo>
                            <a:pt x="27907" y="32697"/>
                          </a:moveTo>
                          <a:cubicBezTo>
                            <a:pt x="28324" y="33155"/>
                            <a:pt x="28761" y="33593"/>
                            <a:pt x="29219" y="34030"/>
                          </a:cubicBezTo>
                          <a:cubicBezTo>
                            <a:pt x="28574" y="34322"/>
                            <a:pt x="27949" y="34717"/>
                            <a:pt x="27408" y="35196"/>
                          </a:cubicBezTo>
                          <a:cubicBezTo>
                            <a:pt x="27241" y="34988"/>
                            <a:pt x="27074" y="34759"/>
                            <a:pt x="26929" y="34530"/>
                          </a:cubicBezTo>
                          <a:cubicBezTo>
                            <a:pt x="26949" y="34363"/>
                            <a:pt x="26991" y="34176"/>
                            <a:pt x="27033" y="34009"/>
                          </a:cubicBezTo>
                          <a:cubicBezTo>
                            <a:pt x="27303" y="33551"/>
                            <a:pt x="27595" y="33114"/>
                            <a:pt x="27907" y="32697"/>
                          </a:cubicBezTo>
                          <a:close/>
                          <a:moveTo>
                            <a:pt x="18161" y="30573"/>
                          </a:moveTo>
                          <a:cubicBezTo>
                            <a:pt x="18203" y="30656"/>
                            <a:pt x="18244" y="30761"/>
                            <a:pt x="18286" y="30844"/>
                          </a:cubicBezTo>
                          <a:cubicBezTo>
                            <a:pt x="17411" y="31843"/>
                            <a:pt x="16661" y="32947"/>
                            <a:pt x="16037" y="34134"/>
                          </a:cubicBezTo>
                          <a:cubicBezTo>
                            <a:pt x="15870" y="34488"/>
                            <a:pt x="15703" y="34842"/>
                            <a:pt x="15558" y="35196"/>
                          </a:cubicBezTo>
                          <a:cubicBezTo>
                            <a:pt x="15454" y="35259"/>
                            <a:pt x="15370" y="35301"/>
                            <a:pt x="15287" y="35342"/>
                          </a:cubicBezTo>
                          <a:cubicBezTo>
                            <a:pt x="15308" y="35280"/>
                            <a:pt x="15329" y="35238"/>
                            <a:pt x="15349" y="35176"/>
                          </a:cubicBezTo>
                          <a:cubicBezTo>
                            <a:pt x="15724" y="34009"/>
                            <a:pt x="15787" y="32843"/>
                            <a:pt x="15516" y="31739"/>
                          </a:cubicBezTo>
                          <a:cubicBezTo>
                            <a:pt x="16370" y="31302"/>
                            <a:pt x="17265" y="30906"/>
                            <a:pt x="18161" y="30573"/>
                          </a:cubicBezTo>
                          <a:close/>
                          <a:moveTo>
                            <a:pt x="48650" y="33843"/>
                          </a:moveTo>
                          <a:lnTo>
                            <a:pt x="48650" y="33843"/>
                          </a:lnTo>
                          <a:cubicBezTo>
                            <a:pt x="48587" y="34363"/>
                            <a:pt x="48483" y="34884"/>
                            <a:pt x="48379" y="35384"/>
                          </a:cubicBezTo>
                          <a:cubicBezTo>
                            <a:pt x="48337" y="35301"/>
                            <a:pt x="48317" y="35217"/>
                            <a:pt x="48296" y="35134"/>
                          </a:cubicBezTo>
                          <a:cubicBezTo>
                            <a:pt x="48379" y="34759"/>
                            <a:pt x="48483" y="34384"/>
                            <a:pt x="48567" y="34009"/>
                          </a:cubicBezTo>
                          <a:cubicBezTo>
                            <a:pt x="48587" y="33947"/>
                            <a:pt x="48629" y="33905"/>
                            <a:pt x="48650" y="33843"/>
                          </a:cubicBezTo>
                          <a:close/>
                          <a:moveTo>
                            <a:pt x="44860" y="34259"/>
                          </a:moveTo>
                          <a:cubicBezTo>
                            <a:pt x="44776" y="34676"/>
                            <a:pt x="44672" y="35092"/>
                            <a:pt x="44568" y="35509"/>
                          </a:cubicBezTo>
                          <a:cubicBezTo>
                            <a:pt x="44485" y="35405"/>
                            <a:pt x="44381" y="35321"/>
                            <a:pt x="44297" y="35217"/>
                          </a:cubicBezTo>
                          <a:cubicBezTo>
                            <a:pt x="44485" y="34905"/>
                            <a:pt x="44672" y="34572"/>
                            <a:pt x="44860" y="34259"/>
                          </a:cubicBezTo>
                          <a:close/>
                          <a:moveTo>
                            <a:pt x="47609" y="33822"/>
                          </a:moveTo>
                          <a:cubicBezTo>
                            <a:pt x="47629" y="33884"/>
                            <a:pt x="47650" y="33926"/>
                            <a:pt x="47671" y="33989"/>
                          </a:cubicBezTo>
                          <a:cubicBezTo>
                            <a:pt x="47609" y="34530"/>
                            <a:pt x="47463" y="35051"/>
                            <a:pt x="47234" y="35530"/>
                          </a:cubicBezTo>
                          <a:cubicBezTo>
                            <a:pt x="47130" y="35342"/>
                            <a:pt x="47025" y="35155"/>
                            <a:pt x="46921" y="34947"/>
                          </a:cubicBezTo>
                          <a:cubicBezTo>
                            <a:pt x="47171" y="34592"/>
                            <a:pt x="47400" y="34218"/>
                            <a:pt x="47609" y="33822"/>
                          </a:cubicBezTo>
                          <a:close/>
                          <a:moveTo>
                            <a:pt x="38737" y="35342"/>
                          </a:moveTo>
                          <a:lnTo>
                            <a:pt x="38737" y="35342"/>
                          </a:lnTo>
                          <a:cubicBezTo>
                            <a:pt x="39029" y="35423"/>
                            <a:pt x="39321" y="35492"/>
                            <a:pt x="39623" y="35558"/>
                          </a:cubicBezTo>
                          <a:lnTo>
                            <a:pt x="39623" y="35558"/>
                          </a:lnTo>
                          <a:cubicBezTo>
                            <a:pt x="39328" y="35486"/>
                            <a:pt x="39032" y="35408"/>
                            <a:pt x="38737" y="35342"/>
                          </a:cubicBezTo>
                          <a:close/>
                          <a:moveTo>
                            <a:pt x="37800" y="33989"/>
                          </a:moveTo>
                          <a:cubicBezTo>
                            <a:pt x="38591" y="34572"/>
                            <a:pt x="39487" y="34863"/>
                            <a:pt x="40403" y="34926"/>
                          </a:cubicBezTo>
                          <a:cubicBezTo>
                            <a:pt x="40382" y="35009"/>
                            <a:pt x="40361" y="35092"/>
                            <a:pt x="40340" y="35176"/>
                          </a:cubicBezTo>
                          <a:cubicBezTo>
                            <a:pt x="40257" y="35321"/>
                            <a:pt x="40174" y="35467"/>
                            <a:pt x="40090" y="35592"/>
                          </a:cubicBezTo>
                          <a:cubicBezTo>
                            <a:pt x="40049" y="35571"/>
                            <a:pt x="40028" y="35550"/>
                            <a:pt x="39986" y="35530"/>
                          </a:cubicBezTo>
                          <a:cubicBezTo>
                            <a:pt x="39237" y="35092"/>
                            <a:pt x="38487" y="34697"/>
                            <a:pt x="37716" y="34363"/>
                          </a:cubicBezTo>
                          <a:cubicBezTo>
                            <a:pt x="37737" y="34238"/>
                            <a:pt x="37779" y="34113"/>
                            <a:pt x="37800" y="34009"/>
                          </a:cubicBezTo>
                          <a:cubicBezTo>
                            <a:pt x="37800" y="34009"/>
                            <a:pt x="37800" y="33989"/>
                            <a:pt x="37800" y="33989"/>
                          </a:cubicBezTo>
                          <a:close/>
                          <a:moveTo>
                            <a:pt x="50857" y="31864"/>
                          </a:moveTo>
                          <a:cubicBezTo>
                            <a:pt x="51149" y="33051"/>
                            <a:pt x="51378" y="34218"/>
                            <a:pt x="51107" y="35113"/>
                          </a:cubicBezTo>
                          <a:cubicBezTo>
                            <a:pt x="50399" y="35321"/>
                            <a:pt x="49670" y="35488"/>
                            <a:pt x="48941" y="35634"/>
                          </a:cubicBezTo>
                          <a:cubicBezTo>
                            <a:pt x="48941" y="34967"/>
                            <a:pt x="48879" y="34301"/>
                            <a:pt x="48796" y="33634"/>
                          </a:cubicBezTo>
                          <a:cubicBezTo>
                            <a:pt x="49129" y="33093"/>
                            <a:pt x="49483" y="32593"/>
                            <a:pt x="49879" y="32093"/>
                          </a:cubicBezTo>
                          <a:cubicBezTo>
                            <a:pt x="50212" y="32010"/>
                            <a:pt x="50545" y="31948"/>
                            <a:pt x="50857" y="31864"/>
                          </a:cubicBezTo>
                          <a:close/>
                          <a:moveTo>
                            <a:pt x="18890" y="35655"/>
                          </a:moveTo>
                          <a:lnTo>
                            <a:pt x="18890" y="35655"/>
                          </a:lnTo>
                          <a:cubicBezTo>
                            <a:pt x="18890" y="35655"/>
                            <a:pt x="18890" y="35655"/>
                            <a:pt x="18890" y="35655"/>
                          </a:cubicBezTo>
                          <a:cubicBezTo>
                            <a:pt x="18890" y="35655"/>
                            <a:pt x="18890" y="35655"/>
                            <a:pt x="18890" y="35655"/>
                          </a:cubicBezTo>
                          <a:close/>
                          <a:moveTo>
                            <a:pt x="40278" y="35696"/>
                          </a:moveTo>
                          <a:cubicBezTo>
                            <a:pt x="40278" y="35696"/>
                            <a:pt x="40278" y="35696"/>
                            <a:pt x="40278" y="35696"/>
                          </a:cubicBezTo>
                          <a:lnTo>
                            <a:pt x="40278" y="35696"/>
                          </a:lnTo>
                          <a:cubicBezTo>
                            <a:pt x="40278" y="35696"/>
                            <a:pt x="40278" y="35696"/>
                            <a:pt x="40278" y="35696"/>
                          </a:cubicBezTo>
                          <a:lnTo>
                            <a:pt x="40278" y="35696"/>
                          </a:lnTo>
                          <a:cubicBezTo>
                            <a:pt x="40278" y="35696"/>
                            <a:pt x="40278" y="35696"/>
                            <a:pt x="40278" y="35696"/>
                          </a:cubicBezTo>
                          <a:close/>
                          <a:moveTo>
                            <a:pt x="40278" y="35696"/>
                          </a:moveTo>
                          <a:lnTo>
                            <a:pt x="40278" y="35696"/>
                          </a:lnTo>
                          <a:cubicBezTo>
                            <a:pt x="40299" y="35717"/>
                            <a:pt x="40340" y="35717"/>
                            <a:pt x="40361" y="35717"/>
                          </a:cubicBezTo>
                          <a:cubicBezTo>
                            <a:pt x="40344" y="35700"/>
                            <a:pt x="40312" y="35697"/>
                            <a:pt x="40278" y="35696"/>
                          </a:cubicBezTo>
                          <a:close/>
                          <a:moveTo>
                            <a:pt x="48692" y="34280"/>
                          </a:moveTo>
                          <a:cubicBezTo>
                            <a:pt x="48712" y="34738"/>
                            <a:pt x="48733" y="35217"/>
                            <a:pt x="48712" y="35675"/>
                          </a:cubicBezTo>
                          <a:cubicBezTo>
                            <a:pt x="48629" y="35696"/>
                            <a:pt x="48546" y="35717"/>
                            <a:pt x="48462" y="35717"/>
                          </a:cubicBezTo>
                          <a:cubicBezTo>
                            <a:pt x="48442" y="35634"/>
                            <a:pt x="48421" y="35550"/>
                            <a:pt x="48400" y="35467"/>
                          </a:cubicBezTo>
                          <a:cubicBezTo>
                            <a:pt x="48525" y="35071"/>
                            <a:pt x="48608" y="34676"/>
                            <a:pt x="48692" y="34280"/>
                          </a:cubicBezTo>
                          <a:close/>
                          <a:moveTo>
                            <a:pt x="27470" y="35488"/>
                          </a:moveTo>
                          <a:cubicBezTo>
                            <a:pt x="27533" y="35571"/>
                            <a:pt x="27616" y="35655"/>
                            <a:pt x="27678" y="35717"/>
                          </a:cubicBezTo>
                          <a:cubicBezTo>
                            <a:pt x="27512" y="35717"/>
                            <a:pt x="27366" y="35717"/>
                            <a:pt x="27199" y="35738"/>
                          </a:cubicBezTo>
                          <a:cubicBezTo>
                            <a:pt x="27283" y="35655"/>
                            <a:pt x="27366" y="35571"/>
                            <a:pt x="27470" y="35488"/>
                          </a:cubicBezTo>
                          <a:close/>
                          <a:moveTo>
                            <a:pt x="29365" y="34155"/>
                          </a:moveTo>
                          <a:cubicBezTo>
                            <a:pt x="29469" y="34238"/>
                            <a:pt x="29594" y="34343"/>
                            <a:pt x="29698" y="34447"/>
                          </a:cubicBezTo>
                          <a:cubicBezTo>
                            <a:pt x="29678" y="34697"/>
                            <a:pt x="29657" y="34947"/>
                            <a:pt x="29573" y="35176"/>
                          </a:cubicBezTo>
                          <a:cubicBezTo>
                            <a:pt x="29469" y="35384"/>
                            <a:pt x="29344" y="35592"/>
                            <a:pt x="29199" y="35780"/>
                          </a:cubicBezTo>
                          <a:cubicBezTo>
                            <a:pt x="28740" y="35738"/>
                            <a:pt x="28282" y="35717"/>
                            <a:pt x="27824" y="35717"/>
                          </a:cubicBezTo>
                          <a:cubicBezTo>
                            <a:pt x="27741" y="35613"/>
                            <a:pt x="27657" y="35509"/>
                            <a:pt x="27553" y="35405"/>
                          </a:cubicBezTo>
                          <a:cubicBezTo>
                            <a:pt x="28116" y="34905"/>
                            <a:pt x="28720" y="34468"/>
                            <a:pt x="29365" y="34155"/>
                          </a:cubicBezTo>
                          <a:close/>
                          <a:moveTo>
                            <a:pt x="26720" y="34530"/>
                          </a:moveTo>
                          <a:cubicBezTo>
                            <a:pt x="26762" y="34592"/>
                            <a:pt x="26804" y="34655"/>
                            <a:pt x="26845" y="34717"/>
                          </a:cubicBezTo>
                          <a:cubicBezTo>
                            <a:pt x="26804" y="34905"/>
                            <a:pt x="26762" y="35113"/>
                            <a:pt x="26720" y="35321"/>
                          </a:cubicBezTo>
                          <a:cubicBezTo>
                            <a:pt x="26783" y="35134"/>
                            <a:pt x="26824" y="34926"/>
                            <a:pt x="26866" y="34738"/>
                          </a:cubicBezTo>
                          <a:cubicBezTo>
                            <a:pt x="27012" y="34926"/>
                            <a:pt x="27158" y="35113"/>
                            <a:pt x="27303" y="35301"/>
                          </a:cubicBezTo>
                          <a:cubicBezTo>
                            <a:pt x="27158" y="35446"/>
                            <a:pt x="26991" y="35592"/>
                            <a:pt x="26845" y="35759"/>
                          </a:cubicBezTo>
                          <a:lnTo>
                            <a:pt x="26616" y="35759"/>
                          </a:lnTo>
                          <a:cubicBezTo>
                            <a:pt x="26637" y="35614"/>
                            <a:pt x="26678" y="35470"/>
                            <a:pt x="26719" y="35325"/>
                          </a:cubicBezTo>
                          <a:lnTo>
                            <a:pt x="26719" y="35325"/>
                          </a:lnTo>
                          <a:cubicBezTo>
                            <a:pt x="26678" y="35470"/>
                            <a:pt x="26637" y="35614"/>
                            <a:pt x="26595" y="35759"/>
                          </a:cubicBezTo>
                          <a:cubicBezTo>
                            <a:pt x="26429" y="35780"/>
                            <a:pt x="26241" y="35780"/>
                            <a:pt x="26075" y="35800"/>
                          </a:cubicBezTo>
                          <a:cubicBezTo>
                            <a:pt x="26283" y="35384"/>
                            <a:pt x="26491" y="34947"/>
                            <a:pt x="26720" y="34530"/>
                          </a:cubicBezTo>
                          <a:close/>
                          <a:moveTo>
                            <a:pt x="26366" y="34030"/>
                          </a:moveTo>
                          <a:cubicBezTo>
                            <a:pt x="26470" y="34176"/>
                            <a:pt x="26554" y="34301"/>
                            <a:pt x="26658" y="34447"/>
                          </a:cubicBezTo>
                          <a:cubicBezTo>
                            <a:pt x="26450" y="34884"/>
                            <a:pt x="26241" y="35342"/>
                            <a:pt x="26054" y="35800"/>
                          </a:cubicBezTo>
                          <a:cubicBezTo>
                            <a:pt x="25971" y="35821"/>
                            <a:pt x="25908" y="35821"/>
                            <a:pt x="25846" y="35821"/>
                          </a:cubicBezTo>
                          <a:cubicBezTo>
                            <a:pt x="25950" y="35634"/>
                            <a:pt x="26033" y="35405"/>
                            <a:pt x="26096" y="35176"/>
                          </a:cubicBezTo>
                          <a:cubicBezTo>
                            <a:pt x="26220" y="34801"/>
                            <a:pt x="26325" y="34426"/>
                            <a:pt x="26366" y="34030"/>
                          </a:cubicBezTo>
                          <a:close/>
                          <a:moveTo>
                            <a:pt x="34468" y="33718"/>
                          </a:moveTo>
                          <a:cubicBezTo>
                            <a:pt x="35217" y="34093"/>
                            <a:pt x="35988" y="34426"/>
                            <a:pt x="36779" y="34717"/>
                          </a:cubicBezTo>
                          <a:cubicBezTo>
                            <a:pt x="36675" y="35092"/>
                            <a:pt x="36529" y="35467"/>
                            <a:pt x="36321" y="35821"/>
                          </a:cubicBezTo>
                          <a:cubicBezTo>
                            <a:pt x="35696" y="35134"/>
                            <a:pt x="35009" y="34509"/>
                            <a:pt x="34238" y="34072"/>
                          </a:cubicBezTo>
                          <a:cubicBezTo>
                            <a:pt x="34301" y="33947"/>
                            <a:pt x="34384" y="33822"/>
                            <a:pt x="34468" y="33718"/>
                          </a:cubicBezTo>
                          <a:close/>
                          <a:moveTo>
                            <a:pt x="40403" y="35655"/>
                          </a:moveTo>
                          <a:cubicBezTo>
                            <a:pt x="40382" y="35675"/>
                            <a:pt x="40382" y="35696"/>
                            <a:pt x="40361" y="35717"/>
                          </a:cubicBezTo>
                          <a:cubicBezTo>
                            <a:pt x="40569" y="35759"/>
                            <a:pt x="40778" y="35800"/>
                            <a:pt x="40986" y="35821"/>
                          </a:cubicBezTo>
                          <a:cubicBezTo>
                            <a:pt x="40778" y="35780"/>
                            <a:pt x="40569" y="35759"/>
                            <a:pt x="40382" y="35717"/>
                          </a:cubicBezTo>
                          <a:cubicBezTo>
                            <a:pt x="40382" y="35696"/>
                            <a:pt x="40403" y="35675"/>
                            <a:pt x="40403" y="35655"/>
                          </a:cubicBezTo>
                          <a:close/>
                          <a:moveTo>
                            <a:pt x="25908" y="33301"/>
                          </a:moveTo>
                          <a:cubicBezTo>
                            <a:pt x="25991" y="33447"/>
                            <a:pt x="26096" y="33593"/>
                            <a:pt x="26179" y="33739"/>
                          </a:cubicBezTo>
                          <a:cubicBezTo>
                            <a:pt x="26116" y="34488"/>
                            <a:pt x="25908" y="35196"/>
                            <a:pt x="25533" y="35863"/>
                          </a:cubicBezTo>
                          <a:lnTo>
                            <a:pt x="25429" y="35863"/>
                          </a:lnTo>
                          <a:cubicBezTo>
                            <a:pt x="25262" y="35530"/>
                            <a:pt x="25096" y="35155"/>
                            <a:pt x="24950" y="34801"/>
                          </a:cubicBezTo>
                          <a:cubicBezTo>
                            <a:pt x="25221" y="34280"/>
                            <a:pt x="25554" y="33780"/>
                            <a:pt x="25908" y="33301"/>
                          </a:cubicBezTo>
                          <a:close/>
                          <a:moveTo>
                            <a:pt x="29823" y="34530"/>
                          </a:moveTo>
                          <a:cubicBezTo>
                            <a:pt x="29907" y="34613"/>
                            <a:pt x="29990" y="34697"/>
                            <a:pt x="30073" y="34759"/>
                          </a:cubicBezTo>
                          <a:cubicBezTo>
                            <a:pt x="29927" y="35051"/>
                            <a:pt x="29782" y="35342"/>
                            <a:pt x="29636" y="35655"/>
                          </a:cubicBezTo>
                          <a:cubicBezTo>
                            <a:pt x="29782" y="35363"/>
                            <a:pt x="29948" y="35071"/>
                            <a:pt x="30094" y="34780"/>
                          </a:cubicBezTo>
                          <a:cubicBezTo>
                            <a:pt x="30219" y="34863"/>
                            <a:pt x="30323" y="34947"/>
                            <a:pt x="30427" y="35030"/>
                          </a:cubicBezTo>
                          <a:cubicBezTo>
                            <a:pt x="30365" y="35321"/>
                            <a:pt x="30282" y="35592"/>
                            <a:pt x="30219" y="35884"/>
                          </a:cubicBezTo>
                          <a:cubicBezTo>
                            <a:pt x="29990" y="35842"/>
                            <a:pt x="29782" y="35821"/>
                            <a:pt x="29573" y="35800"/>
                          </a:cubicBezTo>
                          <a:cubicBezTo>
                            <a:pt x="29594" y="35759"/>
                            <a:pt x="29615" y="35697"/>
                            <a:pt x="29635" y="35656"/>
                          </a:cubicBezTo>
                          <a:lnTo>
                            <a:pt x="29635" y="35656"/>
                          </a:lnTo>
                          <a:cubicBezTo>
                            <a:pt x="29615" y="35697"/>
                            <a:pt x="29594" y="35759"/>
                            <a:pt x="29553" y="35800"/>
                          </a:cubicBezTo>
                          <a:cubicBezTo>
                            <a:pt x="29448" y="35800"/>
                            <a:pt x="29344" y="35780"/>
                            <a:pt x="29240" y="35780"/>
                          </a:cubicBezTo>
                          <a:cubicBezTo>
                            <a:pt x="29511" y="35405"/>
                            <a:pt x="29698" y="34988"/>
                            <a:pt x="29823" y="34530"/>
                          </a:cubicBezTo>
                          <a:close/>
                          <a:moveTo>
                            <a:pt x="47838" y="34384"/>
                          </a:moveTo>
                          <a:cubicBezTo>
                            <a:pt x="47879" y="34530"/>
                            <a:pt x="47942" y="34676"/>
                            <a:pt x="48004" y="34842"/>
                          </a:cubicBezTo>
                          <a:cubicBezTo>
                            <a:pt x="47838" y="35176"/>
                            <a:pt x="47692" y="35530"/>
                            <a:pt x="47546" y="35884"/>
                          </a:cubicBezTo>
                          <a:cubicBezTo>
                            <a:pt x="47692" y="35571"/>
                            <a:pt x="47859" y="35238"/>
                            <a:pt x="48025" y="34926"/>
                          </a:cubicBezTo>
                          <a:cubicBezTo>
                            <a:pt x="48088" y="35113"/>
                            <a:pt x="48150" y="35280"/>
                            <a:pt x="48213" y="35467"/>
                          </a:cubicBezTo>
                          <a:cubicBezTo>
                            <a:pt x="48233" y="35550"/>
                            <a:pt x="48254" y="35634"/>
                            <a:pt x="48275" y="35717"/>
                          </a:cubicBezTo>
                          <a:cubicBezTo>
                            <a:pt x="48275" y="35738"/>
                            <a:pt x="48275" y="35738"/>
                            <a:pt x="48275" y="35759"/>
                          </a:cubicBezTo>
                          <a:cubicBezTo>
                            <a:pt x="48213" y="35759"/>
                            <a:pt x="48171" y="35780"/>
                            <a:pt x="48129" y="35780"/>
                          </a:cubicBezTo>
                          <a:cubicBezTo>
                            <a:pt x="48150" y="35676"/>
                            <a:pt x="48171" y="35573"/>
                            <a:pt x="48211" y="35470"/>
                          </a:cubicBezTo>
                          <a:lnTo>
                            <a:pt x="48211" y="35470"/>
                          </a:lnTo>
                          <a:cubicBezTo>
                            <a:pt x="48171" y="35573"/>
                            <a:pt x="48150" y="35676"/>
                            <a:pt x="48108" y="35780"/>
                          </a:cubicBezTo>
                          <a:cubicBezTo>
                            <a:pt x="47942" y="35821"/>
                            <a:pt x="47796" y="35842"/>
                            <a:pt x="47629" y="35884"/>
                          </a:cubicBezTo>
                          <a:lnTo>
                            <a:pt x="47546" y="35884"/>
                          </a:lnTo>
                          <a:cubicBezTo>
                            <a:pt x="47484" y="35884"/>
                            <a:pt x="47442" y="35905"/>
                            <a:pt x="47400" y="35905"/>
                          </a:cubicBezTo>
                          <a:cubicBezTo>
                            <a:pt x="47400" y="35884"/>
                            <a:pt x="47380" y="35842"/>
                            <a:pt x="47359" y="35821"/>
                          </a:cubicBezTo>
                          <a:cubicBezTo>
                            <a:pt x="47463" y="35613"/>
                            <a:pt x="47546" y="35405"/>
                            <a:pt x="47629" y="35176"/>
                          </a:cubicBezTo>
                          <a:cubicBezTo>
                            <a:pt x="47713" y="34926"/>
                            <a:pt x="47775" y="34655"/>
                            <a:pt x="47838" y="34384"/>
                          </a:cubicBezTo>
                          <a:close/>
                          <a:moveTo>
                            <a:pt x="24929" y="34842"/>
                          </a:moveTo>
                          <a:cubicBezTo>
                            <a:pt x="25075" y="35196"/>
                            <a:pt x="25221" y="35530"/>
                            <a:pt x="25387" y="35884"/>
                          </a:cubicBezTo>
                          <a:cubicBezTo>
                            <a:pt x="25054" y="35925"/>
                            <a:pt x="24721" y="35988"/>
                            <a:pt x="24388" y="36050"/>
                          </a:cubicBezTo>
                          <a:cubicBezTo>
                            <a:pt x="24534" y="35634"/>
                            <a:pt x="24721" y="35238"/>
                            <a:pt x="24929" y="34842"/>
                          </a:cubicBezTo>
                          <a:close/>
                          <a:moveTo>
                            <a:pt x="46651" y="35342"/>
                          </a:moveTo>
                          <a:cubicBezTo>
                            <a:pt x="46755" y="35550"/>
                            <a:pt x="46880" y="35759"/>
                            <a:pt x="46984" y="35967"/>
                          </a:cubicBezTo>
                          <a:cubicBezTo>
                            <a:pt x="46671" y="35988"/>
                            <a:pt x="46359" y="36029"/>
                            <a:pt x="46067" y="36050"/>
                          </a:cubicBezTo>
                          <a:cubicBezTo>
                            <a:pt x="46276" y="35821"/>
                            <a:pt x="46463" y="35571"/>
                            <a:pt x="46651" y="35342"/>
                          </a:cubicBezTo>
                          <a:close/>
                          <a:moveTo>
                            <a:pt x="47484" y="35988"/>
                          </a:moveTo>
                          <a:cubicBezTo>
                            <a:pt x="47484" y="36009"/>
                            <a:pt x="47484" y="36029"/>
                            <a:pt x="47463" y="36050"/>
                          </a:cubicBezTo>
                          <a:cubicBezTo>
                            <a:pt x="47463" y="36029"/>
                            <a:pt x="47463" y="36009"/>
                            <a:pt x="47442" y="36009"/>
                          </a:cubicBezTo>
                          <a:cubicBezTo>
                            <a:pt x="47463" y="35988"/>
                            <a:pt x="47484" y="35988"/>
                            <a:pt x="47484" y="35988"/>
                          </a:cubicBezTo>
                          <a:close/>
                          <a:moveTo>
                            <a:pt x="24325" y="33218"/>
                          </a:moveTo>
                          <a:cubicBezTo>
                            <a:pt x="24492" y="33759"/>
                            <a:pt x="24679" y="34280"/>
                            <a:pt x="24908" y="34822"/>
                          </a:cubicBezTo>
                          <a:cubicBezTo>
                            <a:pt x="24700" y="35217"/>
                            <a:pt x="24513" y="35634"/>
                            <a:pt x="24367" y="36050"/>
                          </a:cubicBezTo>
                          <a:cubicBezTo>
                            <a:pt x="24325" y="36050"/>
                            <a:pt x="24284" y="36071"/>
                            <a:pt x="24263" y="36071"/>
                          </a:cubicBezTo>
                          <a:cubicBezTo>
                            <a:pt x="24159" y="35675"/>
                            <a:pt x="24055" y="35259"/>
                            <a:pt x="23992" y="34863"/>
                          </a:cubicBezTo>
                          <a:cubicBezTo>
                            <a:pt x="24075" y="34301"/>
                            <a:pt x="24180" y="33739"/>
                            <a:pt x="24325" y="33218"/>
                          </a:cubicBezTo>
                          <a:close/>
                          <a:moveTo>
                            <a:pt x="41215" y="34905"/>
                          </a:moveTo>
                          <a:lnTo>
                            <a:pt x="41215" y="34905"/>
                          </a:lnTo>
                          <a:cubicBezTo>
                            <a:pt x="41153" y="35217"/>
                            <a:pt x="41069" y="35509"/>
                            <a:pt x="40986" y="35821"/>
                          </a:cubicBezTo>
                          <a:cubicBezTo>
                            <a:pt x="40965" y="35925"/>
                            <a:pt x="40944" y="36009"/>
                            <a:pt x="40924" y="36092"/>
                          </a:cubicBezTo>
                          <a:cubicBezTo>
                            <a:pt x="40736" y="35988"/>
                            <a:pt x="40549" y="35863"/>
                            <a:pt x="40361" y="35759"/>
                          </a:cubicBezTo>
                          <a:cubicBezTo>
                            <a:pt x="40320" y="35738"/>
                            <a:pt x="40299" y="35717"/>
                            <a:pt x="40278" y="35696"/>
                          </a:cubicBezTo>
                          <a:lnTo>
                            <a:pt x="40278" y="35696"/>
                          </a:lnTo>
                          <a:cubicBezTo>
                            <a:pt x="40271" y="35696"/>
                            <a:pt x="40264" y="35696"/>
                            <a:pt x="40257" y="35696"/>
                          </a:cubicBezTo>
                          <a:cubicBezTo>
                            <a:pt x="40215" y="35655"/>
                            <a:pt x="40174" y="35634"/>
                            <a:pt x="40111" y="35613"/>
                          </a:cubicBezTo>
                          <a:cubicBezTo>
                            <a:pt x="40257" y="35384"/>
                            <a:pt x="40361" y="35155"/>
                            <a:pt x="40445" y="34926"/>
                          </a:cubicBezTo>
                          <a:lnTo>
                            <a:pt x="40757" y="34926"/>
                          </a:lnTo>
                          <a:cubicBezTo>
                            <a:pt x="40632" y="35176"/>
                            <a:pt x="40507" y="35405"/>
                            <a:pt x="40403" y="35655"/>
                          </a:cubicBezTo>
                          <a:lnTo>
                            <a:pt x="40403" y="35655"/>
                          </a:lnTo>
                          <a:cubicBezTo>
                            <a:pt x="40528" y="35405"/>
                            <a:pt x="40653" y="35176"/>
                            <a:pt x="40778" y="34926"/>
                          </a:cubicBezTo>
                          <a:cubicBezTo>
                            <a:pt x="40924" y="34926"/>
                            <a:pt x="41069" y="34926"/>
                            <a:pt x="41215" y="34905"/>
                          </a:cubicBezTo>
                          <a:close/>
                          <a:moveTo>
                            <a:pt x="44526" y="35842"/>
                          </a:moveTo>
                          <a:cubicBezTo>
                            <a:pt x="44610" y="35925"/>
                            <a:pt x="44672" y="36029"/>
                            <a:pt x="44755" y="36113"/>
                          </a:cubicBezTo>
                          <a:lnTo>
                            <a:pt x="44443" y="36113"/>
                          </a:lnTo>
                          <a:cubicBezTo>
                            <a:pt x="44464" y="36029"/>
                            <a:pt x="44506" y="35925"/>
                            <a:pt x="44526" y="35842"/>
                          </a:cubicBezTo>
                          <a:close/>
                          <a:moveTo>
                            <a:pt x="45380" y="33468"/>
                          </a:moveTo>
                          <a:cubicBezTo>
                            <a:pt x="45547" y="33697"/>
                            <a:pt x="45713" y="33905"/>
                            <a:pt x="45880" y="34134"/>
                          </a:cubicBezTo>
                          <a:cubicBezTo>
                            <a:pt x="46130" y="34488"/>
                            <a:pt x="46359" y="34842"/>
                            <a:pt x="46567" y="35217"/>
                          </a:cubicBezTo>
                          <a:cubicBezTo>
                            <a:pt x="46338" y="35509"/>
                            <a:pt x="46067" y="35800"/>
                            <a:pt x="45797" y="36071"/>
                          </a:cubicBezTo>
                          <a:cubicBezTo>
                            <a:pt x="45568" y="36092"/>
                            <a:pt x="45318" y="36092"/>
                            <a:pt x="45089" y="36113"/>
                          </a:cubicBezTo>
                          <a:cubicBezTo>
                            <a:pt x="44922" y="35925"/>
                            <a:pt x="44776" y="35738"/>
                            <a:pt x="44610" y="35550"/>
                          </a:cubicBezTo>
                          <a:cubicBezTo>
                            <a:pt x="44735" y="35071"/>
                            <a:pt x="44860" y="34592"/>
                            <a:pt x="44943" y="34113"/>
                          </a:cubicBezTo>
                          <a:cubicBezTo>
                            <a:pt x="45089" y="33905"/>
                            <a:pt x="45234" y="33697"/>
                            <a:pt x="45380" y="33468"/>
                          </a:cubicBezTo>
                          <a:close/>
                          <a:moveTo>
                            <a:pt x="48233" y="35905"/>
                          </a:moveTo>
                          <a:lnTo>
                            <a:pt x="48233" y="35905"/>
                          </a:lnTo>
                          <a:cubicBezTo>
                            <a:pt x="48213" y="35967"/>
                            <a:pt x="48192" y="36030"/>
                            <a:pt x="48171" y="36113"/>
                          </a:cubicBezTo>
                          <a:cubicBezTo>
                            <a:pt x="48192" y="36050"/>
                            <a:pt x="48213" y="35967"/>
                            <a:pt x="48233" y="35905"/>
                          </a:cubicBezTo>
                          <a:close/>
                          <a:moveTo>
                            <a:pt x="26554" y="36071"/>
                          </a:moveTo>
                          <a:cubicBezTo>
                            <a:pt x="26533" y="36092"/>
                            <a:pt x="26533" y="36113"/>
                            <a:pt x="26512" y="36134"/>
                          </a:cubicBezTo>
                          <a:cubicBezTo>
                            <a:pt x="26512" y="36113"/>
                            <a:pt x="26512" y="36092"/>
                            <a:pt x="26533" y="36071"/>
                          </a:cubicBezTo>
                          <a:close/>
                          <a:moveTo>
                            <a:pt x="30531" y="35113"/>
                          </a:moveTo>
                          <a:cubicBezTo>
                            <a:pt x="31031" y="35488"/>
                            <a:pt x="31552" y="35863"/>
                            <a:pt x="32073" y="36196"/>
                          </a:cubicBezTo>
                          <a:cubicBezTo>
                            <a:pt x="31489" y="36071"/>
                            <a:pt x="30906" y="35967"/>
                            <a:pt x="30323" y="35884"/>
                          </a:cubicBezTo>
                          <a:cubicBezTo>
                            <a:pt x="30386" y="35634"/>
                            <a:pt x="30469" y="35363"/>
                            <a:pt x="30531" y="35113"/>
                          </a:cubicBezTo>
                          <a:close/>
                          <a:moveTo>
                            <a:pt x="32926" y="30802"/>
                          </a:moveTo>
                          <a:cubicBezTo>
                            <a:pt x="33197" y="31427"/>
                            <a:pt x="33322" y="32073"/>
                            <a:pt x="33364" y="32843"/>
                          </a:cubicBezTo>
                          <a:cubicBezTo>
                            <a:pt x="33385" y="32947"/>
                            <a:pt x="33385" y="33031"/>
                            <a:pt x="33385" y="33135"/>
                          </a:cubicBezTo>
                          <a:cubicBezTo>
                            <a:pt x="33385" y="33239"/>
                            <a:pt x="33385" y="33343"/>
                            <a:pt x="33385" y="33447"/>
                          </a:cubicBezTo>
                          <a:cubicBezTo>
                            <a:pt x="33385" y="33530"/>
                            <a:pt x="33385" y="33593"/>
                            <a:pt x="33385" y="33676"/>
                          </a:cubicBezTo>
                          <a:cubicBezTo>
                            <a:pt x="33322" y="34634"/>
                            <a:pt x="32947" y="35488"/>
                            <a:pt x="32406" y="36238"/>
                          </a:cubicBezTo>
                          <a:cubicBezTo>
                            <a:pt x="31781" y="35842"/>
                            <a:pt x="31156" y="35405"/>
                            <a:pt x="30573" y="34947"/>
                          </a:cubicBezTo>
                          <a:cubicBezTo>
                            <a:pt x="30677" y="34509"/>
                            <a:pt x="30781" y="34051"/>
                            <a:pt x="30844" y="33614"/>
                          </a:cubicBezTo>
                          <a:cubicBezTo>
                            <a:pt x="31221" y="33527"/>
                            <a:pt x="31602" y="33480"/>
                            <a:pt x="31988" y="33480"/>
                          </a:cubicBezTo>
                          <a:cubicBezTo>
                            <a:pt x="32434" y="33480"/>
                            <a:pt x="32885" y="33542"/>
                            <a:pt x="33343" y="33676"/>
                          </a:cubicBezTo>
                          <a:cubicBezTo>
                            <a:pt x="32926" y="33530"/>
                            <a:pt x="32468" y="33447"/>
                            <a:pt x="32010" y="33447"/>
                          </a:cubicBezTo>
                          <a:cubicBezTo>
                            <a:pt x="31614" y="33447"/>
                            <a:pt x="31219" y="33468"/>
                            <a:pt x="30865" y="33530"/>
                          </a:cubicBezTo>
                          <a:cubicBezTo>
                            <a:pt x="30865" y="33530"/>
                            <a:pt x="30865" y="33530"/>
                            <a:pt x="30865" y="33510"/>
                          </a:cubicBezTo>
                          <a:cubicBezTo>
                            <a:pt x="31094" y="33176"/>
                            <a:pt x="31323" y="32822"/>
                            <a:pt x="31573" y="32489"/>
                          </a:cubicBezTo>
                          <a:cubicBezTo>
                            <a:pt x="31656" y="32385"/>
                            <a:pt x="31718" y="32281"/>
                            <a:pt x="31802" y="32177"/>
                          </a:cubicBezTo>
                          <a:cubicBezTo>
                            <a:pt x="31997" y="32307"/>
                            <a:pt x="32205" y="32437"/>
                            <a:pt x="32416" y="32557"/>
                          </a:cubicBezTo>
                          <a:lnTo>
                            <a:pt x="32416" y="32557"/>
                          </a:lnTo>
                          <a:cubicBezTo>
                            <a:pt x="32218" y="32424"/>
                            <a:pt x="32014" y="32284"/>
                            <a:pt x="31823" y="32156"/>
                          </a:cubicBezTo>
                          <a:cubicBezTo>
                            <a:pt x="32177" y="31698"/>
                            <a:pt x="32531" y="31240"/>
                            <a:pt x="32926" y="30802"/>
                          </a:cubicBezTo>
                          <a:close/>
                          <a:moveTo>
                            <a:pt x="65144" y="26991"/>
                          </a:moveTo>
                          <a:cubicBezTo>
                            <a:pt x="65727" y="27366"/>
                            <a:pt x="66310" y="27803"/>
                            <a:pt x="66852" y="28324"/>
                          </a:cubicBezTo>
                          <a:cubicBezTo>
                            <a:pt x="66852" y="28449"/>
                            <a:pt x="66852" y="28553"/>
                            <a:pt x="66852" y="28678"/>
                          </a:cubicBezTo>
                          <a:cubicBezTo>
                            <a:pt x="66310" y="29365"/>
                            <a:pt x="65748" y="30011"/>
                            <a:pt x="65144" y="30636"/>
                          </a:cubicBezTo>
                          <a:cubicBezTo>
                            <a:pt x="65748" y="30011"/>
                            <a:pt x="66310" y="29386"/>
                            <a:pt x="66872" y="28720"/>
                          </a:cubicBezTo>
                          <a:lnTo>
                            <a:pt x="66872" y="28720"/>
                          </a:lnTo>
                          <a:cubicBezTo>
                            <a:pt x="66893" y="29844"/>
                            <a:pt x="66852" y="30990"/>
                            <a:pt x="66727" y="32135"/>
                          </a:cubicBezTo>
                          <a:cubicBezTo>
                            <a:pt x="66414" y="32510"/>
                            <a:pt x="66102" y="32885"/>
                            <a:pt x="65769" y="33239"/>
                          </a:cubicBezTo>
                          <a:cubicBezTo>
                            <a:pt x="65748" y="32364"/>
                            <a:pt x="65540" y="31469"/>
                            <a:pt x="65144" y="30636"/>
                          </a:cubicBezTo>
                          <a:cubicBezTo>
                            <a:pt x="64915" y="30157"/>
                            <a:pt x="64623" y="29698"/>
                            <a:pt x="64290" y="29282"/>
                          </a:cubicBezTo>
                          <a:lnTo>
                            <a:pt x="64290" y="29282"/>
                          </a:lnTo>
                          <a:cubicBezTo>
                            <a:pt x="64644" y="29761"/>
                            <a:pt x="64915" y="30198"/>
                            <a:pt x="65123" y="30656"/>
                          </a:cubicBezTo>
                          <a:cubicBezTo>
                            <a:pt x="65498" y="31448"/>
                            <a:pt x="65665" y="32260"/>
                            <a:pt x="65665" y="33343"/>
                          </a:cubicBezTo>
                          <a:cubicBezTo>
                            <a:pt x="64665" y="34447"/>
                            <a:pt x="63582" y="35488"/>
                            <a:pt x="62416" y="36446"/>
                          </a:cubicBezTo>
                          <a:cubicBezTo>
                            <a:pt x="62853" y="35134"/>
                            <a:pt x="63145" y="33780"/>
                            <a:pt x="63311" y="32385"/>
                          </a:cubicBezTo>
                          <a:cubicBezTo>
                            <a:pt x="63436" y="31156"/>
                            <a:pt x="63478" y="29907"/>
                            <a:pt x="63415" y="28657"/>
                          </a:cubicBezTo>
                          <a:cubicBezTo>
                            <a:pt x="63457" y="28595"/>
                            <a:pt x="63520" y="28553"/>
                            <a:pt x="63561" y="28511"/>
                          </a:cubicBezTo>
                          <a:cubicBezTo>
                            <a:pt x="63811" y="28761"/>
                            <a:pt x="64040" y="29011"/>
                            <a:pt x="64290" y="29282"/>
                          </a:cubicBezTo>
                          <a:cubicBezTo>
                            <a:pt x="64061" y="28990"/>
                            <a:pt x="63832" y="28720"/>
                            <a:pt x="63603" y="28470"/>
                          </a:cubicBezTo>
                          <a:cubicBezTo>
                            <a:pt x="64144" y="27991"/>
                            <a:pt x="64644" y="27491"/>
                            <a:pt x="65144" y="26991"/>
                          </a:cubicBezTo>
                          <a:close/>
                          <a:moveTo>
                            <a:pt x="45755" y="36113"/>
                          </a:moveTo>
                          <a:cubicBezTo>
                            <a:pt x="45630" y="36238"/>
                            <a:pt x="45505" y="36342"/>
                            <a:pt x="45380" y="36467"/>
                          </a:cubicBezTo>
                          <a:cubicBezTo>
                            <a:pt x="45297" y="36342"/>
                            <a:pt x="45193" y="36238"/>
                            <a:pt x="45109" y="36134"/>
                          </a:cubicBezTo>
                          <a:cubicBezTo>
                            <a:pt x="45318" y="36134"/>
                            <a:pt x="45526" y="36134"/>
                            <a:pt x="45755" y="36113"/>
                          </a:cubicBezTo>
                          <a:close/>
                          <a:moveTo>
                            <a:pt x="25866" y="36259"/>
                          </a:moveTo>
                          <a:lnTo>
                            <a:pt x="25866" y="36259"/>
                          </a:lnTo>
                          <a:cubicBezTo>
                            <a:pt x="25825" y="36342"/>
                            <a:pt x="25783" y="36404"/>
                            <a:pt x="25762" y="36488"/>
                          </a:cubicBezTo>
                          <a:cubicBezTo>
                            <a:pt x="25804" y="36404"/>
                            <a:pt x="25825" y="36342"/>
                            <a:pt x="25866" y="36259"/>
                          </a:cubicBezTo>
                          <a:close/>
                          <a:moveTo>
                            <a:pt x="28095" y="36050"/>
                          </a:moveTo>
                          <a:cubicBezTo>
                            <a:pt x="28386" y="36050"/>
                            <a:pt x="28678" y="36071"/>
                            <a:pt x="28949" y="36071"/>
                          </a:cubicBezTo>
                          <a:cubicBezTo>
                            <a:pt x="28824" y="36238"/>
                            <a:pt x="28678" y="36384"/>
                            <a:pt x="28532" y="36529"/>
                          </a:cubicBezTo>
                          <a:cubicBezTo>
                            <a:pt x="28386" y="36363"/>
                            <a:pt x="28241" y="36217"/>
                            <a:pt x="28095" y="36050"/>
                          </a:cubicBezTo>
                          <a:close/>
                          <a:moveTo>
                            <a:pt x="33489" y="33197"/>
                          </a:moveTo>
                          <a:cubicBezTo>
                            <a:pt x="33739" y="33343"/>
                            <a:pt x="33989" y="33468"/>
                            <a:pt x="34238" y="33593"/>
                          </a:cubicBezTo>
                          <a:cubicBezTo>
                            <a:pt x="34218" y="33739"/>
                            <a:pt x="34176" y="33884"/>
                            <a:pt x="34155" y="34009"/>
                          </a:cubicBezTo>
                          <a:cubicBezTo>
                            <a:pt x="34155" y="34009"/>
                            <a:pt x="34155" y="34009"/>
                            <a:pt x="34155" y="34030"/>
                          </a:cubicBezTo>
                          <a:cubicBezTo>
                            <a:pt x="34134" y="34072"/>
                            <a:pt x="34093" y="34093"/>
                            <a:pt x="34093" y="34134"/>
                          </a:cubicBezTo>
                          <a:cubicBezTo>
                            <a:pt x="33655" y="34884"/>
                            <a:pt x="33260" y="35634"/>
                            <a:pt x="32926" y="36384"/>
                          </a:cubicBezTo>
                          <a:cubicBezTo>
                            <a:pt x="33280" y="35655"/>
                            <a:pt x="33676" y="34947"/>
                            <a:pt x="34113" y="34259"/>
                          </a:cubicBezTo>
                          <a:lnTo>
                            <a:pt x="34113" y="34259"/>
                          </a:lnTo>
                          <a:cubicBezTo>
                            <a:pt x="33947" y="35030"/>
                            <a:pt x="33739" y="35780"/>
                            <a:pt x="33510" y="36550"/>
                          </a:cubicBezTo>
                          <a:cubicBezTo>
                            <a:pt x="33322" y="36488"/>
                            <a:pt x="33114" y="36446"/>
                            <a:pt x="32926" y="36384"/>
                          </a:cubicBezTo>
                          <a:cubicBezTo>
                            <a:pt x="32801" y="36363"/>
                            <a:pt x="32676" y="36321"/>
                            <a:pt x="32552" y="36300"/>
                          </a:cubicBezTo>
                          <a:cubicBezTo>
                            <a:pt x="33114" y="35530"/>
                            <a:pt x="33405" y="34634"/>
                            <a:pt x="33468" y="33718"/>
                          </a:cubicBezTo>
                          <a:cubicBezTo>
                            <a:pt x="33634" y="33780"/>
                            <a:pt x="33801" y="33843"/>
                            <a:pt x="33968" y="33926"/>
                          </a:cubicBezTo>
                          <a:cubicBezTo>
                            <a:pt x="33884" y="33884"/>
                            <a:pt x="33822" y="33843"/>
                            <a:pt x="33739" y="33801"/>
                          </a:cubicBezTo>
                          <a:cubicBezTo>
                            <a:pt x="33655" y="33759"/>
                            <a:pt x="33551" y="33739"/>
                            <a:pt x="33468" y="33697"/>
                          </a:cubicBezTo>
                          <a:cubicBezTo>
                            <a:pt x="33489" y="33530"/>
                            <a:pt x="33489" y="33364"/>
                            <a:pt x="33489" y="33197"/>
                          </a:cubicBezTo>
                          <a:close/>
                          <a:moveTo>
                            <a:pt x="48712" y="35821"/>
                          </a:moveTo>
                          <a:cubicBezTo>
                            <a:pt x="48712" y="36092"/>
                            <a:pt x="48692" y="36363"/>
                            <a:pt x="48671" y="36633"/>
                          </a:cubicBezTo>
                          <a:cubicBezTo>
                            <a:pt x="48608" y="36384"/>
                            <a:pt x="48567" y="36113"/>
                            <a:pt x="48504" y="35863"/>
                          </a:cubicBezTo>
                          <a:cubicBezTo>
                            <a:pt x="48567" y="35863"/>
                            <a:pt x="48629" y="35842"/>
                            <a:pt x="48712" y="35821"/>
                          </a:cubicBezTo>
                          <a:close/>
                          <a:moveTo>
                            <a:pt x="43443" y="36092"/>
                          </a:moveTo>
                          <a:cubicBezTo>
                            <a:pt x="43568" y="36092"/>
                            <a:pt x="43693" y="36113"/>
                            <a:pt x="43797" y="36113"/>
                          </a:cubicBezTo>
                          <a:cubicBezTo>
                            <a:pt x="43714" y="36321"/>
                            <a:pt x="43610" y="36529"/>
                            <a:pt x="43527" y="36738"/>
                          </a:cubicBezTo>
                          <a:cubicBezTo>
                            <a:pt x="43610" y="36529"/>
                            <a:pt x="43714" y="36321"/>
                            <a:pt x="43818" y="36113"/>
                          </a:cubicBezTo>
                          <a:cubicBezTo>
                            <a:pt x="43693" y="36092"/>
                            <a:pt x="43568" y="36092"/>
                            <a:pt x="43443" y="36092"/>
                          </a:cubicBezTo>
                          <a:close/>
                          <a:moveTo>
                            <a:pt x="23805" y="32593"/>
                          </a:moveTo>
                          <a:cubicBezTo>
                            <a:pt x="23805" y="32822"/>
                            <a:pt x="23805" y="33072"/>
                            <a:pt x="23826" y="33322"/>
                          </a:cubicBezTo>
                          <a:cubicBezTo>
                            <a:pt x="23659" y="33593"/>
                            <a:pt x="23471" y="33864"/>
                            <a:pt x="23326" y="34134"/>
                          </a:cubicBezTo>
                          <a:cubicBezTo>
                            <a:pt x="22847" y="34947"/>
                            <a:pt x="22451" y="35759"/>
                            <a:pt x="22076" y="36571"/>
                          </a:cubicBezTo>
                          <a:cubicBezTo>
                            <a:pt x="22597" y="35509"/>
                            <a:pt x="23180" y="34488"/>
                            <a:pt x="23826" y="33510"/>
                          </a:cubicBezTo>
                          <a:cubicBezTo>
                            <a:pt x="23846" y="33614"/>
                            <a:pt x="23846" y="33718"/>
                            <a:pt x="23867" y="33822"/>
                          </a:cubicBezTo>
                          <a:cubicBezTo>
                            <a:pt x="23846" y="33697"/>
                            <a:pt x="23846" y="33593"/>
                            <a:pt x="23846" y="33489"/>
                          </a:cubicBezTo>
                          <a:cubicBezTo>
                            <a:pt x="23971" y="33301"/>
                            <a:pt x="24117" y="33114"/>
                            <a:pt x="24242" y="32926"/>
                          </a:cubicBezTo>
                          <a:cubicBezTo>
                            <a:pt x="24263" y="32926"/>
                            <a:pt x="24263" y="32947"/>
                            <a:pt x="24263" y="32968"/>
                          </a:cubicBezTo>
                          <a:cubicBezTo>
                            <a:pt x="24117" y="33530"/>
                            <a:pt x="24034" y="34113"/>
                            <a:pt x="23971" y="34697"/>
                          </a:cubicBezTo>
                          <a:cubicBezTo>
                            <a:pt x="23930" y="34405"/>
                            <a:pt x="23888" y="34113"/>
                            <a:pt x="23867" y="33822"/>
                          </a:cubicBezTo>
                          <a:lnTo>
                            <a:pt x="23867" y="33822"/>
                          </a:lnTo>
                          <a:cubicBezTo>
                            <a:pt x="23867" y="34197"/>
                            <a:pt x="23909" y="34572"/>
                            <a:pt x="23950" y="34947"/>
                          </a:cubicBezTo>
                          <a:cubicBezTo>
                            <a:pt x="23909" y="35342"/>
                            <a:pt x="23888" y="35717"/>
                            <a:pt x="23888" y="36113"/>
                          </a:cubicBezTo>
                          <a:cubicBezTo>
                            <a:pt x="23909" y="35780"/>
                            <a:pt x="23930" y="35446"/>
                            <a:pt x="23971" y="35134"/>
                          </a:cubicBezTo>
                          <a:cubicBezTo>
                            <a:pt x="24013" y="35446"/>
                            <a:pt x="24055" y="35780"/>
                            <a:pt x="24117" y="36092"/>
                          </a:cubicBezTo>
                          <a:cubicBezTo>
                            <a:pt x="24055" y="36113"/>
                            <a:pt x="23971" y="36134"/>
                            <a:pt x="23888" y="36154"/>
                          </a:cubicBezTo>
                          <a:cubicBezTo>
                            <a:pt x="23284" y="36259"/>
                            <a:pt x="22680" y="36404"/>
                            <a:pt x="22076" y="36571"/>
                          </a:cubicBezTo>
                          <a:cubicBezTo>
                            <a:pt x="21847" y="36633"/>
                            <a:pt x="21618" y="36696"/>
                            <a:pt x="21389" y="36758"/>
                          </a:cubicBezTo>
                          <a:cubicBezTo>
                            <a:pt x="21451" y="36696"/>
                            <a:pt x="21535" y="36633"/>
                            <a:pt x="21597" y="36571"/>
                          </a:cubicBezTo>
                          <a:cubicBezTo>
                            <a:pt x="22472" y="35488"/>
                            <a:pt x="22826" y="34155"/>
                            <a:pt x="22701" y="32801"/>
                          </a:cubicBezTo>
                          <a:cubicBezTo>
                            <a:pt x="23076" y="32718"/>
                            <a:pt x="23430" y="32656"/>
                            <a:pt x="23805" y="32593"/>
                          </a:cubicBezTo>
                          <a:close/>
                          <a:moveTo>
                            <a:pt x="33010" y="36592"/>
                          </a:moveTo>
                          <a:lnTo>
                            <a:pt x="33010" y="36592"/>
                          </a:lnTo>
                          <a:cubicBezTo>
                            <a:pt x="33155" y="36613"/>
                            <a:pt x="33301" y="36654"/>
                            <a:pt x="33468" y="36696"/>
                          </a:cubicBezTo>
                          <a:cubicBezTo>
                            <a:pt x="33447" y="36738"/>
                            <a:pt x="33426" y="36779"/>
                            <a:pt x="33426" y="36821"/>
                          </a:cubicBezTo>
                          <a:cubicBezTo>
                            <a:pt x="33280" y="36738"/>
                            <a:pt x="33135" y="36654"/>
                            <a:pt x="33010" y="36592"/>
                          </a:cubicBezTo>
                          <a:close/>
                          <a:moveTo>
                            <a:pt x="48067" y="35925"/>
                          </a:moveTo>
                          <a:lnTo>
                            <a:pt x="48067" y="35925"/>
                          </a:lnTo>
                          <a:cubicBezTo>
                            <a:pt x="47983" y="36217"/>
                            <a:pt x="47900" y="36508"/>
                            <a:pt x="47796" y="36821"/>
                          </a:cubicBezTo>
                          <a:cubicBezTo>
                            <a:pt x="47692" y="36550"/>
                            <a:pt x="47588" y="36300"/>
                            <a:pt x="47484" y="36050"/>
                          </a:cubicBezTo>
                          <a:cubicBezTo>
                            <a:pt x="47484" y="36029"/>
                            <a:pt x="47484" y="36009"/>
                            <a:pt x="47504" y="35988"/>
                          </a:cubicBezTo>
                          <a:cubicBezTo>
                            <a:pt x="47692" y="35967"/>
                            <a:pt x="47879" y="35946"/>
                            <a:pt x="48067" y="35925"/>
                          </a:cubicBezTo>
                          <a:close/>
                          <a:moveTo>
                            <a:pt x="26512" y="36071"/>
                          </a:moveTo>
                          <a:lnTo>
                            <a:pt x="26512" y="36071"/>
                          </a:lnTo>
                          <a:cubicBezTo>
                            <a:pt x="26491" y="36113"/>
                            <a:pt x="26491" y="36134"/>
                            <a:pt x="26491" y="36154"/>
                          </a:cubicBezTo>
                          <a:cubicBezTo>
                            <a:pt x="26304" y="36384"/>
                            <a:pt x="26137" y="36613"/>
                            <a:pt x="25971" y="36842"/>
                          </a:cubicBezTo>
                          <a:cubicBezTo>
                            <a:pt x="25908" y="36717"/>
                            <a:pt x="25825" y="36613"/>
                            <a:pt x="25762" y="36488"/>
                          </a:cubicBezTo>
                          <a:cubicBezTo>
                            <a:pt x="25721" y="36404"/>
                            <a:pt x="25658" y="36300"/>
                            <a:pt x="25617" y="36217"/>
                          </a:cubicBezTo>
                          <a:cubicBezTo>
                            <a:pt x="25637" y="36196"/>
                            <a:pt x="25658" y="36154"/>
                            <a:pt x="25679" y="36113"/>
                          </a:cubicBezTo>
                          <a:lnTo>
                            <a:pt x="25929" y="36113"/>
                          </a:lnTo>
                          <a:cubicBezTo>
                            <a:pt x="26116" y="36092"/>
                            <a:pt x="26325" y="36092"/>
                            <a:pt x="26512" y="36071"/>
                          </a:cubicBezTo>
                          <a:close/>
                          <a:moveTo>
                            <a:pt x="72704" y="33385"/>
                          </a:moveTo>
                          <a:lnTo>
                            <a:pt x="72704" y="33385"/>
                          </a:lnTo>
                          <a:cubicBezTo>
                            <a:pt x="72787" y="34030"/>
                            <a:pt x="72787" y="34655"/>
                            <a:pt x="72620" y="35176"/>
                          </a:cubicBezTo>
                          <a:cubicBezTo>
                            <a:pt x="72266" y="35863"/>
                            <a:pt x="71725" y="36404"/>
                            <a:pt x="71142" y="36904"/>
                          </a:cubicBezTo>
                          <a:cubicBezTo>
                            <a:pt x="71725" y="35759"/>
                            <a:pt x="72246" y="34592"/>
                            <a:pt x="72704" y="33385"/>
                          </a:cubicBezTo>
                          <a:close/>
                          <a:moveTo>
                            <a:pt x="25367" y="36154"/>
                          </a:moveTo>
                          <a:cubicBezTo>
                            <a:pt x="25283" y="36300"/>
                            <a:pt x="25179" y="36425"/>
                            <a:pt x="25054" y="36571"/>
                          </a:cubicBezTo>
                          <a:cubicBezTo>
                            <a:pt x="24888" y="36717"/>
                            <a:pt x="24700" y="36863"/>
                            <a:pt x="24513" y="37008"/>
                          </a:cubicBezTo>
                          <a:cubicBezTo>
                            <a:pt x="24450" y="36758"/>
                            <a:pt x="24367" y="36529"/>
                            <a:pt x="24305" y="36279"/>
                          </a:cubicBezTo>
                          <a:cubicBezTo>
                            <a:pt x="24305" y="36279"/>
                            <a:pt x="24305" y="36259"/>
                            <a:pt x="24305" y="36259"/>
                          </a:cubicBezTo>
                          <a:cubicBezTo>
                            <a:pt x="24659" y="36217"/>
                            <a:pt x="25013" y="36175"/>
                            <a:pt x="25367" y="36154"/>
                          </a:cubicBezTo>
                          <a:close/>
                          <a:moveTo>
                            <a:pt x="34218" y="34093"/>
                          </a:moveTo>
                          <a:cubicBezTo>
                            <a:pt x="34988" y="34613"/>
                            <a:pt x="35550" y="35363"/>
                            <a:pt x="36154" y="36113"/>
                          </a:cubicBezTo>
                          <a:cubicBezTo>
                            <a:pt x="36050" y="36259"/>
                            <a:pt x="35946" y="36425"/>
                            <a:pt x="35821" y="36571"/>
                          </a:cubicBezTo>
                          <a:cubicBezTo>
                            <a:pt x="35613" y="36738"/>
                            <a:pt x="35405" y="36883"/>
                            <a:pt x="35217" y="37071"/>
                          </a:cubicBezTo>
                          <a:cubicBezTo>
                            <a:pt x="34655" y="36883"/>
                            <a:pt x="34113" y="36717"/>
                            <a:pt x="33551" y="36550"/>
                          </a:cubicBezTo>
                          <a:cubicBezTo>
                            <a:pt x="33801" y="35759"/>
                            <a:pt x="34030" y="34947"/>
                            <a:pt x="34197" y="34113"/>
                          </a:cubicBezTo>
                          <a:cubicBezTo>
                            <a:pt x="34197" y="34113"/>
                            <a:pt x="34218" y="34093"/>
                            <a:pt x="34218" y="34093"/>
                          </a:cubicBezTo>
                          <a:close/>
                          <a:moveTo>
                            <a:pt x="68518" y="30427"/>
                          </a:moveTo>
                          <a:cubicBezTo>
                            <a:pt x="68872" y="31135"/>
                            <a:pt x="69101" y="31885"/>
                            <a:pt x="69205" y="32635"/>
                          </a:cubicBezTo>
                          <a:cubicBezTo>
                            <a:pt x="68143" y="34238"/>
                            <a:pt x="66935" y="35717"/>
                            <a:pt x="65644" y="37112"/>
                          </a:cubicBezTo>
                          <a:cubicBezTo>
                            <a:pt x="66144" y="35675"/>
                            <a:pt x="66518" y="34176"/>
                            <a:pt x="66727" y="32677"/>
                          </a:cubicBezTo>
                          <a:cubicBezTo>
                            <a:pt x="67351" y="31948"/>
                            <a:pt x="67955" y="31198"/>
                            <a:pt x="68518" y="30427"/>
                          </a:cubicBezTo>
                          <a:close/>
                          <a:moveTo>
                            <a:pt x="32427" y="36467"/>
                          </a:moveTo>
                          <a:cubicBezTo>
                            <a:pt x="32468" y="36488"/>
                            <a:pt x="32531" y="36488"/>
                            <a:pt x="32593" y="36508"/>
                          </a:cubicBezTo>
                          <a:cubicBezTo>
                            <a:pt x="32635" y="36529"/>
                            <a:pt x="32656" y="36550"/>
                            <a:pt x="32697" y="36571"/>
                          </a:cubicBezTo>
                          <a:cubicBezTo>
                            <a:pt x="32739" y="36592"/>
                            <a:pt x="32781" y="36613"/>
                            <a:pt x="32801" y="36633"/>
                          </a:cubicBezTo>
                          <a:cubicBezTo>
                            <a:pt x="32801" y="36654"/>
                            <a:pt x="32781" y="36696"/>
                            <a:pt x="32760" y="36738"/>
                          </a:cubicBezTo>
                          <a:cubicBezTo>
                            <a:pt x="32781" y="36696"/>
                            <a:pt x="32801" y="36675"/>
                            <a:pt x="32822" y="36633"/>
                          </a:cubicBezTo>
                          <a:cubicBezTo>
                            <a:pt x="33010" y="36738"/>
                            <a:pt x="33197" y="36821"/>
                            <a:pt x="33385" y="36925"/>
                          </a:cubicBezTo>
                          <a:cubicBezTo>
                            <a:pt x="33364" y="36987"/>
                            <a:pt x="33322" y="37071"/>
                            <a:pt x="33301" y="37133"/>
                          </a:cubicBezTo>
                          <a:cubicBezTo>
                            <a:pt x="33093" y="37071"/>
                            <a:pt x="32864" y="37029"/>
                            <a:pt x="32656" y="36987"/>
                          </a:cubicBezTo>
                          <a:cubicBezTo>
                            <a:pt x="32697" y="36904"/>
                            <a:pt x="32718" y="36821"/>
                            <a:pt x="32760" y="36738"/>
                          </a:cubicBezTo>
                          <a:lnTo>
                            <a:pt x="32760" y="36738"/>
                          </a:lnTo>
                          <a:cubicBezTo>
                            <a:pt x="32718" y="36821"/>
                            <a:pt x="32676" y="36904"/>
                            <a:pt x="32635" y="36987"/>
                          </a:cubicBezTo>
                          <a:cubicBezTo>
                            <a:pt x="32427" y="36967"/>
                            <a:pt x="32197" y="36946"/>
                            <a:pt x="31968" y="36925"/>
                          </a:cubicBezTo>
                          <a:cubicBezTo>
                            <a:pt x="32093" y="36800"/>
                            <a:pt x="32218" y="36696"/>
                            <a:pt x="32343" y="36571"/>
                          </a:cubicBezTo>
                          <a:cubicBezTo>
                            <a:pt x="32364" y="36529"/>
                            <a:pt x="32385" y="36508"/>
                            <a:pt x="32427" y="36467"/>
                          </a:cubicBezTo>
                          <a:close/>
                          <a:moveTo>
                            <a:pt x="46963" y="36050"/>
                          </a:moveTo>
                          <a:lnTo>
                            <a:pt x="46963" y="36050"/>
                          </a:lnTo>
                          <a:cubicBezTo>
                            <a:pt x="46838" y="36217"/>
                            <a:pt x="46713" y="36404"/>
                            <a:pt x="46588" y="36571"/>
                          </a:cubicBezTo>
                          <a:cubicBezTo>
                            <a:pt x="46359" y="36758"/>
                            <a:pt x="46109" y="36946"/>
                            <a:pt x="45880" y="37133"/>
                          </a:cubicBezTo>
                          <a:cubicBezTo>
                            <a:pt x="45755" y="36967"/>
                            <a:pt x="45630" y="36800"/>
                            <a:pt x="45505" y="36633"/>
                          </a:cubicBezTo>
                          <a:cubicBezTo>
                            <a:pt x="45693" y="36467"/>
                            <a:pt x="45838" y="36279"/>
                            <a:pt x="46005" y="36113"/>
                          </a:cubicBezTo>
                          <a:cubicBezTo>
                            <a:pt x="46317" y="36092"/>
                            <a:pt x="46630" y="36071"/>
                            <a:pt x="46963" y="36050"/>
                          </a:cubicBezTo>
                          <a:close/>
                          <a:moveTo>
                            <a:pt x="26325" y="36675"/>
                          </a:moveTo>
                          <a:lnTo>
                            <a:pt x="26325" y="36675"/>
                          </a:lnTo>
                          <a:cubicBezTo>
                            <a:pt x="26262" y="36821"/>
                            <a:pt x="26220" y="36987"/>
                            <a:pt x="26158" y="37154"/>
                          </a:cubicBezTo>
                          <a:cubicBezTo>
                            <a:pt x="26116" y="37092"/>
                            <a:pt x="26096" y="37050"/>
                            <a:pt x="26054" y="36987"/>
                          </a:cubicBezTo>
                          <a:cubicBezTo>
                            <a:pt x="26137" y="36883"/>
                            <a:pt x="26241" y="36779"/>
                            <a:pt x="26325" y="36675"/>
                          </a:cubicBezTo>
                          <a:close/>
                          <a:moveTo>
                            <a:pt x="41757" y="33322"/>
                          </a:moveTo>
                          <a:cubicBezTo>
                            <a:pt x="42215" y="33676"/>
                            <a:pt x="42652" y="34051"/>
                            <a:pt x="43089" y="34426"/>
                          </a:cubicBezTo>
                          <a:cubicBezTo>
                            <a:pt x="42902" y="34488"/>
                            <a:pt x="42735" y="34572"/>
                            <a:pt x="42548" y="34634"/>
                          </a:cubicBezTo>
                          <a:cubicBezTo>
                            <a:pt x="42735" y="34572"/>
                            <a:pt x="42923" y="34509"/>
                            <a:pt x="43110" y="34447"/>
                          </a:cubicBezTo>
                          <a:cubicBezTo>
                            <a:pt x="43339" y="34655"/>
                            <a:pt x="43589" y="34884"/>
                            <a:pt x="43818" y="35092"/>
                          </a:cubicBezTo>
                          <a:cubicBezTo>
                            <a:pt x="43673" y="35446"/>
                            <a:pt x="43485" y="35759"/>
                            <a:pt x="43277" y="36071"/>
                          </a:cubicBezTo>
                          <a:cubicBezTo>
                            <a:pt x="42548" y="36029"/>
                            <a:pt x="41819" y="35946"/>
                            <a:pt x="41090" y="35842"/>
                          </a:cubicBezTo>
                          <a:lnTo>
                            <a:pt x="41090" y="35842"/>
                          </a:lnTo>
                          <a:cubicBezTo>
                            <a:pt x="41798" y="35967"/>
                            <a:pt x="42548" y="36050"/>
                            <a:pt x="43277" y="36092"/>
                          </a:cubicBezTo>
                          <a:cubicBezTo>
                            <a:pt x="43027" y="36467"/>
                            <a:pt x="42715" y="36842"/>
                            <a:pt x="42381" y="37175"/>
                          </a:cubicBezTo>
                          <a:cubicBezTo>
                            <a:pt x="41944" y="36821"/>
                            <a:pt x="41486" y="36467"/>
                            <a:pt x="41007" y="36154"/>
                          </a:cubicBezTo>
                          <a:cubicBezTo>
                            <a:pt x="41028" y="36050"/>
                            <a:pt x="41048" y="35946"/>
                            <a:pt x="41090" y="35842"/>
                          </a:cubicBezTo>
                          <a:cubicBezTo>
                            <a:pt x="41173" y="35530"/>
                            <a:pt x="41257" y="35217"/>
                            <a:pt x="41340" y="34884"/>
                          </a:cubicBezTo>
                          <a:cubicBezTo>
                            <a:pt x="41736" y="34842"/>
                            <a:pt x="42152" y="34759"/>
                            <a:pt x="42548" y="34634"/>
                          </a:cubicBezTo>
                          <a:lnTo>
                            <a:pt x="42548" y="34634"/>
                          </a:lnTo>
                          <a:cubicBezTo>
                            <a:pt x="42173" y="34717"/>
                            <a:pt x="41798" y="34780"/>
                            <a:pt x="41361" y="34801"/>
                          </a:cubicBezTo>
                          <a:cubicBezTo>
                            <a:pt x="41465" y="34384"/>
                            <a:pt x="41548" y="33947"/>
                            <a:pt x="41632" y="33510"/>
                          </a:cubicBezTo>
                          <a:cubicBezTo>
                            <a:pt x="41673" y="33447"/>
                            <a:pt x="41715" y="33385"/>
                            <a:pt x="41757" y="33322"/>
                          </a:cubicBezTo>
                          <a:close/>
                          <a:moveTo>
                            <a:pt x="30240" y="36154"/>
                          </a:moveTo>
                          <a:cubicBezTo>
                            <a:pt x="30927" y="36238"/>
                            <a:pt x="31594" y="36321"/>
                            <a:pt x="32260" y="36446"/>
                          </a:cubicBezTo>
                          <a:cubicBezTo>
                            <a:pt x="32135" y="36613"/>
                            <a:pt x="32010" y="36758"/>
                            <a:pt x="31864" y="36925"/>
                          </a:cubicBezTo>
                          <a:cubicBezTo>
                            <a:pt x="31798" y="36923"/>
                            <a:pt x="31732" y="36922"/>
                            <a:pt x="31666" y="36922"/>
                          </a:cubicBezTo>
                          <a:cubicBezTo>
                            <a:pt x="31066" y="36922"/>
                            <a:pt x="30468" y="37008"/>
                            <a:pt x="29886" y="37196"/>
                          </a:cubicBezTo>
                          <a:cubicBezTo>
                            <a:pt x="30011" y="36842"/>
                            <a:pt x="30136" y="36508"/>
                            <a:pt x="30240" y="36154"/>
                          </a:cubicBezTo>
                          <a:close/>
                          <a:moveTo>
                            <a:pt x="24034" y="37237"/>
                          </a:moveTo>
                          <a:cubicBezTo>
                            <a:pt x="24030" y="37250"/>
                            <a:pt x="24026" y="37264"/>
                            <a:pt x="24023" y="37278"/>
                          </a:cubicBezTo>
                          <a:lnTo>
                            <a:pt x="24023" y="37278"/>
                          </a:lnTo>
                          <a:cubicBezTo>
                            <a:pt x="24027" y="37265"/>
                            <a:pt x="24030" y="37251"/>
                            <a:pt x="24034" y="37237"/>
                          </a:cubicBezTo>
                          <a:close/>
                          <a:moveTo>
                            <a:pt x="29011" y="36071"/>
                          </a:moveTo>
                          <a:cubicBezTo>
                            <a:pt x="29157" y="36092"/>
                            <a:pt x="29282" y="36092"/>
                            <a:pt x="29428" y="36092"/>
                          </a:cubicBezTo>
                          <a:cubicBezTo>
                            <a:pt x="29678" y="36113"/>
                            <a:pt x="29907" y="36134"/>
                            <a:pt x="30136" y="36154"/>
                          </a:cubicBezTo>
                          <a:cubicBezTo>
                            <a:pt x="30073" y="36404"/>
                            <a:pt x="29990" y="36654"/>
                            <a:pt x="29927" y="36925"/>
                          </a:cubicBezTo>
                          <a:cubicBezTo>
                            <a:pt x="29886" y="37008"/>
                            <a:pt x="29844" y="37112"/>
                            <a:pt x="29803" y="37217"/>
                          </a:cubicBezTo>
                          <a:cubicBezTo>
                            <a:pt x="29657" y="37279"/>
                            <a:pt x="29511" y="37321"/>
                            <a:pt x="29365" y="37383"/>
                          </a:cubicBezTo>
                          <a:cubicBezTo>
                            <a:pt x="29324" y="37342"/>
                            <a:pt x="29261" y="37300"/>
                            <a:pt x="29219" y="37258"/>
                          </a:cubicBezTo>
                          <a:cubicBezTo>
                            <a:pt x="29157" y="37196"/>
                            <a:pt x="29094" y="37133"/>
                            <a:pt x="29032" y="37071"/>
                          </a:cubicBezTo>
                          <a:cubicBezTo>
                            <a:pt x="29157" y="36738"/>
                            <a:pt x="29303" y="36425"/>
                            <a:pt x="29428" y="36092"/>
                          </a:cubicBezTo>
                          <a:lnTo>
                            <a:pt x="29428" y="36092"/>
                          </a:lnTo>
                          <a:cubicBezTo>
                            <a:pt x="29282" y="36404"/>
                            <a:pt x="29136" y="36717"/>
                            <a:pt x="29011" y="37029"/>
                          </a:cubicBezTo>
                          <a:cubicBezTo>
                            <a:pt x="28845" y="36883"/>
                            <a:pt x="28699" y="36717"/>
                            <a:pt x="28553" y="36550"/>
                          </a:cubicBezTo>
                          <a:cubicBezTo>
                            <a:pt x="28720" y="36404"/>
                            <a:pt x="28865" y="36238"/>
                            <a:pt x="29011" y="36071"/>
                          </a:cubicBezTo>
                          <a:close/>
                          <a:moveTo>
                            <a:pt x="44776" y="36134"/>
                          </a:moveTo>
                          <a:cubicBezTo>
                            <a:pt x="44922" y="36300"/>
                            <a:pt x="45047" y="36467"/>
                            <a:pt x="45193" y="36633"/>
                          </a:cubicBezTo>
                          <a:cubicBezTo>
                            <a:pt x="45068" y="36717"/>
                            <a:pt x="44964" y="36821"/>
                            <a:pt x="44839" y="36925"/>
                          </a:cubicBezTo>
                          <a:cubicBezTo>
                            <a:pt x="44568" y="37112"/>
                            <a:pt x="44276" y="37300"/>
                            <a:pt x="43985" y="37446"/>
                          </a:cubicBezTo>
                          <a:cubicBezTo>
                            <a:pt x="44152" y="37008"/>
                            <a:pt x="44297" y="36571"/>
                            <a:pt x="44443" y="36134"/>
                          </a:cubicBezTo>
                          <a:close/>
                          <a:moveTo>
                            <a:pt x="33510" y="36696"/>
                          </a:moveTo>
                          <a:cubicBezTo>
                            <a:pt x="34051" y="36821"/>
                            <a:pt x="34572" y="36967"/>
                            <a:pt x="35113" y="37133"/>
                          </a:cubicBezTo>
                          <a:cubicBezTo>
                            <a:pt x="34988" y="37237"/>
                            <a:pt x="34863" y="37362"/>
                            <a:pt x="34738" y="37466"/>
                          </a:cubicBezTo>
                          <a:cubicBezTo>
                            <a:pt x="34301" y="37258"/>
                            <a:pt x="33864" y="37050"/>
                            <a:pt x="33447" y="36842"/>
                          </a:cubicBezTo>
                          <a:cubicBezTo>
                            <a:pt x="33468" y="36779"/>
                            <a:pt x="33489" y="36738"/>
                            <a:pt x="33510" y="36696"/>
                          </a:cubicBezTo>
                          <a:close/>
                          <a:moveTo>
                            <a:pt x="24159" y="36279"/>
                          </a:moveTo>
                          <a:cubicBezTo>
                            <a:pt x="24180" y="36363"/>
                            <a:pt x="24200" y="36446"/>
                            <a:pt x="24221" y="36529"/>
                          </a:cubicBezTo>
                          <a:cubicBezTo>
                            <a:pt x="24180" y="36633"/>
                            <a:pt x="24159" y="36717"/>
                            <a:pt x="24138" y="36800"/>
                          </a:cubicBezTo>
                          <a:cubicBezTo>
                            <a:pt x="24159" y="36717"/>
                            <a:pt x="24200" y="36633"/>
                            <a:pt x="24221" y="36550"/>
                          </a:cubicBezTo>
                          <a:cubicBezTo>
                            <a:pt x="24263" y="36738"/>
                            <a:pt x="24305" y="36946"/>
                            <a:pt x="24367" y="37133"/>
                          </a:cubicBezTo>
                          <a:cubicBezTo>
                            <a:pt x="24242" y="37237"/>
                            <a:pt x="24117" y="37342"/>
                            <a:pt x="23992" y="37446"/>
                          </a:cubicBezTo>
                          <a:cubicBezTo>
                            <a:pt x="24009" y="37396"/>
                            <a:pt x="24012" y="37333"/>
                            <a:pt x="24023" y="37278"/>
                          </a:cubicBezTo>
                          <a:lnTo>
                            <a:pt x="24023" y="37278"/>
                          </a:lnTo>
                          <a:cubicBezTo>
                            <a:pt x="24006" y="37342"/>
                            <a:pt x="23989" y="37397"/>
                            <a:pt x="23971" y="37466"/>
                          </a:cubicBezTo>
                          <a:cubicBezTo>
                            <a:pt x="23971" y="37466"/>
                            <a:pt x="23971" y="37466"/>
                            <a:pt x="23950" y="37487"/>
                          </a:cubicBezTo>
                          <a:cubicBezTo>
                            <a:pt x="23930" y="37092"/>
                            <a:pt x="23909" y="36696"/>
                            <a:pt x="23909" y="36321"/>
                          </a:cubicBezTo>
                          <a:cubicBezTo>
                            <a:pt x="23992" y="36300"/>
                            <a:pt x="24075" y="36300"/>
                            <a:pt x="24159" y="36279"/>
                          </a:cubicBezTo>
                          <a:close/>
                          <a:moveTo>
                            <a:pt x="4624" y="33989"/>
                          </a:moveTo>
                          <a:cubicBezTo>
                            <a:pt x="4520" y="34926"/>
                            <a:pt x="4166" y="35821"/>
                            <a:pt x="3541" y="36571"/>
                          </a:cubicBezTo>
                          <a:cubicBezTo>
                            <a:pt x="3166" y="36863"/>
                            <a:pt x="2771" y="37175"/>
                            <a:pt x="2396" y="37508"/>
                          </a:cubicBezTo>
                          <a:cubicBezTo>
                            <a:pt x="3083" y="36300"/>
                            <a:pt x="3812" y="35134"/>
                            <a:pt x="4624" y="33989"/>
                          </a:cubicBezTo>
                          <a:close/>
                          <a:moveTo>
                            <a:pt x="50982" y="35363"/>
                          </a:moveTo>
                          <a:lnTo>
                            <a:pt x="50982" y="35363"/>
                          </a:lnTo>
                          <a:cubicBezTo>
                            <a:pt x="50462" y="36259"/>
                            <a:pt x="49629" y="36904"/>
                            <a:pt x="48816" y="37571"/>
                          </a:cubicBezTo>
                          <a:cubicBezTo>
                            <a:pt x="48816" y="37529"/>
                            <a:pt x="48796" y="37487"/>
                            <a:pt x="48796" y="37446"/>
                          </a:cubicBezTo>
                          <a:cubicBezTo>
                            <a:pt x="48879" y="36904"/>
                            <a:pt x="48921" y="36363"/>
                            <a:pt x="48921" y="35800"/>
                          </a:cubicBezTo>
                          <a:cubicBezTo>
                            <a:pt x="49608" y="35675"/>
                            <a:pt x="50295" y="35550"/>
                            <a:pt x="50982" y="35363"/>
                          </a:cubicBezTo>
                          <a:close/>
                          <a:moveTo>
                            <a:pt x="37716" y="34405"/>
                          </a:moveTo>
                          <a:cubicBezTo>
                            <a:pt x="38442" y="34757"/>
                            <a:pt x="39167" y="35171"/>
                            <a:pt x="39851" y="35606"/>
                          </a:cubicBezTo>
                          <a:lnTo>
                            <a:pt x="39851" y="35606"/>
                          </a:lnTo>
                          <a:cubicBezTo>
                            <a:pt x="39774" y="35590"/>
                            <a:pt x="39698" y="35574"/>
                            <a:pt x="39623" y="35558"/>
                          </a:cubicBezTo>
                          <a:lnTo>
                            <a:pt x="39623" y="35558"/>
                          </a:lnTo>
                          <a:cubicBezTo>
                            <a:pt x="39702" y="35577"/>
                            <a:pt x="39782" y="35595"/>
                            <a:pt x="39861" y="35613"/>
                          </a:cubicBezTo>
                          <a:cubicBezTo>
                            <a:pt x="39858" y="35611"/>
                            <a:pt x="39855" y="35609"/>
                            <a:pt x="39851" y="35606"/>
                          </a:cubicBezTo>
                          <a:lnTo>
                            <a:pt x="39851" y="35606"/>
                          </a:lnTo>
                          <a:cubicBezTo>
                            <a:pt x="39861" y="35609"/>
                            <a:pt x="39872" y="35611"/>
                            <a:pt x="39882" y="35613"/>
                          </a:cubicBezTo>
                          <a:cubicBezTo>
                            <a:pt x="39924" y="35655"/>
                            <a:pt x="39966" y="35675"/>
                            <a:pt x="40007" y="35696"/>
                          </a:cubicBezTo>
                          <a:cubicBezTo>
                            <a:pt x="39487" y="36446"/>
                            <a:pt x="38737" y="37008"/>
                            <a:pt x="38008" y="37591"/>
                          </a:cubicBezTo>
                          <a:cubicBezTo>
                            <a:pt x="37862" y="37487"/>
                            <a:pt x="37696" y="37383"/>
                            <a:pt x="37550" y="37258"/>
                          </a:cubicBezTo>
                          <a:cubicBezTo>
                            <a:pt x="37404" y="37092"/>
                            <a:pt x="37258" y="36904"/>
                            <a:pt x="37112" y="36717"/>
                          </a:cubicBezTo>
                          <a:cubicBezTo>
                            <a:pt x="37237" y="36259"/>
                            <a:pt x="37383" y="35780"/>
                            <a:pt x="37487" y="35321"/>
                          </a:cubicBezTo>
                          <a:lnTo>
                            <a:pt x="37487" y="35321"/>
                          </a:lnTo>
                          <a:cubicBezTo>
                            <a:pt x="37362" y="35780"/>
                            <a:pt x="37237" y="36217"/>
                            <a:pt x="37071" y="36675"/>
                          </a:cubicBezTo>
                          <a:cubicBezTo>
                            <a:pt x="36946" y="36508"/>
                            <a:pt x="36800" y="36342"/>
                            <a:pt x="36654" y="36175"/>
                          </a:cubicBezTo>
                          <a:cubicBezTo>
                            <a:pt x="36613" y="36113"/>
                            <a:pt x="36550" y="36071"/>
                            <a:pt x="36508" y="36009"/>
                          </a:cubicBezTo>
                          <a:cubicBezTo>
                            <a:pt x="36654" y="35759"/>
                            <a:pt x="36779" y="35488"/>
                            <a:pt x="36862" y="35176"/>
                          </a:cubicBezTo>
                          <a:cubicBezTo>
                            <a:pt x="36904" y="35051"/>
                            <a:pt x="36946" y="34926"/>
                            <a:pt x="36967" y="34780"/>
                          </a:cubicBezTo>
                          <a:cubicBezTo>
                            <a:pt x="37050" y="34822"/>
                            <a:pt x="37133" y="34842"/>
                            <a:pt x="37217" y="34884"/>
                          </a:cubicBezTo>
                          <a:cubicBezTo>
                            <a:pt x="37029" y="35301"/>
                            <a:pt x="36842" y="35738"/>
                            <a:pt x="36654" y="36175"/>
                          </a:cubicBezTo>
                          <a:cubicBezTo>
                            <a:pt x="36862" y="35738"/>
                            <a:pt x="37071" y="35321"/>
                            <a:pt x="37300" y="34905"/>
                          </a:cubicBezTo>
                          <a:cubicBezTo>
                            <a:pt x="37383" y="34926"/>
                            <a:pt x="37466" y="34967"/>
                            <a:pt x="37550" y="34988"/>
                          </a:cubicBezTo>
                          <a:cubicBezTo>
                            <a:pt x="37529" y="35092"/>
                            <a:pt x="37508" y="35217"/>
                            <a:pt x="37487" y="35321"/>
                          </a:cubicBezTo>
                          <a:cubicBezTo>
                            <a:pt x="37508" y="35217"/>
                            <a:pt x="37550" y="35092"/>
                            <a:pt x="37571" y="34988"/>
                          </a:cubicBezTo>
                          <a:cubicBezTo>
                            <a:pt x="37612" y="34801"/>
                            <a:pt x="37675" y="34592"/>
                            <a:pt x="37716" y="34405"/>
                          </a:cubicBezTo>
                          <a:close/>
                          <a:moveTo>
                            <a:pt x="33405" y="36946"/>
                          </a:moveTo>
                          <a:cubicBezTo>
                            <a:pt x="33822" y="37154"/>
                            <a:pt x="34238" y="37362"/>
                            <a:pt x="34655" y="37529"/>
                          </a:cubicBezTo>
                          <a:cubicBezTo>
                            <a:pt x="34634" y="37571"/>
                            <a:pt x="34592" y="37591"/>
                            <a:pt x="34572" y="37612"/>
                          </a:cubicBezTo>
                          <a:cubicBezTo>
                            <a:pt x="34322" y="37466"/>
                            <a:pt x="34030" y="37342"/>
                            <a:pt x="33739" y="37258"/>
                          </a:cubicBezTo>
                          <a:cubicBezTo>
                            <a:pt x="33614" y="37217"/>
                            <a:pt x="33468" y="37175"/>
                            <a:pt x="33343" y="37154"/>
                          </a:cubicBezTo>
                          <a:cubicBezTo>
                            <a:pt x="33364" y="37071"/>
                            <a:pt x="33385" y="37008"/>
                            <a:pt x="33405" y="36946"/>
                          </a:cubicBezTo>
                          <a:close/>
                          <a:moveTo>
                            <a:pt x="36321" y="36321"/>
                          </a:moveTo>
                          <a:cubicBezTo>
                            <a:pt x="36383" y="36384"/>
                            <a:pt x="36446" y="36467"/>
                            <a:pt x="36508" y="36529"/>
                          </a:cubicBezTo>
                          <a:cubicBezTo>
                            <a:pt x="36654" y="36717"/>
                            <a:pt x="36800" y="36883"/>
                            <a:pt x="36967" y="37029"/>
                          </a:cubicBezTo>
                          <a:cubicBezTo>
                            <a:pt x="36883" y="37237"/>
                            <a:pt x="36821" y="37425"/>
                            <a:pt x="36738" y="37612"/>
                          </a:cubicBezTo>
                          <a:cubicBezTo>
                            <a:pt x="36550" y="37550"/>
                            <a:pt x="36363" y="37466"/>
                            <a:pt x="36154" y="37404"/>
                          </a:cubicBezTo>
                          <a:cubicBezTo>
                            <a:pt x="36279" y="37113"/>
                            <a:pt x="36383" y="36821"/>
                            <a:pt x="36508" y="36530"/>
                          </a:cubicBezTo>
                          <a:lnTo>
                            <a:pt x="36508" y="36530"/>
                          </a:lnTo>
                          <a:cubicBezTo>
                            <a:pt x="36383" y="36821"/>
                            <a:pt x="36258" y="37113"/>
                            <a:pt x="36154" y="37383"/>
                          </a:cubicBezTo>
                          <a:cubicBezTo>
                            <a:pt x="35967" y="37321"/>
                            <a:pt x="35759" y="37258"/>
                            <a:pt x="35571" y="37175"/>
                          </a:cubicBezTo>
                          <a:cubicBezTo>
                            <a:pt x="35842" y="36925"/>
                            <a:pt x="36113" y="36633"/>
                            <a:pt x="36321" y="36321"/>
                          </a:cubicBezTo>
                          <a:close/>
                          <a:moveTo>
                            <a:pt x="29032" y="37112"/>
                          </a:moveTo>
                          <a:cubicBezTo>
                            <a:pt x="29115" y="37217"/>
                            <a:pt x="29219" y="37300"/>
                            <a:pt x="29324" y="37404"/>
                          </a:cubicBezTo>
                          <a:cubicBezTo>
                            <a:pt x="29157" y="37466"/>
                            <a:pt x="28990" y="37550"/>
                            <a:pt x="28824" y="37633"/>
                          </a:cubicBezTo>
                          <a:cubicBezTo>
                            <a:pt x="28886" y="37466"/>
                            <a:pt x="28949" y="37300"/>
                            <a:pt x="29032" y="37112"/>
                          </a:cubicBezTo>
                          <a:close/>
                          <a:moveTo>
                            <a:pt x="58376" y="32281"/>
                          </a:moveTo>
                          <a:lnTo>
                            <a:pt x="58376" y="32281"/>
                          </a:lnTo>
                          <a:cubicBezTo>
                            <a:pt x="58625" y="33718"/>
                            <a:pt x="58376" y="35217"/>
                            <a:pt x="57459" y="36384"/>
                          </a:cubicBezTo>
                          <a:cubicBezTo>
                            <a:pt x="56564" y="36863"/>
                            <a:pt x="55647" y="37279"/>
                            <a:pt x="54669" y="37654"/>
                          </a:cubicBezTo>
                          <a:cubicBezTo>
                            <a:pt x="55168" y="36342"/>
                            <a:pt x="55564" y="35009"/>
                            <a:pt x="55814" y="33634"/>
                          </a:cubicBezTo>
                          <a:cubicBezTo>
                            <a:pt x="56689" y="33218"/>
                            <a:pt x="57563" y="32781"/>
                            <a:pt x="58376" y="32281"/>
                          </a:cubicBezTo>
                          <a:close/>
                          <a:moveTo>
                            <a:pt x="43902" y="35196"/>
                          </a:moveTo>
                          <a:cubicBezTo>
                            <a:pt x="43985" y="35280"/>
                            <a:pt x="44068" y="35342"/>
                            <a:pt x="44131" y="35426"/>
                          </a:cubicBezTo>
                          <a:cubicBezTo>
                            <a:pt x="44027" y="35655"/>
                            <a:pt x="43922" y="35884"/>
                            <a:pt x="43818" y="36113"/>
                          </a:cubicBezTo>
                          <a:cubicBezTo>
                            <a:pt x="43943" y="35884"/>
                            <a:pt x="44047" y="35675"/>
                            <a:pt x="44172" y="35467"/>
                          </a:cubicBezTo>
                          <a:cubicBezTo>
                            <a:pt x="44276" y="35571"/>
                            <a:pt x="44381" y="35696"/>
                            <a:pt x="44485" y="35800"/>
                          </a:cubicBezTo>
                          <a:cubicBezTo>
                            <a:pt x="44464" y="35905"/>
                            <a:pt x="44422" y="36009"/>
                            <a:pt x="44401" y="36113"/>
                          </a:cubicBezTo>
                          <a:lnTo>
                            <a:pt x="43818" y="36113"/>
                          </a:lnTo>
                          <a:cubicBezTo>
                            <a:pt x="44006" y="36113"/>
                            <a:pt x="44214" y="36134"/>
                            <a:pt x="44401" y="36134"/>
                          </a:cubicBezTo>
                          <a:cubicBezTo>
                            <a:pt x="44318" y="36384"/>
                            <a:pt x="44235" y="36654"/>
                            <a:pt x="44152" y="36925"/>
                          </a:cubicBezTo>
                          <a:cubicBezTo>
                            <a:pt x="44068" y="37112"/>
                            <a:pt x="44006" y="37300"/>
                            <a:pt x="43922" y="37487"/>
                          </a:cubicBezTo>
                          <a:cubicBezTo>
                            <a:pt x="43673" y="37633"/>
                            <a:pt x="43423" y="37758"/>
                            <a:pt x="43173" y="37862"/>
                          </a:cubicBezTo>
                          <a:cubicBezTo>
                            <a:pt x="43131" y="37841"/>
                            <a:pt x="43110" y="37820"/>
                            <a:pt x="43089" y="37800"/>
                          </a:cubicBezTo>
                          <a:cubicBezTo>
                            <a:pt x="43235" y="37446"/>
                            <a:pt x="43360" y="37092"/>
                            <a:pt x="43527" y="36738"/>
                          </a:cubicBezTo>
                          <a:lnTo>
                            <a:pt x="43527" y="36738"/>
                          </a:lnTo>
                          <a:cubicBezTo>
                            <a:pt x="43360" y="37071"/>
                            <a:pt x="43214" y="37425"/>
                            <a:pt x="43069" y="37779"/>
                          </a:cubicBezTo>
                          <a:cubicBezTo>
                            <a:pt x="42860" y="37571"/>
                            <a:pt x="42631" y="37383"/>
                            <a:pt x="42402" y="37196"/>
                          </a:cubicBezTo>
                          <a:cubicBezTo>
                            <a:pt x="42652" y="37008"/>
                            <a:pt x="42881" y="36800"/>
                            <a:pt x="43110" y="36571"/>
                          </a:cubicBezTo>
                          <a:cubicBezTo>
                            <a:pt x="43235" y="36425"/>
                            <a:pt x="43339" y="36259"/>
                            <a:pt x="43443" y="36092"/>
                          </a:cubicBezTo>
                          <a:cubicBezTo>
                            <a:pt x="43631" y="35800"/>
                            <a:pt x="43777" y="35509"/>
                            <a:pt x="43902" y="35196"/>
                          </a:cubicBezTo>
                          <a:close/>
                          <a:moveTo>
                            <a:pt x="36987" y="37071"/>
                          </a:moveTo>
                          <a:cubicBezTo>
                            <a:pt x="37237" y="37321"/>
                            <a:pt x="37508" y="37571"/>
                            <a:pt x="37800" y="37758"/>
                          </a:cubicBezTo>
                          <a:cubicBezTo>
                            <a:pt x="37737" y="37820"/>
                            <a:pt x="37654" y="37883"/>
                            <a:pt x="37591" y="37945"/>
                          </a:cubicBezTo>
                          <a:cubicBezTo>
                            <a:pt x="37321" y="37841"/>
                            <a:pt x="37071" y="37737"/>
                            <a:pt x="36800" y="37633"/>
                          </a:cubicBezTo>
                          <a:cubicBezTo>
                            <a:pt x="36862" y="37446"/>
                            <a:pt x="36925" y="37258"/>
                            <a:pt x="36987" y="37071"/>
                          </a:cubicBezTo>
                          <a:close/>
                          <a:moveTo>
                            <a:pt x="27970" y="36050"/>
                          </a:moveTo>
                          <a:cubicBezTo>
                            <a:pt x="28136" y="36238"/>
                            <a:pt x="28303" y="36404"/>
                            <a:pt x="28470" y="36571"/>
                          </a:cubicBezTo>
                          <a:cubicBezTo>
                            <a:pt x="27928" y="37092"/>
                            <a:pt x="27324" y="37529"/>
                            <a:pt x="26741" y="38008"/>
                          </a:cubicBezTo>
                          <a:cubicBezTo>
                            <a:pt x="26658" y="37883"/>
                            <a:pt x="26554" y="37758"/>
                            <a:pt x="26450" y="37612"/>
                          </a:cubicBezTo>
                          <a:cubicBezTo>
                            <a:pt x="26366" y="37487"/>
                            <a:pt x="26262" y="37342"/>
                            <a:pt x="26179" y="37217"/>
                          </a:cubicBezTo>
                          <a:cubicBezTo>
                            <a:pt x="26262" y="37008"/>
                            <a:pt x="26325" y="36800"/>
                            <a:pt x="26387" y="36592"/>
                          </a:cubicBezTo>
                          <a:cubicBezTo>
                            <a:pt x="26533" y="36404"/>
                            <a:pt x="26699" y="36238"/>
                            <a:pt x="26866" y="36050"/>
                          </a:cubicBezTo>
                          <a:close/>
                          <a:moveTo>
                            <a:pt x="48337" y="35884"/>
                          </a:moveTo>
                          <a:cubicBezTo>
                            <a:pt x="48442" y="36279"/>
                            <a:pt x="48525" y="36675"/>
                            <a:pt x="48629" y="37071"/>
                          </a:cubicBezTo>
                          <a:cubicBezTo>
                            <a:pt x="48587" y="37321"/>
                            <a:pt x="48546" y="37571"/>
                            <a:pt x="48504" y="37820"/>
                          </a:cubicBezTo>
                          <a:cubicBezTo>
                            <a:pt x="48421" y="37883"/>
                            <a:pt x="48317" y="37966"/>
                            <a:pt x="48213" y="38050"/>
                          </a:cubicBezTo>
                          <a:cubicBezTo>
                            <a:pt x="48108" y="37696"/>
                            <a:pt x="47983" y="37321"/>
                            <a:pt x="47859" y="36967"/>
                          </a:cubicBezTo>
                          <a:cubicBezTo>
                            <a:pt x="47963" y="36675"/>
                            <a:pt x="48067" y="36404"/>
                            <a:pt x="48171" y="36113"/>
                          </a:cubicBezTo>
                          <a:lnTo>
                            <a:pt x="48171" y="36113"/>
                          </a:lnTo>
                          <a:cubicBezTo>
                            <a:pt x="48067" y="36363"/>
                            <a:pt x="47942" y="36633"/>
                            <a:pt x="47817" y="36883"/>
                          </a:cubicBezTo>
                          <a:lnTo>
                            <a:pt x="47817" y="36863"/>
                          </a:lnTo>
                          <a:cubicBezTo>
                            <a:pt x="47921" y="36550"/>
                            <a:pt x="48004" y="36238"/>
                            <a:pt x="48088" y="35925"/>
                          </a:cubicBezTo>
                          <a:cubicBezTo>
                            <a:pt x="48129" y="35905"/>
                            <a:pt x="48171" y="35905"/>
                            <a:pt x="48233" y="35905"/>
                          </a:cubicBezTo>
                          <a:cubicBezTo>
                            <a:pt x="48275" y="35905"/>
                            <a:pt x="48296" y="35905"/>
                            <a:pt x="48337" y="35884"/>
                          </a:cubicBezTo>
                          <a:close/>
                          <a:moveTo>
                            <a:pt x="35488" y="37258"/>
                          </a:moveTo>
                          <a:cubicBezTo>
                            <a:pt x="35696" y="37342"/>
                            <a:pt x="35904" y="37404"/>
                            <a:pt x="36113" y="37487"/>
                          </a:cubicBezTo>
                          <a:cubicBezTo>
                            <a:pt x="36050" y="37654"/>
                            <a:pt x="35988" y="37800"/>
                            <a:pt x="35946" y="37966"/>
                          </a:cubicBezTo>
                          <a:cubicBezTo>
                            <a:pt x="36009" y="37820"/>
                            <a:pt x="36071" y="37654"/>
                            <a:pt x="36134" y="37487"/>
                          </a:cubicBezTo>
                          <a:cubicBezTo>
                            <a:pt x="36321" y="37550"/>
                            <a:pt x="36508" y="37633"/>
                            <a:pt x="36717" y="37716"/>
                          </a:cubicBezTo>
                          <a:cubicBezTo>
                            <a:pt x="36654" y="37862"/>
                            <a:pt x="36592" y="38029"/>
                            <a:pt x="36529" y="38175"/>
                          </a:cubicBezTo>
                          <a:cubicBezTo>
                            <a:pt x="36321" y="38112"/>
                            <a:pt x="36134" y="38050"/>
                            <a:pt x="35946" y="37966"/>
                          </a:cubicBezTo>
                          <a:cubicBezTo>
                            <a:pt x="35655" y="37862"/>
                            <a:pt x="35363" y="37737"/>
                            <a:pt x="35092" y="37612"/>
                          </a:cubicBezTo>
                          <a:cubicBezTo>
                            <a:pt x="35217" y="37508"/>
                            <a:pt x="35363" y="37383"/>
                            <a:pt x="35488" y="37258"/>
                          </a:cubicBezTo>
                          <a:close/>
                          <a:moveTo>
                            <a:pt x="40049" y="35717"/>
                          </a:moveTo>
                          <a:cubicBezTo>
                            <a:pt x="40132" y="35780"/>
                            <a:pt x="40195" y="35821"/>
                            <a:pt x="40278" y="35884"/>
                          </a:cubicBezTo>
                          <a:cubicBezTo>
                            <a:pt x="39924" y="36633"/>
                            <a:pt x="39591" y="37425"/>
                            <a:pt x="39299" y="38195"/>
                          </a:cubicBezTo>
                          <a:cubicBezTo>
                            <a:pt x="38924" y="38091"/>
                            <a:pt x="38549" y="37925"/>
                            <a:pt x="38174" y="37696"/>
                          </a:cubicBezTo>
                          <a:cubicBezTo>
                            <a:pt x="38549" y="37321"/>
                            <a:pt x="38924" y="36925"/>
                            <a:pt x="39299" y="36571"/>
                          </a:cubicBezTo>
                          <a:cubicBezTo>
                            <a:pt x="39591" y="36321"/>
                            <a:pt x="39841" y="36029"/>
                            <a:pt x="40049" y="35717"/>
                          </a:cubicBezTo>
                          <a:close/>
                          <a:moveTo>
                            <a:pt x="25741" y="36550"/>
                          </a:moveTo>
                          <a:lnTo>
                            <a:pt x="25741" y="36550"/>
                          </a:lnTo>
                          <a:cubicBezTo>
                            <a:pt x="25492" y="37112"/>
                            <a:pt x="25262" y="37696"/>
                            <a:pt x="25075" y="38279"/>
                          </a:cubicBezTo>
                          <a:cubicBezTo>
                            <a:pt x="25283" y="37696"/>
                            <a:pt x="25512" y="37133"/>
                            <a:pt x="25741" y="36550"/>
                          </a:cubicBezTo>
                          <a:close/>
                          <a:moveTo>
                            <a:pt x="25075" y="38279"/>
                          </a:moveTo>
                          <a:lnTo>
                            <a:pt x="25075" y="38279"/>
                          </a:lnTo>
                          <a:cubicBezTo>
                            <a:pt x="25075" y="38279"/>
                            <a:pt x="25075" y="38279"/>
                            <a:pt x="25075" y="38279"/>
                          </a:cubicBezTo>
                          <a:cubicBezTo>
                            <a:pt x="25075" y="38279"/>
                            <a:pt x="25075" y="38279"/>
                            <a:pt x="25075" y="38279"/>
                          </a:cubicBezTo>
                          <a:close/>
                          <a:moveTo>
                            <a:pt x="30365" y="38279"/>
                          </a:moveTo>
                          <a:lnTo>
                            <a:pt x="30365" y="38279"/>
                          </a:lnTo>
                          <a:cubicBezTo>
                            <a:pt x="30365" y="38279"/>
                            <a:pt x="30365" y="38279"/>
                            <a:pt x="30365" y="38279"/>
                          </a:cubicBezTo>
                          <a:cubicBezTo>
                            <a:pt x="30365" y="38279"/>
                            <a:pt x="30365" y="38279"/>
                            <a:pt x="30365" y="38279"/>
                          </a:cubicBezTo>
                          <a:close/>
                          <a:moveTo>
                            <a:pt x="43735" y="37987"/>
                          </a:moveTo>
                          <a:cubicBezTo>
                            <a:pt x="43693" y="38091"/>
                            <a:pt x="43652" y="38175"/>
                            <a:pt x="43610" y="38279"/>
                          </a:cubicBezTo>
                          <a:cubicBezTo>
                            <a:pt x="43548" y="38216"/>
                            <a:pt x="43506" y="38175"/>
                            <a:pt x="43443" y="38112"/>
                          </a:cubicBezTo>
                          <a:cubicBezTo>
                            <a:pt x="43548" y="38070"/>
                            <a:pt x="43631" y="38029"/>
                            <a:pt x="43735" y="37987"/>
                          </a:cubicBezTo>
                          <a:close/>
                          <a:moveTo>
                            <a:pt x="40299" y="35884"/>
                          </a:moveTo>
                          <a:cubicBezTo>
                            <a:pt x="40486" y="36009"/>
                            <a:pt x="40674" y="36154"/>
                            <a:pt x="40861" y="36279"/>
                          </a:cubicBezTo>
                          <a:cubicBezTo>
                            <a:pt x="40799" y="36488"/>
                            <a:pt x="40736" y="36696"/>
                            <a:pt x="40674" y="36925"/>
                          </a:cubicBezTo>
                          <a:cubicBezTo>
                            <a:pt x="40486" y="37404"/>
                            <a:pt x="40299" y="37883"/>
                            <a:pt x="40090" y="38362"/>
                          </a:cubicBezTo>
                          <a:cubicBezTo>
                            <a:pt x="39861" y="38341"/>
                            <a:pt x="39611" y="38299"/>
                            <a:pt x="39382" y="38237"/>
                          </a:cubicBezTo>
                          <a:cubicBezTo>
                            <a:pt x="39653" y="37425"/>
                            <a:pt x="39945" y="36654"/>
                            <a:pt x="40299" y="35884"/>
                          </a:cubicBezTo>
                          <a:close/>
                          <a:moveTo>
                            <a:pt x="36779" y="37737"/>
                          </a:moveTo>
                          <a:cubicBezTo>
                            <a:pt x="37008" y="37841"/>
                            <a:pt x="37258" y="37925"/>
                            <a:pt x="37487" y="38029"/>
                          </a:cubicBezTo>
                          <a:cubicBezTo>
                            <a:pt x="37362" y="38154"/>
                            <a:pt x="37237" y="38258"/>
                            <a:pt x="37112" y="38383"/>
                          </a:cubicBezTo>
                          <a:cubicBezTo>
                            <a:pt x="36946" y="38320"/>
                            <a:pt x="36779" y="38258"/>
                            <a:pt x="36592" y="38216"/>
                          </a:cubicBezTo>
                          <a:cubicBezTo>
                            <a:pt x="36654" y="38050"/>
                            <a:pt x="36717" y="37904"/>
                            <a:pt x="36779" y="37737"/>
                          </a:cubicBezTo>
                          <a:close/>
                          <a:moveTo>
                            <a:pt x="40944" y="36342"/>
                          </a:moveTo>
                          <a:cubicBezTo>
                            <a:pt x="41382" y="36654"/>
                            <a:pt x="41819" y="36987"/>
                            <a:pt x="42236" y="37342"/>
                          </a:cubicBezTo>
                          <a:cubicBezTo>
                            <a:pt x="42485" y="37550"/>
                            <a:pt x="42715" y="37758"/>
                            <a:pt x="42923" y="37966"/>
                          </a:cubicBezTo>
                          <a:cubicBezTo>
                            <a:pt x="42319" y="38195"/>
                            <a:pt x="41694" y="38341"/>
                            <a:pt x="41069" y="38383"/>
                          </a:cubicBezTo>
                          <a:cubicBezTo>
                            <a:pt x="41423" y="38091"/>
                            <a:pt x="41777" y="37779"/>
                            <a:pt x="42111" y="37466"/>
                          </a:cubicBezTo>
                          <a:lnTo>
                            <a:pt x="42111" y="37466"/>
                          </a:lnTo>
                          <a:cubicBezTo>
                            <a:pt x="41736" y="37779"/>
                            <a:pt x="41340" y="38070"/>
                            <a:pt x="40986" y="38383"/>
                          </a:cubicBezTo>
                          <a:cubicBezTo>
                            <a:pt x="40851" y="38393"/>
                            <a:pt x="40715" y="38398"/>
                            <a:pt x="40580" y="38398"/>
                          </a:cubicBezTo>
                          <a:cubicBezTo>
                            <a:pt x="40445" y="38398"/>
                            <a:pt x="40309" y="38393"/>
                            <a:pt x="40174" y="38383"/>
                          </a:cubicBezTo>
                          <a:cubicBezTo>
                            <a:pt x="40465" y="37696"/>
                            <a:pt x="40715" y="37029"/>
                            <a:pt x="40944" y="36342"/>
                          </a:cubicBezTo>
                          <a:close/>
                          <a:moveTo>
                            <a:pt x="47130" y="36238"/>
                          </a:moveTo>
                          <a:cubicBezTo>
                            <a:pt x="47171" y="36321"/>
                            <a:pt x="47213" y="36425"/>
                            <a:pt x="47275" y="36508"/>
                          </a:cubicBezTo>
                          <a:cubicBezTo>
                            <a:pt x="47025" y="37071"/>
                            <a:pt x="46796" y="37654"/>
                            <a:pt x="46609" y="38258"/>
                          </a:cubicBezTo>
                          <a:cubicBezTo>
                            <a:pt x="46817" y="37675"/>
                            <a:pt x="47046" y="37092"/>
                            <a:pt x="47275" y="36529"/>
                          </a:cubicBezTo>
                          <a:cubicBezTo>
                            <a:pt x="47400" y="36758"/>
                            <a:pt x="47504" y="37008"/>
                            <a:pt x="47609" y="37258"/>
                          </a:cubicBezTo>
                          <a:cubicBezTo>
                            <a:pt x="47380" y="37696"/>
                            <a:pt x="47088" y="38133"/>
                            <a:pt x="46755" y="38529"/>
                          </a:cubicBezTo>
                          <a:cubicBezTo>
                            <a:pt x="46713" y="38445"/>
                            <a:pt x="46651" y="38341"/>
                            <a:pt x="46609" y="38258"/>
                          </a:cubicBezTo>
                          <a:cubicBezTo>
                            <a:pt x="46442" y="37966"/>
                            <a:pt x="46255" y="37696"/>
                            <a:pt x="46067" y="37425"/>
                          </a:cubicBezTo>
                          <a:cubicBezTo>
                            <a:pt x="46484" y="37071"/>
                            <a:pt x="46838" y="36675"/>
                            <a:pt x="47130" y="36238"/>
                          </a:cubicBezTo>
                          <a:close/>
                          <a:moveTo>
                            <a:pt x="48421" y="38258"/>
                          </a:moveTo>
                          <a:lnTo>
                            <a:pt x="48421" y="38258"/>
                          </a:lnTo>
                          <a:cubicBezTo>
                            <a:pt x="48400" y="38362"/>
                            <a:pt x="48379" y="38466"/>
                            <a:pt x="48358" y="38570"/>
                          </a:cubicBezTo>
                          <a:cubicBezTo>
                            <a:pt x="48337" y="38508"/>
                            <a:pt x="48337" y="38445"/>
                            <a:pt x="48317" y="38404"/>
                          </a:cubicBezTo>
                          <a:cubicBezTo>
                            <a:pt x="48358" y="38362"/>
                            <a:pt x="48400" y="38320"/>
                            <a:pt x="48421" y="38258"/>
                          </a:cubicBezTo>
                          <a:close/>
                          <a:moveTo>
                            <a:pt x="38008" y="37883"/>
                          </a:moveTo>
                          <a:cubicBezTo>
                            <a:pt x="38299" y="38070"/>
                            <a:pt x="38591" y="38195"/>
                            <a:pt x="38945" y="38299"/>
                          </a:cubicBezTo>
                          <a:cubicBezTo>
                            <a:pt x="39049" y="38341"/>
                            <a:pt x="39132" y="38362"/>
                            <a:pt x="39237" y="38383"/>
                          </a:cubicBezTo>
                          <a:cubicBezTo>
                            <a:pt x="39216" y="38466"/>
                            <a:pt x="39174" y="38549"/>
                            <a:pt x="39153" y="38633"/>
                          </a:cubicBezTo>
                          <a:cubicBezTo>
                            <a:pt x="38716" y="38424"/>
                            <a:pt x="38299" y="38237"/>
                            <a:pt x="37841" y="38070"/>
                          </a:cubicBezTo>
                          <a:cubicBezTo>
                            <a:pt x="37904" y="38008"/>
                            <a:pt x="37945" y="37945"/>
                            <a:pt x="38008" y="37883"/>
                          </a:cubicBezTo>
                          <a:close/>
                          <a:moveTo>
                            <a:pt x="28490" y="36613"/>
                          </a:moveTo>
                          <a:cubicBezTo>
                            <a:pt x="28657" y="36758"/>
                            <a:pt x="28824" y="36925"/>
                            <a:pt x="28990" y="37071"/>
                          </a:cubicBezTo>
                          <a:cubicBezTo>
                            <a:pt x="28907" y="37279"/>
                            <a:pt x="28803" y="37487"/>
                            <a:pt x="28740" y="37696"/>
                          </a:cubicBezTo>
                          <a:cubicBezTo>
                            <a:pt x="28428" y="37862"/>
                            <a:pt x="28116" y="38070"/>
                            <a:pt x="27845" y="38299"/>
                          </a:cubicBezTo>
                          <a:cubicBezTo>
                            <a:pt x="27657" y="38445"/>
                            <a:pt x="27491" y="38591"/>
                            <a:pt x="27324" y="38737"/>
                          </a:cubicBezTo>
                          <a:cubicBezTo>
                            <a:pt x="27178" y="38570"/>
                            <a:pt x="27054" y="38404"/>
                            <a:pt x="26929" y="38258"/>
                          </a:cubicBezTo>
                          <a:cubicBezTo>
                            <a:pt x="27428" y="37675"/>
                            <a:pt x="27970" y="37133"/>
                            <a:pt x="28490" y="36613"/>
                          </a:cubicBezTo>
                          <a:close/>
                          <a:moveTo>
                            <a:pt x="45339" y="36800"/>
                          </a:moveTo>
                          <a:cubicBezTo>
                            <a:pt x="45464" y="36967"/>
                            <a:pt x="45588" y="37133"/>
                            <a:pt x="45693" y="37279"/>
                          </a:cubicBezTo>
                          <a:cubicBezTo>
                            <a:pt x="45151" y="37758"/>
                            <a:pt x="44610" y="38258"/>
                            <a:pt x="44131" y="38820"/>
                          </a:cubicBezTo>
                          <a:cubicBezTo>
                            <a:pt x="43985" y="38654"/>
                            <a:pt x="43818" y="38487"/>
                            <a:pt x="43652" y="38320"/>
                          </a:cubicBezTo>
                          <a:cubicBezTo>
                            <a:pt x="43693" y="38195"/>
                            <a:pt x="43756" y="38070"/>
                            <a:pt x="43797" y="37945"/>
                          </a:cubicBezTo>
                          <a:cubicBezTo>
                            <a:pt x="44152" y="37758"/>
                            <a:pt x="44506" y="37529"/>
                            <a:pt x="44839" y="37258"/>
                          </a:cubicBezTo>
                          <a:cubicBezTo>
                            <a:pt x="45005" y="37112"/>
                            <a:pt x="45172" y="36967"/>
                            <a:pt x="45339" y="36800"/>
                          </a:cubicBezTo>
                          <a:close/>
                          <a:moveTo>
                            <a:pt x="55751" y="33655"/>
                          </a:moveTo>
                          <a:lnTo>
                            <a:pt x="55751" y="33655"/>
                          </a:lnTo>
                          <a:cubicBezTo>
                            <a:pt x="55543" y="34738"/>
                            <a:pt x="55272" y="35821"/>
                            <a:pt x="54918" y="36925"/>
                          </a:cubicBezTo>
                          <a:cubicBezTo>
                            <a:pt x="54814" y="37175"/>
                            <a:pt x="54710" y="37425"/>
                            <a:pt x="54606" y="37675"/>
                          </a:cubicBezTo>
                          <a:cubicBezTo>
                            <a:pt x="54023" y="37904"/>
                            <a:pt x="53440" y="38112"/>
                            <a:pt x="52836" y="38299"/>
                          </a:cubicBezTo>
                          <a:cubicBezTo>
                            <a:pt x="52378" y="38445"/>
                            <a:pt x="51940" y="38549"/>
                            <a:pt x="51503" y="38674"/>
                          </a:cubicBezTo>
                          <a:cubicBezTo>
                            <a:pt x="51961" y="38299"/>
                            <a:pt x="52419" y="37904"/>
                            <a:pt x="52878" y="37466"/>
                          </a:cubicBezTo>
                          <a:lnTo>
                            <a:pt x="52878" y="37466"/>
                          </a:lnTo>
                          <a:cubicBezTo>
                            <a:pt x="52378" y="37883"/>
                            <a:pt x="51857" y="38279"/>
                            <a:pt x="51399" y="38695"/>
                          </a:cubicBezTo>
                          <a:cubicBezTo>
                            <a:pt x="51191" y="38758"/>
                            <a:pt x="50962" y="38799"/>
                            <a:pt x="50732" y="38841"/>
                          </a:cubicBezTo>
                          <a:cubicBezTo>
                            <a:pt x="51295" y="37612"/>
                            <a:pt x="51732" y="36363"/>
                            <a:pt x="52065" y="35071"/>
                          </a:cubicBezTo>
                          <a:cubicBezTo>
                            <a:pt x="52315" y="34988"/>
                            <a:pt x="52565" y="34926"/>
                            <a:pt x="52836" y="34842"/>
                          </a:cubicBezTo>
                          <a:cubicBezTo>
                            <a:pt x="53523" y="34592"/>
                            <a:pt x="54190" y="34343"/>
                            <a:pt x="54856" y="34051"/>
                          </a:cubicBezTo>
                          <a:lnTo>
                            <a:pt x="54856" y="34051"/>
                          </a:lnTo>
                          <a:cubicBezTo>
                            <a:pt x="54669" y="35384"/>
                            <a:pt x="53836" y="36508"/>
                            <a:pt x="52878" y="37466"/>
                          </a:cubicBezTo>
                          <a:cubicBezTo>
                            <a:pt x="53211" y="37175"/>
                            <a:pt x="53544" y="36883"/>
                            <a:pt x="53877" y="36571"/>
                          </a:cubicBezTo>
                          <a:cubicBezTo>
                            <a:pt x="54502" y="35821"/>
                            <a:pt x="54835" y="34926"/>
                            <a:pt x="54960" y="34009"/>
                          </a:cubicBezTo>
                          <a:cubicBezTo>
                            <a:pt x="55231" y="33905"/>
                            <a:pt x="55481" y="33780"/>
                            <a:pt x="55751" y="33655"/>
                          </a:cubicBezTo>
                          <a:close/>
                          <a:moveTo>
                            <a:pt x="37758" y="38175"/>
                          </a:moveTo>
                          <a:cubicBezTo>
                            <a:pt x="38216" y="38383"/>
                            <a:pt x="38653" y="38591"/>
                            <a:pt x="39091" y="38841"/>
                          </a:cubicBezTo>
                          <a:cubicBezTo>
                            <a:pt x="39070" y="38862"/>
                            <a:pt x="39070" y="38883"/>
                            <a:pt x="39070" y="38903"/>
                          </a:cubicBezTo>
                          <a:cubicBezTo>
                            <a:pt x="38529" y="38778"/>
                            <a:pt x="38008" y="38654"/>
                            <a:pt x="37487" y="38487"/>
                          </a:cubicBezTo>
                          <a:cubicBezTo>
                            <a:pt x="37571" y="38383"/>
                            <a:pt x="37654" y="38279"/>
                            <a:pt x="37758" y="38175"/>
                          </a:cubicBezTo>
                          <a:close/>
                          <a:moveTo>
                            <a:pt x="47400" y="37904"/>
                          </a:moveTo>
                          <a:cubicBezTo>
                            <a:pt x="47275" y="38237"/>
                            <a:pt x="47130" y="38570"/>
                            <a:pt x="46984" y="38903"/>
                          </a:cubicBezTo>
                          <a:cubicBezTo>
                            <a:pt x="46942" y="38841"/>
                            <a:pt x="46901" y="38778"/>
                            <a:pt x="46880" y="38716"/>
                          </a:cubicBezTo>
                          <a:cubicBezTo>
                            <a:pt x="47067" y="38445"/>
                            <a:pt x="47234" y="38175"/>
                            <a:pt x="47400" y="37904"/>
                          </a:cubicBezTo>
                          <a:close/>
                          <a:moveTo>
                            <a:pt x="39341" y="38424"/>
                          </a:moveTo>
                          <a:cubicBezTo>
                            <a:pt x="39549" y="38487"/>
                            <a:pt x="39778" y="38529"/>
                            <a:pt x="39986" y="38570"/>
                          </a:cubicBezTo>
                          <a:cubicBezTo>
                            <a:pt x="39945" y="38695"/>
                            <a:pt x="39882" y="38799"/>
                            <a:pt x="39820" y="38924"/>
                          </a:cubicBezTo>
                          <a:cubicBezTo>
                            <a:pt x="39632" y="38841"/>
                            <a:pt x="39445" y="38758"/>
                            <a:pt x="39257" y="38674"/>
                          </a:cubicBezTo>
                          <a:cubicBezTo>
                            <a:pt x="39278" y="38591"/>
                            <a:pt x="39299" y="38508"/>
                            <a:pt x="39341" y="38424"/>
                          </a:cubicBezTo>
                          <a:close/>
                          <a:moveTo>
                            <a:pt x="39174" y="38883"/>
                          </a:moveTo>
                          <a:cubicBezTo>
                            <a:pt x="39216" y="38903"/>
                            <a:pt x="39257" y="38924"/>
                            <a:pt x="39299" y="38945"/>
                          </a:cubicBezTo>
                          <a:cubicBezTo>
                            <a:pt x="39257" y="38945"/>
                            <a:pt x="39216" y="38945"/>
                            <a:pt x="39174" y="38924"/>
                          </a:cubicBezTo>
                          <a:cubicBezTo>
                            <a:pt x="39174" y="38924"/>
                            <a:pt x="39174" y="38903"/>
                            <a:pt x="39174" y="38883"/>
                          </a:cubicBezTo>
                          <a:close/>
                          <a:moveTo>
                            <a:pt x="31344" y="37466"/>
                          </a:moveTo>
                          <a:cubicBezTo>
                            <a:pt x="31010" y="37737"/>
                            <a:pt x="30677" y="38008"/>
                            <a:pt x="30365" y="38279"/>
                          </a:cubicBezTo>
                          <a:cubicBezTo>
                            <a:pt x="30094" y="38508"/>
                            <a:pt x="29823" y="38737"/>
                            <a:pt x="29573" y="38987"/>
                          </a:cubicBezTo>
                          <a:cubicBezTo>
                            <a:pt x="29844" y="38778"/>
                            <a:pt x="30136" y="38549"/>
                            <a:pt x="30406" y="38320"/>
                          </a:cubicBezTo>
                          <a:cubicBezTo>
                            <a:pt x="30719" y="38050"/>
                            <a:pt x="31052" y="37758"/>
                            <a:pt x="31344" y="37466"/>
                          </a:cubicBezTo>
                          <a:close/>
                          <a:moveTo>
                            <a:pt x="46526" y="38508"/>
                          </a:moveTo>
                          <a:cubicBezTo>
                            <a:pt x="46546" y="38570"/>
                            <a:pt x="46588" y="38633"/>
                            <a:pt x="46630" y="38695"/>
                          </a:cubicBezTo>
                          <a:cubicBezTo>
                            <a:pt x="46546" y="38799"/>
                            <a:pt x="46463" y="38883"/>
                            <a:pt x="46380" y="38987"/>
                          </a:cubicBezTo>
                          <a:cubicBezTo>
                            <a:pt x="46422" y="38820"/>
                            <a:pt x="46463" y="38674"/>
                            <a:pt x="46526" y="38508"/>
                          </a:cubicBezTo>
                          <a:close/>
                          <a:moveTo>
                            <a:pt x="35009" y="37696"/>
                          </a:moveTo>
                          <a:cubicBezTo>
                            <a:pt x="35301" y="37820"/>
                            <a:pt x="35613" y="37945"/>
                            <a:pt x="35904" y="38050"/>
                          </a:cubicBezTo>
                          <a:cubicBezTo>
                            <a:pt x="35884" y="38133"/>
                            <a:pt x="35863" y="38195"/>
                            <a:pt x="35842" y="38279"/>
                          </a:cubicBezTo>
                          <a:cubicBezTo>
                            <a:pt x="35863" y="38195"/>
                            <a:pt x="35884" y="38133"/>
                            <a:pt x="35925" y="38050"/>
                          </a:cubicBezTo>
                          <a:cubicBezTo>
                            <a:pt x="36113" y="38133"/>
                            <a:pt x="36300" y="38195"/>
                            <a:pt x="36488" y="38258"/>
                          </a:cubicBezTo>
                          <a:cubicBezTo>
                            <a:pt x="36383" y="38529"/>
                            <a:pt x="36279" y="38778"/>
                            <a:pt x="36154" y="39028"/>
                          </a:cubicBezTo>
                          <a:cubicBezTo>
                            <a:pt x="36029" y="38862"/>
                            <a:pt x="35884" y="38716"/>
                            <a:pt x="35738" y="38549"/>
                          </a:cubicBezTo>
                          <a:cubicBezTo>
                            <a:pt x="35467" y="38279"/>
                            <a:pt x="35196" y="38029"/>
                            <a:pt x="34863" y="37800"/>
                          </a:cubicBezTo>
                          <a:cubicBezTo>
                            <a:pt x="34905" y="37758"/>
                            <a:pt x="34946" y="37737"/>
                            <a:pt x="35009" y="37696"/>
                          </a:cubicBezTo>
                          <a:close/>
                          <a:moveTo>
                            <a:pt x="25596" y="36279"/>
                          </a:moveTo>
                          <a:cubicBezTo>
                            <a:pt x="25637" y="36363"/>
                            <a:pt x="25679" y="36446"/>
                            <a:pt x="25741" y="36550"/>
                          </a:cubicBezTo>
                          <a:cubicBezTo>
                            <a:pt x="25804" y="36675"/>
                            <a:pt x="25866" y="36779"/>
                            <a:pt x="25929" y="36883"/>
                          </a:cubicBezTo>
                          <a:cubicBezTo>
                            <a:pt x="25617" y="37362"/>
                            <a:pt x="25325" y="37862"/>
                            <a:pt x="25075" y="38362"/>
                          </a:cubicBezTo>
                          <a:cubicBezTo>
                            <a:pt x="25367" y="37925"/>
                            <a:pt x="25679" y="37466"/>
                            <a:pt x="26012" y="37050"/>
                          </a:cubicBezTo>
                          <a:cubicBezTo>
                            <a:pt x="26054" y="37112"/>
                            <a:pt x="26096" y="37175"/>
                            <a:pt x="26137" y="37237"/>
                          </a:cubicBezTo>
                          <a:cubicBezTo>
                            <a:pt x="25908" y="37862"/>
                            <a:pt x="25637" y="38487"/>
                            <a:pt x="25367" y="39112"/>
                          </a:cubicBezTo>
                          <a:cubicBezTo>
                            <a:pt x="25262" y="38883"/>
                            <a:pt x="25158" y="38654"/>
                            <a:pt x="25054" y="38424"/>
                          </a:cubicBezTo>
                          <a:cubicBezTo>
                            <a:pt x="25054" y="38404"/>
                            <a:pt x="25054" y="38404"/>
                            <a:pt x="25033" y="38383"/>
                          </a:cubicBezTo>
                          <a:cubicBezTo>
                            <a:pt x="24888" y="38050"/>
                            <a:pt x="24763" y="37696"/>
                            <a:pt x="24638" y="37342"/>
                          </a:cubicBezTo>
                          <a:cubicBezTo>
                            <a:pt x="24992" y="37029"/>
                            <a:pt x="25325" y="36675"/>
                            <a:pt x="25596" y="36279"/>
                          </a:cubicBezTo>
                          <a:close/>
                          <a:moveTo>
                            <a:pt x="47671" y="37383"/>
                          </a:moveTo>
                          <a:cubicBezTo>
                            <a:pt x="47796" y="37675"/>
                            <a:pt x="47900" y="37966"/>
                            <a:pt x="48004" y="38258"/>
                          </a:cubicBezTo>
                          <a:cubicBezTo>
                            <a:pt x="47692" y="38549"/>
                            <a:pt x="47380" y="38862"/>
                            <a:pt x="47130" y="39216"/>
                          </a:cubicBezTo>
                          <a:cubicBezTo>
                            <a:pt x="47109" y="39153"/>
                            <a:pt x="47067" y="39091"/>
                            <a:pt x="47046" y="39028"/>
                          </a:cubicBezTo>
                          <a:cubicBezTo>
                            <a:pt x="47255" y="38508"/>
                            <a:pt x="47442" y="37987"/>
                            <a:pt x="47629" y="37466"/>
                          </a:cubicBezTo>
                          <a:cubicBezTo>
                            <a:pt x="47629" y="37425"/>
                            <a:pt x="47650" y="37404"/>
                            <a:pt x="47671" y="37383"/>
                          </a:cubicBezTo>
                          <a:close/>
                          <a:moveTo>
                            <a:pt x="36571" y="38299"/>
                          </a:moveTo>
                          <a:cubicBezTo>
                            <a:pt x="36717" y="38341"/>
                            <a:pt x="36883" y="38404"/>
                            <a:pt x="37050" y="38445"/>
                          </a:cubicBezTo>
                          <a:cubicBezTo>
                            <a:pt x="36779" y="38695"/>
                            <a:pt x="36550" y="38966"/>
                            <a:pt x="36363" y="39257"/>
                          </a:cubicBezTo>
                          <a:cubicBezTo>
                            <a:pt x="36321" y="39216"/>
                            <a:pt x="36279" y="39153"/>
                            <a:pt x="36238" y="39112"/>
                          </a:cubicBezTo>
                          <a:cubicBezTo>
                            <a:pt x="36363" y="38841"/>
                            <a:pt x="36467" y="38570"/>
                            <a:pt x="36571" y="38299"/>
                          </a:cubicBezTo>
                          <a:close/>
                          <a:moveTo>
                            <a:pt x="63332" y="28720"/>
                          </a:moveTo>
                          <a:lnTo>
                            <a:pt x="63332" y="28720"/>
                          </a:lnTo>
                          <a:cubicBezTo>
                            <a:pt x="63374" y="29969"/>
                            <a:pt x="63311" y="31240"/>
                            <a:pt x="63165" y="32510"/>
                          </a:cubicBezTo>
                          <a:cubicBezTo>
                            <a:pt x="62853" y="32760"/>
                            <a:pt x="62541" y="33031"/>
                            <a:pt x="62249" y="33280"/>
                          </a:cubicBezTo>
                          <a:cubicBezTo>
                            <a:pt x="62541" y="33031"/>
                            <a:pt x="62853" y="32781"/>
                            <a:pt x="63145" y="32531"/>
                          </a:cubicBezTo>
                          <a:lnTo>
                            <a:pt x="63145" y="32531"/>
                          </a:lnTo>
                          <a:cubicBezTo>
                            <a:pt x="62978" y="33864"/>
                            <a:pt x="62707" y="35196"/>
                            <a:pt x="62312" y="36550"/>
                          </a:cubicBezTo>
                          <a:cubicBezTo>
                            <a:pt x="61083" y="37550"/>
                            <a:pt x="59771" y="38487"/>
                            <a:pt x="58376" y="39341"/>
                          </a:cubicBezTo>
                          <a:cubicBezTo>
                            <a:pt x="58355" y="39362"/>
                            <a:pt x="58355" y="39362"/>
                            <a:pt x="58334" y="39382"/>
                          </a:cubicBezTo>
                          <a:cubicBezTo>
                            <a:pt x="59021" y="38362"/>
                            <a:pt x="59937" y="37446"/>
                            <a:pt x="60812" y="36571"/>
                          </a:cubicBezTo>
                          <a:cubicBezTo>
                            <a:pt x="61833" y="35717"/>
                            <a:pt x="62249" y="34551"/>
                            <a:pt x="62249" y="33280"/>
                          </a:cubicBezTo>
                          <a:cubicBezTo>
                            <a:pt x="62228" y="32281"/>
                            <a:pt x="61937" y="31260"/>
                            <a:pt x="61416" y="30282"/>
                          </a:cubicBezTo>
                          <a:cubicBezTo>
                            <a:pt x="62083" y="29782"/>
                            <a:pt x="62728" y="29261"/>
                            <a:pt x="63332" y="28720"/>
                          </a:cubicBezTo>
                          <a:close/>
                          <a:moveTo>
                            <a:pt x="26158" y="37279"/>
                          </a:moveTo>
                          <a:cubicBezTo>
                            <a:pt x="26325" y="37550"/>
                            <a:pt x="26491" y="37820"/>
                            <a:pt x="26679" y="38091"/>
                          </a:cubicBezTo>
                          <a:cubicBezTo>
                            <a:pt x="26220" y="38466"/>
                            <a:pt x="25825" y="38903"/>
                            <a:pt x="25512" y="39403"/>
                          </a:cubicBezTo>
                          <a:cubicBezTo>
                            <a:pt x="25471" y="39341"/>
                            <a:pt x="25450" y="39299"/>
                            <a:pt x="25429" y="39237"/>
                          </a:cubicBezTo>
                          <a:cubicBezTo>
                            <a:pt x="25700" y="38591"/>
                            <a:pt x="25950" y="37945"/>
                            <a:pt x="26158" y="37279"/>
                          </a:cubicBezTo>
                          <a:close/>
                          <a:moveTo>
                            <a:pt x="42839" y="38362"/>
                          </a:moveTo>
                          <a:cubicBezTo>
                            <a:pt x="42715" y="38716"/>
                            <a:pt x="42590" y="39070"/>
                            <a:pt x="42485" y="39424"/>
                          </a:cubicBezTo>
                          <a:cubicBezTo>
                            <a:pt x="41715" y="39362"/>
                            <a:pt x="40986" y="39257"/>
                            <a:pt x="40236" y="39133"/>
                          </a:cubicBezTo>
                          <a:cubicBezTo>
                            <a:pt x="40257" y="39091"/>
                            <a:pt x="40278" y="39050"/>
                            <a:pt x="40318" y="39009"/>
                          </a:cubicBezTo>
                          <a:lnTo>
                            <a:pt x="40318" y="39009"/>
                          </a:lnTo>
                          <a:cubicBezTo>
                            <a:pt x="40278" y="39050"/>
                            <a:pt x="40257" y="39091"/>
                            <a:pt x="40215" y="39133"/>
                          </a:cubicBezTo>
                          <a:cubicBezTo>
                            <a:pt x="40132" y="39091"/>
                            <a:pt x="40070" y="39049"/>
                            <a:pt x="39986" y="39008"/>
                          </a:cubicBezTo>
                          <a:cubicBezTo>
                            <a:pt x="39966" y="38987"/>
                            <a:pt x="39945" y="38987"/>
                            <a:pt x="39924" y="38966"/>
                          </a:cubicBezTo>
                          <a:cubicBezTo>
                            <a:pt x="39986" y="38841"/>
                            <a:pt x="40028" y="38716"/>
                            <a:pt x="40090" y="38591"/>
                          </a:cubicBezTo>
                          <a:cubicBezTo>
                            <a:pt x="40299" y="38612"/>
                            <a:pt x="40507" y="38633"/>
                            <a:pt x="40694" y="38633"/>
                          </a:cubicBezTo>
                          <a:cubicBezTo>
                            <a:pt x="40569" y="38758"/>
                            <a:pt x="40465" y="38862"/>
                            <a:pt x="40340" y="38987"/>
                          </a:cubicBezTo>
                          <a:cubicBezTo>
                            <a:pt x="40486" y="38883"/>
                            <a:pt x="40632" y="38758"/>
                            <a:pt x="40778" y="38654"/>
                          </a:cubicBezTo>
                          <a:cubicBezTo>
                            <a:pt x="40837" y="38655"/>
                            <a:pt x="40896" y="38656"/>
                            <a:pt x="40956" y="38656"/>
                          </a:cubicBezTo>
                          <a:cubicBezTo>
                            <a:pt x="41601" y="38656"/>
                            <a:pt x="42229" y="38553"/>
                            <a:pt x="42839" y="38362"/>
                          </a:cubicBezTo>
                          <a:close/>
                          <a:moveTo>
                            <a:pt x="46942" y="39257"/>
                          </a:moveTo>
                          <a:cubicBezTo>
                            <a:pt x="46963" y="39320"/>
                            <a:pt x="46984" y="39362"/>
                            <a:pt x="47025" y="39403"/>
                          </a:cubicBezTo>
                          <a:cubicBezTo>
                            <a:pt x="47005" y="39424"/>
                            <a:pt x="47005" y="39424"/>
                            <a:pt x="47005" y="39445"/>
                          </a:cubicBezTo>
                          <a:lnTo>
                            <a:pt x="46859" y="39445"/>
                          </a:lnTo>
                          <a:cubicBezTo>
                            <a:pt x="46880" y="39382"/>
                            <a:pt x="46921" y="39320"/>
                            <a:pt x="46942" y="39257"/>
                          </a:cubicBezTo>
                          <a:close/>
                          <a:moveTo>
                            <a:pt x="43214" y="38216"/>
                          </a:moveTo>
                          <a:cubicBezTo>
                            <a:pt x="43318" y="38320"/>
                            <a:pt x="43402" y="38404"/>
                            <a:pt x="43506" y="38508"/>
                          </a:cubicBezTo>
                          <a:cubicBezTo>
                            <a:pt x="43360" y="38841"/>
                            <a:pt x="43214" y="39153"/>
                            <a:pt x="43048" y="39466"/>
                          </a:cubicBezTo>
                          <a:cubicBezTo>
                            <a:pt x="42881" y="39466"/>
                            <a:pt x="42694" y="39445"/>
                            <a:pt x="42527" y="39424"/>
                          </a:cubicBezTo>
                          <a:cubicBezTo>
                            <a:pt x="42631" y="39070"/>
                            <a:pt x="42756" y="38695"/>
                            <a:pt x="42881" y="38341"/>
                          </a:cubicBezTo>
                          <a:cubicBezTo>
                            <a:pt x="42985" y="38299"/>
                            <a:pt x="43110" y="38258"/>
                            <a:pt x="43214" y="38216"/>
                          </a:cubicBezTo>
                          <a:close/>
                          <a:moveTo>
                            <a:pt x="46734" y="38903"/>
                          </a:moveTo>
                          <a:cubicBezTo>
                            <a:pt x="46796" y="38987"/>
                            <a:pt x="46838" y="39049"/>
                            <a:pt x="46880" y="39133"/>
                          </a:cubicBezTo>
                          <a:cubicBezTo>
                            <a:pt x="46817" y="39237"/>
                            <a:pt x="46776" y="39341"/>
                            <a:pt x="46734" y="39466"/>
                          </a:cubicBezTo>
                          <a:cubicBezTo>
                            <a:pt x="46567" y="39466"/>
                            <a:pt x="46401" y="39487"/>
                            <a:pt x="46255" y="39487"/>
                          </a:cubicBezTo>
                          <a:cubicBezTo>
                            <a:pt x="46422" y="39299"/>
                            <a:pt x="46588" y="39112"/>
                            <a:pt x="46734" y="38903"/>
                          </a:cubicBezTo>
                          <a:close/>
                          <a:moveTo>
                            <a:pt x="26845" y="38341"/>
                          </a:moveTo>
                          <a:cubicBezTo>
                            <a:pt x="26970" y="38508"/>
                            <a:pt x="27095" y="38674"/>
                            <a:pt x="27199" y="38820"/>
                          </a:cubicBezTo>
                          <a:cubicBezTo>
                            <a:pt x="26970" y="39049"/>
                            <a:pt x="26741" y="39257"/>
                            <a:pt x="26533" y="39487"/>
                          </a:cubicBezTo>
                          <a:cubicBezTo>
                            <a:pt x="26345" y="39507"/>
                            <a:pt x="26158" y="39507"/>
                            <a:pt x="25950" y="39507"/>
                          </a:cubicBezTo>
                          <a:cubicBezTo>
                            <a:pt x="26220" y="39112"/>
                            <a:pt x="26533" y="38716"/>
                            <a:pt x="26845" y="38341"/>
                          </a:cubicBezTo>
                          <a:close/>
                          <a:moveTo>
                            <a:pt x="27408" y="39091"/>
                          </a:moveTo>
                          <a:cubicBezTo>
                            <a:pt x="27512" y="39237"/>
                            <a:pt x="27616" y="39362"/>
                            <a:pt x="27741" y="39507"/>
                          </a:cubicBezTo>
                          <a:cubicBezTo>
                            <a:pt x="27470" y="39487"/>
                            <a:pt x="27220" y="39487"/>
                            <a:pt x="26949" y="39487"/>
                          </a:cubicBezTo>
                          <a:cubicBezTo>
                            <a:pt x="27095" y="39341"/>
                            <a:pt x="27262" y="39216"/>
                            <a:pt x="27408" y="39091"/>
                          </a:cubicBezTo>
                          <a:close/>
                          <a:moveTo>
                            <a:pt x="28511" y="38299"/>
                          </a:moveTo>
                          <a:lnTo>
                            <a:pt x="28511" y="38299"/>
                          </a:lnTo>
                          <a:cubicBezTo>
                            <a:pt x="28366" y="38695"/>
                            <a:pt x="28241" y="39112"/>
                            <a:pt x="28116" y="39507"/>
                          </a:cubicBezTo>
                          <a:lnTo>
                            <a:pt x="27970" y="39507"/>
                          </a:lnTo>
                          <a:cubicBezTo>
                            <a:pt x="27824" y="39341"/>
                            <a:pt x="27678" y="39174"/>
                            <a:pt x="27533" y="38987"/>
                          </a:cubicBezTo>
                          <a:cubicBezTo>
                            <a:pt x="27824" y="38737"/>
                            <a:pt x="28157" y="38508"/>
                            <a:pt x="28511" y="38299"/>
                          </a:cubicBezTo>
                          <a:close/>
                          <a:moveTo>
                            <a:pt x="43548" y="38549"/>
                          </a:moveTo>
                          <a:cubicBezTo>
                            <a:pt x="43693" y="38695"/>
                            <a:pt x="43839" y="38841"/>
                            <a:pt x="43985" y="39008"/>
                          </a:cubicBezTo>
                          <a:cubicBezTo>
                            <a:pt x="43860" y="39174"/>
                            <a:pt x="43735" y="39341"/>
                            <a:pt x="43610" y="39507"/>
                          </a:cubicBezTo>
                          <a:cubicBezTo>
                            <a:pt x="43443" y="39487"/>
                            <a:pt x="43298" y="39487"/>
                            <a:pt x="43131" y="39466"/>
                          </a:cubicBezTo>
                          <a:cubicBezTo>
                            <a:pt x="43277" y="39174"/>
                            <a:pt x="43423" y="38862"/>
                            <a:pt x="43548" y="38549"/>
                          </a:cubicBezTo>
                          <a:close/>
                          <a:moveTo>
                            <a:pt x="44089" y="39112"/>
                          </a:moveTo>
                          <a:cubicBezTo>
                            <a:pt x="44214" y="39237"/>
                            <a:pt x="44339" y="39382"/>
                            <a:pt x="44443" y="39528"/>
                          </a:cubicBezTo>
                          <a:cubicBezTo>
                            <a:pt x="44193" y="39528"/>
                            <a:pt x="43964" y="39507"/>
                            <a:pt x="43714" y="39507"/>
                          </a:cubicBezTo>
                          <a:cubicBezTo>
                            <a:pt x="43818" y="39362"/>
                            <a:pt x="43943" y="39237"/>
                            <a:pt x="44089" y="39112"/>
                          </a:cubicBezTo>
                          <a:close/>
                          <a:moveTo>
                            <a:pt x="45901" y="37571"/>
                          </a:moveTo>
                          <a:cubicBezTo>
                            <a:pt x="46109" y="37883"/>
                            <a:pt x="46317" y="38195"/>
                            <a:pt x="46505" y="38508"/>
                          </a:cubicBezTo>
                          <a:cubicBezTo>
                            <a:pt x="46463" y="38674"/>
                            <a:pt x="46401" y="38862"/>
                            <a:pt x="46338" y="39028"/>
                          </a:cubicBezTo>
                          <a:cubicBezTo>
                            <a:pt x="46192" y="39195"/>
                            <a:pt x="46047" y="39341"/>
                            <a:pt x="45880" y="39507"/>
                          </a:cubicBezTo>
                          <a:cubicBezTo>
                            <a:pt x="45505" y="39507"/>
                            <a:pt x="45130" y="39528"/>
                            <a:pt x="44776" y="39528"/>
                          </a:cubicBezTo>
                          <a:cubicBezTo>
                            <a:pt x="44610" y="39320"/>
                            <a:pt x="44422" y="39133"/>
                            <a:pt x="44256" y="38945"/>
                          </a:cubicBezTo>
                          <a:cubicBezTo>
                            <a:pt x="44776" y="38466"/>
                            <a:pt x="45359" y="38029"/>
                            <a:pt x="45901" y="37571"/>
                          </a:cubicBezTo>
                          <a:close/>
                          <a:moveTo>
                            <a:pt x="29594" y="37758"/>
                          </a:moveTo>
                          <a:cubicBezTo>
                            <a:pt x="29344" y="38362"/>
                            <a:pt x="29053" y="38966"/>
                            <a:pt x="28761" y="39549"/>
                          </a:cubicBezTo>
                          <a:cubicBezTo>
                            <a:pt x="28595" y="39528"/>
                            <a:pt x="28428" y="39528"/>
                            <a:pt x="28261" y="39507"/>
                          </a:cubicBezTo>
                          <a:cubicBezTo>
                            <a:pt x="28366" y="39091"/>
                            <a:pt x="28490" y="38654"/>
                            <a:pt x="28636" y="38237"/>
                          </a:cubicBezTo>
                          <a:cubicBezTo>
                            <a:pt x="28928" y="38050"/>
                            <a:pt x="29261" y="37904"/>
                            <a:pt x="29594" y="37758"/>
                          </a:cubicBezTo>
                          <a:close/>
                          <a:moveTo>
                            <a:pt x="24929" y="38758"/>
                          </a:moveTo>
                          <a:cubicBezTo>
                            <a:pt x="25013" y="38987"/>
                            <a:pt x="25117" y="39216"/>
                            <a:pt x="25221" y="39424"/>
                          </a:cubicBezTo>
                          <a:cubicBezTo>
                            <a:pt x="25200" y="39466"/>
                            <a:pt x="25179" y="39507"/>
                            <a:pt x="25158" y="39549"/>
                          </a:cubicBezTo>
                          <a:cubicBezTo>
                            <a:pt x="24992" y="39570"/>
                            <a:pt x="24846" y="39591"/>
                            <a:pt x="24679" y="39591"/>
                          </a:cubicBezTo>
                          <a:cubicBezTo>
                            <a:pt x="24763" y="39320"/>
                            <a:pt x="24846" y="39028"/>
                            <a:pt x="24929" y="38758"/>
                          </a:cubicBezTo>
                          <a:close/>
                          <a:moveTo>
                            <a:pt x="24908" y="38737"/>
                          </a:moveTo>
                          <a:lnTo>
                            <a:pt x="24908" y="38737"/>
                          </a:lnTo>
                          <a:cubicBezTo>
                            <a:pt x="24825" y="39028"/>
                            <a:pt x="24721" y="39320"/>
                            <a:pt x="24638" y="39591"/>
                          </a:cubicBezTo>
                          <a:cubicBezTo>
                            <a:pt x="24617" y="39612"/>
                            <a:pt x="24596" y="39612"/>
                            <a:pt x="24575" y="39612"/>
                          </a:cubicBezTo>
                          <a:cubicBezTo>
                            <a:pt x="24679" y="39320"/>
                            <a:pt x="24784" y="39028"/>
                            <a:pt x="24908" y="38737"/>
                          </a:cubicBezTo>
                          <a:close/>
                          <a:moveTo>
                            <a:pt x="28095" y="39591"/>
                          </a:moveTo>
                          <a:cubicBezTo>
                            <a:pt x="28095" y="39612"/>
                            <a:pt x="28095" y="39612"/>
                            <a:pt x="28074" y="39632"/>
                          </a:cubicBezTo>
                          <a:cubicBezTo>
                            <a:pt x="28074" y="39612"/>
                            <a:pt x="28053" y="39591"/>
                            <a:pt x="28053" y="39591"/>
                          </a:cubicBezTo>
                          <a:close/>
                          <a:moveTo>
                            <a:pt x="32531" y="37279"/>
                          </a:moveTo>
                          <a:cubicBezTo>
                            <a:pt x="32760" y="37321"/>
                            <a:pt x="32968" y="37383"/>
                            <a:pt x="33176" y="37446"/>
                          </a:cubicBezTo>
                          <a:cubicBezTo>
                            <a:pt x="32885" y="38195"/>
                            <a:pt x="32552" y="38945"/>
                            <a:pt x="32197" y="39653"/>
                          </a:cubicBezTo>
                          <a:cubicBezTo>
                            <a:pt x="32052" y="39570"/>
                            <a:pt x="31927" y="39466"/>
                            <a:pt x="31781" y="39362"/>
                          </a:cubicBezTo>
                          <a:cubicBezTo>
                            <a:pt x="31989" y="38674"/>
                            <a:pt x="32239" y="37966"/>
                            <a:pt x="32531" y="37279"/>
                          </a:cubicBezTo>
                          <a:close/>
                          <a:moveTo>
                            <a:pt x="31094" y="39778"/>
                          </a:moveTo>
                          <a:lnTo>
                            <a:pt x="31094" y="39778"/>
                          </a:lnTo>
                          <a:cubicBezTo>
                            <a:pt x="31260" y="39820"/>
                            <a:pt x="31427" y="39841"/>
                            <a:pt x="31594" y="39861"/>
                          </a:cubicBezTo>
                          <a:cubicBezTo>
                            <a:pt x="31427" y="39841"/>
                            <a:pt x="31260" y="39799"/>
                            <a:pt x="31094" y="39778"/>
                          </a:cubicBezTo>
                          <a:close/>
                          <a:moveTo>
                            <a:pt x="24409" y="39799"/>
                          </a:moveTo>
                          <a:cubicBezTo>
                            <a:pt x="24388" y="39820"/>
                            <a:pt x="24388" y="39841"/>
                            <a:pt x="24367" y="39882"/>
                          </a:cubicBezTo>
                          <a:cubicBezTo>
                            <a:pt x="24367" y="39861"/>
                            <a:pt x="24367" y="39820"/>
                            <a:pt x="24346" y="39799"/>
                          </a:cubicBezTo>
                          <a:close/>
                          <a:moveTo>
                            <a:pt x="33239" y="37466"/>
                          </a:moveTo>
                          <a:cubicBezTo>
                            <a:pt x="33572" y="37591"/>
                            <a:pt x="33905" y="37737"/>
                            <a:pt x="34218" y="37925"/>
                          </a:cubicBezTo>
                          <a:cubicBezTo>
                            <a:pt x="33593" y="38529"/>
                            <a:pt x="33010" y="39195"/>
                            <a:pt x="32593" y="39924"/>
                          </a:cubicBezTo>
                          <a:cubicBezTo>
                            <a:pt x="32489" y="39841"/>
                            <a:pt x="32364" y="39778"/>
                            <a:pt x="32260" y="39695"/>
                          </a:cubicBezTo>
                          <a:cubicBezTo>
                            <a:pt x="32614" y="38966"/>
                            <a:pt x="32947" y="38216"/>
                            <a:pt x="33239" y="37466"/>
                          </a:cubicBezTo>
                          <a:close/>
                          <a:moveTo>
                            <a:pt x="32239" y="39716"/>
                          </a:moveTo>
                          <a:cubicBezTo>
                            <a:pt x="32364" y="39799"/>
                            <a:pt x="32468" y="39882"/>
                            <a:pt x="32572" y="39966"/>
                          </a:cubicBezTo>
                          <a:cubicBezTo>
                            <a:pt x="32572" y="39966"/>
                            <a:pt x="32552" y="39986"/>
                            <a:pt x="32552" y="40007"/>
                          </a:cubicBezTo>
                          <a:cubicBezTo>
                            <a:pt x="32406" y="39986"/>
                            <a:pt x="32281" y="39966"/>
                            <a:pt x="32135" y="39924"/>
                          </a:cubicBezTo>
                          <a:cubicBezTo>
                            <a:pt x="32177" y="39861"/>
                            <a:pt x="32197" y="39799"/>
                            <a:pt x="32239" y="39716"/>
                          </a:cubicBezTo>
                          <a:close/>
                          <a:moveTo>
                            <a:pt x="24471" y="37487"/>
                          </a:moveTo>
                          <a:cubicBezTo>
                            <a:pt x="24596" y="37904"/>
                            <a:pt x="24742" y="38299"/>
                            <a:pt x="24888" y="38674"/>
                          </a:cubicBezTo>
                          <a:cubicBezTo>
                            <a:pt x="24825" y="38778"/>
                            <a:pt x="24763" y="38883"/>
                            <a:pt x="24721" y="39008"/>
                          </a:cubicBezTo>
                          <a:cubicBezTo>
                            <a:pt x="24617" y="39195"/>
                            <a:pt x="24534" y="39403"/>
                            <a:pt x="24471" y="39612"/>
                          </a:cubicBezTo>
                          <a:cubicBezTo>
                            <a:pt x="24409" y="39632"/>
                            <a:pt x="24367" y="39632"/>
                            <a:pt x="24305" y="39632"/>
                          </a:cubicBezTo>
                          <a:cubicBezTo>
                            <a:pt x="24263" y="39424"/>
                            <a:pt x="24200" y="39195"/>
                            <a:pt x="24159" y="38966"/>
                          </a:cubicBezTo>
                          <a:lnTo>
                            <a:pt x="24159" y="38966"/>
                          </a:lnTo>
                          <a:cubicBezTo>
                            <a:pt x="24180" y="39195"/>
                            <a:pt x="24221" y="39424"/>
                            <a:pt x="24284" y="39632"/>
                          </a:cubicBezTo>
                          <a:cubicBezTo>
                            <a:pt x="24096" y="39653"/>
                            <a:pt x="23930" y="39674"/>
                            <a:pt x="23763" y="39695"/>
                          </a:cubicBezTo>
                          <a:cubicBezTo>
                            <a:pt x="23763" y="39142"/>
                            <a:pt x="23801" y="38607"/>
                            <a:pt x="23876" y="38056"/>
                          </a:cubicBezTo>
                          <a:lnTo>
                            <a:pt x="23876" y="38056"/>
                          </a:lnTo>
                          <a:cubicBezTo>
                            <a:pt x="23779" y="38597"/>
                            <a:pt x="23721" y="39156"/>
                            <a:pt x="23721" y="39716"/>
                          </a:cubicBezTo>
                          <a:cubicBezTo>
                            <a:pt x="23076" y="39799"/>
                            <a:pt x="22430" y="39903"/>
                            <a:pt x="21785" y="40028"/>
                          </a:cubicBezTo>
                          <a:cubicBezTo>
                            <a:pt x="22305" y="39217"/>
                            <a:pt x="23094" y="38614"/>
                            <a:pt x="23885" y="37990"/>
                          </a:cubicBezTo>
                          <a:lnTo>
                            <a:pt x="23885" y="37990"/>
                          </a:lnTo>
                          <a:cubicBezTo>
                            <a:pt x="23882" y="38012"/>
                            <a:pt x="23879" y="38034"/>
                            <a:pt x="23876" y="38056"/>
                          </a:cubicBezTo>
                          <a:lnTo>
                            <a:pt x="23876" y="38056"/>
                          </a:lnTo>
                          <a:cubicBezTo>
                            <a:pt x="23880" y="38033"/>
                            <a:pt x="23884" y="38010"/>
                            <a:pt x="23888" y="37987"/>
                          </a:cubicBezTo>
                          <a:lnTo>
                            <a:pt x="23888" y="37987"/>
                          </a:lnTo>
                          <a:cubicBezTo>
                            <a:pt x="23887" y="37988"/>
                            <a:pt x="23886" y="37989"/>
                            <a:pt x="23885" y="37990"/>
                          </a:cubicBezTo>
                          <a:lnTo>
                            <a:pt x="23885" y="37990"/>
                          </a:lnTo>
                          <a:cubicBezTo>
                            <a:pt x="23886" y="37982"/>
                            <a:pt x="23887" y="37974"/>
                            <a:pt x="23888" y="37966"/>
                          </a:cubicBezTo>
                          <a:cubicBezTo>
                            <a:pt x="23930" y="37945"/>
                            <a:pt x="23950" y="37925"/>
                            <a:pt x="23971" y="37904"/>
                          </a:cubicBezTo>
                          <a:cubicBezTo>
                            <a:pt x="23992" y="38050"/>
                            <a:pt x="23992" y="38175"/>
                            <a:pt x="24013" y="38299"/>
                          </a:cubicBezTo>
                          <a:cubicBezTo>
                            <a:pt x="24055" y="38529"/>
                            <a:pt x="24096" y="38758"/>
                            <a:pt x="24159" y="38966"/>
                          </a:cubicBezTo>
                          <a:cubicBezTo>
                            <a:pt x="24096" y="38612"/>
                            <a:pt x="24034" y="38258"/>
                            <a:pt x="23992" y="37883"/>
                          </a:cubicBezTo>
                          <a:cubicBezTo>
                            <a:pt x="24159" y="37758"/>
                            <a:pt x="24325" y="37633"/>
                            <a:pt x="24471" y="37487"/>
                          </a:cubicBezTo>
                          <a:close/>
                          <a:moveTo>
                            <a:pt x="32593" y="39966"/>
                          </a:moveTo>
                          <a:cubicBezTo>
                            <a:pt x="32614" y="39986"/>
                            <a:pt x="32656" y="40007"/>
                            <a:pt x="32676" y="40028"/>
                          </a:cubicBezTo>
                          <a:cubicBezTo>
                            <a:pt x="32635" y="40028"/>
                            <a:pt x="32593" y="40007"/>
                            <a:pt x="32572" y="40007"/>
                          </a:cubicBezTo>
                          <a:cubicBezTo>
                            <a:pt x="32572" y="39986"/>
                            <a:pt x="32593" y="39986"/>
                            <a:pt x="32593" y="39966"/>
                          </a:cubicBezTo>
                          <a:close/>
                          <a:moveTo>
                            <a:pt x="28241" y="39591"/>
                          </a:moveTo>
                          <a:cubicBezTo>
                            <a:pt x="28407" y="39591"/>
                            <a:pt x="28553" y="39612"/>
                            <a:pt x="28720" y="39612"/>
                          </a:cubicBezTo>
                          <a:cubicBezTo>
                            <a:pt x="28657" y="39757"/>
                            <a:pt x="28574" y="39903"/>
                            <a:pt x="28490" y="40070"/>
                          </a:cubicBezTo>
                          <a:cubicBezTo>
                            <a:pt x="28386" y="39966"/>
                            <a:pt x="28282" y="39861"/>
                            <a:pt x="28199" y="39736"/>
                          </a:cubicBezTo>
                          <a:cubicBezTo>
                            <a:pt x="28199" y="39695"/>
                            <a:pt x="28220" y="39653"/>
                            <a:pt x="28241" y="39591"/>
                          </a:cubicBezTo>
                          <a:close/>
                          <a:moveTo>
                            <a:pt x="45838" y="39549"/>
                          </a:moveTo>
                          <a:cubicBezTo>
                            <a:pt x="45651" y="39736"/>
                            <a:pt x="45443" y="39903"/>
                            <a:pt x="45234" y="40091"/>
                          </a:cubicBezTo>
                          <a:cubicBezTo>
                            <a:pt x="45089" y="39903"/>
                            <a:pt x="44964" y="39757"/>
                            <a:pt x="44818" y="39591"/>
                          </a:cubicBezTo>
                          <a:cubicBezTo>
                            <a:pt x="45151" y="39570"/>
                            <a:pt x="45484" y="39570"/>
                            <a:pt x="45838" y="39549"/>
                          </a:cubicBezTo>
                          <a:close/>
                          <a:moveTo>
                            <a:pt x="24575" y="39778"/>
                          </a:moveTo>
                          <a:cubicBezTo>
                            <a:pt x="24534" y="39903"/>
                            <a:pt x="24492" y="40049"/>
                            <a:pt x="24450" y="40174"/>
                          </a:cubicBezTo>
                          <a:cubicBezTo>
                            <a:pt x="24450" y="40132"/>
                            <a:pt x="24429" y="40091"/>
                            <a:pt x="24429" y="40049"/>
                          </a:cubicBezTo>
                          <a:cubicBezTo>
                            <a:pt x="24450" y="39966"/>
                            <a:pt x="24492" y="39882"/>
                            <a:pt x="24513" y="39778"/>
                          </a:cubicBezTo>
                          <a:close/>
                          <a:moveTo>
                            <a:pt x="26408" y="39632"/>
                          </a:moveTo>
                          <a:cubicBezTo>
                            <a:pt x="26241" y="39820"/>
                            <a:pt x="26096" y="40007"/>
                            <a:pt x="25929" y="40215"/>
                          </a:cubicBezTo>
                          <a:cubicBezTo>
                            <a:pt x="25866" y="40091"/>
                            <a:pt x="25804" y="39966"/>
                            <a:pt x="25741" y="39861"/>
                          </a:cubicBezTo>
                          <a:cubicBezTo>
                            <a:pt x="25783" y="39799"/>
                            <a:pt x="25825" y="39716"/>
                            <a:pt x="25866" y="39653"/>
                          </a:cubicBezTo>
                          <a:cubicBezTo>
                            <a:pt x="26054" y="39632"/>
                            <a:pt x="26241" y="39632"/>
                            <a:pt x="26408" y="39632"/>
                          </a:cubicBezTo>
                          <a:close/>
                          <a:moveTo>
                            <a:pt x="29032" y="39612"/>
                          </a:moveTo>
                          <a:cubicBezTo>
                            <a:pt x="28886" y="39799"/>
                            <a:pt x="28761" y="40007"/>
                            <a:pt x="28657" y="40215"/>
                          </a:cubicBezTo>
                          <a:cubicBezTo>
                            <a:pt x="28615" y="40195"/>
                            <a:pt x="28595" y="40174"/>
                            <a:pt x="28574" y="40132"/>
                          </a:cubicBezTo>
                          <a:cubicBezTo>
                            <a:pt x="28657" y="39966"/>
                            <a:pt x="28761" y="39799"/>
                            <a:pt x="28845" y="39612"/>
                          </a:cubicBezTo>
                          <a:close/>
                          <a:moveTo>
                            <a:pt x="40465" y="39278"/>
                          </a:moveTo>
                          <a:cubicBezTo>
                            <a:pt x="41132" y="39382"/>
                            <a:pt x="41777" y="39466"/>
                            <a:pt x="42444" y="39507"/>
                          </a:cubicBezTo>
                          <a:cubicBezTo>
                            <a:pt x="42360" y="39799"/>
                            <a:pt x="42277" y="40091"/>
                            <a:pt x="42194" y="40382"/>
                          </a:cubicBezTo>
                          <a:cubicBezTo>
                            <a:pt x="41652" y="39986"/>
                            <a:pt x="41069" y="39612"/>
                            <a:pt x="40465" y="39278"/>
                          </a:cubicBezTo>
                          <a:close/>
                          <a:moveTo>
                            <a:pt x="48129" y="38612"/>
                          </a:moveTo>
                          <a:cubicBezTo>
                            <a:pt x="48171" y="38737"/>
                            <a:pt x="48213" y="38862"/>
                            <a:pt x="48254" y="38987"/>
                          </a:cubicBezTo>
                          <a:cubicBezTo>
                            <a:pt x="48213" y="39112"/>
                            <a:pt x="48192" y="39216"/>
                            <a:pt x="48150" y="39320"/>
                          </a:cubicBezTo>
                          <a:cubicBezTo>
                            <a:pt x="48025" y="39716"/>
                            <a:pt x="47879" y="40111"/>
                            <a:pt x="47713" y="40486"/>
                          </a:cubicBezTo>
                          <a:cubicBezTo>
                            <a:pt x="47609" y="40215"/>
                            <a:pt x="47484" y="39945"/>
                            <a:pt x="47359" y="39695"/>
                          </a:cubicBezTo>
                          <a:cubicBezTo>
                            <a:pt x="47421" y="39591"/>
                            <a:pt x="47484" y="39507"/>
                            <a:pt x="47546" y="39403"/>
                          </a:cubicBezTo>
                          <a:cubicBezTo>
                            <a:pt x="47754" y="39382"/>
                            <a:pt x="47942" y="39362"/>
                            <a:pt x="48150" y="39320"/>
                          </a:cubicBezTo>
                          <a:lnTo>
                            <a:pt x="48150" y="39320"/>
                          </a:lnTo>
                          <a:cubicBezTo>
                            <a:pt x="47963" y="39341"/>
                            <a:pt x="47754" y="39362"/>
                            <a:pt x="47567" y="39382"/>
                          </a:cubicBezTo>
                          <a:cubicBezTo>
                            <a:pt x="47734" y="39133"/>
                            <a:pt x="47921" y="38862"/>
                            <a:pt x="48129" y="38612"/>
                          </a:cubicBezTo>
                          <a:close/>
                          <a:moveTo>
                            <a:pt x="31781" y="39382"/>
                          </a:moveTo>
                          <a:cubicBezTo>
                            <a:pt x="31906" y="39487"/>
                            <a:pt x="32052" y="39591"/>
                            <a:pt x="32197" y="39674"/>
                          </a:cubicBezTo>
                          <a:cubicBezTo>
                            <a:pt x="32156" y="39757"/>
                            <a:pt x="32114" y="39841"/>
                            <a:pt x="32073" y="39924"/>
                          </a:cubicBezTo>
                          <a:cubicBezTo>
                            <a:pt x="31927" y="39903"/>
                            <a:pt x="31781" y="39882"/>
                            <a:pt x="31635" y="39861"/>
                          </a:cubicBezTo>
                          <a:lnTo>
                            <a:pt x="31635" y="39861"/>
                          </a:lnTo>
                          <a:cubicBezTo>
                            <a:pt x="31781" y="39903"/>
                            <a:pt x="31927" y="39924"/>
                            <a:pt x="32052" y="39945"/>
                          </a:cubicBezTo>
                          <a:cubicBezTo>
                            <a:pt x="31968" y="40111"/>
                            <a:pt x="31885" y="40278"/>
                            <a:pt x="31802" y="40445"/>
                          </a:cubicBezTo>
                          <a:cubicBezTo>
                            <a:pt x="31677" y="40465"/>
                            <a:pt x="31573" y="40486"/>
                            <a:pt x="31448" y="40528"/>
                          </a:cubicBezTo>
                          <a:cubicBezTo>
                            <a:pt x="31510" y="40299"/>
                            <a:pt x="31573" y="40091"/>
                            <a:pt x="31635" y="39861"/>
                          </a:cubicBezTo>
                          <a:cubicBezTo>
                            <a:pt x="31677" y="39695"/>
                            <a:pt x="31739" y="39549"/>
                            <a:pt x="31781" y="39382"/>
                          </a:cubicBezTo>
                          <a:close/>
                          <a:moveTo>
                            <a:pt x="34509" y="38091"/>
                          </a:moveTo>
                          <a:cubicBezTo>
                            <a:pt x="34884" y="38341"/>
                            <a:pt x="35259" y="38612"/>
                            <a:pt x="35613" y="38903"/>
                          </a:cubicBezTo>
                          <a:cubicBezTo>
                            <a:pt x="35425" y="39466"/>
                            <a:pt x="35259" y="40028"/>
                            <a:pt x="35113" y="40590"/>
                          </a:cubicBezTo>
                          <a:cubicBezTo>
                            <a:pt x="34343" y="40382"/>
                            <a:pt x="33593" y="40195"/>
                            <a:pt x="32801" y="40049"/>
                          </a:cubicBezTo>
                          <a:cubicBezTo>
                            <a:pt x="32739" y="40007"/>
                            <a:pt x="32676" y="39966"/>
                            <a:pt x="32614" y="39924"/>
                          </a:cubicBezTo>
                          <a:cubicBezTo>
                            <a:pt x="33114" y="39216"/>
                            <a:pt x="33801" y="38654"/>
                            <a:pt x="34509" y="38091"/>
                          </a:cubicBezTo>
                          <a:close/>
                          <a:moveTo>
                            <a:pt x="42506" y="39528"/>
                          </a:moveTo>
                          <a:cubicBezTo>
                            <a:pt x="42673" y="39528"/>
                            <a:pt x="42839" y="39528"/>
                            <a:pt x="43027" y="39549"/>
                          </a:cubicBezTo>
                          <a:cubicBezTo>
                            <a:pt x="42839" y="39903"/>
                            <a:pt x="42652" y="40257"/>
                            <a:pt x="42465" y="40590"/>
                          </a:cubicBezTo>
                          <a:cubicBezTo>
                            <a:pt x="42402" y="40528"/>
                            <a:pt x="42319" y="40486"/>
                            <a:pt x="42236" y="40424"/>
                          </a:cubicBezTo>
                          <a:cubicBezTo>
                            <a:pt x="42319" y="40132"/>
                            <a:pt x="42402" y="39820"/>
                            <a:pt x="42506" y="39528"/>
                          </a:cubicBezTo>
                          <a:close/>
                          <a:moveTo>
                            <a:pt x="25075" y="39716"/>
                          </a:moveTo>
                          <a:cubicBezTo>
                            <a:pt x="24929" y="40028"/>
                            <a:pt x="24763" y="40340"/>
                            <a:pt x="24596" y="40632"/>
                          </a:cubicBezTo>
                          <a:cubicBezTo>
                            <a:pt x="24575" y="40528"/>
                            <a:pt x="24534" y="40424"/>
                            <a:pt x="24492" y="40320"/>
                          </a:cubicBezTo>
                          <a:cubicBezTo>
                            <a:pt x="24534" y="40132"/>
                            <a:pt x="24596" y="39945"/>
                            <a:pt x="24638" y="39757"/>
                          </a:cubicBezTo>
                          <a:cubicBezTo>
                            <a:pt x="24784" y="39757"/>
                            <a:pt x="24929" y="39736"/>
                            <a:pt x="25075" y="39716"/>
                          </a:cubicBezTo>
                          <a:close/>
                          <a:moveTo>
                            <a:pt x="35634" y="38924"/>
                          </a:moveTo>
                          <a:cubicBezTo>
                            <a:pt x="35780" y="39049"/>
                            <a:pt x="35904" y="39153"/>
                            <a:pt x="36050" y="39278"/>
                          </a:cubicBezTo>
                          <a:cubicBezTo>
                            <a:pt x="35821" y="39736"/>
                            <a:pt x="35592" y="40215"/>
                            <a:pt x="35342" y="40674"/>
                          </a:cubicBezTo>
                          <a:cubicBezTo>
                            <a:pt x="35301" y="40653"/>
                            <a:pt x="35238" y="40632"/>
                            <a:pt x="35196" y="40611"/>
                          </a:cubicBezTo>
                          <a:cubicBezTo>
                            <a:pt x="35321" y="40049"/>
                            <a:pt x="35467" y="39487"/>
                            <a:pt x="35634" y="38924"/>
                          </a:cubicBezTo>
                          <a:close/>
                          <a:moveTo>
                            <a:pt x="48754" y="37904"/>
                          </a:moveTo>
                          <a:cubicBezTo>
                            <a:pt x="48796" y="38362"/>
                            <a:pt x="48816" y="38799"/>
                            <a:pt x="48837" y="39237"/>
                          </a:cubicBezTo>
                          <a:cubicBezTo>
                            <a:pt x="48733" y="39237"/>
                            <a:pt x="48629" y="39257"/>
                            <a:pt x="48525" y="39278"/>
                          </a:cubicBezTo>
                          <a:cubicBezTo>
                            <a:pt x="48629" y="39257"/>
                            <a:pt x="48733" y="39257"/>
                            <a:pt x="48837" y="39237"/>
                          </a:cubicBezTo>
                          <a:lnTo>
                            <a:pt x="48837" y="39237"/>
                          </a:lnTo>
                          <a:cubicBezTo>
                            <a:pt x="48837" y="39736"/>
                            <a:pt x="48816" y="40236"/>
                            <a:pt x="48754" y="40715"/>
                          </a:cubicBezTo>
                          <a:cubicBezTo>
                            <a:pt x="48692" y="40236"/>
                            <a:pt x="48629" y="39757"/>
                            <a:pt x="48525" y="39278"/>
                          </a:cubicBezTo>
                          <a:cubicBezTo>
                            <a:pt x="48504" y="39174"/>
                            <a:pt x="48483" y="39070"/>
                            <a:pt x="48462" y="38987"/>
                          </a:cubicBezTo>
                          <a:cubicBezTo>
                            <a:pt x="48567" y="38633"/>
                            <a:pt x="48650" y="38299"/>
                            <a:pt x="48712" y="37945"/>
                          </a:cubicBezTo>
                          <a:cubicBezTo>
                            <a:pt x="48733" y="37925"/>
                            <a:pt x="48733" y="37925"/>
                            <a:pt x="48754" y="37904"/>
                          </a:cubicBezTo>
                          <a:close/>
                          <a:moveTo>
                            <a:pt x="21660" y="40257"/>
                          </a:moveTo>
                          <a:cubicBezTo>
                            <a:pt x="21639" y="40299"/>
                            <a:pt x="21618" y="40340"/>
                            <a:pt x="21597" y="40382"/>
                          </a:cubicBezTo>
                          <a:cubicBezTo>
                            <a:pt x="21535" y="40507"/>
                            <a:pt x="21493" y="40653"/>
                            <a:pt x="21451" y="40778"/>
                          </a:cubicBezTo>
                          <a:cubicBezTo>
                            <a:pt x="21514" y="40611"/>
                            <a:pt x="21597" y="40424"/>
                            <a:pt x="21660" y="40257"/>
                          </a:cubicBezTo>
                          <a:close/>
                          <a:moveTo>
                            <a:pt x="32260" y="40653"/>
                          </a:moveTo>
                          <a:cubicBezTo>
                            <a:pt x="32239" y="40694"/>
                            <a:pt x="32239" y="40736"/>
                            <a:pt x="32218" y="40778"/>
                          </a:cubicBezTo>
                          <a:cubicBezTo>
                            <a:pt x="32239" y="40736"/>
                            <a:pt x="32260" y="40694"/>
                            <a:pt x="32260" y="40653"/>
                          </a:cubicBezTo>
                          <a:close/>
                          <a:moveTo>
                            <a:pt x="36134" y="39362"/>
                          </a:moveTo>
                          <a:cubicBezTo>
                            <a:pt x="36175" y="39382"/>
                            <a:pt x="36196" y="39424"/>
                            <a:pt x="36238" y="39445"/>
                          </a:cubicBezTo>
                          <a:cubicBezTo>
                            <a:pt x="36050" y="39736"/>
                            <a:pt x="35925" y="40049"/>
                            <a:pt x="35821" y="40382"/>
                          </a:cubicBezTo>
                          <a:cubicBezTo>
                            <a:pt x="35780" y="40507"/>
                            <a:pt x="35738" y="40653"/>
                            <a:pt x="35696" y="40778"/>
                          </a:cubicBezTo>
                          <a:cubicBezTo>
                            <a:pt x="35634" y="40757"/>
                            <a:pt x="35571" y="40736"/>
                            <a:pt x="35488" y="40715"/>
                          </a:cubicBezTo>
                          <a:cubicBezTo>
                            <a:pt x="35717" y="40257"/>
                            <a:pt x="35946" y="39820"/>
                            <a:pt x="36134" y="39362"/>
                          </a:cubicBezTo>
                          <a:close/>
                          <a:moveTo>
                            <a:pt x="46151" y="39591"/>
                          </a:moveTo>
                          <a:lnTo>
                            <a:pt x="46151" y="39591"/>
                          </a:lnTo>
                          <a:cubicBezTo>
                            <a:pt x="46026" y="40007"/>
                            <a:pt x="45901" y="40424"/>
                            <a:pt x="45797" y="40840"/>
                          </a:cubicBezTo>
                          <a:cubicBezTo>
                            <a:pt x="45672" y="40653"/>
                            <a:pt x="45526" y="40486"/>
                            <a:pt x="45401" y="40299"/>
                          </a:cubicBezTo>
                          <a:cubicBezTo>
                            <a:pt x="45672" y="40070"/>
                            <a:pt x="45922" y="39841"/>
                            <a:pt x="46151" y="39591"/>
                          </a:cubicBezTo>
                          <a:close/>
                          <a:moveTo>
                            <a:pt x="70038" y="38154"/>
                          </a:moveTo>
                          <a:cubicBezTo>
                            <a:pt x="69517" y="39070"/>
                            <a:pt x="68934" y="39966"/>
                            <a:pt x="68330" y="40840"/>
                          </a:cubicBezTo>
                          <a:cubicBezTo>
                            <a:pt x="68684" y="39861"/>
                            <a:pt x="69309" y="38987"/>
                            <a:pt x="70038" y="38154"/>
                          </a:cubicBezTo>
                          <a:close/>
                          <a:moveTo>
                            <a:pt x="46713" y="39487"/>
                          </a:moveTo>
                          <a:lnTo>
                            <a:pt x="46713" y="39487"/>
                          </a:lnTo>
                          <a:cubicBezTo>
                            <a:pt x="46463" y="40007"/>
                            <a:pt x="46192" y="40507"/>
                            <a:pt x="45922" y="41028"/>
                          </a:cubicBezTo>
                          <a:cubicBezTo>
                            <a:pt x="45901" y="41007"/>
                            <a:pt x="45901" y="40986"/>
                            <a:pt x="45880" y="40965"/>
                          </a:cubicBezTo>
                          <a:cubicBezTo>
                            <a:pt x="45984" y="40486"/>
                            <a:pt x="46088" y="40007"/>
                            <a:pt x="46213" y="39528"/>
                          </a:cubicBezTo>
                          <a:cubicBezTo>
                            <a:pt x="46380" y="39528"/>
                            <a:pt x="46546" y="39507"/>
                            <a:pt x="46713" y="39487"/>
                          </a:cubicBezTo>
                          <a:close/>
                          <a:moveTo>
                            <a:pt x="28136" y="39966"/>
                          </a:moveTo>
                          <a:cubicBezTo>
                            <a:pt x="28220" y="40049"/>
                            <a:pt x="28303" y="40153"/>
                            <a:pt x="28386" y="40236"/>
                          </a:cubicBezTo>
                          <a:cubicBezTo>
                            <a:pt x="28220" y="40528"/>
                            <a:pt x="28053" y="40799"/>
                            <a:pt x="27887" y="41090"/>
                          </a:cubicBezTo>
                          <a:cubicBezTo>
                            <a:pt x="27970" y="40715"/>
                            <a:pt x="28053" y="40340"/>
                            <a:pt x="28136" y="39966"/>
                          </a:cubicBezTo>
                          <a:close/>
                          <a:moveTo>
                            <a:pt x="39153" y="39008"/>
                          </a:moveTo>
                          <a:cubicBezTo>
                            <a:pt x="39278" y="39049"/>
                            <a:pt x="39424" y="39070"/>
                            <a:pt x="39549" y="39112"/>
                          </a:cubicBezTo>
                          <a:cubicBezTo>
                            <a:pt x="39591" y="39133"/>
                            <a:pt x="39653" y="39153"/>
                            <a:pt x="39695" y="39195"/>
                          </a:cubicBezTo>
                          <a:cubicBezTo>
                            <a:pt x="39382" y="39841"/>
                            <a:pt x="39028" y="40465"/>
                            <a:pt x="38653" y="41090"/>
                          </a:cubicBezTo>
                          <a:cubicBezTo>
                            <a:pt x="38778" y="40382"/>
                            <a:pt x="38945" y="39695"/>
                            <a:pt x="39153" y="39008"/>
                          </a:cubicBezTo>
                          <a:close/>
                          <a:moveTo>
                            <a:pt x="24471" y="40486"/>
                          </a:moveTo>
                          <a:cubicBezTo>
                            <a:pt x="24492" y="40590"/>
                            <a:pt x="24513" y="40674"/>
                            <a:pt x="24534" y="40778"/>
                          </a:cubicBezTo>
                          <a:cubicBezTo>
                            <a:pt x="24471" y="40882"/>
                            <a:pt x="24429" y="40986"/>
                            <a:pt x="24367" y="41090"/>
                          </a:cubicBezTo>
                          <a:cubicBezTo>
                            <a:pt x="24350" y="41107"/>
                            <a:pt x="24333" y="41124"/>
                            <a:pt x="24328" y="41140"/>
                          </a:cubicBezTo>
                          <a:lnTo>
                            <a:pt x="24328" y="41140"/>
                          </a:lnTo>
                          <a:cubicBezTo>
                            <a:pt x="24368" y="40916"/>
                            <a:pt x="24410" y="40711"/>
                            <a:pt x="24471" y="40486"/>
                          </a:cubicBezTo>
                          <a:close/>
                          <a:moveTo>
                            <a:pt x="35176" y="40653"/>
                          </a:moveTo>
                          <a:cubicBezTo>
                            <a:pt x="35238" y="40674"/>
                            <a:pt x="35280" y="40674"/>
                            <a:pt x="35342" y="40694"/>
                          </a:cubicBezTo>
                          <a:cubicBezTo>
                            <a:pt x="35259" y="40819"/>
                            <a:pt x="35196" y="40944"/>
                            <a:pt x="35134" y="41090"/>
                          </a:cubicBezTo>
                          <a:cubicBezTo>
                            <a:pt x="35113" y="41111"/>
                            <a:pt x="35092" y="41132"/>
                            <a:pt x="35071" y="41153"/>
                          </a:cubicBezTo>
                          <a:cubicBezTo>
                            <a:pt x="35113" y="40986"/>
                            <a:pt x="35155" y="40819"/>
                            <a:pt x="35176" y="40653"/>
                          </a:cubicBezTo>
                          <a:close/>
                          <a:moveTo>
                            <a:pt x="32885" y="40091"/>
                          </a:moveTo>
                          <a:lnTo>
                            <a:pt x="32885" y="40091"/>
                          </a:lnTo>
                          <a:cubicBezTo>
                            <a:pt x="33614" y="40257"/>
                            <a:pt x="34363" y="40424"/>
                            <a:pt x="35092" y="40632"/>
                          </a:cubicBezTo>
                          <a:cubicBezTo>
                            <a:pt x="35030" y="40840"/>
                            <a:pt x="34988" y="41028"/>
                            <a:pt x="34926" y="41236"/>
                          </a:cubicBezTo>
                          <a:cubicBezTo>
                            <a:pt x="34238" y="40903"/>
                            <a:pt x="33551" y="40507"/>
                            <a:pt x="32885" y="40091"/>
                          </a:cubicBezTo>
                          <a:close/>
                          <a:moveTo>
                            <a:pt x="43089" y="39549"/>
                          </a:moveTo>
                          <a:cubicBezTo>
                            <a:pt x="43256" y="39549"/>
                            <a:pt x="43402" y="39570"/>
                            <a:pt x="43568" y="39570"/>
                          </a:cubicBezTo>
                          <a:cubicBezTo>
                            <a:pt x="43443" y="39757"/>
                            <a:pt x="43339" y="39945"/>
                            <a:pt x="43235" y="40153"/>
                          </a:cubicBezTo>
                          <a:cubicBezTo>
                            <a:pt x="43360" y="39945"/>
                            <a:pt x="43506" y="39757"/>
                            <a:pt x="43652" y="39570"/>
                          </a:cubicBezTo>
                          <a:cubicBezTo>
                            <a:pt x="43922" y="39591"/>
                            <a:pt x="44214" y="39591"/>
                            <a:pt x="44506" y="39591"/>
                          </a:cubicBezTo>
                          <a:cubicBezTo>
                            <a:pt x="44693" y="39799"/>
                            <a:pt x="44860" y="40007"/>
                            <a:pt x="45026" y="40236"/>
                          </a:cubicBezTo>
                          <a:cubicBezTo>
                            <a:pt x="44964" y="40278"/>
                            <a:pt x="44901" y="40340"/>
                            <a:pt x="44839" y="40382"/>
                          </a:cubicBezTo>
                          <a:cubicBezTo>
                            <a:pt x="44297" y="40736"/>
                            <a:pt x="43797" y="41028"/>
                            <a:pt x="43277" y="41257"/>
                          </a:cubicBezTo>
                          <a:cubicBezTo>
                            <a:pt x="43173" y="41153"/>
                            <a:pt x="43048" y="41069"/>
                            <a:pt x="42944" y="40965"/>
                          </a:cubicBezTo>
                          <a:cubicBezTo>
                            <a:pt x="42944" y="40903"/>
                            <a:pt x="42964" y="40841"/>
                            <a:pt x="42985" y="40779"/>
                          </a:cubicBezTo>
                          <a:lnTo>
                            <a:pt x="42985" y="40779"/>
                          </a:lnTo>
                          <a:cubicBezTo>
                            <a:pt x="42964" y="40841"/>
                            <a:pt x="42943" y="40903"/>
                            <a:pt x="42923" y="40965"/>
                          </a:cubicBezTo>
                          <a:cubicBezTo>
                            <a:pt x="42798" y="40840"/>
                            <a:pt x="42652" y="40736"/>
                            <a:pt x="42506" y="40632"/>
                          </a:cubicBezTo>
                          <a:cubicBezTo>
                            <a:pt x="42715" y="40278"/>
                            <a:pt x="42902" y="39903"/>
                            <a:pt x="43089" y="39549"/>
                          </a:cubicBezTo>
                          <a:close/>
                          <a:moveTo>
                            <a:pt x="25346" y="39695"/>
                          </a:moveTo>
                          <a:cubicBezTo>
                            <a:pt x="25221" y="39903"/>
                            <a:pt x="25138" y="40132"/>
                            <a:pt x="25054" y="40382"/>
                          </a:cubicBezTo>
                          <a:cubicBezTo>
                            <a:pt x="24950" y="40694"/>
                            <a:pt x="24888" y="40986"/>
                            <a:pt x="24825" y="41298"/>
                          </a:cubicBezTo>
                          <a:cubicBezTo>
                            <a:pt x="24763" y="41153"/>
                            <a:pt x="24721" y="40986"/>
                            <a:pt x="24659" y="40840"/>
                          </a:cubicBezTo>
                          <a:cubicBezTo>
                            <a:pt x="24867" y="40465"/>
                            <a:pt x="25054" y="40091"/>
                            <a:pt x="25221" y="39716"/>
                          </a:cubicBezTo>
                          <a:cubicBezTo>
                            <a:pt x="25262" y="39695"/>
                            <a:pt x="25304" y="39695"/>
                            <a:pt x="25346" y="39695"/>
                          </a:cubicBezTo>
                          <a:close/>
                          <a:moveTo>
                            <a:pt x="31677" y="40632"/>
                          </a:moveTo>
                          <a:lnTo>
                            <a:pt x="31677" y="40632"/>
                          </a:lnTo>
                          <a:cubicBezTo>
                            <a:pt x="31552" y="40882"/>
                            <a:pt x="31406" y="41132"/>
                            <a:pt x="31260" y="41361"/>
                          </a:cubicBezTo>
                          <a:cubicBezTo>
                            <a:pt x="31302" y="41132"/>
                            <a:pt x="31364" y="40882"/>
                            <a:pt x="31427" y="40653"/>
                          </a:cubicBezTo>
                          <a:cubicBezTo>
                            <a:pt x="31510" y="40653"/>
                            <a:pt x="31594" y="40653"/>
                            <a:pt x="31677" y="40632"/>
                          </a:cubicBezTo>
                          <a:close/>
                          <a:moveTo>
                            <a:pt x="42131" y="40903"/>
                          </a:moveTo>
                          <a:cubicBezTo>
                            <a:pt x="42173" y="40924"/>
                            <a:pt x="42194" y="40965"/>
                            <a:pt x="42236" y="40986"/>
                          </a:cubicBezTo>
                          <a:cubicBezTo>
                            <a:pt x="42173" y="41111"/>
                            <a:pt x="42090" y="41236"/>
                            <a:pt x="42027" y="41361"/>
                          </a:cubicBezTo>
                          <a:cubicBezTo>
                            <a:pt x="42048" y="41215"/>
                            <a:pt x="42090" y="41049"/>
                            <a:pt x="42131" y="40903"/>
                          </a:cubicBezTo>
                          <a:close/>
                          <a:moveTo>
                            <a:pt x="37425" y="38570"/>
                          </a:moveTo>
                          <a:cubicBezTo>
                            <a:pt x="37945" y="38737"/>
                            <a:pt x="38487" y="38862"/>
                            <a:pt x="39028" y="38987"/>
                          </a:cubicBezTo>
                          <a:cubicBezTo>
                            <a:pt x="38778" y="39799"/>
                            <a:pt x="38570" y="40611"/>
                            <a:pt x="38404" y="41444"/>
                          </a:cubicBezTo>
                          <a:cubicBezTo>
                            <a:pt x="37716" y="40944"/>
                            <a:pt x="37196" y="40278"/>
                            <a:pt x="36654" y="39612"/>
                          </a:cubicBezTo>
                          <a:cubicBezTo>
                            <a:pt x="36883" y="39257"/>
                            <a:pt x="37133" y="38903"/>
                            <a:pt x="37425" y="38570"/>
                          </a:cubicBezTo>
                          <a:close/>
                          <a:moveTo>
                            <a:pt x="35488" y="40736"/>
                          </a:moveTo>
                          <a:cubicBezTo>
                            <a:pt x="35550" y="40757"/>
                            <a:pt x="35613" y="40799"/>
                            <a:pt x="35696" y="40819"/>
                          </a:cubicBezTo>
                          <a:cubicBezTo>
                            <a:pt x="35634" y="41049"/>
                            <a:pt x="35571" y="41278"/>
                            <a:pt x="35550" y="41507"/>
                          </a:cubicBezTo>
                          <a:cubicBezTo>
                            <a:pt x="35425" y="41465"/>
                            <a:pt x="35301" y="41403"/>
                            <a:pt x="35176" y="41340"/>
                          </a:cubicBezTo>
                          <a:cubicBezTo>
                            <a:pt x="35280" y="41132"/>
                            <a:pt x="35384" y="40944"/>
                            <a:pt x="35488" y="40736"/>
                          </a:cubicBezTo>
                          <a:close/>
                          <a:moveTo>
                            <a:pt x="32114" y="39945"/>
                          </a:moveTo>
                          <a:cubicBezTo>
                            <a:pt x="32260" y="39986"/>
                            <a:pt x="32406" y="40007"/>
                            <a:pt x="32531" y="40028"/>
                          </a:cubicBezTo>
                          <a:cubicBezTo>
                            <a:pt x="32510" y="40070"/>
                            <a:pt x="32510" y="40111"/>
                            <a:pt x="32489" y="40153"/>
                          </a:cubicBezTo>
                          <a:cubicBezTo>
                            <a:pt x="32510" y="40111"/>
                            <a:pt x="32531" y="40070"/>
                            <a:pt x="32552" y="40028"/>
                          </a:cubicBezTo>
                          <a:cubicBezTo>
                            <a:pt x="32614" y="40049"/>
                            <a:pt x="32676" y="40049"/>
                            <a:pt x="32739" y="40070"/>
                          </a:cubicBezTo>
                          <a:cubicBezTo>
                            <a:pt x="33468" y="40507"/>
                            <a:pt x="34197" y="40903"/>
                            <a:pt x="34926" y="41257"/>
                          </a:cubicBezTo>
                          <a:cubicBezTo>
                            <a:pt x="34905" y="41340"/>
                            <a:pt x="34884" y="41403"/>
                            <a:pt x="34884" y="41486"/>
                          </a:cubicBezTo>
                          <a:cubicBezTo>
                            <a:pt x="34863" y="41507"/>
                            <a:pt x="34863" y="41507"/>
                            <a:pt x="34863" y="41528"/>
                          </a:cubicBezTo>
                          <a:cubicBezTo>
                            <a:pt x="34176" y="40924"/>
                            <a:pt x="33385" y="40486"/>
                            <a:pt x="32364" y="40403"/>
                          </a:cubicBezTo>
                          <a:cubicBezTo>
                            <a:pt x="32406" y="40320"/>
                            <a:pt x="32447" y="40236"/>
                            <a:pt x="32489" y="40153"/>
                          </a:cubicBezTo>
                          <a:lnTo>
                            <a:pt x="32489" y="40153"/>
                          </a:lnTo>
                          <a:cubicBezTo>
                            <a:pt x="32427" y="40236"/>
                            <a:pt x="32385" y="40299"/>
                            <a:pt x="32343" y="40382"/>
                          </a:cubicBezTo>
                          <a:cubicBezTo>
                            <a:pt x="32343" y="40403"/>
                            <a:pt x="32343" y="40403"/>
                            <a:pt x="32343" y="40403"/>
                          </a:cubicBezTo>
                          <a:cubicBezTo>
                            <a:pt x="32218" y="40403"/>
                            <a:pt x="32114" y="40382"/>
                            <a:pt x="32010" y="40382"/>
                          </a:cubicBezTo>
                          <a:cubicBezTo>
                            <a:pt x="31948" y="40403"/>
                            <a:pt x="31906" y="40403"/>
                            <a:pt x="31864" y="40424"/>
                          </a:cubicBezTo>
                          <a:cubicBezTo>
                            <a:pt x="31948" y="40257"/>
                            <a:pt x="32052" y="40111"/>
                            <a:pt x="32114" y="39945"/>
                          </a:cubicBezTo>
                          <a:close/>
                          <a:moveTo>
                            <a:pt x="22618" y="32822"/>
                          </a:moveTo>
                          <a:cubicBezTo>
                            <a:pt x="22618" y="33031"/>
                            <a:pt x="22638" y="33218"/>
                            <a:pt x="22638" y="33447"/>
                          </a:cubicBezTo>
                          <a:cubicBezTo>
                            <a:pt x="22638" y="34738"/>
                            <a:pt x="22034" y="35842"/>
                            <a:pt x="21201" y="36800"/>
                          </a:cubicBezTo>
                          <a:cubicBezTo>
                            <a:pt x="21160" y="36821"/>
                            <a:pt x="21118" y="36821"/>
                            <a:pt x="21077" y="36842"/>
                          </a:cubicBezTo>
                          <a:cubicBezTo>
                            <a:pt x="21118" y="36842"/>
                            <a:pt x="21160" y="36821"/>
                            <a:pt x="21201" y="36821"/>
                          </a:cubicBezTo>
                          <a:cubicBezTo>
                            <a:pt x="21014" y="37029"/>
                            <a:pt x="20806" y="37258"/>
                            <a:pt x="20598" y="37466"/>
                          </a:cubicBezTo>
                          <a:cubicBezTo>
                            <a:pt x="20847" y="37237"/>
                            <a:pt x="21118" y="37008"/>
                            <a:pt x="21368" y="36779"/>
                          </a:cubicBezTo>
                          <a:cubicBezTo>
                            <a:pt x="21597" y="36717"/>
                            <a:pt x="21826" y="36675"/>
                            <a:pt x="22055" y="36633"/>
                          </a:cubicBezTo>
                          <a:cubicBezTo>
                            <a:pt x="22659" y="36508"/>
                            <a:pt x="23284" y="36404"/>
                            <a:pt x="23888" y="36321"/>
                          </a:cubicBezTo>
                          <a:cubicBezTo>
                            <a:pt x="23888" y="36717"/>
                            <a:pt x="23909" y="37112"/>
                            <a:pt x="23930" y="37508"/>
                          </a:cubicBezTo>
                          <a:cubicBezTo>
                            <a:pt x="23097" y="38237"/>
                            <a:pt x="22284" y="39070"/>
                            <a:pt x="21764" y="40049"/>
                          </a:cubicBezTo>
                          <a:cubicBezTo>
                            <a:pt x="21431" y="40111"/>
                            <a:pt x="21097" y="40195"/>
                            <a:pt x="20764" y="40278"/>
                          </a:cubicBezTo>
                          <a:cubicBezTo>
                            <a:pt x="21077" y="39091"/>
                            <a:pt x="21493" y="37904"/>
                            <a:pt x="22014" y="36738"/>
                          </a:cubicBezTo>
                          <a:lnTo>
                            <a:pt x="22014" y="36738"/>
                          </a:lnTo>
                          <a:cubicBezTo>
                            <a:pt x="21472" y="37883"/>
                            <a:pt x="21035" y="39070"/>
                            <a:pt x="20702" y="40299"/>
                          </a:cubicBezTo>
                          <a:cubicBezTo>
                            <a:pt x="19702" y="40549"/>
                            <a:pt x="18723" y="40882"/>
                            <a:pt x="17744" y="41278"/>
                          </a:cubicBezTo>
                          <a:cubicBezTo>
                            <a:pt x="17890" y="40465"/>
                            <a:pt x="18223" y="39695"/>
                            <a:pt x="18806" y="39008"/>
                          </a:cubicBezTo>
                          <a:lnTo>
                            <a:pt x="18806" y="39008"/>
                          </a:lnTo>
                          <a:cubicBezTo>
                            <a:pt x="18161" y="39674"/>
                            <a:pt x="17661" y="40403"/>
                            <a:pt x="17494" y="41382"/>
                          </a:cubicBezTo>
                          <a:cubicBezTo>
                            <a:pt x="17349" y="41444"/>
                            <a:pt x="17182" y="41507"/>
                            <a:pt x="17036" y="41569"/>
                          </a:cubicBezTo>
                          <a:cubicBezTo>
                            <a:pt x="17265" y="40320"/>
                            <a:pt x="17557" y="39112"/>
                            <a:pt x="17973" y="37925"/>
                          </a:cubicBezTo>
                          <a:cubicBezTo>
                            <a:pt x="18973" y="37529"/>
                            <a:pt x="20014" y="37154"/>
                            <a:pt x="21077" y="36842"/>
                          </a:cubicBezTo>
                          <a:lnTo>
                            <a:pt x="21077" y="36842"/>
                          </a:lnTo>
                          <a:cubicBezTo>
                            <a:pt x="20556" y="36967"/>
                            <a:pt x="20035" y="37112"/>
                            <a:pt x="19515" y="37258"/>
                          </a:cubicBezTo>
                          <a:cubicBezTo>
                            <a:pt x="18994" y="37425"/>
                            <a:pt x="18494" y="37612"/>
                            <a:pt x="18015" y="37800"/>
                          </a:cubicBezTo>
                          <a:cubicBezTo>
                            <a:pt x="18265" y="37071"/>
                            <a:pt x="18557" y="36342"/>
                            <a:pt x="18890" y="35655"/>
                          </a:cubicBezTo>
                          <a:lnTo>
                            <a:pt x="18890" y="35655"/>
                          </a:lnTo>
                          <a:cubicBezTo>
                            <a:pt x="18515" y="36363"/>
                            <a:pt x="18203" y="37092"/>
                            <a:pt x="17932" y="37841"/>
                          </a:cubicBezTo>
                          <a:cubicBezTo>
                            <a:pt x="17161" y="38133"/>
                            <a:pt x="16412" y="38466"/>
                            <a:pt x="15703" y="38820"/>
                          </a:cubicBezTo>
                          <a:cubicBezTo>
                            <a:pt x="16328" y="38029"/>
                            <a:pt x="17057" y="37279"/>
                            <a:pt x="17765" y="36571"/>
                          </a:cubicBezTo>
                          <a:cubicBezTo>
                            <a:pt x="18640" y="35842"/>
                            <a:pt x="19077" y="34863"/>
                            <a:pt x="19181" y="33801"/>
                          </a:cubicBezTo>
                          <a:cubicBezTo>
                            <a:pt x="19452" y="33697"/>
                            <a:pt x="19744" y="33614"/>
                            <a:pt x="20035" y="33510"/>
                          </a:cubicBezTo>
                          <a:lnTo>
                            <a:pt x="20035" y="33510"/>
                          </a:lnTo>
                          <a:cubicBezTo>
                            <a:pt x="19598" y="34197"/>
                            <a:pt x="19223" y="34926"/>
                            <a:pt x="18890" y="35655"/>
                          </a:cubicBezTo>
                          <a:cubicBezTo>
                            <a:pt x="19244" y="34905"/>
                            <a:pt x="19660" y="34197"/>
                            <a:pt x="20119" y="33489"/>
                          </a:cubicBezTo>
                          <a:cubicBezTo>
                            <a:pt x="20952" y="33239"/>
                            <a:pt x="21785" y="33010"/>
                            <a:pt x="22618" y="32822"/>
                          </a:cubicBezTo>
                          <a:close/>
                          <a:moveTo>
                            <a:pt x="25575" y="40153"/>
                          </a:moveTo>
                          <a:cubicBezTo>
                            <a:pt x="25637" y="40257"/>
                            <a:pt x="25700" y="40361"/>
                            <a:pt x="25741" y="40465"/>
                          </a:cubicBezTo>
                          <a:cubicBezTo>
                            <a:pt x="25492" y="40819"/>
                            <a:pt x="25262" y="41194"/>
                            <a:pt x="25075" y="41590"/>
                          </a:cubicBezTo>
                          <a:cubicBezTo>
                            <a:pt x="25158" y="41090"/>
                            <a:pt x="25346" y="40611"/>
                            <a:pt x="25575" y="40153"/>
                          </a:cubicBezTo>
                          <a:close/>
                          <a:moveTo>
                            <a:pt x="46984" y="39466"/>
                          </a:moveTo>
                          <a:cubicBezTo>
                            <a:pt x="46817" y="39736"/>
                            <a:pt x="46671" y="40049"/>
                            <a:pt x="46588" y="40382"/>
                          </a:cubicBezTo>
                          <a:cubicBezTo>
                            <a:pt x="46442" y="40778"/>
                            <a:pt x="46359" y="41194"/>
                            <a:pt x="46297" y="41590"/>
                          </a:cubicBezTo>
                          <a:cubicBezTo>
                            <a:pt x="46213" y="41444"/>
                            <a:pt x="46109" y="41298"/>
                            <a:pt x="46026" y="41173"/>
                          </a:cubicBezTo>
                          <a:cubicBezTo>
                            <a:pt x="46317" y="40611"/>
                            <a:pt x="46588" y="40049"/>
                            <a:pt x="46838" y="39466"/>
                          </a:cubicBezTo>
                          <a:close/>
                          <a:moveTo>
                            <a:pt x="24388" y="40174"/>
                          </a:moveTo>
                          <a:cubicBezTo>
                            <a:pt x="24409" y="40215"/>
                            <a:pt x="24409" y="40257"/>
                            <a:pt x="24429" y="40299"/>
                          </a:cubicBezTo>
                          <a:cubicBezTo>
                            <a:pt x="24305" y="40694"/>
                            <a:pt x="24200" y="41090"/>
                            <a:pt x="24117" y="41486"/>
                          </a:cubicBezTo>
                          <a:cubicBezTo>
                            <a:pt x="24096" y="41528"/>
                            <a:pt x="24075" y="41569"/>
                            <a:pt x="24055" y="41611"/>
                          </a:cubicBezTo>
                          <a:cubicBezTo>
                            <a:pt x="24138" y="41132"/>
                            <a:pt x="24242" y="40653"/>
                            <a:pt x="24388" y="40174"/>
                          </a:cubicBezTo>
                          <a:close/>
                          <a:moveTo>
                            <a:pt x="28699" y="40549"/>
                          </a:moveTo>
                          <a:cubicBezTo>
                            <a:pt x="28865" y="40736"/>
                            <a:pt x="29032" y="40903"/>
                            <a:pt x="29219" y="41090"/>
                          </a:cubicBezTo>
                          <a:cubicBezTo>
                            <a:pt x="29261" y="41111"/>
                            <a:pt x="29303" y="41153"/>
                            <a:pt x="29344" y="41173"/>
                          </a:cubicBezTo>
                          <a:cubicBezTo>
                            <a:pt x="29053" y="41319"/>
                            <a:pt x="28740" y="41486"/>
                            <a:pt x="28449" y="41673"/>
                          </a:cubicBezTo>
                          <a:cubicBezTo>
                            <a:pt x="28490" y="41298"/>
                            <a:pt x="28574" y="40924"/>
                            <a:pt x="28699" y="40549"/>
                          </a:cubicBezTo>
                          <a:close/>
                          <a:moveTo>
                            <a:pt x="42277" y="41028"/>
                          </a:moveTo>
                          <a:cubicBezTo>
                            <a:pt x="42444" y="41173"/>
                            <a:pt x="42631" y="41319"/>
                            <a:pt x="42798" y="41465"/>
                          </a:cubicBezTo>
                          <a:cubicBezTo>
                            <a:pt x="42506" y="41569"/>
                            <a:pt x="42236" y="41652"/>
                            <a:pt x="41944" y="41715"/>
                          </a:cubicBezTo>
                          <a:cubicBezTo>
                            <a:pt x="41965" y="41652"/>
                            <a:pt x="41986" y="41569"/>
                            <a:pt x="41986" y="41507"/>
                          </a:cubicBezTo>
                          <a:cubicBezTo>
                            <a:pt x="42090" y="41340"/>
                            <a:pt x="42194" y="41194"/>
                            <a:pt x="42277" y="41028"/>
                          </a:cubicBezTo>
                          <a:close/>
                          <a:moveTo>
                            <a:pt x="36571" y="39757"/>
                          </a:moveTo>
                          <a:cubicBezTo>
                            <a:pt x="36904" y="40091"/>
                            <a:pt x="37237" y="40403"/>
                            <a:pt x="37550" y="40736"/>
                          </a:cubicBezTo>
                          <a:cubicBezTo>
                            <a:pt x="37800" y="41028"/>
                            <a:pt x="38091" y="41278"/>
                            <a:pt x="38383" y="41486"/>
                          </a:cubicBezTo>
                          <a:cubicBezTo>
                            <a:pt x="38383" y="41486"/>
                            <a:pt x="38383" y="41507"/>
                            <a:pt x="38383" y="41507"/>
                          </a:cubicBezTo>
                          <a:cubicBezTo>
                            <a:pt x="38341" y="41590"/>
                            <a:pt x="38279" y="41652"/>
                            <a:pt x="38237" y="41736"/>
                          </a:cubicBezTo>
                          <a:cubicBezTo>
                            <a:pt x="37508" y="41403"/>
                            <a:pt x="36779" y="41132"/>
                            <a:pt x="36029" y="40882"/>
                          </a:cubicBezTo>
                          <a:cubicBezTo>
                            <a:pt x="36154" y="40486"/>
                            <a:pt x="36342" y="40111"/>
                            <a:pt x="36571" y="39757"/>
                          </a:cubicBezTo>
                          <a:close/>
                          <a:moveTo>
                            <a:pt x="41902" y="41632"/>
                          </a:moveTo>
                          <a:cubicBezTo>
                            <a:pt x="41902" y="41673"/>
                            <a:pt x="41902" y="41694"/>
                            <a:pt x="41881" y="41736"/>
                          </a:cubicBezTo>
                          <a:lnTo>
                            <a:pt x="41840" y="41736"/>
                          </a:lnTo>
                          <a:cubicBezTo>
                            <a:pt x="41861" y="41715"/>
                            <a:pt x="41881" y="41673"/>
                            <a:pt x="41902" y="41632"/>
                          </a:cubicBezTo>
                          <a:close/>
                          <a:moveTo>
                            <a:pt x="39778" y="39237"/>
                          </a:moveTo>
                          <a:cubicBezTo>
                            <a:pt x="39861" y="39278"/>
                            <a:pt x="39924" y="39320"/>
                            <a:pt x="39986" y="39362"/>
                          </a:cubicBezTo>
                          <a:cubicBezTo>
                            <a:pt x="39424" y="40028"/>
                            <a:pt x="39028" y="40799"/>
                            <a:pt x="38966" y="41777"/>
                          </a:cubicBezTo>
                          <a:lnTo>
                            <a:pt x="38945" y="41777"/>
                          </a:lnTo>
                          <a:cubicBezTo>
                            <a:pt x="38820" y="41715"/>
                            <a:pt x="38695" y="41632"/>
                            <a:pt x="38570" y="41548"/>
                          </a:cubicBezTo>
                          <a:cubicBezTo>
                            <a:pt x="38570" y="41528"/>
                            <a:pt x="38570" y="41486"/>
                            <a:pt x="38591" y="41444"/>
                          </a:cubicBezTo>
                          <a:cubicBezTo>
                            <a:pt x="38591" y="41444"/>
                            <a:pt x="38591" y="41423"/>
                            <a:pt x="38591" y="41423"/>
                          </a:cubicBezTo>
                          <a:cubicBezTo>
                            <a:pt x="39028" y="40715"/>
                            <a:pt x="39424" y="39986"/>
                            <a:pt x="39778" y="39237"/>
                          </a:cubicBezTo>
                          <a:close/>
                          <a:moveTo>
                            <a:pt x="24305" y="39799"/>
                          </a:moveTo>
                          <a:cubicBezTo>
                            <a:pt x="24325" y="39861"/>
                            <a:pt x="24325" y="39924"/>
                            <a:pt x="24346" y="39966"/>
                          </a:cubicBezTo>
                          <a:cubicBezTo>
                            <a:pt x="24138" y="40570"/>
                            <a:pt x="24013" y="41194"/>
                            <a:pt x="23930" y="41798"/>
                          </a:cubicBezTo>
                          <a:cubicBezTo>
                            <a:pt x="23909" y="41819"/>
                            <a:pt x="23909" y="41819"/>
                            <a:pt x="23909" y="41840"/>
                          </a:cubicBezTo>
                          <a:cubicBezTo>
                            <a:pt x="23805" y="41173"/>
                            <a:pt x="23763" y="40528"/>
                            <a:pt x="23763" y="39882"/>
                          </a:cubicBezTo>
                          <a:cubicBezTo>
                            <a:pt x="23930" y="39861"/>
                            <a:pt x="24117" y="39820"/>
                            <a:pt x="24305" y="39799"/>
                          </a:cubicBezTo>
                          <a:close/>
                          <a:moveTo>
                            <a:pt x="40028" y="39403"/>
                          </a:moveTo>
                          <a:cubicBezTo>
                            <a:pt x="40736" y="39841"/>
                            <a:pt x="41423" y="40320"/>
                            <a:pt x="42069" y="40861"/>
                          </a:cubicBezTo>
                          <a:cubicBezTo>
                            <a:pt x="42027" y="41069"/>
                            <a:pt x="41986" y="41298"/>
                            <a:pt x="41923" y="41507"/>
                          </a:cubicBezTo>
                          <a:cubicBezTo>
                            <a:pt x="41881" y="41590"/>
                            <a:pt x="41840" y="41673"/>
                            <a:pt x="41777" y="41757"/>
                          </a:cubicBezTo>
                          <a:cubicBezTo>
                            <a:pt x="41301" y="41852"/>
                            <a:pt x="40825" y="41899"/>
                            <a:pt x="40334" y="41899"/>
                          </a:cubicBezTo>
                          <a:cubicBezTo>
                            <a:pt x="39965" y="41899"/>
                            <a:pt x="39588" y="41873"/>
                            <a:pt x="39195" y="41819"/>
                          </a:cubicBezTo>
                          <a:cubicBezTo>
                            <a:pt x="39257" y="40965"/>
                            <a:pt x="39528" y="40132"/>
                            <a:pt x="40028" y="39403"/>
                          </a:cubicBezTo>
                          <a:close/>
                          <a:moveTo>
                            <a:pt x="66643" y="32760"/>
                          </a:moveTo>
                          <a:cubicBezTo>
                            <a:pt x="66456" y="34155"/>
                            <a:pt x="66123" y="35530"/>
                            <a:pt x="65665" y="36925"/>
                          </a:cubicBezTo>
                          <a:cubicBezTo>
                            <a:pt x="65644" y="37008"/>
                            <a:pt x="65602" y="37092"/>
                            <a:pt x="65560" y="37175"/>
                          </a:cubicBezTo>
                          <a:cubicBezTo>
                            <a:pt x="64103" y="38716"/>
                            <a:pt x="62520" y="40091"/>
                            <a:pt x="60791" y="41298"/>
                          </a:cubicBezTo>
                          <a:cubicBezTo>
                            <a:pt x="60916" y="40486"/>
                            <a:pt x="61270" y="39716"/>
                            <a:pt x="61833" y="39008"/>
                          </a:cubicBezTo>
                          <a:lnTo>
                            <a:pt x="61833" y="39008"/>
                          </a:lnTo>
                          <a:cubicBezTo>
                            <a:pt x="61166" y="39695"/>
                            <a:pt x="60666" y="40465"/>
                            <a:pt x="60521" y="41486"/>
                          </a:cubicBezTo>
                          <a:cubicBezTo>
                            <a:pt x="60229" y="41673"/>
                            <a:pt x="59958" y="41861"/>
                            <a:pt x="59667" y="42048"/>
                          </a:cubicBezTo>
                          <a:cubicBezTo>
                            <a:pt x="59813" y="41840"/>
                            <a:pt x="59979" y="41632"/>
                            <a:pt x="60125" y="41423"/>
                          </a:cubicBezTo>
                          <a:cubicBezTo>
                            <a:pt x="61020" y="39945"/>
                            <a:pt x="61749" y="38445"/>
                            <a:pt x="62270" y="36883"/>
                          </a:cubicBezTo>
                          <a:cubicBezTo>
                            <a:pt x="63478" y="35967"/>
                            <a:pt x="64602" y="34947"/>
                            <a:pt x="65644" y="33864"/>
                          </a:cubicBezTo>
                          <a:lnTo>
                            <a:pt x="65644" y="33864"/>
                          </a:lnTo>
                          <a:cubicBezTo>
                            <a:pt x="65498" y="35280"/>
                            <a:pt x="64644" y="36446"/>
                            <a:pt x="63624" y="37466"/>
                          </a:cubicBezTo>
                          <a:cubicBezTo>
                            <a:pt x="63978" y="37175"/>
                            <a:pt x="64311" y="36883"/>
                            <a:pt x="64623" y="36571"/>
                          </a:cubicBezTo>
                          <a:cubicBezTo>
                            <a:pt x="65311" y="35759"/>
                            <a:pt x="65665" y="34759"/>
                            <a:pt x="65748" y="33759"/>
                          </a:cubicBezTo>
                          <a:cubicBezTo>
                            <a:pt x="66060" y="33426"/>
                            <a:pt x="66352" y="33093"/>
                            <a:pt x="66643" y="32760"/>
                          </a:cubicBezTo>
                          <a:close/>
                          <a:moveTo>
                            <a:pt x="38549" y="41590"/>
                          </a:moveTo>
                          <a:cubicBezTo>
                            <a:pt x="38695" y="41673"/>
                            <a:pt x="38820" y="41736"/>
                            <a:pt x="38966" y="41798"/>
                          </a:cubicBezTo>
                          <a:cubicBezTo>
                            <a:pt x="38945" y="41882"/>
                            <a:pt x="38945" y="41986"/>
                            <a:pt x="38945" y="42069"/>
                          </a:cubicBezTo>
                          <a:cubicBezTo>
                            <a:pt x="38799" y="42006"/>
                            <a:pt x="38653" y="41923"/>
                            <a:pt x="38508" y="41861"/>
                          </a:cubicBezTo>
                          <a:cubicBezTo>
                            <a:pt x="38529" y="41777"/>
                            <a:pt x="38549" y="41673"/>
                            <a:pt x="38549" y="41590"/>
                          </a:cubicBezTo>
                          <a:close/>
                          <a:moveTo>
                            <a:pt x="23992" y="42048"/>
                          </a:moveTo>
                          <a:lnTo>
                            <a:pt x="23971" y="42111"/>
                          </a:lnTo>
                          <a:cubicBezTo>
                            <a:pt x="23971" y="42090"/>
                            <a:pt x="23971" y="42069"/>
                            <a:pt x="23971" y="42048"/>
                          </a:cubicBezTo>
                          <a:close/>
                          <a:moveTo>
                            <a:pt x="31656" y="37196"/>
                          </a:moveTo>
                          <a:cubicBezTo>
                            <a:pt x="31948" y="37196"/>
                            <a:pt x="32239" y="37217"/>
                            <a:pt x="32510" y="37279"/>
                          </a:cubicBezTo>
                          <a:cubicBezTo>
                            <a:pt x="32218" y="37945"/>
                            <a:pt x="31968" y="38633"/>
                            <a:pt x="31739" y="39341"/>
                          </a:cubicBezTo>
                          <a:cubicBezTo>
                            <a:pt x="31615" y="39258"/>
                            <a:pt x="31491" y="39155"/>
                            <a:pt x="31367" y="39072"/>
                          </a:cubicBezTo>
                          <a:lnTo>
                            <a:pt x="31367" y="39072"/>
                          </a:lnTo>
                          <a:cubicBezTo>
                            <a:pt x="31491" y="39155"/>
                            <a:pt x="31615" y="39258"/>
                            <a:pt x="31739" y="39362"/>
                          </a:cubicBezTo>
                          <a:cubicBezTo>
                            <a:pt x="31698" y="39528"/>
                            <a:pt x="31635" y="39695"/>
                            <a:pt x="31594" y="39861"/>
                          </a:cubicBezTo>
                          <a:cubicBezTo>
                            <a:pt x="31510" y="40091"/>
                            <a:pt x="31448" y="40320"/>
                            <a:pt x="31406" y="40549"/>
                          </a:cubicBezTo>
                          <a:cubicBezTo>
                            <a:pt x="31115" y="40611"/>
                            <a:pt x="30802" y="40694"/>
                            <a:pt x="30511" y="40799"/>
                          </a:cubicBezTo>
                          <a:cubicBezTo>
                            <a:pt x="30802" y="40715"/>
                            <a:pt x="31073" y="40674"/>
                            <a:pt x="31364" y="40653"/>
                          </a:cubicBezTo>
                          <a:lnTo>
                            <a:pt x="31364" y="40653"/>
                          </a:lnTo>
                          <a:cubicBezTo>
                            <a:pt x="31302" y="40944"/>
                            <a:pt x="31240" y="41236"/>
                            <a:pt x="31177" y="41507"/>
                          </a:cubicBezTo>
                          <a:cubicBezTo>
                            <a:pt x="31031" y="41715"/>
                            <a:pt x="30906" y="41923"/>
                            <a:pt x="30781" y="42131"/>
                          </a:cubicBezTo>
                          <a:cubicBezTo>
                            <a:pt x="30365" y="41819"/>
                            <a:pt x="29969" y="41486"/>
                            <a:pt x="29594" y="41132"/>
                          </a:cubicBezTo>
                          <a:cubicBezTo>
                            <a:pt x="29886" y="41007"/>
                            <a:pt x="30198" y="40882"/>
                            <a:pt x="30511" y="40799"/>
                          </a:cubicBezTo>
                          <a:lnTo>
                            <a:pt x="30511" y="40799"/>
                          </a:lnTo>
                          <a:cubicBezTo>
                            <a:pt x="30198" y="40861"/>
                            <a:pt x="29865" y="40965"/>
                            <a:pt x="29553" y="41090"/>
                          </a:cubicBezTo>
                          <a:cubicBezTo>
                            <a:pt x="29282" y="40861"/>
                            <a:pt x="29032" y="40611"/>
                            <a:pt x="28761" y="40340"/>
                          </a:cubicBezTo>
                          <a:cubicBezTo>
                            <a:pt x="28865" y="40091"/>
                            <a:pt x="28990" y="39861"/>
                            <a:pt x="29136" y="39612"/>
                          </a:cubicBezTo>
                          <a:cubicBezTo>
                            <a:pt x="29782" y="39653"/>
                            <a:pt x="30427" y="39716"/>
                            <a:pt x="31094" y="39778"/>
                          </a:cubicBezTo>
                          <a:cubicBezTo>
                            <a:pt x="30448" y="39695"/>
                            <a:pt x="29803" y="39612"/>
                            <a:pt x="29157" y="39570"/>
                          </a:cubicBezTo>
                          <a:cubicBezTo>
                            <a:pt x="29282" y="39382"/>
                            <a:pt x="29407" y="39195"/>
                            <a:pt x="29553" y="39008"/>
                          </a:cubicBezTo>
                          <a:lnTo>
                            <a:pt x="29553" y="39008"/>
                          </a:lnTo>
                          <a:cubicBezTo>
                            <a:pt x="29386" y="39195"/>
                            <a:pt x="29219" y="39382"/>
                            <a:pt x="29074" y="39570"/>
                          </a:cubicBezTo>
                          <a:cubicBezTo>
                            <a:pt x="29011" y="39570"/>
                            <a:pt x="28949" y="39549"/>
                            <a:pt x="28865" y="39549"/>
                          </a:cubicBezTo>
                          <a:cubicBezTo>
                            <a:pt x="29178" y="38945"/>
                            <a:pt x="29448" y="38341"/>
                            <a:pt x="29698" y="37716"/>
                          </a:cubicBezTo>
                          <a:cubicBezTo>
                            <a:pt x="29907" y="37904"/>
                            <a:pt x="30136" y="38091"/>
                            <a:pt x="30365" y="38279"/>
                          </a:cubicBezTo>
                          <a:cubicBezTo>
                            <a:pt x="30136" y="38091"/>
                            <a:pt x="29927" y="37904"/>
                            <a:pt x="29698" y="37696"/>
                          </a:cubicBezTo>
                          <a:cubicBezTo>
                            <a:pt x="29782" y="37675"/>
                            <a:pt x="29844" y="37633"/>
                            <a:pt x="29927" y="37612"/>
                          </a:cubicBezTo>
                          <a:cubicBezTo>
                            <a:pt x="30511" y="37342"/>
                            <a:pt x="31073" y="37217"/>
                            <a:pt x="31594" y="37196"/>
                          </a:cubicBezTo>
                          <a:lnTo>
                            <a:pt x="31594" y="37196"/>
                          </a:lnTo>
                          <a:cubicBezTo>
                            <a:pt x="31510" y="37300"/>
                            <a:pt x="31427" y="37383"/>
                            <a:pt x="31344" y="37466"/>
                          </a:cubicBezTo>
                          <a:cubicBezTo>
                            <a:pt x="31448" y="37383"/>
                            <a:pt x="31552" y="37300"/>
                            <a:pt x="31656" y="37196"/>
                          </a:cubicBezTo>
                          <a:close/>
                          <a:moveTo>
                            <a:pt x="27824" y="39591"/>
                          </a:moveTo>
                          <a:cubicBezTo>
                            <a:pt x="27887" y="39674"/>
                            <a:pt x="27949" y="39757"/>
                            <a:pt x="28032" y="39841"/>
                          </a:cubicBezTo>
                          <a:cubicBezTo>
                            <a:pt x="27866" y="40382"/>
                            <a:pt x="27741" y="40944"/>
                            <a:pt x="27616" y="41507"/>
                          </a:cubicBezTo>
                          <a:cubicBezTo>
                            <a:pt x="27491" y="41736"/>
                            <a:pt x="27345" y="41944"/>
                            <a:pt x="27178" y="42152"/>
                          </a:cubicBezTo>
                          <a:cubicBezTo>
                            <a:pt x="26783" y="41611"/>
                            <a:pt x="26429" y="41049"/>
                            <a:pt x="26075" y="40465"/>
                          </a:cubicBezTo>
                          <a:cubicBezTo>
                            <a:pt x="26325" y="40174"/>
                            <a:pt x="26575" y="39882"/>
                            <a:pt x="26845" y="39612"/>
                          </a:cubicBezTo>
                          <a:cubicBezTo>
                            <a:pt x="27158" y="39591"/>
                            <a:pt x="27491" y="39591"/>
                            <a:pt x="27824" y="39591"/>
                          </a:cubicBezTo>
                          <a:close/>
                          <a:moveTo>
                            <a:pt x="64498" y="40778"/>
                          </a:moveTo>
                          <a:cubicBezTo>
                            <a:pt x="64353" y="41194"/>
                            <a:pt x="64290" y="41652"/>
                            <a:pt x="64290" y="42131"/>
                          </a:cubicBezTo>
                          <a:cubicBezTo>
                            <a:pt x="64290" y="42173"/>
                            <a:pt x="64290" y="42194"/>
                            <a:pt x="64290" y="42236"/>
                          </a:cubicBezTo>
                          <a:cubicBezTo>
                            <a:pt x="64290" y="41757"/>
                            <a:pt x="64353" y="41278"/>
                            <a:pt x="64498" y="40778"/>
                          </a:cubicBezTo>
                          <a:close/>
                          <a:moveTo>
                            <a:pt x="64457" y="42069"/>
                          </a:moveTo>
                          <a:cubicBezTo>
                            <a:pt x="64415" y="42132"/>
                            <a:pt x="64353" y="42173"/>
                            <a:pt x="64290" y="42236"/>
                          </a:cubicBezTo>
                          <a:cubicBezTo>
                            <a:pt x="64353" y="42194"/>
                            <a:pt x="64415" y="42132"/>
                            <a:pt x="64457" y="42069"/>
                          </a:cubicBezTo>
                          <a:close/>
                          <a:moveTo>
                            <a:pt x="47255" y="39882"/>
                          </a:moveTo>
                          <a:cubicBezTo>
                            <a:pt x="47380" y="40153"/>
                            <a:pt x="47504" y="40424"/>
                            <a:pt x="47629" y="40715"/>
                          </a:cubicBezTo>
                          <a:cubicBezTo>
                            <a:pt x="47359" y="41257"/>
                            <a:pt x="47067" y="41777"/>
                            <a:pt x="46713" y="42256"/>
                          </a:cubicBezTo>
                          <a:cubicBezTo>
                            <a:pt x="46651" y="42173"/>
                            <a:pt x="46588" y="42069"/>
                            <a:pt x="46526" y="41986"/>
                          </a:cubicBezTo>
                          <a:cubicBezTo>
                            <a:pt x="46609" y="41236"/>
                            <a:pt x="46880" y="40549"/>
                            <a:pt x="47255" y="39882"/>
                          </a:cubicBezTo>
                          <a:close/>
                          <a:moveTo>
                            <a:pt x="31156" y="41632"/>
                          </a:moveTo>
                          <a:cubicBezTo>
                            <a:pt x="31094" y="41861"/>
                            <a:pt x="31052" y="42090"/>
                            <a:pt x="31010" y="42319"/>
                          </a:cubicBezTo>
                          <a:cubicBezTo>
                            <a:pt x="30948" y="42277"/>
                            <a:pt x="30885" y="42215"/>
                            <a:pt x="30802" y="42152"/>
                          </a:cubicBezTo>
                          <a:cubicBezTo>
                            <a:pt x="30927" y="41986"/>
                            <a:pt x="31031" y="41819"/>
                            <a:pt x="31156" y="41632"/>
                          </a:cubicBezTo>
                          <a:close/>
                          <a:moveTo>
                            <a:pt x="36009" y="40944"/>
                          </a:moveTo>
                          <a:cubicBezTo>
                            <a:pt x="36738" y="41215"/>
                            <a:pt x="37446" y="41528"/>
                            <a:pt x="38133" y="41882"/>
                          </a:cubicBezTo>
                          <a:cubicBezTo>
                            <a:pt x="38029" y="42048"/>
                            <a:pt x="37904" y="42215"/>
                            <a:pt x="37800" y="42361"/>
                          </a:cubicBezTo>
                          <a:cubicBezTo>
                            <a:pt x="37133" y="42152"/>
                            <a:pt x="36467" y="41923"/>
                            <a:pt x="35821" y="41632"/>
                          </a:cubicBezTo>
                          <a:cubicBezTo>
                            <a:pt x="35863" y="41403"/>
                            <a:pt x="35925" y="41173"/>
                            <a:pt x="36009" y="40944"/>
                          </a:cubicBezTo>
                          <a:close/>
                          <a:moveTo>
                            <a:pt x="27574" y="41798"/>
                          </a:moveTo>
                          <a:cubicBezTo>
                            <a:pt x="27533" y="42006"/>
                            <a:pt x="27491" y="42215"/>
                            <a:pt x="27470" y="42423"/>
                          </a:cubicBezTo>
                          <a:cubicBezTo>
                            <a:pt x="27449" y="42444"/>
                            <a:pt x="27428" y="42444"/>
                            <a:pt x="27408" y="42465"/>
                          </a:cubicBezTo>
                          <a:cubicBezTo>
                            <a:pt x="27345" y="42381"/>
                            <a:pt x="27303" y="42319"/>
                            <a:pt x="27241" y="42236"/>
                          </a:cubicBezTo>
                          <a:cubicBezTo>
                            <a:pt x="27366" y="42090"/>
                            <a:pt x="27470" y="41944"/>
                            <a:pt x="27574" y="41798"/>
                          </a:cubicBezTo>
                          <a:close/>
                          <a:moveTo>
                            <a:pt x="48358" y="39341"/>
                          </a:moveTo>
                          <a:cubicBezTo>
                            <a:pt x="48504" y="39882"/>
                            <a:pt x="48629" y="40445"/>
                            <a:pt x="48712" y="41007"/>
                          </a:cubicBezTo>
                          <a:cubicBezTo>
                            <a:pt x="48650" y="41507"/>
                            <a:pt x="48546" y="41986"/>
                            <a:pt x="48400" y="42465"/>
                          </a:cubicBezTo>
                          <a:cubicBezTo>
                            <a:pt x="48275" y="42006"/>
                            <a:pt x="48129" y="41528"/>
                            <a:pt x="47963" y="41090"/>
                          </a:cubicBezTo>
                          <a:cubicBezTo>
                            <a:pt x="47921" y="40944"/>
                            <a:pt x="47859" y="40799"/>
                            <a:pt x="47796" y="40674"/>
                          </a:cubicBezTo>
                          <a:cubicBezTo>
                            <a:pt x="48004" y="40236"/>
                            <a:pt x="48192" y="39778"/>
                            <a:pt x="48358" y="39341"/>
                          </a:cubicBezTo>
                          <a:close/>
                          <a:moveTo>
                            <a:pt x="38237" y="41923"/>
                          </a:moveTo>
                          <a:cubicBezTo>
                            <a:pt x="38258" y="41944"/>
                            <a:pt x="38279" y="41944"/>
                            <a:pt x="38299" y="41965"/>
                          </a:cubicBezTo>
                          <a:cubicBezTo>
                            <a:pt x="38258" y="42131"/>
                            <a:pt x="38237" y="42319"/>
                            <a:pt x="38216" y="42485"/>
                          </a:cubicBezTo>
                          <a:cubicBezTo>
                            <a:pt x="38112" y="42465"/>
                            <a:pt x="38008" y="42423"/>
                            <a:pt x="37904" y="42402"/>
                          </a:cubicBezTo>
                          <a:cubicBezTo>
                            <a:pt x="38008" y="42236"/>
                            <a:pt x="38133" y="42090"/>
                            <a:pt x="38237" y="41923"/>
                          </a:cubicBezTo>
                          <a:close/>
                          <a:moveTo>
                            <a:pt x="27449" y="42444"/>
                          </a:moveTo>
                          <a:cubicBezTo>
                            <a:pt x="27449" y="42465"/>
                            <a:pt x="27449" y="42485"/>
                            <a:pt x="27449" y="42506"/>
                          </a:cubicBezTo>
                          <a:cubicBezTo>
                            <a:pt x="27428" y="42506"/>
                            <a:pt x="27428" y="42485"/>
                            <a:pt x="27428" y="42485"/>
                          </a:cubicBezTo>
                          <a:cubicBezTo>
                            <a:pt x="27428" y="42465"/>
                            <a:pt x="27449" y="42465"/>
                            <a:pt x="27449" y="42444"/>
                          </a:cubicBezTo>
                          <a:close/>
                          <a:moveTo>
                            <a:pt x="51920" y="35113"/>
                          </a:moveTo>
                          <a:lnTo>
                            <a:pt x="51920" y="35113"/>
                          </a:lnTo>
                          <a:cubicBezTo>
                            <a:pt x="51795" y="35717"/>
                            <a:pt x="51628" y="36321"/>
                            <a:pt x="51441" y="36925"/>
                          </a:cubicBezTo>
                          <a:cubicBezTo>
                            <a:pt x="51191" y="37591"/>
                            <a:pt x="50920" y="38237"/>
                            <a:pt x="50608" y="38883"/>
                          </a:cubicBezTo>
                          <a:cubicBezTo>
                            <a:pt x="50045" y="39008"/>
                            <a:pt x="49483" y="39133"/>
                            <a:pt x="48921" y="39216"/>
                          </a:cubicBezTo>
                          <a:cubicBezTo>
                            <a:pt x="49483" y="39153"/>
                            <a:pt x="50024" y="39049"/>
                            <a:pt x="50587" y="38945"/>
                          </a:cubicBezTo>
                          <a:lnTo>
                            <a:pt x="50587" y="38945"/>
                          </a:lnTo>
                          <a:cubicBezTo>
                            <a:pt x="50066" y="40007"/>
                            <a:pt x="49483" y="41007"/>
                            <a:pt x="48837" y="41965"/>
                          </a:cubicBezTo>
                          <a:cubicBezTo>
                            <a:pt x="48837" y="41945"/>
                            <a:pt x="48818" y="41905"/>
                            <a:pt x="48817" y="41864"/>
                          </a:cubicBezTo>
                          <a:lnTo>
                            <a:pt x="48817" y="41864"/>
                          </a:lnTo>
                          <a:cubicBezTo>
                            <a:pt x="48818" y="41905"/>
                            <a:pt x="48837" y="41945"/>
                            <a:pt x="48837" y="41986"/>
                          </a:cubicBezTo>
                          <a:cubicBezTo>
                            <a:pt x="48712" y="42152"/>
                            <a:pt x="48587" y="42340"/>
                            <a:pt x="48442" y="42506"/>
                          </a:cubicBezTo>
                          <a:cubicBezTo>
                            <a:pt x="48567" y="42090"/>
                            <a:pt x="48671" y="41673"/>
                            <a:pt x="48754" y="41236"/>
                          </a:cubicBezTo>
                          <a:cubicBezTo>
                            <a:pt x="48775" y="41444"/>
                            <a:pt x="48796" y="41652"/>
                            <a:pt x="48816" y="41861"/>
                          </a:cubicBezTo>
                          <a:cubicBezTo>
                            <a:pt x="48816" y="41590"/>
                            <a:pt x="48796" y="41319"/>
                            <a:pt x="48775" y="41049"/>
                          </a:cubicBezTo>
                          <a:cubicBezTo>
                            <a:pt x="48879" y="40445"/>
                            <a:pt x="48921" y="39841"/>
                            <a:pt x="48921" y="39216"/>
                          </a:cubicBezTo>
                          <a:cubicBezTo>
                            <a:pt x="48921" y="38737"/>
                            <a:pt x="48900" y="38279"/>
                            <a:pt x="48837" y="37800"/>
                          </a:cubicBezTo>
                          <a:cubicBezTo>
                            <a:pt x="49233" y="37383"/>
                            <a:pt x="49650" y="36967"/>
                            <a:pt x="50045" y="36571"/>
                          </a:cubicBezTo>
                          <a:cubicBezTo>
                            <a:pt x="50462" y="36217"/>
                            <a:pt x="50795" y="35800"/>
                            <a:pt x="51024" y="35363"/>
                          </a:cubicBezTo>
                          <a:cubicBezTo>
                            <a:pt x="51316" y="35280"/>
                            <a:pt x="51628" y="35196"/>
                            <a:pt x="51920" y="35113"/>
                          </a:cubicBezTo>
                          <a:close/>
                          <a:moveTo>
                            <a:pt x="12121" y="27512"/>
                          </a:moveTo>
                          <a:cubicBezTo>
                            <a:pt x="12580" y="27887"/>
                            <a:pt x="13038" y="28282"/>
                            <a:pt x="13475" y="28761"/>
                          </a:cubicBezTo>
                          <a:cubicBezTo>
                            <a:pt x="12725" y="29344"/>
                            <a:pt x="12017" y="30011"/>
                            <a:pt x="11372" y="30719"/>
                          </a:cubicBezTo>
                          <a:cubicBezTo>
                            <a:pt x="11351" y="30740"/>
                            <a:pt x="11351" y="30740"/>
                            <a:pt x="11351" y="30740"/>
                          </a:cubicBezTo>
                          <a:cubicBezTo>
                            <a:pt x="10393" y="31469"/>
                            <a:pt x="9477" y="32239"/>
                            <a:pt x="8602" y="33072"/>
                          </a:cubicBezTo>
                          <a:cubicBezTo>
                            <a:pt x="9393" y="32343"/>
                            <a:pt x="10226" y="31677"/>
                            <a:pt x="11101" y="31031"/>
                          </a:cubicBezTo>
                          <a:lnTo>
                            <a:pt x="11101" y="31031"/>
                          </a:lnTo>
                          <a:cubicBezTo>
                            <a:pt x="9893" y="32427"/>
                            <a:pt x="8893" y="33968"/>
                            <a:pt x="8123" y="35655"/>
                          </a:cubicBezTo>
                          <a:cubicBezTo>
                            <a:pt x="8977" y="33947"/>
                            <a:pt x="10080" y="32322"/>
                            <a:pt x="11393" y="30823"/>
                          </a:cubicBezTo>
                          <a:cubicBezTo>
                            <a:pt x="11393" y="30823"/>
                            <a:pt x="11393" y="30802"/>
                            <a:pt x="11393" y="30802"/>
                          </a:cubicBezTo>
                          <a:cubicBezTo>
                            <a:pt x="11747" y="31594"/>
                            <a:pt x="11872" y="32385"/>
                            <a:pt x="11872" y="33447"/>
                          </a:cubicBezTo>
                          <a:cubicBezTo>
                            <a:pt x="11872" y="33572"/>
                            <a:pt x="11851" y="33676"/>
                            <a:pt x="11851" y="33801"/>
                          </a:cubicBezTo>
                          <a:cubicBezTo>
                            <a:pt x="10185" y="34988"/>
                            <a:pt x="8644" y="36321"/>
                            <a:pt x="7269" y="37758"/>
                          </a:cubicBezTo>
                          <a:cubicBezTo>
                            <a:pt x="7519" y="37029"/>
                            <a:pt x="7810" y="36342"/>
                            <a:pt x="8123" y="35655"/>
                          </a:cubicBezTo>
                          <a:lnTo>
                            <a:pt x="8123" y="35655"/>
                          </a:lnTo>
                          <a:cubicBezTo>
                            <a:pt x="7748" y="36384"/>
                            <a:pt x="7415" y="37133"/>
                            <a:pt x="7144" y="37904"/>
                          </a:cubicBezTo>
                          <a:cubicBezTo>
                            <a:pt x="5770" y="39341"/>
                            <a:pt x="4562" y="40882"/>
                            <a:pt x="3479" y="42527"/>
                          </a:cubicBezTo>
                          <a:cubicBezTo>
                            <a:pt x="3395" y="40195"/>
                            <a:pt x="5311" y="38258"/>
                            <a:pt x="7019" y="36571"/>
                          </a:cubicBezTo>
                          <a:cubicBezTo>
                            <a:pt x="8040" y="35717"/>
                            <a:pt x="8477" y="34509"/>
                            <a:pt x="8435" y="33218"/>
                          </a:cubicBezTo>
                          <a:cubicBezTo>
                            <a:pt x="8414" y="32447"/>
                            <a:pt x="8227" y="31635"/>
                            <a:pt x="7894" y="30844"/>
                          </a:cubicBezTo>
                          <a:cubicBezTo>
                            <a:pt x="7935" y="30781"/>
                            <a:pt x="7998" y="30719"/>
                            <a:pt x="8060" y="30677"/>
                          </a:cubicBezTo>
                          <a:cubicBezTo>
                            <a:pt x="8685" y="30032"/>
                            <a:pt x="9372" y="29428"/>
                            <a:pt x="10101" y="28865"/>
                          </a:cubicBezTo>
                          <a:cubicBezTo>
                            <a:pt x="10226" y="28990"/>
                            <a:pt x="10351" y="29136"/>
                            <a:pt x="10476" y="29282"/>
                          </a:cubicBezTo>
                          <a:cubicBezTo>
                            <a:pt x="10372" y="29136"/>
                            <a:pt x="10247" y="28990"/>
                            <a:pt x="10122" y="28845"/>
                          </a:cubicBezTo>
                          <a:cubicBezTo>
                            <a:pt x="10768" y="28366"/>
                            <a:pt x="11434" y="27928"/>
                            <a:pt x="12121" y="27512"/>
                          </a:cubicBezTo>
                          <a:close/>
                          <a:moveTo>
                            <a:pt x="46526" y="42402"/>
                          </a:moveTo>
                          <a:cubicBezTo>
                            <a:pt x="46526" y="42423"/>
                            <a:pt x="46546" y="42444"/>
                            <a:pt x="46567" y="42465"/>
                          </a:cubicBezTo>
                          <a:cubicBezTo>
                            <a:pt x="46546" y="42485"/>
                            <a:pt x="46526" y="42506"/>
                            <a:pt x="46526" y="42527"/>
                          </a:cubicBezTo>
                          <a:cubicBezTo>
                            <a:pt x="46526" y="42485"/>
                            <a:pt x="46526" y="42444"/>
                            <a:pt x="46526" y="42402"/>
                          </a:cubicBezTo>
                          <a:close/>
                          <a:moveTo>
                            <a:pt x="15266" y="31864"/>
                          </a:moveTo>
                          <a:lnTo>
                            <a:pt x="15266" y="31864"/>
                          </a:lnTo>
                          <a:cubicBezTo>
                            <a:pt x="15558" y="33093"/>
                            <a:pt x="15474" y="34384"/>
                            <a:pt x="14954" y="35509"/>
                          </a:cubicBezTo>
                          <a:cubicBezTo>
                            <a:pt x="14745" y="35634"/>
                            <a:pt x="14516" y="35759"/>
                            <a:pt x="14308" y="35884"/>
                          </a:cubicBezTo>
                          <a:cubicBezTo>
                            <a:pt x="12975" y="36654"/>
                            <a:pt x="11747" y="37508"/>
                            <a:pt x="10580" y="38424"/>
                          </a:cubicBezTo>
                          <a:cubicBezTo>
                            <a:pt x="10768" y="37862"/>
                            <a:pt x="10997" y="37300"/>
                            <a:pt x="11247" y="36738"/>
                          </a:cubicBezTo>
                          <a:lnTo>
                            <a:pt x="11247" y="36738"/>
                          </a:lnTo>
                          <a:cubicBezTo>
                            <a:pt x="10976" y="37300"/>
                            <a:pt x="10747" y="37883"/>
                            <a:pt x="10518" y="38466"/>
                          </a:cubicBezTo>
                          <a:cubicBezTo>
                            <a:pt x="9227" y="39487"/>
                            <a:pt x="8019" y="40611"/>
                            <a:pt x="6915" y="41798"/>
                          </a:cubicBezTo>
                          <a:cubicBezTo>
                            <a:pt x="6998" y="40799"/>
                            <a:pt x="7352" y="39861"/>
                            <a:pt x="8040" y="39008"/>
                          </a:cubicBezTo>
                          <a:lnTo>
                            <a:pt x="8040" y="39008"/>
                          </a:lnTo>
                          <a:cubicBezTo>
                            <a:pt x="7248" y="39820"/>
                            <a:pt x="6665" y="40757"/>
                            <a:pt x="6665" y="42090"/>
                          </a:cubicBezTo>
                          <a:cubicBezTo>
                            <a:pt x="6478" y="42298"/>
                            <a:pt x="6290" y="42506"/>
                            <a:pt x="6103" y="42715"/>
                          </a:cubicBezTo>
                          <a:cubicBezTo>
                            <a:pt x="6311" y="41132"/>
                            <a:pt x="6665" y="39570"/>
                            <a:pt x="7165" y="38070"/>
                          </a:cubicBezTo>
                          <a:cubicBezTo>
                            <a:pt x="8581" y="36550"/>
                            <a:pt x="10143" y="35176"/>
                            <a:pt x="11830" y="33968"/>
                          </a:cubicBezTo>
                          <a:lnTo>
                            <a:pt x="11830" y="33968"/>
                          </a:lnTo>
                          <a:cubicBezTo>
                            <a:pt x="11663" y="35342"/>
                            <a:pt x="10830" y="36488"/>
                            <a:pt x="9831" y="37466"/>
                          </a:cubicBezTo>
                          <a:cubicBezTo>
                            <a:pt x="10164" y="37175"/>
                            <a:pt x="10518" y="36883"/>
                            <a:pt x="10830" y="36571"/>
                          </a:cubicBezTo>
                          <a:cubicBezTo>
                            <a:pt x="11476" y="35780"/>
                            <a:pt x="11830" y="34863"/>
                            <a:pt x="11934" y="33884"/>
                          </a:cubicBezTo>
                          <a:cubicBezTo>
                            <a:pt x="12371" y="33572"/>
                            <a:pt x="12829" y="33280"/>
                            <a:pt x="13288" y="32989"/>
                          </a:cubicBezTo>
                          <a:lnTo>
                            <a:pt x="13288" y="32989"/>
                          </a:lnTo>
                          <a:cubicBezTo>
                            <a:pt x="13017" y="33364"/>
                            <a:pt x="12788" y="33759"/>
                            <a:pt x="12559" y="34134"/>
                          </a:cubicBezTo>
                          <a:cubicBezTo>
                            <a:pt x="12059" y="34988"/>
                            <a:pt x="11622" y="35863"/>
                            <a:pt x="11247" y="36738"/>
                          </a:cubicBezTo>
                          <a:cubicBezTo>
                            <a:pt x="11892" y="35363"/>
                            <a:pt x="12663" y="34051"/>
                            <a:pt x="13558" y="32822"/>
                          </a:cubicBezTo>
                          <a:cubicBezTo>
                            <a:pt x="14121" y="32489"/>
                            <a:pt x="14683" y="32177"/>
                            <a:pt x="15266" y="31864"/>
                          </a:cubicBezTo>
                          <a:close/>
                          <a:moveTo>
                            <a:pt x="38487" y="42048"/>
                          </a:moveTo>
                          <a:cubicBezTo>
                            <a:pt x="38653" y="42152"/>
                            <a:pt x="38820" y="42236"/>
                            <a:pt x="38987" y="42319"/>
                          </a:cubicBezTo>
                          <a:cubicBezTo>
                            <a:pt x="39028" y="42465"/>
                            <a:pt x="39070" y="42590"/>
                            <a:pt x="39091" y="42735"/>
                          </a:cubicBezTo>
                          <a:cubicBezTo>
                            <a:pt x="38862" y="42673"/>
                            <a:pt x="38633" y="42610"/>
                            <a:pt x="38404" y="42548"/>
                          </a:cubicBezTo>
                          <a:cubicBezTo>
                            <a:pt x="38424" y="42381"/>
                            <a:pt x="38445" y="42215"/>
                            <a:pt x="38487" y="42048"/>
                          </a:cubicBezTo>
                          <a:close/>
                          <a:moveTo>
                            <a:pt x="45214" y="40445"/>
                          </a:moveTo>
                          <a:cubicBezTo>
                            <a:pt x="45380" y="40674"/>
                            <a:pt x="45547" y="40903"/>
                            <a:pt x="45713" y="41153"/>
                          </a:cubicBezTo>
                          <a:cubicBezTo>
                            <a:pt x="45693" y="41257"/>
                            <a:pt x="45672" y="41382"/>
                            <a:pt x="45630" y="41486"/>
                          </a:cubicBezTo>
                          <a:cubicBezTo>
                            <a:pt x="45380" y="41923"/>
                            <a:pt x="45089" y="42340"/>
                            <a:pt x="44797" y="42735"/>
                          </a:cubicBezTo>
                          <a:cubicBezTo>
                            <a:pt x="44401" y="42298"/>
                            <a:pt x="43985" y="41882"/>
                            <a:pt x="43548" y="41486"/>
                          </a:cubicBezTo>
                          <a:cubicBezTo>
                            <a:pt x="43985" y="41278"/>
                            <a:pt x="44422" y="41028"/>
                            <a:pt x="44839" y="40736"/>
                          </a:cubicBezTo>
                          <a:cubicBezTo>
                            <a:pt x="44964" y="40653"/>
                            <a:pt x="45089" y="40549"/>
                            <a:pt x="45214" y="40445"/>
                          </a:cubicBezTo>
                          <a:close/>
                          <a:moveTo>
                            <a:pt x="42770" y="42492"/>
                          </a:moveTo>
                          <a:cubicBezTo>
                            <a:pt x="42775" y="42601"/>
                            <a:pt x="42784" y="42710"/>
                            <a:pt x="42798" y="42819"/>
                          </a:cubicBezTo>
                          <a:cubicBezTo>
                            <a:pt x="42788" y="42710"/>
                            <a:pt x="42778" y="42601"/>
                            <a:pt x="42770" y="42492"/>
                          </a:cubicBezTo>
                          <a:close/>
                          <a:moveTo>
                            <a:pt x="53540" y="42529"/>
                          </a:moveTo>
                          <a:cubicBezTo>
                            <a:pt x="53545" y="42625"/>
                            <a:pt x="53553" y="42722"/>
                            <a:pt x="53565" y="42819"/>
                          </a:cubicBezTo>
                          <a:cubicBezTo>
                            <a:pt x="53556" y="42722"/>
                            <a:pt x="53547" y="42625"/>
                            <a:pt x="53540" y="42529"/>
                          </a:cubicBezTo>
                          <a:close/>
                          <a:moveTo>
                            <a:pt x="54585" y="37758"/>
                          </a:moveTo>
                          <a:cubicBezTo>
                            <a:pt x="53960" y="39278"/>
                            <a:pt x="53211" y="40736"/>
                            <a:pt x="52336" y="42069"/>
                          </a:cubicBezTo>
                          <a:cubicBezTo>
                            <a:pt x="51565" y="42298"/>
                            <a:pt x="50774" y="42506"/>
                            <a:pt x="49983" y="42694"/>
                          </a:cubicBezTo>
                          <a:cubicBezTo>
                            <a:pt x="49858" y="41382"/>
                            <a:pt x="50170" y="40091"/>
                            <a:pt x="51087" y="39008"/>
                          </a:cubicBezTo>
                          <a:lnTo>
                            <a:pt x="51087" y="39008"/>
                          </a:lnTo>
                          <a:cubicBezTo>
                            <a:pt x="50274" y="39820"/>
                            <a:pt x="49712" y="40757"/>
                            <a:pt x="49712" y="42131"/>
                          </a:cubicBezTo>
                          <a:cubicBezTo>
                            <a:pt x="49754" y="42319"/>
                            <a:pt x="49795" y="42527"/>
                            <a:pt x="49858" y="42715"/>
                          </a:cubicBezTo>
                          <a:cubicBezTo>
                            <a:pt x="49525" y="42798"/>
                            <a:pt x="49212" y="42840"/>
                            <a:pt x="48879" y="42902"/>
                          </a:cubicBezTo>
                          <a:cubicBezTo>
                            <a:pt x="48879" y="42652"/>
                            <a:pt x="48858" y="42402"/>
                            <a:pt x="48837" y="42131"/>
                          </a:cubicBezTo>
                          <a:cubicBezTo>
                            <a:pt x="49025" y="41902"/>
                            <a:pt x="49191" y="41673"/>
                            <a:pt x="49358" y="41423"/>
                          </a:cubicBezTo>
                          <a:cubicBezTo>
                            <a:pt x="49858" y="40611"/>
                            <a:pt x="50316" y="39757"/>
                            <a:pt x="50712" y="38924"/>
                          </a:cubicBezTo>
                          <a:cubicBezTo>
                            <a:pt x="50899" y="38883"/>
                            <a:pt x="51107" y="38820"/>
                            <a:pt x="51316" y="38778"/>
                          </a:cubicBezTo>
                          <a:lnTo>
                            <a:pt x="51316" y="38778"/>
                          </a:lnTo>
                          <a:cubicBezTo>
                            <a:pt x="51232" y="38841"/>
                            <a:pt x="51170" y="38924"/>
                            <a:pt x="51107" y="38987"/>
                          </a:cubicBezTo>
                          <a:cubicBezTo>
                            <a:pt x="51191" y="38924"/>
                            <a:pt x="51274" y="38841"/>
                            <a:pt x="51378" y="38758"/>
                          </a:cubicBezTo>
                          <a:cubicBezTo>
                            <a:pt x="51982" y="38633"/>
                            <a:pt x="52586" y="38487"/>
                            <a:pt x="53169" y="38299"/>
                          </a:cubicBezTo>
                          <a:cubicBezTo>
                            <a:pt x="53648" y="38133"/>
                            <a:pt x="54106" y="37945"/>
                            <a:pt x="54585" y="37758"/>
                          </a:cubicBezTo>
                          <a:close/>
                          <a:moveTo>
                            <a:pt x="27220" y="42652"/>
                          </a:moveTo>
                          <a:cubicBezTo>
                            <a:pt x="27283" y="42715"/>
                            <a:pt x="27345" y="42798"/>
                            <a:pt x="27387" y="42860"/>
                          </a:cubicBezTo>
                          <a:cubicBezTo>
                            <a:pt x="27387" y="42881"/>
                            <a:pt x="27387" y="42923"/>
                            <a:pt x="27387" y="42944"/>
                          </a:cubicBezTo>
                          <a:lnTo>
                            <a:pt x="26908" y="42944"/>
                          </a:lnTo>
                          <a:cubicBezTo>
                            <a:pt x="27012" y="42840"/>
                            <a:pt x="27116" y="42756"/>
                            <a:pt x="27220" y="42652"/>
                          </a:cubicBezTo>
                          <a:close/>
                          <a:moveTo>
                            <a:pt x="28470" y="40320"/>
                          </a:moveTo>
                          <a:cubicBezTo>
                            <a:pt x="28490" y="40361"/>
                            <a:pt x="28532" y="40382"/>
                            <a:pt x="28553" y="40403"/>
                          </a:cubicBezTo>
                          <a:cubicBezTo>
                            <a:pt x="28366" y="40840"/>
                            <a:pt x="28241" y="41298"/>
                            <a:pt x="28199" y="41840"/>
                          </a:cubicBezTo>
                          <a:cubicBezTo>
                            <a:pt x="28074" y="41923"/>
                            <a:pt x="27949" y="42027"/>
                            <a:pt x="27845" y="42131"/>
                          </a:cubicBezTo>
                          <a:cubicBezTo>
                            <a:pt x="27949" y="42027"/>
                            <a:pt x="28074" y="41944"/>
                            <a:pt x="28199" y="41882"/>
                          </a:cubicBezTo>
                          <a:lnTo>
                            <a:pt x="28199" y="41882"/>
                          </a:lnTo>
                          <a:cubicBezTo>
                            <a:pt x="28199" y="41965"/>
                            <a:pt x="28178" y="42027"/>
                            <a:pt x="28178" y="42131"/>
                          </a:cubicBezTo>
                          <a:cubicBezTo>
                            <a:pt x="28241" y="42402"/>
                            <a:pt x="28324" y="42673"/>
                            <a:pt x="28386" y="42944"/>
                          </a:cubicBezTo>
                          <a:lnTo>
                            <a:pt x="27782" y="42944"/>
                          </a:lnTo>
                          <a:cubicBezTo>
                            <a:pt x="27720" y="42860"/>
                            <a:pt x="27678" y="42798"/>
                            <a:pt x="27616" y="42735"/>
                          </a:cubicBezTo>
                          <a:cubicBezTo>
                            <a:pt x="27637" y="42569"/>
                            <a:pt x="27657" y="42402"/>
                            <a:pt x="27699" y="42236"/>
                          </a:cubicBezTo>
                          <a:cubicBezTo>
                            <a:pt x="27741" y="41965"/>
                            <a:pt x="27782" y="41694"/>
                            <a:pt x="27824" y="41444"/>
                          </a:cubicBezTo>
                          <a:cubicBezTo>
                            <a:pt x="27824" y="41444"/>
                            <a:pt x="27824" y="41423"/>
                            <a:pt x="27845" y="41423"/>
                          </a:cubicBezTo>
                          <a:cubicBezTo>
                            <a:pt x="28053" y="41069"/>
                            <a:pt x="28261" y="40694"/>
                            <a:pt x="28470" y="40320"/>
                          </a:cubicBezTo>
                          <a:close/>
                          <a:moveTo>
                            <a:pt x="17869" y="37966"/>
                          </a:moveTo>
                          <a:lnTo>
                            <a:pt x="17869" y="37966"/>
                          </a:lnTo>
                          <a:cubicBezTo>
                            <a:pt x="17432" y="39174"/>
                            <a:pt x="17078" y="40403"/>
                            <a:pt x="16828" y="41652"/>
                          </a:cubicBezTo>
                          <a:cubicBezTo>
                            <a:pt x="15974" y="42048"/>
                            <a:pt x="15120" y="42485"/>
                            <a:pt x="14287" y="42964"/>
                          </a:cubicBezTo>
                          <a:cubicBezTo>
                            <a:pt x="14079" y="41528"/>
                            <a:pt x="14641" y="40236"/>
                            <a:pt x="15516" y="39070"/>
                          </a:cubicBezTo>
                          <a:cubicBezTo>
                            <a:pt x="16287" y="38674"/>
                            <a:pt x="17057" y="38299"/>
                            <a:pt x="17869" y="37966"/>
                          </a:cubicBezTo>
                          <a:close/>
                          <a:moveTo>
                            <a:pt x="27074" y="42465"/>
                          </a:moveTo>
                          <a:cubicBezTo>
                            <a:pt x="27116" y="42527"/>
                            <a:pt x="27158" y="42569"/>
                            <a:pt x="27220" y="42631"/>
                          </a:cubicBezTo>
                          <a:cubicBezTo>
                            <a:pt x="27095" y="42735"/>
                            <a:pt x="26970" y="42840"/>
                            <a:pt x="26845" y="42944"/>
                          </a:cubicBezTo>
                          <a:cubicBezTo>
                            <a:pt x="26804" y="42964"/>
                            <a:pt x="26762" y="42964"/>
                            <a:pt x="26720" y="42964"/>
                          </a:cubicBezTo>
                          <a:cubicBezTo>
                            <a:pt x="26845" y="42798"/>
                            <a:pt x="26949" y="42631"/>
                            <a:pt x="27074" y="42465"/>
                          </a:cubicBezTo>
                          <a:close/>
                          <a:moveTo>
                            <a:pt x="48837" y="42173"/>
                          </a:moveTo>
                          <a:cubicBezTo>
                            <a:pt x="48837" y="42423"/>
                            <a:pt x="48816" y="42673"/>
                            <a:pt x="48816" y="42923"/>
                          </a:cubicBezTo>
                          <a:cubicBezTo>
                            <a:pt x="48712" y="42944"/>
                            <a:pt x="48629" y="42964"/>
                            <a:pt x="48525" y="42985"/>
                          </a:cubicBezTo>
                          <a:cubicBezTo>
                            <a:pt x="48504" y="42881"/>
                            <a:pt x="48483" y="42777"/>
                            <a:pt x="48442" y="42673"/>
                          </a:cubicBezTo>
                          <a:cubicBezTo>
                            <a:pt x="48587" y="42506"/>
                            <a:pt x="48712" y="42340"/>
                            <a:pt x="48837" y="42173"/>
                          </a:cubicBezTo>
                          <a:close/>
                          <a:moveTo>
                            <a:pt x="48337" y="42902"/>
                          </a:moveTo>
                          <a:cubicBezTo>
                            <a:pt x="48337" y="42944"/>
                            <a:pt x="48358" y="42964"/>
                            <a:pt x="48358" y="43006"/>
                          </a:cubicBezTo>
                          <a:lnTo>
                            <a:pt x="48296" y="43006"/>
                          </a:lnTo>
                          <a:cubicBezTo>
                            <a:pt x="48317" y="42985"/>
                            <a:pt x="48317" y="42944"/>
                            <a:pt x="48337" y="42902"/>
                          </a:cubicBezTo>
                          <a:close/>
                          <a:moveTo>
                            <a:pt x="25887" y="40715"/>
                          </a:moveTo>
                          <a:cubicBezTo>
                            <a:pt x="26220" y="41298"/>
                            <a:pt x="26616" y="41861"/>
                            <a:pt x="27012" y="42381"/>
                          </a:cubicBezTo>
                          <a:cubicBezTo>
                            <a:pt x="26887" y="42590"/>
                            <a:pt x="26741" y="42777"/>
                            <a:pt x="26595" y="42964"/>
                          </a:cubicBezTo>
                          <a:cubicBezTo>
                            <a:pt x="26241" y="42985"/>
                            <a:pt x="25908" y="43006"/>
                            <a:pt x="25575" y="43027"/>
                          </a:cubicBezTo>
                          <a:cubicBezTo>
                            <a:pt x="25408" y="42694"/>
                            <a:pt x="25242" y="42361"/>
                            <a:pt x="25096" y="42006"/>
                          </a:cubicBezTo>
                          <a:cubicBezTo>
                            <a:pt x="25325" y="41548"/>
                            <a:pt x="25596" y="41111"/>
                            <a:pt x="25887" y="40715"/>
                          </a:cubicBezTo>
                          <a:close/>
                          <a:moveTo>
                            <a:pt x="48233" y="42964"/>
                          </a:moveTo>
                          <a:cubicBezTo>
                            <a:pt x="48233" y="42985"/>
                            <a:pt x="48233" y="43006"/>
                            <a:pt x="48213" y="43027"/>
                          </a:cubicBezTo>
                          <a:lnTo>
                            <a:pt x="48171" y="43027"/>
                          </a:lnTo>
                          <a:cubicBezTo>
                            <a:pt x="48192" y="43006"/>
                            <a:pt x="48213" y="42985"/>
                            <a:pt x="48233" y="42964"/>
                          </a:cubicBezTo>
                          <a:close/>
                          <a:moveTo>
                            <a:pt x="29386" y="41215"/>
                          </a:moveTo>
                          <a:cubicBezTo>
                            <a:pt x="29823" y="41548"/>
                            <a:pt x="30282" y="41882"/>
                            <a:pt x="30719" y="42215"/>
                          </a:cubicBezTo>
                          <a:cubicBezTo>
                            <a:pt x="30531" y="42506"/>
                            <a:pt x="30344" y="42777"/>
                            <a:pt x="30136" y="43048"/>
                          </a:cubicBezTo>
                          <a:cubicBezTo>
                            <a:pt x="29573" y="43006"/>
                            <a:pt x="29032" y="42964"/>
                            <a:pt x="28490" y="42944"/>
                          </a:cubicBezTo>
                          <a:cubicBezTo>
                            <a:pt x="28428" y="42527"/>
                            <a:pt x="28407" y="42111"/>
                            <a:pt x="28449" y="41715"/>
                          </a:cubicBezTo>
                          <a:cubicBezTo>
                            <a:pt x="28761" y="41507"/>
                            <a:pt x="29074" y="41340"/>
                            <a:pt x="29386" y="41215"/>
                          </a:cubicBezTo>
                          <a:close/>
                          <a:moveTo>
                            <a:pt x="18952" y="33884"/>
                          </a:moveTo>
                          <a:cubicBezTo>
                            <a:pt x="18973" y="34363"/>
                            <a:pt x="18931" y="34801"/>
                            <a:pt x="18806" y="35176"/>
                          </a:cubicBezTo>
                          <a:cubicBezTo>
                            <a:pt x="17953" y="36904"/>
                            <a:pt x="15891" y="37675"/>
                            <a:pt x="14829" y="39278"/>
                          </a:cubicBezTo>
                          <a:cubicBezTo>
                            <a:pt x="14496" y="39445"/>
                            <a:pt x="14183" y="39632"/>
                            <a:pt x="13871" y="39820"/>
                          </a:cubicBezTo>
                          <a:cubicBezTo>
                            <a:pt x="13996" y="39299"/>
                            <a:pt x="14142" y="38778"/>
                            <a:pt x="14308" y="38279"/>
                          </a:cubicBezTo>
                          <a:lnTo>
                            <a:pt x="14308" y="38279"/>
                          </a:lnTo>
                          <a:cubicBezTo>
                            <a:pt x="14121" y="38799"/>
                            <a:pt x="13954" y="39320"/>
                            <a:pt x="13787" y="39861"/>
                          </a:cubicBezTo>
                          <a:cubicBezTo>
                            <a:pt x="12642" y="40549"/>
                            <a:pt x="11538" y="41319"/>
                            <a:pt x="10497" y="42173"/>
                          </a:cubicBezTo>
                          <a:cubicBezTo>
                            <a:pt x="10497" y="41715"/>
                            <a:pt x="10559" y="41236"/>
                            <a:pt x="10705" y="40778"/>
                          </a:cubicBezTo>
                          <a:lnTo>
                            <a:pt x="10705" y="40778"/>
                          </a:lnTo>
                          <a:cubicBezTo>
                            <a:pt x="10559" y="41194"/>
                            <a:pt x="10476" y="41652"/>
                            <a:pt x="10476" y="42131"/>
                          </a:cubicBezTo>
                          <a:cubicBezTo>
                            <a:pt x="10476" y="42131"/>
                            <a:pt x="10476" y="42152"/>
                            <a:pt x="10476" y="42173"/>
                          </a:cubicBezTo>
                          <a:cubicBezTo>
                            <a:pt x="10122" y="42465"/>
                            <a:pt x="9789" y="42756"/>
                            <a:pt x="9435" y="43069"/>
                          </a:cubicBezTo>
                          <a:cubicBezTo>
                            <a:pt x="9664" y="41528"/>
                            <a:pt x="10018" y="40028"/>
                            <a:pt x="10539" y="38529"/>
                          </a:cubicBezTo>
                          <a:cubicBezTo>
                            <a:pt x="11913" y="37466"/>
                            <a:pt x="13350" y="36550"/>
                            <a:pt x="14850" y="35738"/>
                          </a:cubicBezTo>
                          <a:lnTo>
                            <a:pt x="14850" y="35738"/>
                          </a:lnTo>
                          <a:cubicBezTo>
                            <a:pt x="14704" y="36029"/>
                            <a:pt x="14516" y="36300"/>
                            <a:pt x="14308" y="36571"/>
                          </a:cubicBezTo>
                          <a:cubicBezTo>
                            <a:pt x="13079" y="37550"/>
                            <a:pt x="11684" y="38695"/>
                            <a:pt x="10955" y="40153"/>
                          </a:cubicBezTo>
                          <a:cubicBezTo>
                            <a:pt x="12017" y="38362"/>
                            <a:pt x="14391" y="37591"/>
                            <a:pt x="15204" y="35550"/>
                          </a:cubicBezTo>
                          <a:cubicBezTo>
                            <a:pt x="15287" y="35509"/>
                            <a:pt x="15370" y="35446"/>
                            <a:pt x="15454" y="35405"/>
                          </a:cubicBezTo>
                          <a:lnTo>
                            <a:pt x="15454" y="35405"/>
                          </a:lnTo>
                          <a:cubicBezTo>
                            <a:pt x="15349" y="35696"/>
                            <a:pt x="15224" y="35967"/>
                            <a:pt x="15100" y="36259"/>
                          </a:cubicBezTo>
                          <a:cubicBezTo>
                            <a:pt x="15224" y="35967"/>
                            <a:pt x="15370" y="35675"/>
                            <a:pt x="15516" y="35384"/>
                          </a:cubicBezTo>
                          <a:cubicBezTo>
                            <a:pt x="16641" y="34822"/>
                            <a:pt x="17786" y="34322"/>
                            <a:pt x="18952" y="33884"/>
                          </a:cubicBezTo>
                          <a:close/>
                          <a:moveTo>
                            <a:pt x="24992" y="42215"/>
                          </a:moveTo>
                          <a:lnTo>
                            <a:pt x="24992" y="42215"/>
                          </a:lnTo>
                          <a:cubicBezTo>
                            <a:pt x="25117" y="42506"/>
                            <a:pt x="25242" y="42777"/>
                            <a:pt x="25367" y="43048"/>
                          </a:cubicBezTo>
                          <a:cubicBezTo>
                            <a:pt x="25262" y="43069"/>
                            <a:pt x="25158" y="43069"/>
                            <a:pt x="25054" y="43089"/>
                          </a:cubicBezTo>
                          <a:cubicBezTo>
                            <a:pt x="25013" y="42798"/>
                            <a:pt x="24992" y="42506"/>
                            <a:pt x="24992" y="42215"/>
                          </a:cubicBezTo>
                          <a:close/>
                          <a:moveTo>
                            <a:pt x="40778" y="43089"/>
                          </a:moveTo>
                          <a:lnTo>
                            <a:pt x="40778" y="43089"/>
                          </a:lnTo>
                          <a:cubicBezTo>
                            <a:pt x="40778" y="43090"/>
                            <a:pt x="40778" y="43090"/>
                            <a:pt x="40778" y="43090"/>
                          </a:cubicBezTo>
                          <a:lnTo>
                            <a:pt x="40778" y="43090"/>
                          </a:lnTo>
                          <a:cubicBezTo>
                            <a:pt x="40778" y="43090"/>
                            <a:pt x="40778" y="43090"/>
                            <a:pt x="40778" y="43090"/>
                          </a:cubicBezTo>
                          <a:lnTo>
                            <a:pt x="40778" y="43090"/>
                          </a:lnTo>
                          <a:cubicBezTo>
                            <a:pt x="40778" y="43090"/>
                            <a:pt x="40778" y="43090"/>
                            <a:pt x="40778" y="43089"/>
                          </a:cubicBezTo>
                          <a:close/>
                          <a:moveTo>
                            <a:pt x="40778" y="43090"/>
                          </a:moveTo>
                          <a:lnTo>
                            <a:pt x="40778" y="43090"/>
                          </a:lnTo>
                          <a:cubicBezTo>
                            <a:pt x="40799" y="43110"/>
                            <a:pt x="40819" y="43110"/>
                            <a:pt x="40861" y="43110"/>
                          </a:cubicBezTo>
                          <a:cubicBezTo>
                            <a:pt x="40827" y="43093"/>
                            <a:pt x="40807" y="43090"/>
                            <a:pt x="40778" y="43090"/>
                          </a:cubicBezTo>
                          <a:close/>
                          <a:moveTo>
                            <a:pt x="24721" y="42819"/>
                          </a:moveTo>
                          <a:cubicBezTo>
                            <a:pt x="24721" y="42923"/>
                            <a:pt x="24742" y="43027"/>
                            <a:pt x="24742" y="43110"/>
                          </a:cubicBezTo>
                          <a:cubicBezTo>
                            <a:pt x="24700" y="43131"/>
                            <a:pt x="24659" y="43131"/>
                            <a:pt x="24596" y="43131"/>
                          </a:cubicBezTo>
                          <a:cubicBezTo>
                            <a:pt x="24638" y="43027"/>
                            <a:pt x="24679" y="42923"/>
                            <a:pt x="24721" y="42819"/>
                          </a:cubicBezTo>
                          <a:close/>
                          <a:moveTo>
                            <a:pt x="39195" y="41902"/>
                          </a:moveTo>
                          <a:cubicBezTo>
                            <a:pt x="39686" y="42085"/>
                            <a:pt x="40214" y="42163"/>
                            <a:pt x="40755" y="42163"/>
                          </a:cubicBezTo>
                          <a:cubicBezTo>
                            <a:pt x="41018" y="42163"/>
                            <a:pt x="41283" y="42145"/>
                            <a:pt x="41548" y="42111"/>
                          </a:cubicBezTo>
                          <a:lnTo>
                            <a:pt x="41548" y="42111"/>
                          </a:lnTo>
                          <a:cubicBezTo>
                            <a:pt x="41340" y="42444"/>
                            <a:pt x="41090" y="42777"/>
                            <a:pt x="40861" y="43110"/>
                          </a:cubicBezTo>
                          <a:cubicBezTo>
                            <a:pt x="40840" y="43110"/>
                            <a:pt x="40840" y="43131"/>
                            <a:pt x="40840" y="43131"/>
                          </a:cubicBezTo>
                          <a:cubicBezTo>
                            <a:pt x="40819" y="43131"/>
                            <a:pt x="40799" y="43110"/>
                            <a:pt x="40778" y="43090"/>
                          </a:cubicBezTo>
                          <a:lnTo>
                            <a:pt x="40778" y="43090"/>
                          </a:lnTo>
                          <a:cubicBezTo>
                            <a:pt x="40771" y="43089"/>
                            <a:pt x="40764" y="43089"/>
                            <a:pt x="40757" y="43089"/>
                          </a:cubicBezTo>
                          <a:cubicBezTo>
                            <a:pt x="40257" y="42756"/>
                            <a:pt x="39736" y="42465"/>
                            <a:pt x="39195" y="42194"/>
                          </a:cubicBezTo>
                          <a:cubicBezTo>
                            <a:pt x="39195" y="42090"/>
                            <a:pt x="39195" y="41986"/>
                            <a:pt x="39195" y="41902"/>
                          </a:cubicBezTo>
                          <a:close/>
                          <a:moveTo>
                            <a:pt x="30761" y="42236"/>
                          </a:moveTo>
                          <a:cubicBezTo>
                            <a:pt x="30844" y="42298"/>
                            <a:pt x="30927" y="42340"/>
                            <a:pt x="31010" y="42402"/>
                          </a:cubicBezTo>
                          <a:cubicBezTo>
                            <a:pt x="30969" y="42652"/>
                            <a:pt x="30927" y="42902"/>
                            <a:pt x="30906" y="43152"/>
                          </a:cubicBezTo>
                          <a:cubicBezTo>
                            <a:pt x="30656" y="43110"/>
                            <a:pt x="30406" y="43089"/>
                            <a:pt x="30157" y="43069"/>
                          </a:cubicBezTo>
                          <a:cubicBezTo>
                            <a:pt x="30365" y="42777"/>
                            <a:pt x="30552" y="42506"/>
                            <a:pt x="30761" y="42236"/>
                          </a:cubicBezTo>
                          <a:close/>
                          <a:moveTo>
                            <a:pt x="47692" y="40882"/>
                          </a:moveTo>
                          <a:cubicBezTo>
                            <a:pt x="47921" y="41465"/>
                            <a:pt x="48129" y="42090"/>
                            <a:pt x="48296" y="42735"/>
                          </a:cubicBezTo>
                          <a:cubicBezTo>
                            <a:pt x="48213" y="42840"/>
                            <a:pt x="48129" y="42944"/>
                            <a:pt x="48046" y="43048"/>
                          </a:cubicBezTo>
                          <a:cubicBezTo>
                            <a:pt x="47796" y="43089"/>
                            <a:pt x="47525" y="43131"/>
                            <a:pt x="47275" y="43173"/>
                          </a:cubicBezTo>
                          <a:lnTo>
                            <a:pt x="47192" y="43173"/>
                          </a:lnTo>
                          <a:cubicBezTo>
                            <a:pt x="47046" y="42881"/>
                            <a:pt x="46901" y="42610"/>
                            <a:pt x="46734" y="42319"/>
                          </a:cubicBezTo>
                          <a:cubicBezTo>
                            <a:pt x="47109" y="41861"/>
                            <a:pt x="47421" y="41382"/>
                            <a:pt x="47692" y="40882"/>
                          </a:cubicBezTo>
                          <a:close/>
                          <a:moveTo>
                            <a:pt x="24596" y="40986"/>
                          </a:moveTo>
                          <a:cubicBezTo>
                            <a:pt x="24638" y="41132"/>
                            <a:pt x="24679" y="41278"/>
                            <a:pt x="24721" y="41423"/>
                          </a:cubicBezTo>
                          <a:cubicBezTo>
                            <a:pt x="24721" y="41486"/>
                            <a:pt x="24763" y="41548"/>
                            <a:pt x="24763" y="41590"/>
                          </a:cubicBezTo>
                          <a:cubicBezTo>
                            <a:pt x="24742" y="41861"/>
                            <a:pt x="24721" y="42111"/>
                            <a:pt x="24721" y="42361"/>
                          </a:cubicBezTo>
                          <a:cubicBezTo>
                            <a:pt x="24617" y="42631"/>
                            <a:pt x="24513" y="42902"/>
                            <a:pt x="24429" y="43152"/>
                          </a:cubicBezTo>
                          <a:cubicBezTo>
                            <a:pt x="24346" y="43173"/>
                            <a:pt x="24263" y="43194"/>
                            <a:pt x="24180" y="43194"/>
                          </a:cubicBezTo>
                          <a:cubicBezTo>
                            <a:pt x="24138" y="43048"/>
                            <a:pt x="24096" y="42881"/>
                            <a:pt x="24055" y="42715"/>
                          </a:cubicBezTo>
                          <a:cubicBezTo>
                            <a:pt x="24117" y="42361"/>
                            <a:pt x="24159" y="42006"/>
                            <a:pt x="24221" y="41652"/>
                          </a:cubicBezTo>
                          <a:cubicBezTo>
                            <a:pt x="24284" y="41569"/>
                            <a:pt x="24325" y="41507"/>
                            <a:pt x="24367" y="41423"/>
                          </a:cubicBezTo>
                          <a:cubicBezTo>
                            <a:pt x="24450" y="41278"/>
                            <a:pt x="24513" y="41132"/>
                            <a:pt x="24596" y="40986"/>
                          </a:cubicBezTo>
                          <a:close/>
                          <a:moveTo>
                            <a:pt x="24055" y="42860"/>
                          </a:moveTo>
                          <a:cubicBezTo>
                            <a:pt x="24075" y="42964"/>
                            <a:pt x="24096" y="43089"/>
                            <a:pt x="24117" y="43194"/>
                          </a:cubicBezTo>
                          <a:cubicBezTo>
                            <a:pt x="24075" y="43214"/>
                            <a:pt x="24055" y="43214"/>
                            <a:pt x="24013" y="43214"/>
                          </a:cubicBezTo>
                          <a:cubicBezTo>
                            <a:pt x="24013" y="43089"/>
                            <a:pt x="24034" y="42985"/>
                            <a:pt x="24055" y="42860"/>
                          </a:cubicBezTo>
                          <a:close/>
                          <a:moveTo>
                            <a:pt x="46588" y="42527"/>
                          </a:moveTo>
                          <a:cubicBezTo>
                            <a:pt x="46713" y="42735"/>
                            <a:pt x="46838" y="42964"/>
                            <a:pt x="46963" y="43194"/>
                          </a:cubicBezTo>
                          <a:cubicBezTo>
                            <a:pt x="46838" y="43214"/>
                            <a:pt x="46734" y="43235"/>
                            <a:pt x="46609" y="43235"/>
                          </a:cubicBezTo>
                          <a:cubicBezTo>
                            <a:pt x="46567" y="43027"/>
                            <a:pt x="46546" y="42798"/>
                            <a:pt x="46526" y="42590"/>
                          </a:cubicBezTo>
                          <a:cubicBezTo>
                            <a:pt x="46546" y="42569"/>
                            <a:pt x="46567" y="42548"/>
                            <a:pt x="46588" y="42527"/>
                          </a:cubicBezTo>
                          <a:close/>
                          <a:moveTo>
                            <a:pt x="45505" y="42048"/>
                          </a:moveTo>
                          <a:lnTo>
                            <a:pt x="45505" y="42048"/>
                          </a:lnTo>
                          <a:cubicBezTo>
                            <a:pt x="45422" y="42465"/>
                            <a:pt x="45339" y="42881"/>
                            <a:pt x="45276" y="43298"/>
                          </a:cubicBezTo>
                          <a:cubicBezTo>
                            <a:pt x="45172" y="43173"/>
                            <a:pt x="45047" y="43027"/>
                            <a:pt x="44943" y="42902"/>
                          </a:cubicBezTo>
                          <a:cubicBezTo>
                            <a:pt x="45130" y="42610"/>
                            <a:pt x="45318" y="42340"/>
                            <a:pt x="45505" y="42048"/>
                          </a:cubicBezTo>
                          <a:close/>
                          <a:moveTo>
                            <a:pt x="46255" y="42902"/>
                          </a:moveTo>
                          <a:cubicBezTo>
                            <a:pt x="46255" y="43027"/>
                            <a:pt x="46276" y="43152"/>
                            <a:pt x="46297" y="43277"/>
                          </a:cubicBezTo>
                          <a:cubicBezTo>
                            <a:pt x="46151" y="43277"/>
                            <a:pt x="46005" y="43298"/>
                            <a:pt x="45880" y="43298"/>
                          </a:cubicBezTo>
                          <a:cubicBezTo>
                            <a:pt x="46005" y="43173"/>
                            <a:pt x="46130" y="43048"/>
                            <a:pt x="46255" y="42902"/>
                          </a:cubicBezTo>
                          <a:close/>
                          <a:moveTo>
                            <a:pt x="31656" y="43256"/>
                          </a:moveTo>
                          <a:lnTo>
                            <a:pt x="31656" y="43256"/>
                          </a:lnTo>
                          <a:cubicBezTo>
                            <a:pt x="31802" y="43277"/>
                            <a:pt x="31948" y="43319"/>
                            <a:pt x="32114" y="43339"/>
                          </a:cubicBezTo>
                          <a:cubicBezTo>
                            <a:pt x="31948" y="43298"/>
                            <a:pt x="31802" y="43277"/>
                            <a:pt x="31656" y="43256"/>
                          </a:cubicBezTo>
                          <a:close/>
                          <a:moveTo>
                            <a:pt x="45901" y="41403"/>
                          </a:moveTo>
                          <a:cubicBezTo>
                            <a:pt x="46026" y="41590"/>
                            <a:pt x="46130" y="41777"/>
                            <a:pt x="46255" y="41965"/>
                          </a:cubicBezTo>
                          <a:cubicBezTo>
                            <a:pt x="46234" y="42256"/>
                            <a:pt x="46234" y="42548"/>
                            <a:pt x="46255" y="42860"/>
                          </a:cubicBezTo>
                          <a:cubicBezTo>
                            <a:pt x="46109" y="43006"/>
                            <a:pt x="45984" y="43152"/>
                            <a:pt x="45838" y="43298"/>
                          </a:cubicBezTo>
                          <a:cubicBezTo>
                            <a:pt x="45734" y="43319"/>
                            <a:pt x="45630" y="43319"/>
                            <a:pt x="45505" y="43339"/>
                          </a:cubicBezTo>
                          <a:cubicBezTo>
                            <a:pt x="45568" y="42756"/>
                            <a:pt x="45651" y="42215"/>
                            <a:pt x="45755" y="41652"/>
                          </a:cubicBezTo>
                          <a:cubicBezTo>
                            <a:pt x="45797" y="41569"/>
                            <a:pt x="45838" y="41507"/>
                            <a:pt x="45880" y="41423"/>
                          </a:cubicBezTo>
                          <a:cubicBezTo>
                            <a:pt x="45880" y="41423"/>
                            <a:pt x="45901" y="41423"/>
                            <a:pt x="45901" y="41403"/>
                          </a:cubicBezTo>
                          <a:close/>
                          <a:moveTo>
                            <a:pt x="32114" y="43339"/>
                          </a:moveTo>
                          <a:lnTo>
                            <a:pt x="32114" y="43339"/>
                          </a:lnTo>
                          <a:cubicBezTo>
                            <a:pt x="32114" y="43339"/>
                            <a:pt x="32114" y="43339"/>
                            <a:pt x="32114" y="43339"/>
                          </a:cubicBezTo>
                          <a:lnTo>
                            <a:pt x="32114" y="43339"/>
                          </a:lnTo>
                          <a:cubicBezTo>
                            <a:pt x="32114" y="43339"/>
                            <a:pt x="32114" y="43339"/>
                            <a:pt x="32114" y="43339"/>
                          </a:cubicBezTo>
                          <a:close/>
                          <a:moveTo>
                            <a:pt x="44631" y="43319"/>
                          </a:moveTo>
                          <a:cubicBezTo>
                            <a:pt x="44651" y="43339"/>
                            <a:pt x="44651" y="43339"/>
                            <a:pt x="44672" y="43360"/>
                          </a:cubicBezTo>
                          <a:lnTo>
                            <a:pt x="44589" y="43360"/>
                          </a:lnTo>
                          <a:cubicBezTo>
                            <a:pt x="44610" y="43339"/>
                            <a:pt x="44631" y="43339"/>
                            <a:pt x="44631" y="43319"/>
                          </a:cubicBezTo>
                          <a:close/>
                          <a:moveTo>
                            <a:pt x="23867" y="42236"/>
                          </a:moveTo>
                          <a:lnTo>
                            <a:pt x="23867" y="42236"/>
                          </a:lnTo>
                          <a:cubicBezTo>
                            <a:pt x="23846" y="42465"/>
                            <a:pt x="23826" y="42694"/>
                            <a:pt x="23826" y="42923"/>
                          </a:cubicBezTo>
                          <a:cubicBezTo>
                            <a:pt x="23805" y="43048"/>
                            <a:pt x="23784" y="43152"/>
                            <a:pt x="23763" y="43256"/>
                          </a:cubicBezTo>
                          <a:cubicBezTo>
                            <a:pt x="23534" y="43298"/>
                            <a:pt x="23305" y="43339"/>
                            <a:pt x="23076" y="43381"/>
                          </a:cubicBezTo>
                          <a:cubicBezTo>
                            <a:pt x="23347" y="43006"/>
                            <a:pt x="23617" y="42631"/>
                            <a:pt x="23867" y="42236"/>
                          </a:cubicBezTo>
                          <a:close/>
                          <a:moveTo>
                            <a:pt x="62187" y="36967"/>
                          </a:moveTo>
                          <a:lnTo>
                            <a:pt x="62187" y="36967"/>
                          </a:lnTo>
                          <a:cubicBezTo>
                            <a:pt x="61479" y="38841"/>
                            <a:pt x="60562" y="40611"/>
                            <a:pt x="59438" y="42194"/>
                          </a:cubicBezTo>
                          <a:cubicBezTo>
                            <a:pt x="58771" y="42610"/>
                            <a:pt x="58105" y="43006"/>
                            <a:pt x="57397" y="43381"/>
                          </a:cubicBezTo>
                          <a:cubicBezTo>
                            <a:pt x="57064" y="41986"/>
                            <a:pt x="57459" y="40736"/>
                            <a:pt x="58188" y="39591"/>
                          </a:cubicBezTo>
                          <a:cubicBezTo>
                            <a:pt x="59583" y="38820"/>
                            <a:pt x="60916" y="37945"/>
                            <a:pt x="62187" y="36967"/>
                          </a:cubicBezTo>
                          <a:close/>
                          <a:moveTo>
                            <a:pt x="32114" y="43339"/>
                          </a:moveTo>
                          <a:cubicBezTo>
                            <a:pt x="32195" y="43351"/>
                            <a:pt x="32283" y="43369"/>
                            <a:pt x="32373" y="43386"/>
                          </a:cubicBezTo>
                          <a:lnTo>
                            <a:pt x="32373" y="43386"/>
                          </a:lnTo>
                          <a:cubicBezTo>
                            <a:pt x="32289" y="43367"/>
                            <a:pt x="32201" y="43350"/>
                            <a:pt x="32114" y="43339"/>
                          </a:cubicBezTo>
                          <a:close/>
                          <a:moveTo>
                            <a:pt x="14683" y="39507"/>
                          </a:moveTo>
                          <a:cubicBezTo>
                            <a:pt x="14516" y="39778"/>
                            <a:pt x="14391" y="40070"/>
                            <a:pt x="14308" y="40382"/>
                          </a:cubicBezTo>
                          <a:cubicBezTo>
                            <a:pt x="13996" y="41319"/>
                            <a:pt x="13892" y="42236"/>
                            <a:pt x="13996" y="43131"/>
                          </a:cubicBezTo>
                          <a:cubicBezTo>
                            <a:pt x="13975" y="43152"/>
                            <a:pt x="13954" y="43152"/>
                            <a:pt x="13954" y="43173"/>
                          </a:cubicBezTo>
                          <a:cubicBezTo>
                            <a:pt x="13704" y="43319"/>
                            <a:pt x="13454" y="43485"/>
                            <a:pt x="13204" y="43652"/>
                          </a:cubicBezTo>
                          <a:cubicBezTo>
                            <a:pt x="13308" y="42402"/>
                            <a:pt x="13517" y="41173"/>
                            <a:pt x="13829" y="39986"/>
                          </a:cubicBezTo>
                          <a:cubicBezTo>
                            <a:pt x="14100" y="39820"/>
                            <a:pt x="14391" y="39653"/>
                            <a:pt x="14683" y="39507"/>
                          </a:cubicBezTo>
                          <a:close/>
                          <a:moveTo>
                            <a:pt x="24409" y="43256"/>
                          </a:moveTo>
                          <a:cubicBezTo>
                            <a:pt x="24367" y="43381"/>
                            <a:pt x="24325" y="43527"/>
                            <a:pt x="24284" y="43652"/>
                          </a:cubicBezTo>
                          <a:cubicBezTo>
                            <a:pt x="24263" y="43527"/>
                            <a:pt x="24221" y="43402"/>
                            <a:pt x="24200" y="43277"/>
                          </a:cubicBezTo>
                          <a:cubicBezTo>
                            <a:pt x="24263" y="43277"/>
                            <a:pt x="24325" y="43256"/>
                            <a:pt x="24409" y="43256"/>
                          </a:cubicBezTo>
                          <a:close/>
                          <a:moveTo>
                            <a:pt x="41819" y="42069"/>
                          </a:moveTo>
                          <a:cubicBezTo>
                            <a:pt x="41757" y="42444"/>
                            <a:pt x="41694" y="42840"/>
                            <a:pt x="41652" y="43214"/>
                          </a:cubicBezTo>
                          <a:cubicBezTo>
                            <a:pt x="41632" y="43360"/>
                            <a:pt x="41611" y="43506"/>
                            <a:pt x="41590" y="43652"/>
                          </a:cubicBezTo>
                          <a:cubicBezTo>
                            <a:pt x="41361" y="43464"/>
                            <a:pt x="41111" y="43298"/>
                            <a:pt x="40840" y="43152"/>
                          </a:cubicBezTo>
                          <a:cubicBezTo>
                            <a:pt x="40861" y="43131"/>
                            <a:pt x="40861" y="43131"/>
                            <a:pt x="40882" y="43110"/>
                          </a:cubicBezTo>
                          <a:cubicBezTo>
                            <a:pt x="41132" y="42777"/>
                            <a:pt x="41382" y="42444"/>
                            <a:pt x="41611" y="42090"/>
                          </a:cubicBezTo>
                          <a:cubicBezTo>
                            <a:pt x="41673" y="42090"/>
                            <a:pt x="41757" y="42069"/>
                            <a:pt x="41819" y="42069"/>
                          </a:cubicBezTo>
                          <a:close/>
                          <a:moveTo>
                            <a:pt x="26533" y="43027"/>
                          </a:moveTo>
                          <a:lnTo>
                            <a:pt x="26533" y="43027"/>
                          </a:lnTo>
                          <a:cubicBezTo>
                            <a:pt x="26345" y="43277"/>
                            <a:pt x="26158" y="43527"/>
                            <a:pt x="25950" y="43756"/>
                          </a:cubicBezTo>
                          <a:cubicBezTo>
                            <a:pt x="25825" y="43548"/>
                            <a:pt x="25721" y="43319"/>
                            <a:pt x="25617" y="43110"/>
                          </a:cubicBezTo>
                          <a:cubicBezTo>
                            <a:pt x="25929" y="43069"/>
                            <a:pt x="26220" y="43048"/>
                            <a:pt x="26533" y="43027"/>
                          </a:cubicBezTo>
                          <a:close/>
                          <a:moveTo>
                            <a:pt x="47942" y="43194"/>
                          </a:moveTo>
                          <a:lnTo>
                            <a:pt x="47942" y="43194"/>
                          </a:lnTo>
                          <a:cubicBezTo>
                            <a:pt x="47775" y="43381"/>
                            <a:pt x="47629" y="43568"/>
                            <a:pt x="47484" y="43756"/>
                          </a:cubicBezTo>
                          <a:cubicBezTo>
                            <a:pt x="47400" y="43589"/>
                            <a:pt x="47338" y="43443"/>
                            <a:pt x="47255" y="43277"/>
                          </a:cubicBezTo>
                          <a:cubicBezTo>
                            <a:pt x="47484" y="43256"/>
                            <a:pt x="47713" y="43235"/>
                            <a:pt x="47942" y="43194"/>
                          </a:cubicBezTo>
                          <a:close/>
                          <a:moveTo>
                            <a:pt x="26804" y="43006"/>
                          </a:moveTo>
                          <a:cubicBezTo>
                            <a:pt x="26512" y="43277"/>
                            <a:pt x="26262" y="43568"/>
                            <a:pt x="26012" y="43860"/>
                          </a:cubicBezTo>
                          <a:cubicBezTo>
                            <a:pt x="26220" y="43589"/>
                            <a:pt x="26450" y="43298"/>
                            <a:pt x="26658" y="43027"/>
                          </a:cubicBezTo>
                          <a:cubicBezTo>
                            <a:pt x="26699" y="43027"/>
                            <a:pt x="26762" y="43006"/>
                            <a:pt x="26804" y="43006"/>
                          </a:cubicBezTo>
                          <a:close/>
                          <a:moveTo>
                            <a:pt x="48816" y="43048"/>
                          </a:moveTo>
                          <a:lnTo>
                            <a:pt x="48816" y="43048"/>
                          </a:lnTo>
                          <a:cubicBezTo>
                            <a:pt x="48796" y="43381"/>
                            <a:pt x="48775" y="43693"/>
                            <a:pt x="48733" y="44006"/>
                          </a:cubicBezTo>
                          <a:cubicBezTo>
                            <a:pt x="48671" y="43693"/>
                            <a:pt x="48629" y="43402"/>
                            <a:pt x="48546" y="43110"/>
                          </a:cubicBezTo>
                          <a:cubicBezTo>
                            <a:pt x="48629" y="43089"/>
                            <a:pt x="48733" y="43069"/>
                            <a:pt x="48816" y="43048"/>
                          </a:cubicBezTo>
                          <a:close/>
                          <a:moveTo>
                            <a:pt x="28407" y="42985"/>
                          </a:moveTo>
                          <a:cubicBezTo>
                            <a:pt x="28490" y="43339"/>
                            <a:pt x="28615" y="43693"/>
                            <a:pt x="28740" y="44047"/>
                          </a:cubicBezTo>
                          <a:cubicBezTo>
                            <a:pt x="28407" y="43693"/>
                            <a:pt x="28116" y="43339"/>
                            <a:pt x="27824" y="42985"/>
                          </a:cubicBezTo>
                          <a:close/>
                          <a:moveTo>
                            <a:pt x="23721" y="39882"/>
                          </a:moveTo>
                          <a:cubicBezTo>
                            <a:pt x="23721" y="40549"/>
                            <a:pt x="23763" y="41215"/>
                            <a:pt x="23867" y="41882"/>
                          </a:cubicBezTo>
                          <a:cubicBezTo>
                            <a:pt x="23513" y="42423"/>
                            <a:pt x="23159" y="42944"/>
                            <a:pt x="22743" y="43443"/>
                          </a:cubicBezTo>
                          <a:cubicBezTo>
                            <a:pt x="22305" y="43527"/>
                            <a:pt x="21868" y="43631"/>
                            <a:pt x="21451" y="43735"/>
                          </a:cubicBezTo>
                          <a:cubicBezTo>
                            <a:pt x="21389" y="43568"/>
                            <a:pt x="21347" y="43381"/>
                            <a:pt x="21326" y="43214"/>
                          </a:cubicBezTo>
                          <a:lnTo>
                            <a:pt x="21326" y="43214"/>
                          </a:lnTo>
                          <a:cubicBezTo>
                            <a:pt x="21347" y="43402"/>
                            <a:pt x="21389" y="43568"/>
                            <a:pt x="21431" y="43735"/>
                          </a:cubicBezTo>
                          <a:cubicBezTo>
                            <a:pt x="20972" y="43860"/>
                            <a:pt x="20535" y="43985"/>
                            <a:pt x="20077" y="44131"/>
                          </a:cubicBezTo>
                          <a:cubicBezTo>
                            <a:pt x="20202" y="42902"/>
                            <a:pt x="20389" y="41694"/>
                            <a:pt x="20702" y="40486"/>
                          </a:cubicBezTo>
                          <a:cubicBezTo>
                            <a:pt x="21014" y="40403"/>
                            <a:pt x="21347" y="40340"/>
                            <a:pt x="21660" y="40257"/>
                          </a:cubicBezTo>
                          <a:lnTo>
                            <a:pt x="21660" y="40257"/>
                          </a:lnTo>
                          <a:cubicBezTo>
                            <a:pt x="21660" y="40257"/>
                            <a:pt x="21660" y="40257"/>
                            <a:pt x="21660" y="40257"/>
                          </a:cubicBezTo>
                          <a:cubicBezTo>
                            <a:pt x="22347" y="40111"/>
                            <a:pt x="23034" y="39986"/>
                            <a:pt x="23721" y="39882"/>
                          </a:cubicBezTo>
                          <a:close/>
                          <a:moveTo>
                            <a:pt x="48171" y="43173"/>
                          </a:moveTo>
                          <a:cubicBezTo>
                            <a:pt x="48025" y="43527"/>
                            <a:pt x="47859" y="43881"/>
                            <a:pt x="47692" y="44235"/>
                          </a:cubicBezTo>
                          <a:cubicBezTo>
                            <a:pt x="47629" y="44110"/>
                            <a:pt x="47588" y="43985"/>
                            <a:pt x="47525" y="43860"/>
                          </a:cubicBezTo>
                          <a:cubicBezTo>
                            <a:pt x="47713" y="43631"/>
                            <a:pt x="47879" y="43402"/>
                            <a:pt x="48067" y="43173"/>
                          </a:cubicBezTo>
                          <a:close/>
                          <a:moveTo>
                            <a:pt x="31760" y="40632"/>
                          </a:moveTo>
                          <a:cubicBezTo>
                            <a:pt x="31927" y="40632"/>
                            <a:pt x="32093" y="40632"/>
                            <a:pt x="32260" y="40653"/>
                          </a:cubicBezTo>
                          <a:cubicBezTo>
                            <a:pt x="33176" y="40715"/>
                            <a:pt x="34072" y="41007"/>
                            <a:pt x="34842" y="41548"/>
                          </a:cubicBezTo>
                          <a:cubicBezTo>
                            <a:pt x="34405" y="42277"/>
                            <a:pt x="33905" y="42944"/>
                            <a:pt x="33385" y="43589"/>
                          </a:cubicBezTo>
                          <a:cubicBezTo>
                            <a:pt x="33114" y="43548"/>
                            <a:pt x="32864" y="43485"/>
                            <a:pt x="32593" y="43423"/>
                          </a:cubicBezTo>
                          <a:cubicBezTo>
                            <a:pt x="32519" y="43413"/>
                            <a:pt x="32445" y="43400"/>
                            <a:pt x="32373" y="43386"/>
                          </a:cubicBezTo>
                          <a:lnTo>
                            <a:pt x="32373" y="43386"/>
                          </a:lnTo>
                          <a:cubicBezTo>
                            <a:pt x="32450" y="43404"/>
                            <a:pt x="32524" y="43424"/>
                            <a:pt x="32593" y="43443"/>
                          </a:cubicBezTo>
                          <a:cubicBezTo>
                            <a:pt x="32739" y="43527"/>
                            <a:pt x="32885" y="43610"/>
                            <a:pt x="33031" y="43693"/>
                          </a:cubicBezTo>
                          <a:cubicBezTo>
                            <a:pt x="32885" y="43610"/>
                            <a:pt x="32760" y="43527"/>
                            <a:pt x="32614" y="43443"/>
                          </a:cubicBezTo>
                          <a:lnTo>
                            <a:pt x="32614" y="43443"/>
                          </a:lnTo>
                          <a:cubicBezTo>
                            <a:pt x="32864" y="43485"/>
                            <a:pt x="33114" y="43548"/>
                            <a:pt x="33364" y="43610"/>
                          </a:cubicBezTo>
                          <a:cubicBezTo>
                            <a:pt x="33322" y="43673"/>
                            <a:pt x="33260" y="43735"/>
                            <a:pt x="33218" y="43798"/>
                          </a:cubicBezTo>
                          <a:cubicBezTo>
                            <a:pt x="33072" y="43964"/>
                            <a:pt x="32926" y="44131"/>
                            <a:pt x="32801" y="44277"/>
                          </a:cubicBezTo>
                          <a:cubicBezTo>
                            <a:pt x="32656" y="44256"/>
                            <a:pt x="32489" y="44235"/>
                            <a:pt x="32343" y="44214"/>
                          </a:cubicBezTo>
                          <a:cubicBezTo>
                            <a:pt x="32239" y="43943"/>
                            <a:pt x="32177" y="43631"/>
                            <a:pt x="32114" y="43339"/>
                          </a:cubicBezTo>
                          <a:lnTo>
                            <a:pt x="32114" y="43339"/>
                          </a:lnTo>
                          <a:cubicBezTo>
                            <a:pt x="32156" y="43652"/>
                            <a:pt x="32239" y="43943"/>
                            <a:pt x="32322" y="44214"/>
                          </a:cubicBezTo>
                          <a:lnTo>
                            <a:pt x="32010" y="44214"/>
                          </a:lnTo>
                          <a:cubicBezTo>
                            <a:pt x="31594" y="44214"/>
                            <a:pt x="31198" y="44235"/>
                            <a:pt x="30823" y="44297"/>
                          </a:cubicBezTo>
                          <a:cubicBezTo>
                            <a:pt x="30865" y="43922"/>
                            <a:pt x="30906" y="43548"/>
                            <a:pt x="30948" y="43152"/>
                          </a:cubicBezTo>
                          <a:cubicBezTo>
                            <a:pt x="30990" y="42923"/>
                            <a:pt x="31010" y="42673"/>
                            <a:pt x="31052" y="42444"/>
                          </a:cubicBezTo>
                          <a:cubicBezTo>
                            <a:pt x="31385" y="42673"/>
                            <a:pt x="31739" y="42902"/>
                            <a:pt x="32073" y="43110"/>
                          </a:cubicBezTo>
                          <a:cubicBezTo>
                            <a:pt x="32239" y="43214"/>
                            <a:pt x="32406" y="43319"/>
                            <a:pt x="32593" y="43423"/>
                          </a:cubicBezTo>
                          <a:cubicBezTo>
                            <a:pt x="32427" y="43319"/>
                            <a:pt x="32239" y="43194"/>
                            <a:pt x="32073" y="43069"/>
                          </a:cubicBezTo>
                          <a:cubicBezTo>
                            <a:pt x="31739" y="42840"/>
                            <a:pt x="31406" y="42610"/>
                            <a:pt x="31073" y="42361"/>
                          </a:cubicBezTo>
                          <a:cubicBezTo>
                            <a:pt x="31115" y="42069"/>
                            <a:pt x="31177" y="41798"/>
                            <a:pt x="31240" y="41507"/>
                          </a:cubicBezTo>
                          <a:cubicBezTo>
                            <a:pt x="31406" y="41215"/>
                            <a:pt x="31594" y="40924"/>
                            <a:pt x="31760" y="40632"/>
                          </a:cubicBezTo>
                          <a:close/>
                          <a:moveTo>
                            <a:pt x="8144" y="33510"/>
                          </a:moveTo>
                          <a:cubicBezTo>
                            <a:pt x="8227" y="34113"/>
                            <a:pt x="8206" y="34697"/>
                            <a:pt x="8060" y="35176"/>
                          </a:cubicBezTo>
                          <a:cubicBezTo>
                            <a:pt x="7019" y="37258"/>
                            <a:pt x="4228" y="37966"/>
                            <a:pt x="3541" y="40382"/>
                          </a:cubicBezTo>
                          <a:cubicBezTo>
                            <a:pt x="3250" y="41236"/>
                            <a:pt x="3145" y="42111"/>
                            <a:pt x="3208" y="42944"/>
                          </a:cubicBezTo>
                          <a:cubicBezTo>
                            <a:pt x="2916" y="43402"/>
                            <a:pt x="2646" y="43860"/>
                            <a:pt x="2375" y="44318"/>
                          </a:cubicBezTo>
                          <a:cubicBezTo>
                            <a:pt x="2479" y="42860"/>
                            <a:pt x="2708" y="41423"/>
                            <a:pt x="3062" y="40007"/>
                          </a:cubicBezTo>
                          <a:cubicBezTo>
                            <a:pt x="4499" y="37633"/>
                            <a:pt x="6207" y="35446"/>
                            <a:pt x="8144" y="33510"/>
                          </a:cubicBezTo>
                          <a:close/>
                          <a:moveTo>
                            <a:pt x="25408" y="43131"/>
                          </a:moveTo>
                          <a:cubicBezTo>
                            <a:pt x="25533" y="43402"/>
                            <a:pt x="25679" y="43652"/>
                            <a:pt x="25825" y="43902"/>
                          </a:cubicBezTo>
                          <a:cubicBezTo>
                            <a:pt x="25700" y="44047"/>
                            <a:pt x="25575" y="44172"/>
                            <a:pt x="25450" y="44318"/>
                          </a:cubicBezTo>
                          <a:cubicBezTo>
                            <a:pt x="25429" y="44277"/>
                            <a:pt x="25429" y="44235"/>
                            <a:pt x="25408" y="44214"/>
                          </a:cubicBezTo>
                          <a:cubicBezTo>
                            <a:pt x="25242" y="43839"/>
                            <a:pt x="25138" y="43506"/>
                            <a:pt x="25075" y="43152"/>
                          </a:cubicBezTo>
                          <a:cubicBezTo>
                            <a:pt x="25179" y="43152"/>
                            <a:pt x="25304" y="43131"/>
                            <a:pt x="25408" y="43131"/>
                          </a:cubicBezTo>
                          <a:close/>
                          <a:moveTo>
                            <a:pt x="35155" y="41361"/>
                          </a:moveTo>
                          <a:cubicBezTo>
                            <a:pt x="35280" y="41423"/>
                            <a:pt x="35405" y="41486"/>
                            <a:pt x="35550" y="41528"/>
                          </a:cubicBezTo>
                          <a:cubicBezTo>
                            <a:pt x="35509" y="41736"/>
                            <a:pt x="35488" y="41944"/>
                            <a:pt x="35488" y="42152"/>
                          </a:cubicBezTo>
                          <a:cubicBezTo>
                            <a:pt x="35363" y="42027"/>
                            <a:pt x="35259" y="41902"/>
                            <a:pt x="35134" y="41777"/>
                          </a:cubicBezTo>
                          <a:lnTo>
                            <a:pt x="35134" y="41777"/>
                          </a:lnTo>
                          <a:cubicBezTo>
                            <a:pt x="35238" y="41923"/>
                            <a:pt x="35363" y="42069"/>
                            <a:pt x="35488" y="42215"/>
                          </a:cubicBezTo>
                          <a:cubicBezTo>
                            <a:pt x="35446" y="42944"/>
                            <a:pt x="35550" y="43652"/>
                            <a:pt x="35780" y="44318"/>
                          </a:cubicBezTo>
                          <a:cubicBezTo>
                            <a:pt x="35675" y="44277"/>
                            <a:pt x="35571" y="44235"/>
                            <a:pt x="35467" y="44214"/>
                          </a:cubicBezTo>
                          <a:cubicBezTo>
                            <a:pt x="35217" y="44110"/>
                            <a:pt x="34946" y="44027"/>
                            <a:pt x="34697" y="43943"/>
                          </a:cubicBezTo>
                          <a:cubicBezTo>
                            <a:pt x="34759" y="43194"/>
                            <a:pt x="34863" y="42423"/>
                            <a:pt x="34988" y="41673"/>
                          </a:cubicBezTo>
                          <a:cubicBezTo>
                            <a:pt x="35030" y="41694"/>
                            <a:pt x="35071" y="41736"/>
                            <a:pt x="35113" y="41757"/>
                          </a:cubicBezTo>
                          <a:cubicBezTo>
                            <a:pt x="35071" y="41736"/>
                            <a:pt x="35030" y="41694"/>
                            <a:pt x="34988" y="41652"/>
                          </a:cubicBezTo>
                          <a:cubicBezTo>
                            <a:pt x="35030" y="41569"/>
                            <a:pt x="35071" y="41507"/>
                            <a:pt x="35134" y="41423"/>
                          </a:cubicBezTo>
                          <a:cubicBezTo>
                            <a:pt x="35134" y="41403"/>
                            <a:pt x="35155" y="41382"/>
                            <a:pt x="35155" y="41361"/>
                          </a:cubicBezTo>
                          <a:close/>
                          <a:moveTo>
                            <a:pt x="35821" y="41652"/>
                          </a:moveTo>
                          <a:cubicBezTo>
                            <a:pt x="36467" y="41923"/>
                            <a:pt x="37112" y="42173"/>
                            <a:pt x="37779" y="42381"/>
                          </a:cubicBezTo>
                          <a:cubicBezTo>
                            <a:pt x="37466" y="42840"/>
                            <a:pt x="37133" y="43256"/>
                            <a:pt x="36779" y="43673"/>
                          </a:cubicBezTo>
                          <a:cubicBezTo>
                            <a:pt x="36738" y="43631"/>
                            <a:pt x="36697" y="43590"/>
                            <a:pt x="36655" y="43549"/>
                          </a:cubicBezTo>
                          <a:lnTo>
                            <a:pt x="36655" y="43549"/>
                          </a:lnTo>
                          <a:cubicBezTo>
                            <a:pt x="36697" y="43590"/>
                            <a:pt x="36738" y="43631"/>
                            <a:pt x="36779" y="43693"/>
                          </a:cubicBezTo>
                          <a:cubicBezTo>
                            <a:pt x="36592" y="43902"/>
                            <a:pt x="36404" y="44110"/>
                            <a:pt x="36217" y="44318"/>
                          </a:cubicBezTo>
                          <a:cubicBezTo>
                            <a:pt x="36196" y="44277"/>
                            <a:pt x="36175" y="44235"/>
                            <a:pt x="36175" y="44214"/>
                          </a:cubicBezTo>
                          <a:cubicBezTo>
                            <a:pt x="35904" y="43631"/>
                            <a:pt x="35780" y="43089"/>
                            <a:pt x="35759" y="42548"/>
                          </a:cubicBezTo>
                          <a:lnTo>
                            <a:pt x="35759" y="42548"/>
                          </a:lnTo>
                          <a:cubicBezTo>
                            <a:pt x="36050" y="42902"/>
                            <a:pt x="36342" y="43235"/>
                            <a:pt x="36654" y="43548"/>
                          </a:cubicBezTo>
                          <a:cubicBezTo>
                            <a:pt x="36363" y="43194"/>
                            <a:pt x="36071" y="42819"/>
                            <a:pt x="35759" y="42465"/>
                          </a:cubicBezTo>
                          <a:cubicBezTo>
                            <a:pt x="35759" y="42194"/>
                            <a:pt x="35780" y="41923"/>
                            <a:pt x="35821" y="41652"/>
                          </a:cubicBezTo>
                          <a:close/>
                          <a:moveTo>
                            <a:pt x="47005" y="43298"/>
                          </a:moveTo>
                          <a:cubicBezTo>
                            <a:pt x="47130" y="43506"/>
                            <a:pt x="47213" y="43714"/>
                            <a:pt x="47317" y="43922"/>
                          </a:cubicBezTo>
                          <a:cubicBezTo>
                            <a:pt x="47213" y="44068"/>
                            <a:pt x="47088" y="44193"/>
                            <a:pt x="46984" y="44318"/>
                          </a:cubicBezTo>
                          <a:cubicBezTo>
                            <a:pt x="46963" y="44277"/>
                            <a:pt x="46942" y="44235"/>
                            <a:pt x="46921" y="44214"/>
                          </a:cubicBezTo>
                          <a:cubicBezTo>
                            <a:pt x="46796" y="43902"/>
                            <a:pt x="46692" y="43610"/>
                            <a:pt x="46630" y="43339"/>
                          </a:cubicBezTo>
                          <a:cubicBezTo>
                            <a:pt x="46755" y="43319"/>
                            <a:pt x="46880" y="43319"/>
                            <a:pt x="47005" y="43298"/>
                          </a:cubicBezTo>
                          <a:close/>
                          <a:moveTo>
                            <a:pt x="59167" y="42569"/>
                          </a:moveTo>
                          <a:lnTo>
                            <a:pt x="59167" y="42569"/>
                          </a:lnTo>
                          <a:cubicBezTo>
                            <a:pt x="58709" y="43194"/>
                            <a:pt x="58251" y="43756"/>
                            <a:pt x="57730" y="44318"/>
                          </a:cubicBezTo>
                          <a:cubicBezTo>
                            <a:pt x="57709" y="44277"/>
                            <a:pt x="57709" y="44235"/>
                            <a:pt x="57688" y="44214"/>
                          </a:cubicBezTo>
                          <a:cubicBezTo>
                            <a:pt x="57584" y="43985"/>
                            <a:pt x="57522" y="43777"/>
                            <a:pt x="57459" y="43568"/>
                          </a:cubicBezTo>
                          <a:cubicBezTo>
                            <a:pt x="58042" y="43256"/>
                            <a:pt x="58605" y="42923"/>
                            <a:pt x="59167" y="42569"/>
                          </a:cubicBezTo>
                          <a:close/>
                          <a:moveTo>
                            <a:pt x="34759" y="42048"/>
                          </a:moveTo>
                          <a:lnTo>
                            <a:pt x="34759" y="42048"/>
                          </a:lnTo>
                          <a:cubicBezTo>
                            <a:pt x="34613" y="42652"/>
                            <a:pt x="34509" y="43256"/>
                            <a:pt x="34426" y="43881"/>
                          </a:cubicBezTo>
                          <a:cubicBezTo>
                            <a:pt x="34405" y="44068"/>
                            <a:pt x="34405" y="44235"/>
                            <a:pt x="34384" y="44422"/>
                          </a:cubicBezTo>
                          <a:cubicBezTo>
                            <a:pt x="34051" y="44256"/>
                            <a:pt x="33739" y="44089"/>
                            <a:pt x="33426" y="43902"/>
                          </a:cubicBezTo>
                          <a:cubicBezTo>
                            <a:pt x="33489" y="43818"/>
                            <a:pt x="33551" y="43756"/>
                            <a:pt x="33614" y="43673"/>
                          </a:cubicBezTo>
                          <a:cubicBezTo>
                            <a:pt x="33884" y="43735"/>
                            <a:pt x="34155" y="43818"/>
                            <a:pt x="34426" y="43881"/>
                          </a:cubicBezTo>
                          <a:cubicBezTo>
                            <a:pt x="34155" y="43798"/>
                            <a:pt x="33884" y="43714"/>
                            <a:pt x="33614" y="43652"/>
                          </a:cubicBezTo>
                          <a:cubicBezTo>
                            <a:pt x="34009" y="43131"/>
                            <a:pt x="34384" y="42610"/>
                            <a:pt x="34759" y="42048"/>
                          </a:cubicBezTo>
                          <a:close/>
                          <a:moveTo>
                            <a:pt x="25887" y="44006"/>
                          </a:moveTo>
                          <a:cubicBezTo>
                            <a:pt x="25887" y="44006"/>
                            <a:pt x="25887" y="44027"/>
                            <a:pt x="25887" y="44027"/>
                          </a:cubicBezTo>
                          <a:cubicBezTo>
                            <a:pt x="25762" y="44193"/>
                            <a:pt x="25658" y="44339"/>
                            <a:pt x="25533" y="44506"/>
                          </a:cubicBezTo>
                          <a:cubicBezTo>
                            <a:pt x="25533" y="44485"/>
                            <a:pt x="25512" y="44464"/>
                            <a:pt x="25512" y="44443"/>
                          </a:cubicBezTo>
                          <a:cubicBezTo>
                            <a:pt x="25637" y="44297"/>
                            <a:pt x="25762" y="44152"/>
                            <a:pt x="25887" y="44006"/>
                          </a:cubicBezTo>
                          <a:close/>
                          <a:moveTo>
                            <a:pt x="36321" y="44526"/>
                          </a:moveTo>
                          <a:lnTo>
                            <a:pt x="36321" y="44526"/>
                          </a:lnTo>
                          <a:cubicBezTo>
                            <a:pt x="36322" y="44529"/>
                            <a:pt x="36323" y="44532"/>
                            <a:pt x="36324" y="44535"/>
                          </a:cubicBezTo>
                          <a:lnTo>
                            <a:pt x="36324" y="44535"/>
                          </a:lnTo>
                          <a:cubicBezTo>
                            <a:pt x="36374" y="44554"/>
                            <a:pt x="36424" y="44573"/>
                            <a:pt x="36474" y="44592"/>
                          </a:cubicBezTo>
                          <a:lnTo>
                            <a:pt x="36474" y="44592"/>
                          </a:lnTo>
                          <a:cubicBezTo>
                            <a:pt x="36423" y="44570"/>
                            <a:pt x="36372" y="44548"/>
                            <a:pt x="36321" y="44526"/>
                          </a:cubicBezTo>
                          <a:close/>
                          <a:moveTo>
                            <a:pt x="22638" y="43568"/>
                          </a:moveTo>
                          <a:lnTo>
                            <a:pt x="22638" y="43568"/>
                          </a:lnTo>
                          <a:cubicBezTo>
                            <a:pt x="22347" y="43922"/>
                            <a:pt x="22055" y="44277"/>
                            <a:pt x="21743" y="44610"/>
                          </a:cubicBezTo>
                          <a:cubicBezTo>
                            <a:pt x="21639" y="44360"/>
                            <a:pt x="21535" y="44110"/>
                            <a:pt x="21472" y="43860"/>
                          </a:cubicBezTo>
                          <a:cubicBezTo>
                            <a:pt x="21868" y="43756"/>
                            <a:pt x="22243" y="43652"/>
                            <a:pt x="22638" y="43568"/>
                          </a:cubicBezTo>
                          <a:close/>
                          <a:moveTo>
                            <a:pt x="32364" y="44256"/>
                          </a:moveTo>
                          <a:cubicBezTo>
                            <a:pt x="32489" y="44256"/>
                            <a:pt x="32635" y="44277"/>
                            <a:pt x="32781" y="44297"/>
                          </a:cubicBezTo>
                          <a:cubicBezTo>
                            <a:pt x="32676" y="44401"/>
                            <a:pt x="32593" y="44506"/>
                            <a:pt x="32489" y="44610"/>
                          </a:cubicBezTo>
                          <a:cubicBezTo>
                            <a:pt x="32447" y="44485"/>
                            <a:pt x="32406" y="44381"/>
                            <a:pt x="32364" y="44256"/>
                          </a:cubicBezTo>
                          <a:close/>
                          <a:moveTo>
                            <a:pt x="42881" y="43339"/>
                          </a:moveTo>
                          <a:lnTo>
                            <a:pt x="42881" y="43339"/>
                          </a:lnTo>
                          <a:cubicBezTo>
                            <a:pt x="43339" y="43381"/>
                            <a:pt x="43818" y="43402"/>
                            <a:pt x="44297" y="43423"/>
                          </a:cubicBezTo>
                          <a:cubicBezTo>
                            <a:pt x="43964" y="43839"/>
                            <a:pt x="43610" y="44235"/>
                            <a:pt x="43256" y="44610"/>
                          </a:cubicBezTo>
                          <a:cubicBezTo>
                            <a:pt x="43089" y="44193"/>
                            <a:pt x="42964" y="43777"/>
                            <a:pt x="42881" y="43339"/>
                          </a:cubicBezTo>
                          <a:close/>
                          <a:moveTo>
                            <a:pt x="28490" y="42985"/>
                          </a:moveTo>
                          <a:cubicBezTo>
                            <a:pt x="29032" y="42985"/>
                            <a:pt x="29573" y="43027"/>
                            <a:pt x="30115" y="43069"/>
                          </a:cubicBezTo>
                          <a:cubicBezTo>
                            <a:pt x="29865" y="43402"/>
                            <a:pt x="29615" y="43735"/>
                            <a:pt x="29344" y="44047"/>
                          </a:cubicBezTo>
                          <a:cubicBezTo>
                            <a:pt x="29615" y="43735"/>
                            <a:pt x="29886" y="43402"/>
                            <a:pt x="30136" y="43069"/>
                          </a:cubicBezTo>
                          <a:cubicBezTo>
                            <a:pt x="30386" y="43089"/>
                            <a:pt x="30636" y="43131"/>
                            <a:pt x="30885" y="43152"/>
                          </a:cubicBezTo>
                          <a:cubicBezTo>
                            <a:pt x="30844" y="43527"/>
                            <a:pt x="30802" y="43922"/>
                            <a:pt x="30781" y="44318"/>
                          </a:cubicBezTo>
                          <a:cubicBezTo>
                            <a:pt x="30302" y="44401"/>
                            <a:pt x="29844" y="44526"/>
                            <a:pt x="29407" y="44714"/>
                          </a:cubicBezTo>
                          <a:cubicBezTo>
                            <a:pt x="29344" y="44651"/>
                            <a:pt x="29282" y="44610"/>
                            <a:pt x="29219" y="44547"/>
                          </a:cubicBezTo>
                          <a:cubicBezTo>
                            <a:pt x="29178" y="44506"/>
                            <a:pt x="29115" y="44443"/>
                            <a:pt x="29074" y="44381"/>
                          </a:cubicBezTo>
                          <a:cubicBezTo>
                            <a:pt x="29156" y="44277"/>
                            <a:pt x="29259" y="44174"/>
                            <a:pt x="29342" y="44051"/>
                          </a:cubicBezTo>
                          <a:lnTo>
                            <a:pt x="29342" y="44051"/>
                          </a:lnTo>
                          <a:cubicBezTo>
                            <a:pt x="29259" y="44174"/>
                            <a:pt x="29156" y="44277"/>
                            <a:pt x="29053" y="44381"/>
                          </a:cubicBezTo>
                          <a:cubicBezTo>
                            <a:pt x="28969" y="44277"/>
                            <a:pt x="28865" y="44193"/>
                            <a:pt x="28761" y="44068"/>
                          </a:cubicBezTo>
                          <a:cubicBezTo>
                            <a:pt x="28636" y="43714"/>
                            <a:pt x="28553" y="43339"/>
                            <a:pt x="28490" y="42985"/>
                          </a:cubicBezTo>
                          <a:close/>
                          <a:moveTo>
                            <a:pt x="64290" y="42236"/>
                          </a:moveTo>
                          <a:cubicBezTo>
                            <a:pt x="63353" y="43131"/>
                            <a:pt x="62353" y="43964"/>
                            <a:pt x="61312" y="44756"/>
                          </a:cubicBezTo>
                          <a:cubicBezTo>
                            <a:pt x="62353" y="43985"/>
                            <a:pt x="63353" y="43152"/>
                            <a:pt x="64290" y="42256"/>
                          </a:cubicBezTo>
                          <a:cubicBezTo>
                            <a:pt x="64290" y="42444"/>
                            <a:pt x="64290" y="42631"/>
                            <a:pt x="64311" y="42818"/>
                          </a:cubicBezTo>
                          <a:lnTo>
                            <a:pt x="64311" y="42818"/>
                          </a:lnTo>
                          <a:cubicBezTo>
                            <a:pt x="64290" y="42631"/>
                            <a:pt x="64290" y="42444"/>
                            <a:pt x="64290" y="42236"/>
                          </a:cubicBezTo>
                          <a:close/>
                          <a:moveTo>
                            <a:pt x="43048" y="41694"/>
                          </a:moveTo>
                          <a:cubicBezTo>
                            <a:pt x="43548" y="42152"/>
                            <a:pt x="44027" y="42652"/>
                            <a:pt x="44485" y="43152"/>
                          </a:cubicBezTo>
                          <a:cubicBezTo>
                            <a:pt x="44422" y="43235"/>
                            <a:pt x="44381" y="43298"/>
                            <a:pt x="44318" y="43360"/>
                          </a:cubicBezTo>
                          <a:cubicBezTo>
                            <a:pt x="44190" y="43366"/>
                            <a:pt x="44061" y="43368"/>
                            <a:pt x="43933" y="43368"/>
                          </a:cubicBezTo>
                          <a:cubicBezTo>
                            <a:pt x="43581" y="43368"/>
                            <a:pt x="43226" y="43349"/>
                            <a:pt x="42860" y="43319"/>
                          </a:cubicBezTo>
                          <a:cubicBezTo>
                            <a:pt x="42465" y="43298"/>
                            <a:pt x="42090" y="43277"/>
                            <a:pt x="41694" y="43235"/>
                          </a:cubicBezTo>
                          <a:lnTo>
                            <a:pt x="41694" y="43235"/>
                          </a:lnTo>
                          <a:cubicBezTo>
                            <a:pt x="42090" y="43277"/>
                            <a:pt x="42486" y="43319"/>
                            <a:pt x="42860" y="43339"/>
                          </a:cubicBezTo>
                          <a:cubicBezTo>
                            <a:pt x="42944" y="43798"/>
                            <a:pt x="43069" y="44235"/>
                            <a:pt x="43235" y="44631"/>
                          </a:cubicBezTo>
                          <a:cubicBezTo>
                            <a:pt x="43173" y="44693"/>
                            <a:pt x="43131" y="44756"/>
                            <a:pt x="43069" y="44797"/>
                          </a:cubicBezTo>
                          <a:cubicBezTo>
                            <a:pt x="42610" y="44401"/>
                            <a:pt x="42131" y="44027"/>
                            <a:pt x="41652" y="43673"/>
                          </a:cubicBezTo>
                          <a:cubicBezTo>
                            <a:pt x="41652" y="43527"/>
                            <a:pt x="41673" y="43381"/>
                            <a:pt x="41694" y="43235"/>
                          </a:cubicBezTo>
                          <a:cubicBezTo>
                            <a:pt x="41757" y="42840"/>
                            <a:pt x="41819" y="42444"/>
                            <a:pt x="41881" y="42048"/>
                          </a:cubicBezTo>
                          <a:cubicBezTo>
                            <a:pt x="42173" y="41986"/>
                            <a:pt x="42485" y="41902"/>
                            <a:pt x="42777" y="41798"/>
                          </a:cubicBezTo>
                          <a:lnTo>
                            <a:pt x="42777" y="41798"/>
                          </a:lnTo>
                          <a:cubicBezTo>
                            <a:pt x="42777" y="41902"/>
                            <a:pt x="42756" y="42006"/>
                            <a:pt x="42756" y="42131"/>
                          </a:cubicBezTo>
                          <a:cubicBezTo>
                            <a:pt x="42756" y="42252"/>
                            <a:pt x="42762" y="42372"/>
                            <a:pt x="42770" y="42492"/>
                          </a:cubicBezTo>
                          <a:lnTo>
                            <a:pt x="42770" y="42492"/>
                          </a:lnTo>
                          <a:cubicBezTo>
                            <a:pt x="42761" y="42266"/>
                            <a:pt x="42770" y="42037"/>
                            <a:pt x="42798" y="41798"/>
                          </a:cubicBezTo>
                          <a:cubicBezTo>
                            <a:pt x="42881" y="41777"/>
                            <a:pt x="42964" y="41736"/>
                            <a:pt x="43048" y="41694"/>
                          </a:cubicBezTo>
                          <a:close/>
                          <a:moveTo>
                            <a:pt x="57480" y="39966"/>
                          </a:moveTo>
                          <a:lnTo>
                            <a:pt x="57480" y="39966"/>
                          </a:lnTo>
                          <a:cubicBezTo>
                            <a:pt x="57438" y="40091"/>
                            <a:pt x="57376" y="40236"/>
                            <a:pt x="57334" y="40382"/>
                          </a:cubicBezTo>
                          <a:cubicBezTo>
                            <a:pt x="56980" y="41444"/>
                            <a:pt x="56897" y="42527"/>
                            <a:pt x="57084" y="43527"/>
                          </a:cubicBezTo>
                          <a:cubicBezTo>
                            <a:pt x="56126" y="44027"/>
                            <a:pt x="55148" y="44485"/>
                            <a:pt x="54127" y="44880"/>
                          </a:cubicBezTo>
                          <a:cubicBezTo>
                            <a:pt x="54127" y="44880"/>
                            <a:pt x="54127" y="44860"/>
                            <a:pt x="54127" y="44860"/>
                          </a:cubicBezTo>
                          <a:cubicBezTo>
                            <a:pt x="55064" y="43839"/>
                            <a:pt x="55918" y="42673"/>
                            <a:pt x="56647" y="41423"/>
                          </a:cubicBezTo>
                          <a:cubicBezTo>
                            <a:pt x="56897" y="40965"/>
                            <a:pt x="57126" y="40507"/>
                            <a:pt x="57355" y="40028"/>
                          </a:cubicBezTo>
                          <a:cubicBezTo>
                            <a:pt x="57397" y="40007"/>
                            <a:pt x="57438" y="39986"/>
                            <a:pt x="57480" y="39966"/>
                          </a:cubicBezTo>
                          <a:close/>
                          <a:moveTo>
                            <a:pt x="46297" y="43360"/>
                          </a:moveTo>
                          <a:cubicBezTo>
                            <a:pt x="46380" y="43798"/>
                            <a:pt x="46484" y="44235"/>
                            <a:pt x="46651" y="44651"/>
                          </a:cubicBezTo>
                          <a:cubicBezTo>
                            <a:pt x="46588" y="44735"/>
                            <a:pt x="46505" y="44818"/>
                            <a:pt x="46422" y="44901"/>
                          </a:cubicBezTo>
                          <a:cubicBezTo>
                            <a:pt x="46151" y="44464"/>
                            <a:pt x="45859" y="44027"/>
                            <a:pt x="45526" y="43631"/>
                          </a:cubicBezTo>
                          <a:cubicBezTo>
                            <a:pt x="45602" y="43555"/>
                            <a:pt x="45679" y="43478"/>
                            <a:pt x="45755" y="43402"/>
                          </a:cubicBezTo>
                          <a:lnTo>
                            <a:pt x="45755" y="43402"/>
                          </a:lnTo>
                          <a:cubicBezTo>
                            <a:pt x="45672" y="43464"/>
                            <a:pt x="45609" y="43548"/>
                            <a:pt x="45526" y="43610"/>
                          </a:cubicBezTo>
                          <a:cubicBezTo>
                            <a:pt x="45505" y="43589"/>
                            <a:pt x="45505" y="43589"/>
                            <a:pt x="45484" y="43568"/>
                          </a:cubicBezTo>
                          <a:cubicBezTo>
                            <a:pt x="45484" y="43506"/>
                            <a:pt x="45505" y="43464"/>
                            <a:pt x="45505" y="43402"/>
                          </a:cubicBezTo>
                          <a:lnTo>
                            <a:pt x="45755" y="43402"/>
                          </a:lnTo>
                          <a:cubicBezTo>
                            <a:pt x="45762" y="43395"/>
                            <a:pt x="45769" y="43388"/>
                            <a:pt x="45776" y="43381"/>
                          </a:cubicBezTo>
                          <a:cubicBezTo>
                            <a:pt x="45963" y="43381"/>
                            <a:pt x="46130" y="43381"/>
                            <a:pt x="46297" y="43360"/>
                          </a:cubicBezTo>
                          <a:close/>
                          <a:moveTo>
                            <a:pt x="34697" y="43964"/>
                          </a:moveTo>
                          <a:cubicBezTo>
                            <a:pt x="35051" y="44089"/>
                            <a:pt x="35425" y="44193"/>
                            <a:pt x="35780" y="44339"/>
                          </a:cubicBezTo>
                          <a:cubicBezTo>
                            <a:pt x="35821" y="44443"/>
                            <a:pt x="35863" y="44547"/>
                            <a:pt x="35904" y="44651"/>
                          </a:cubicBezTo>
                          <a:cubicBezTo>
                            <a:pt x="35800" y="44756"/>
                            <a:pt x="35696" y="44880"/>
                            <a:pt x="35592" y="44985"/>
                          </a:cubicBezTo>
                          <a:cubicBezTo>
                            <a:pt x="35259" y="44839"/>
                            <a:pt x="34967" y="44693"/>
                            <a:pt x="34655" y="44547"/>
                          </a:cubicBezTo>
                          <a:cubicBezTo>
                            <a:pt x="34655" y="44360"/>
                            <a:pt x="34676" y="44152"/>
                            <a:pt x="34697" y="43964"/>
                          </a:cubicBezTo>
                          <a:close/>
                          <a:moveTo>
                            <a:pt x="47380" y="44047"/>
                          </a:moveTo>
                          <a:cubicBezTo>
                            <a:pt x="47442" y="44193"/>
                            <a:pt x="47504" y="44339"/>
                            <a:pt x="47567" y="44485"/>
                          </a:cubicBezTo>
                          <a:cubicBezTo>
                            <a:pt x="47463" y="44651"/>
                            <a:pt x="47380" y="44818"/>
                            <a:pt x="47275" y="44985"/>
                          </a:cubicBezTo>
                          <a:cubicBezTo>
                            <a:pt x="47192" y="44818"/>
                            <a:pt x="47109" y="44631"/>
                            <a:pt x="47025" y="44443"/>
                          </a:cubicBezTo>
                          <a:cubicBezTo>
                            <a:pt x="47150" y="44297"/>
                            <a:pt x="47255" y="44172"/>
                            <a:pt x="47380" y="44047"/>
                          </a:cubicBezTo>
                          <a:close/>
                          <a:moveTo>
                            <a:pt x="24763" y="43214"/>
                          </a:moveTo>
                          <a:cubicBezTo>
                            <a:pt x="24825" y="43693"/>
                            <a:pt x="24950" y="44193"/>
                            <a:pt x="25138" y="44651"/>
                          </a:cubicBezTo>
                          <a:cubicBezTo>
                            <a:pt x="25013" y="44797"/>
                            <a:pt x="24888" y="44922"/>
                            <a:pt x="24742" y="45047"/>
                          </a:cubicBezTo>
                          <a:cubicBezTo>
                            <a:pt x="24596" y="44672"/>
                            <a:pt x="24471" y="44277"/>
                            <a:pt x="24346" y="43881"/>
                          </a:cubicBezTo>
                          <a:cubicBezTo>
                            <a:pt x="24429" y="43673"/>
                            <a:pt x="24492" y="43443"/>
                            <a:pt x="24575" y="43235"/>
                          </a:cubicBezTo>
                          <a:cubicBezTo>
                            <a:pt x="24638" y="43214"/>
                            <a:pt x="24700" y="43214"/>
                            <a:pt x="24763" y="43214"/>
                          </a:cubicBezTo>
                          <a:close/>
                          <a:moveTo>
                            <a:pt x="7019" y="38237"/>
                          </a:moveTo>
                          <a:cubicBezTo>
                            <a:pt x="6457" y="39778"/>
                            <a:pt x="6061" y="41382"/>
                            <a:pt x="5853" y="43027"/>
                          </a:cubicBezTo>
                          <a:cubicBezTo>
                            <a:pt x="5291" y="43693"/>
                            <a:pt x="4770" y="44360"/>
                            <a:pt x="4270" y="45068"/>
                          </a:cubicBezTo>
                          <a:cubicBezTo>
                            <a:pt x="4124" y="44797"/>
                            <a:pt x="3999" y="44506"/>
                            <a:pt x="3895" y="44214"/>
                          </a:cubicBezTo>
                          <a:cubicBezTo>
                            <a:pt x="3666" y="43714"/>
                            <a:pt x="3541" y="43256"/>
                            <a:pt x="3500" y="42798"/>
                          </a:cubicBezTo>
                          <a:cubicBezTo>
                            <a:pt x="4541" y="41173"/>
                            <a:pt x="5707" y="39653"/>
                            <a:pt x="7019" y="38237"/>
                          </a:cubicBezTo>
                          <a:close/>
                          <a:moveTo>
                            <a:pt x="43339" y="44901"/>
                          </a:moveTo>
                          <a:cubicBezTo>
                            <a:pt x="43360" y="44943"/>
                            <a:pt x="43381" y="44985"/>
                            <a:pt x="43423" y="45047"/>
                          </a:cubicBezTo>
                          <a:cubicBezTo>
                            <a:pt x="43402" y="45047"/>
                            <a:pt x="43381" y="45047"/>
                            <a:pt x="43360" y="45068"/>
                          </a:cubicBezTo>
                          <a:cubicBezTo>
                            <a:pt x="43339" y="45026"/>
                            <a:pt x="43298" y="45005"/>
                            <a:pt x="43277" y="44964"/>
                          </a:cubicBezTo>
                          <a:cubicBezTo>
                            <a:pt x="43298" y="44943"/>
                            <a:pt x="43318" y="44922"/>
                            <a:pt x="43339" y="44901"/>
                          </a:cubicBezTo>
                          <a:close/>
                          <a:moveTo>
                            <a:pt x="43423" y="45068"/>
                          </a:moveTo>
                          <a:cubicBezTo>
                            <a:pt x="43443" y="45110"/>
                            <a:pt x="43443" y="45130"/>
                            <a:pt x="43464" y="45151"/>
                          </a:cubicBezTo>
                          <a:cubicBezTo>
                            <a:pt x="43443" y="45130"/>
                            <a:pt x="43423" y="45110"/>
                            <a:pt x="43402" y="45089"/>
                          </a:cubicBezTo>
                          <a:cubicBezTo>
                            <a:pt x="43402" y="45089"/>
                            <a:pt x="43423" y="45068"/>
                            <a:pt x="43423" y="45068"/>
                          </a:cubicBezTo>
                          <a:close/>
                          <a:moveTo>
                            <a:pt x="43069" y="45172"/>
                          </a:moveTo>
                          <a:cubicBezTo>
                            <a:pt x="43089" y="45172"/>
                            <a:pt x="43089" y="45172"/>
                            <a:pt x="43089" y="45193"/>
                          </a:cubicBezTo>
                          <a:lnTo>
                            <a:pt x="43048" y="45193"/>
                          </a:lnTo>
                          <a:cubicBezTo>
                            <a:pt x="43069" y="45193"/>
                            <a:pt x="43069" y="45193"/>
                            <a:pt x="43069" y="45172"/>
                          </a:cubicBezTo>
                          <a:close/>
                          <a:moveTo>
                            <a:pt x="34655" y="44568"/>
                          </a:moveTo>
                          <a:cubicBezTo>
                            <a:pt x="34946" y="44714"/>
                            <a:pt x="35259" y="44860"/>
                            <a:pt x="35571" y="44985"/>
                          </a:cubicBezTo>
                          <a:cubicBezTo>
                            <a:pt x="35425" y="45130"/>
                            <a:pt x="35280" y="45276"/>
                            <a:pt x="35113" y="45422"/>
                          </a:cubicBezTo>
                          <a:cubicBezTo>
                            <a:pt x="34967" y="45297"/>
                            <a:pt x="34801" y="45172"/>
                            <a:pt x="34613" y="45068"/>
                          </a:cubicBezTo>
                          <a:cubicBezTo>
                            <a:pt x="34634" y="44901"/>
                            <a:pt x="34634" y="44735"/>
                            <a:pt x="34655" y="44568"/>
                          </a:cubicBezTo>
                          <a:close/>
                          <a:moveTo>
                            <a:pt x="20639" y="40507"/>
                          </a:moveTo>
                          <a:lnTo>
                            <a:pt x="20639" y="40507"/>
                          </a:lnTo>
                          <a:cubicBezTo>
                            <a:pt x="20348" y="41694"/>
                            <a:pt x="20139" y="42902"/>
                            <a:pt x="20035" y="44131"/>
                          </a:cubicBezTo>
                          <a:cubicBezTo>
                            <a:pt x="19431" y="44318"/>
                            <a:pt x="18848" y="44526"/>
                            <a:pt x="18265" y="44756"/>
                          </a:cubicBezTo>
                          <a:cubicBezTo>
                            <a:pt x="17724" y="44964"/>
                            <a:pt x="17182" y="45193"/>
                            <a:pt x="16641" y="45443"/>
                          </a:cubicBezTo>
                          <a:cubicBezTo>
                            <a:pt x="16682" y="44214"/>
                            <a:pt x="16807" y="43006"/>
                            <a:pt x="16995" y="41798"/>
                          </a:cubicBezTo>
                          <a:cubicBezTo>
                            <a:pt x="17140" y="41736"/>
                            <a:pt x="17307" y="41673"/>
                            <a:pt x="17453" y="41611"/>
                          </a:cubicBezTo>
                          <a:lnTo>
                            <a:pt x="17453" y="41611"/>
                          </a:lnTo>
                          <a:cubicBezTo>
                            <a:pt x="17432" y="41777"/>
                            <a:pt x="17432" y="41944"/>
                            <a:pt x="17432" y="42131"/>
                          </a:cubicBezTo>
                          <a:cubicBezTo>
                            <a:pt x="17640" y="43006"/>
                            <a:pt x="17869" y="43881"/>
                            <a:pt x="18265" y="44756"/>
                          </a:cubicBezTo>
                          <a:cubicBezTo>
                            <a:pt x="17786" y="43673"/>
                            <a:pt x="17578" y="42548"/>
                            <a:pt x="17703" y="41507"/>
                          </a:cubicBezTo>
                          <a:cubicBezTo>
                            <a:pt x="18411" y="41215"/>
                            <a:pt x="19119" y="40965"/>
                            <a:pt x="19848" y="40736"/>
                          </a:cubicBezTo>
                          <a:cubicBezTo>
                            <a:pt x="20119" y="40653"/>
                            <a:pt x="20389" y="40590"/>
                            <a:pt x="20639" y="40507"/>
                          </a:cubicBezTo>
                          <a:close/>
                          <a:moveTo>
                            <a:pt x="24159" y="43298"/>
                          </a:moveTo>
                          <a:cubicBezTo>
                            <a:pt x="24180" y="43443"/>
                            <a:pt x="24221" y="43589"/>
                            <a:pt x="24263" y="43735"/>
                          </a:cubicBezTo>
                          <a:cubicBezTo>
                            <a:pt x="24117" y="44297"/>
                            <a:pt x="24034" y="44880"/>
                            <a:pt x="23971" y="45464"/>
                          </a:cubicBezTo>
                          <a:cubicBezTo>
                            <a:pt x="23930" y="45235"/>
                            <a:pt x="23909" y="45005"/>
                            <a:pt x="23867" y="44756"/>
                          </a:cubicBezTo>
                          <a:cubicBezTo>
                            <a:pt x="23909" y="44277"/>
                            <a:pt x="23950" y="43798"/>
                            <a:pt x="23992" y="43319"/>
                          </a:cubicBezTo>
                          <a:cubicBezTo>
                            <a:pt x="24055" y="43319"/>
                            <a:pt x="24096" y="43298"/>
                            <a:pt x="24159" y="43298"/>
                          </a:cubicBezTo>
                          <a:close/>
                          <a:moveTo>
                            <a:pt x="25200" y="44797"/>
                          </a:moveTo>
                          <a:cubicBezTo>
                            <a:pt x="25221" y="44839"/>
                            <a:pt x="25242" y="44880"/>
                            <a:pt x="25262" y="44943"/>
                          </a:cubicBezTo>
                          <a:cubicBezTo>
                            <a:pt x="25138" y="45130"/>
                            <a:pt x="25033" y="45318"/>
                            <a:pt x="24929" y="45526"/>
                          </a:cubicBezTo>
                          <a:cubicBezTo>
                            <a:pt x="24888" y="45422"/>
                            <a:pt x="24846" y="45318"/>
                            <a:pt x="24804" y="45214"/>
                          </a:cubicBezTo>
                          <a:cubicBezTo>
                            <a:pt x="24929" y="45068"/>
                            <a:pt x="25075" y="44922"/>
                            <a:pt x="25200" y="44797"/>
                          </a:cubicBezTo>
                          <a:close/>
                          <a:moveTo>
                            <a:pt x="41611" y="43985"/>
                          </a:moveTo>
                          <a:cubicBezTo>
                            <a:pt x="42048" y="44318"/>
                            <a:pt x="42465" y="44651"/>
                            <a:pt x="42881" y="45005"/>
                          </a:cubicBezTo>
                          <a:cubicBezTo>
                            <a:pt x="42735" y="45130"/>
                            <a:pt x="42610" y="45276"/>
                            <a:pt x="42465" y="45401"/>
                          </a:cubicBezTo>
                          <a:cubicBezTo>
                            <a:pt x="42173" y="45484"/>
                            <a:pt x="41840" y="45526"/>
                            <a:pt x="41507" y="45547"/>
                          </a:cubicBezTo>
                          <a:cubicBezTo>
                            <a:pt x="41527" y="45026"/>
                            <a:pt x="41569" y="44506"/>
                            <a:pt x="41611" y="43985"/>
                          </a:cubicBezTo>
                          <a:close/>
                          <a:moveTo>
                            <a:pt x="38174" y="44985"/>
                          </a:moveTo>
                          <a:cubicBezTo>
                            <a:pt x="38404" y="45130"/>
                            <a:pt x="38653" y="45255"/>
                            <a:pt x="38903" y="45359"/>
                          </a:cubicBezTo>
                          <a:cubicBezTo>
                            <a:pt x="38820" y="45422"/>
                            <a:pt x="38758" y="45505"/>
                            <a:pt x="38674" y="45568"/>
                          </a:cubicBezTo>
                          <a:cubicBezTo>
                            <a:pt x="38508" y="45484"/>
                            <a:pt x="38341" y="45401"/>
                            <a:pt x="38174" y="45318"/>
                          </a:cubicBezTo>
                          <a:cubicBezTo>
                            <a:pt x="38174" y="45214"/>
                            <a:pt x="38174" y="45110"/>
                            <a:pt x="38174" y="44985"/>
                          </a:cubicBezTo>
                          <a:close/>
                          <a:moveTo>
                            <a:pt x="38404" y="42569"/>
                          </a:moveTo>
                          <a:cubicBezTo>
                            <a:pt x="38633" y="42631"/>
                            <a:pt x="38862" y="42694"/>
                            <a:pt x="39112" y="42756"/>
                          </a:cubicBezTo>
                          <a:cubicBezTo>
                            <a:pt x="39257" y="43339"/>
                            <a:pt x="39445" y="43943"/>
                            <a:pt x="39695" y="44547"/>
                          </a:cubicBezTo>
                          <a:cubicBezTo>
                            <a:pt x="39820" y="44880"/>
                            <a:pt x="40007" y="45214"/>
                            <a:pt x="40195" y="45568"/>
                          </a:cubicBezTo>
                          <a:cubicBezTo>
                            <a:pt x="39778" y="45526"/>
                            <a:pt x="39403" y="45401"/>
                            <a:pt x="39028" y="45255"/>
                          </a:cubicBezTo>
                          <a:cubicBezTo>
                            <a:pt x="39257" y="45026"/>
                            <a:pt x="39466" y="44777"/>
                            <a:pt x="39694" y="44548"/>
                          </a:cubicBezTo>
                          <a:lnTo>
                            <a:pt x="39694" y="44548"/>
                          </a:lnTo>
                          <a:cubicBezTo>
                            <a:pt x="39465" y="44777"/>
                            <a:pt x="39237" y="45026"/>
                            <a:pt x="39008" y="45255"/>
                          </a:cubicBezTo>
                          <a:cubicBezTo>
                            <a:pt x="38716" y="45130"/>
                            <a:pt x="38445" y="44985"/>
                            <a:pt x="38195" y="44818"/>
                          </a:cubicBezTo>
                          <a:cubicBezTo>
                            <a:pt x="38237" y="44068"/>
                            <a:pt x="38299" y="43319"/>
                            <a:pt x="38404" y="42569"/>
                          </a:cubicBezTo>
                          <a:close/>
                          <a:moveTo>
                            <a:pt x="39195" y="42444"/>
                          </a:moveTo>
                          <a:lnTo>
                            <a:pt x="39195" y="42444"/>
                          </a:lnTo>
                          <a:cubicBezTo>
                            <a:pt x="39487" y="42610"/>
                            <a:pt x="39799" y="42777"/>
                            <a:pt x="40070" y="42964"/>
                          </a:cubicBezTo>
                          <a:cubicBezTo>
                            <a:pt x="39799" y="42902"/>
                            <a:pt x="39507" y="42840"/>
                            <a:pt x="39237" y="42777"/>
                          </a:cubicBezTo>
                          <a:lnTo>
                            <a:pt x="39237" y="42777"/>
                          </a:lnTo>
                          <a:cubicBezTo>
                            <a:pt x="39528" y="42860"/>
                            <a:pt x="39820" y="42923"/>
                            <a:pt x="40111" y="42985"/>
                          </a:cubicBezTo>
                          <a:cubicBezTo>
                            <a:pt x="40299" y="43089"/>
                            <a:pt x="40486" y="43214"/>
                            <a:pt x="40674" y="43339"/>
                          </a:cubicBezTo>
                          <a:cubicBezTo>
                            <a:pt x="40486" y="43589"/>
                            <a:pt x="40299" y="43818"/>
                            <a:pt x="40111" y="44047"/>
                          </a:cubicBezTo>
                          <a:cubicBezTo>
                            <a:pt x="40299" y="43818"/>
                            <a:pt x="40507" y="43589"/>
                            <a:pt x="40694" y="43339"/>
                          </a:cubicBezTo>
                          <a:cubicBezTo>
                            <a:pt x="40986" y="43548"/>
                            <a:pt x="41278" y="43756"/>
                            <a:pt x="41569" y="43964"/>
                          </a:cubicBezTo>
                          <a:cubicBezTo>
                            <a:pt x="41527" y="44485"/>
                            <a:pt x="41486" y="45026"/>
                            <a:pt x="41486" y="45568"/>
                          </a:cubicBezTo>
                          <a:cubicBezTo>
                            <a:pt x="41236" y="45589"/>
                            <a:pt x="40965" y="45589"/>
                            <a:pt x="40674" y="45589"/>
                          </a:cubicBezTo>
                          <a:cubicBezTo>
                            <a:pt x="40528" y="45589"/>
                            <a:pt x="40361" y="45589"/>
                            <a:pt x="40215" y="45568"/>
                          </a:cubicBezTo>
                          <a:cubicBezTo>
                            <a:pt x="40007" y="45235"/>
                            <a:pt x="39841" y="44880"/>
                            <a:pt x="39695" y="44526"/>
                          </a:cubicBezTo>
                          <a:cubicBezTo>
                            <a:pt x="39466" y="43943"/>
                            <a:pt x="39299" y="43360"/>
                            <a:pt x="39237" y="42777"/>
                          </a:cubicBezTo>
                          <a:cubicBezTo>
                            <a:pt x="39216" y="42652"/>
                            <a:pt x="39216" y="42548"/>
                            <a:pt x="39195" y="42444"/>
                          </a:cubicBezTo>
                          <a:close/>
                          <a:moveTo>
                            <a:pt x="46713" y="44797"/>
                          </a:moveTo>
                          <a:cubicBezTo>
                            <a:pt x="46796" y="44985"/>
                            <a:pt x="46901" y="45193"/>
                            <a:pt x="47005" y="45380"/>
                          </a:cubicBezTo>
                          <a:cubicBezTo>
                            <a:pt x="46963" y="45464"/>
                            <a:pt x="46901" y="45526"/>
                            <a:pt x="46859" y="45609"/>
                          </a:cubicBezTo>
                          <a:cubicBezTo>
                            <a:pt x="46755" y="45401"/>
                            <a:pt x="46630" y="45214"/>
                            <a:pt x="46505" y="45026"/>
                          </a:cubicBezTo>
                          <a:cubicBezTo>
                            <a:pt x="46567" y="44943"/>
                            <a:pt x="46651" y="44860"/>
                            <a:pt x="46713" y="44797"/>
                          </a:cubicBezTo>
                          <a:close/>
                          <a:moveTo>
                            <a:pt x="27366" y="42985"/>
                          </a:moveTo>
                          <a:cubicBezTo>
                            <a:pt x="27262" y="43860"/>
                            <a:pt x="27178" y="44756"/>
                            <a:pt x="27158" y="45630"/>
                          </a:cubicBezTo>
                          <a:cubicBezTo>
                            <a:pt x="26762" y="45068"/>
                            <a:pt x="26387" y="44506"/>
                            <a:pt x="26033" y="43902"/>
                          </a:cubicBezTo>
                          <a:cubicBezTo>
                            <a:pt x="26283" y="43610"/>
                            <a:pt x="26554" y="43298"/>
                            <a:pt x="26845" y="43006"/>
                          </a:cubicBezTo>
                          <a:cubicBezTo>
                            <a:pt x="27033" y="43006"/>
                            <a:pt x="27199" y="43006"/>
                            <a:pt x="27366" y="42985"/>
                          </a:cubicBezTo>
                          <a:close/>
                          <a:moveTo>
                            <a:pt x="24325" y="43964"/>
                          </a:moveTo>
                          <a:cubicBezTo>
                            <a:pt x="24450" y="44339"/>
                            <a:pt x="24575" y="44714"/>
                            <a:pt x="24721" y="45089"/>
                          </a:cubicBezTo>
                          <a:cubicBezTo>
                            <a:pt x="24492" y="45318"/>
                            <a:pt x="24242" y="45526"/>
                            <a:pt x="24013" y="45734"/>
                          </a:cubicBezTo>
                          <a:cubicBezTo>
                            <a:pt x="24013" y="45693"/>
                            <a:pt x="23992" y="45672"/>
                            <a:pt x="23992" y="45630"/>
                          </a:cubicBezTo>
                          <a:cubicBezTo>
                            <a:pt x="24075" y="45068"/>
                            <a:pt x="24180" y="44506"/>
                            <a:pt x="24325" y="43964"/>
                          </a:cubicBezTo>
                          <a:close/>
                          <a:moveTo>
                            <a:pt x="30781" y="44381"/>
                          </a:moveTo>
                          <a:cubicBezTo>
                            <a:pt x="30740" y="44860"/>
                            <a:pt x="30719" y="45339"/>
                            <a:pt x="30719" y="45818"/>
                          </a:cubicBezTo>
                          <a:cubicBezTo>
                            <a:pt x="30302" y="45505"/>
                            <a:pt x="29907" y="45172"/>
                            <a:pt x="29532" y="44839"/>
                          </a:cubicBezTo>
                          <a:cubicBezTo>
                            <a:pt x="29927" y="44631"/>
                            <a:pt x="30344" y="44485"/>
                            <a:pt x="30781" y="44381"/>
                          </a:cubicBezTo>
                          <a:close/>
                          <a:moveTo>
                            <a:pt x="23867" y="44880"/>
                          </a:moveTo>
                          <a:cubicBezTo>
                            <a:pt x="23888" y="45151"/>
                            <a:pt x="23909" y="45422"/>
                            <a:pt x="23950" y="45714"/>
                          </a:cubicBezTo>
                          <a:cubicBezTo>
                            <a:pt x="23950" y="45734"/>
                            <a:pt x="23930" y="45776"/>
                            <a:pt x="23930" y="45818"/>
                          </a:cubicBezTo>
                          <a:cubicBezTo>
                            <a:pt x="23909" y="45838"/>
                            <a:pt x="23867" y="45859"/>
                            <a:pt x="23846" y="45901"/>
                          </a:cubicBezTo>
                          <a:cubicBezTo>
                            <a:pt x="23846" y="45547"/>
                            <a:pt x="23846" y="45214"/>
                            <a:pt x="23867" y="44880"/>
                          </a:cubicBezTo>
                          <a:close/>
                          <a:moveTo>
                            <a:pt x="34613" y="45151"/>
                          </a:moveTo>
                          <a:cubicBezTo>
                            <a:pt x="34759" y="45276"/>
                            <a:pt x="34884" y="45401"/>
                            <a:pt x="35009" y="45526"/>
                          </a:cubicBezTo>
                          <a:cubicBezTo>
                            <a:pt x="34884" y="45651"/>
                            <a:pt x="34738" y="45776"/>
                            <a:pt x="34592" y="45901"/>
                          </a:cubicBezTo>
                          <a:cubicBezTo>
                            <a:pt x="34592" y="45651"/>
                            <a:pt x="34613" y="45401"/>
                            <a:pt x="34613" y="45151"/>
                          </a:cubicBezTo>
                          <a:close/>
                          <a:moveTo>
                            <a:pt x="45422" y="44297"/>
                          </a:moveTo>
                          <a:cubicBezTo>
                            <a:pt x="45588" y="44485"/>
                            <a:pt x="45734" y="44693"/>
                            <a:pt x="45880" y="44901"/>
                          </a:cubicBezTo>
                          <a:cubicBezTo>
                            <a:pt x="45963" y="45005"/>
                            <a:pt x="46026" y="45110"/>
                            <a:pt x="46088" y="45214"/>
                          </a:cubicBezTo>
                          <a:cubicBezTo>
                            <a:pt x="45859" y="45443"/>
                            <a:pt x="45609" y="45672"/>
                            <a:pt x="45359" y="45901"/>
                          </a:cubicBezTo>
                          <a:cubicBezTo>
                            <a:pt x="45359" y="45359"/>
                            <a:pt x="45380" y="44818"/>
                            <a:pt x="45422" y="44297"/>
                          </a:cubicBezTo>
                          <a:close/>
                          <a:moveTo>
                            <a:pt x="16786" y="41882"/>
                          </a:moveTo>
                          <a:lnTo>
                            <a:pt x="16786" y="41882"/>
                          </a:lnTo>
                          <a:cubicBezTo>
                            <a:pt x="16578" y="43089"/>
                            <a:pt x="16453" y="44318"/>
                            <a:pt x="16412" y="45547"/>
                          </a:cubicBezTo>
                          <a:cubicBezTo>
                            <a:pt x="16120" y="45672"/>
                            <a:pt x="15849" y="45818"/>
                            <a:pt x="15558" y="45963"/>
                          </a:cubicBezTo>
                          <a:cubicBezTo>
                            <a:pt x="15204" y="45422"/>
                            <a:pt x="14891" y="44839"/>
                            <a:pt x="14641" y="44214"/>
                          </a:cubicBezTo>
                          <a:cubicBezTo>
                            <a:pt x="14475" y="43839"/>
                            <a:pt x="14371" y="43485"/>
                            <a:pt x="14308" y="43152"/>
                          </a:cubicBezTo>
                          <a:cubicBezTo>
                            <a:pt x="15120" y="42694"/>
                            <a:pt x="15933" y="42277"/>
                            <a:pt x="16786" y="41882"/>
                          </a:cubicBezTo>
                          <a:close/>
                          <a:moveTo>
                            <a:pt x="27574" y="43089"/>
                          </a:moveTo>
                          <a:cubicBezTo>
                            <a:pt x="27991" y="43568"/>
                            <a:pt x="28428" y="44027"/>
                            <a:pt x="28907" y="44485"/>
                          </a:cubicBezTo>
                          <a:cubicBezTo>
                            <a:pt x="28907" y="44506"/>
                            <a:pt x="28907" y="44526"/>
                            <a:pt x="28928" y="44547"/>
                          </a:cubicBezTo>
                          <a:cubicBezTo>
                            <a:pt x="28969" y="44651"/>
                            <a:pt x="29011" y="44756"/>
                            <a:pt x="29074" y="44860"/>
                          </a:cubicBezTo>
                          <a:cubicBezTo>
                            <a:pt x="29032" y="44756"/>
                            <a:pt x="28990" y="44631"/>
                            <a:pt x="28928" y="44526"/>
                          </a:cubicBezTo>
                          <a:cubicBezTo>
                            <a:pt x="28928" y="44526"/>
                            <a:pt x="28928" y="44506"/>
                            <a:pt x="28928" y="44506"/>
                          </a:cubicBezTo>
                          <a:cubicBezTo>
                            <a:pt x="28928" y="44506"/>
                            <a:pt x="28928" y="44506"/>
                            <a:pt x="28949" y="44526"/>
                          </a:cubicBezTo>
                          <a:cubicBezTo>
                            <a:pt x="29032" y="44610"/>
                            <a:pt x="29136" y="44693"/>
                            <a:pt x="29219" y="44797"/>
                          </a:cubicBezTo>
                          <a:cubicBezTo>
                            <a:pt x="29178" y="44818"/>
                            <a:pt x="29136" y="44839"/>
                            <a:pt x="29074" y="44860"/>
                          </a:cubicBezTo>
                          <a:cubicBezTo>
                            <a:pt x="28720" y="45026"/>
                            <a:pt x="28386" y="45235"/>
                            <a:pt x="28053" y="45464"/>
                          </a:cubicBezTo>
                          <a:cubicBezTo>
                            <a:pt x="28366" y="45151"/>
                            <a:pt x="28657" y="44860"/>
                            <a:pt x="28928" y="44547"/>
                          </a:cubicBezTo>
                          <a:lnTo>
                            <a:pt x="28928" y="44547"/>
                          </a:lnTo>
                          <a:cubicBezTo>
                            <a:pt x="28636" y="44860"/>
                            <a:pt x="28303" y="45193"/>
                            <a:pt x="27991" y="45505"/>
                          </a:cubicBezTo>
                          <a:cubicBezTo>
                            <a:pt x="27782" y="45651"/>
                            <a:pt x="27595" y="45797"/>
                            <a:pt x="27408" y="45963"/>
                          </a:cubicBezTo>
                          <a:cubicBezTo>
                            <a:pt x="27408" y="45963"/>
                            <a:pt x="27387" y="45943"/>
                            <a:pt x="27387" y="45943"/>
                          </a:cubicBezTo>
                          <a:cubicBezTo>
                            <a:pt x="27408" y="44985"/>
                            <a:pt x="27470" y="44027"/>
                            <a:pt x="27574" y="43089"/>
                          </a:cubicBezTo>
                          <a:close/>
                          <a:moveTo>
                            <a:pt x="38154" y="45922"/>
                          </a:moveTo>
                          <a:lnTo>
                            <a:pt x="38154" y="45922"/>
                          </a:lnTo>
                          <a:cubicBezTo>
                            <a:pt x="38195" y="45943"/>
                            <a:pt x="38216" y="45963"/>
                            <a:pt x="38258" y="45963"/>
                          </a:cubicBezTo>
                          <a:cubicBezTo>
                            <a:pt x="38216" y="45943"/>
                            <a:pt x="38195" y="45943"/>
                            <a:pt x="38154" y="45922"/>
                          </a:cubicBezTo>
                          <a:close/>
                          <a:moveTo>
                            <a:pt x="31953" y="44240"/>
                          </a:moveTo>
                          <a:cubicBezTo>
                            <a:pt x="32083" y="44240"/>
                            <a:pt x="32213" y="44245"/>
                            <a:pt x="32343" y="44256"/>
                          </a:cubicBezTo>
                          <a:cubicBezTo>
                            <a:pt x="32385" y="44381"/>
                            <a:pt x="32427" y="44506"/>
                            <a:pt x="32468" y="44631"/>
                          </a:cubicBezTo>
                          <a:cubicBezTo>
                            <a:pt x="32010" y="45130"/>
                            <a:pt x="31531" y="45609"/>
                            <a:pt x="31010" y="46047"/>
                          </a:cubicBezTo>
                          <a:cubicBezTo>
                            <a:pt x="30927" y="45984"/>
                            <a:pt x="30823" y="45901"/>
                            <a:pt x="30740" y="45838"/>
                          </a:cubicBezTo>
                          <a:cubicBezTo>
                            <a:pt x="30761" y="45359"/>
                            <a:pt x="30781" y="44860"/>
                            <a:pt x="30823" y="44381"/>
                          </a:cubicBezTo>
                          <a:cubicBezTo>
                            <a:pt x="31182" y="44287"/>
                            <a:pt x="31565" y="44240"/>
                            <a:pt x="31953" y="44240"/>
                          </a:cubicBezTo>
                          <a:close/>
                          <a:moveTo>
                            <a:pt x="38154" y="45401"/>
                          </a:moveTo>
                          <a:cubicBezTo>
                            <a:pt x="38320" y="45464"/>
                            <a:pt x="38466" y="45547"/>
                            <a:pt x="38612" y="45630"/>
                          </a:cubicBezTo>
                          <a:cubicBezTo>
                            <a:pt x="38508" y="45734"/>
                            <a:pt x="38383" y="45859"/>
                            <a:pt x="38258" y="45963"/>
                          </a:cubicBezTo>
                          <a:cubicBezTo>
                            <a:pt x="38216" y="46005"/>
                            <a:pt x="38174" y="46026"/>
                            <a:pt x="38154" y="46068"/>
                          </a:cubicBezTo>
                          <a:cubicBezTo>
                            <a:pt x="38154" y="46026"/>
                            <a:pt x="38154" y="45984"/>
                            <a:pt x="38154" y="45922"/>
                          </a:cubicBezTo>
                          <a:cubicBezTo>
                            <a:pt x="38154" y="45755"/>
                            <a:pt x="38154" y="45568"/>
                            <a:pt x="38154" y="45401"/>
                          </a:cubicBezTo>
                          <a:close/>
                          <a:moveTo>
                            <a:pt x="38279" y="45963"/>
                          </a:moveTo>
                          <a:cubicBezTo>
                            <a:pt x="38425" y="46005"/>
                            <a:pt x="38570" y="46047"/>
                            <a:pt x="38737" y="46088"/>
                          </a:cubicBezTo>
                          <a:cubicBezTo>
                            <a:pt x="38591" y="46047"/>
                            <a:pt x="38425" y="46005"/>
                            <a:pt x="38279" y="45963"/>
                          </a:cubicBezTo>
                          <a:close/>
                          <a:moveTo>
                            <a:pt x="48400" y="43131"/>
                          </a:moveTo>
                          <a:cubicBezTo>
                            <a:pt x="48504" y="43589"/>
                            <a:pt x="48587" y="44068"/>
                            <a:pt x="48671" y="44547"/>
                          </a:cubicBezTo>
                          <a:cubicBezTo>
                            <a:pt x="48587" y="45089"/>
                            <a:pt x="48504" y="45630"/>
                            <a:pt x="48379" y="46151"/>
                          </a:cubicBezTo>
                          <a:cubicBezTo>
                            <a:pt x="48192" y="45526"/>
                            <a:pt x="47983" y="44943"/>
                            <a:pt x="47734" y="44339"/>
                          </a:cubicBezTo>
                          <a:cubicBezTo>
                            <a:pt x="47921" y="43943"/>
                            <a:pt x="48108" y="43548"/>
                            <a:pt x="48254" y="43152"/>
                          </a:cubicBezTo>
                          <a:cubicBezTo>
                            <a:pt x="48296" y="43152"/>
                            <a:pt x="48337" y="43131"/>
                            <a:pt x="48400" y="43131"/>
                          </a:cubicBezTo>
                          <a:close/>
                          <a:moveTo>
                            <a:pt x="30740" y="46026"/>
                          </a:moveTo>
                          <a:cubicBezTo>
                            <a:pt x="30781" y="46068"/>
                            <a:pt x="30844" y="46109"/>
                            <a:pt x="30885" y="46151"/>
                          </a:cubicBezTo>
                          <a:cubicBezTo>
                            <a:pt x="30844" y="46193"/>
                            <a:pt x="30781" y="46234"/>
                            <a:pt x="30740" y="46276"/>
                          </a:cubicBezTo>
                          <a:cubicBezTo>
                            <a:pt x="30740" y="46193"/>
                            <a:pt x="30740" y="46109"/>
                            <a:pt x="30740" y="46026"/>
                          </a:cubicBezTo>
                          <a:close/>
                          <a:moveTo>
                            <a:pt x="18328" y="44880"/>
                          </a:moveTo>
                          <a:cubicBezTo>
                            <a:pt x="18536" y="45359"/>
                            <a:pt x="18806" y="45818"/>
                            <a:pt x="19161" y="46297"/>
                          </a:cubicBezTo>
                          <a:cubicBezTo>
                            <a:pt x="18827" y="45838"/>
                            <a:pt x="18557" y="45359"/>
                            <a:pt x="18328" y="44880"/>
                          </a:cubicBezTo>
                          <a:close/>
                          <a:moveTo>
                            <a:pt x="29157" y="45027"/>
                          </a:moveTo>
                          <a:cubicBezTo>
                            <a:pt x="29365" y="45443"/>
                            <a:pt x="29594" y="45860"/>
                            <a:pt x="29927" y="46297"/>
                          </a:cubicBezTo>
                          <a:cubicBezTo>
                            <a:pt x="29615" y="45880"/>
                            <a:pt x="29365" y="45443"/>
                            <a:pt x="29157" y="45027"/>
                          </a:cubicBezTo>
                          <a:close/>
                          <a:moveTo>
                            <a:pt x="61166" y="30469"/>
                          </a:moveTo>
                          <a:cubicBezTo>
                            <a:pt x="61291" y="30761"/>
                            <a:pt x="61416" y="31052"/>
                            <a:pt x="61499" y="31364"/>
                          </a:cubicBezTo>
                          <a:cubicBezTo>
                            <a:pt x="61687" y="32093"/>
                            <a:pt x="61874" y="32822"/>
                            <a:pt x="61937" y="33489"/>
                          </a:cubicBezTo>
                          <a:cubicBezTo>
                            <a:pt x="60979" y="34238"/>
                            <a:pt x="59979" y="34947"/>
                            <a:pt x="58938" y="35571"/>
                          </a:cubicBezTo>
                          <a:cubicBezTo>
                            <a:pt x="59979" y="34947"/>
                            <a:pt x="61000" y="34259"/>
                            <a:pt x="61958" y="33510"/>
                          </a:cubicBezTo>
                          <a:lnTo>
                            <a:pt x="61958" y="33510"/>
                          </a:lnTo>
                          <a:cubicBezTo>
                            <a:pt x="62020" y="34134"/>
                            <a:pt x="62020" y="34697"/>
                            <a:pt x="61853" y="35176"/>
                          </a:cubicBezTo>
                          <a:cubicBezTo>
                            <a:pt x="60895" y="37092"/>
                            <a:pt x="58459" y="37841"/>
                            <a:pt x="57543" y="39861"/>
                          </a:cubicBezTo>
                          <a:cubicBezTo>
                            <a:pt x="57501" y="39882"/>
                            <a:pt x="57438" y="39903"/>
                            <a:pt x="57397" y="39924"/>
                          </a:cubicBezTo>
                          <a:cubicBezTo>
                            <a:pt x="58063" y="38529"/>
                            <a:pt x="58563" y="37071"/>
                            <a:pt x="58938" y="35571"/>
                          </a:cubicBezTo>
                          <a:lnTo>
                            <a:pt x="58938" y="35571"/>
                          </a:lnTo>
                          <a:cubicBezTo>
                            <a:pt x="58500" y="37092"/>
                            <a:pt x="57938" y="38591"/>
                            <a:pt x="57188" y="40049"/>
                          </a:cubicBezTo>
                          <a:cubicBezTo>
                            <a:pt x="56751" y="40299"/>
                            <a:pt x="56293" y="40549"/>
                            <a:pt x="55835" y="40757"/>
                          </a:cubicBezTo>
                          <a:cubicBezTo>
                            <a:pt x="56272" y="40570"/>
                            <a:pt x="56709" y="40361"/>
                            <a:pt x="57147" y="40132"/>
                          </a:cubicBezTo>
                          <a:lnTo>
                            <a:pt x="57147" y="40132"/>
                          </a:lnTo>
                          <a:cubicBezTo>
                            <a:pt x="56980" y="40445"/>
                            <a:pt x="56814" y="40778"/>
                            <a:pt x="56647" y="41090"/>
                          </a:cubicBezTo>
                          <a:cubicBezTo>
                            <a:pt x="55918" y="42340"/>
                            <a:pt x="55023" y="43527"/>
                            <a:pt x="54023" y="44610"/>
                          </a:cubicBezTo>
                          <a:cubicBezTo>
                            <a:pt x="53836" y="44152"/>
                            <a:pt x="53690" y="43693"/>
                            <a:pt x="53606" y="43214"/>
                          </a:cubicBezTo>
                          <a:lnTo>
                            <a:pt x="53606" y="43214"/>
                          </a:lnTo>
                          <a:cubicBezTo>
                            <a:pt x="53690" y="43714"/>
                            <a:pt x="53815" y="44193"/>
                            <a:pt x="54002" y="44631"/>
                          </a:cubicBezTo>
                          <a:cubicBezTo>
                            <a:pt x="53856" y="44797"/>
                            <a:pt x="53690" y="44943"/>
                            <a:pt x="53544" y="45089"/>
                          </a:cubicBezTo>
                          <a:cubicBezTo>
                            <a:pt x="52773" y="45380"/>
                            <a:pt x="51961" y="45630"/>
                            <a:pt x="51149" y="45859"/>
                          </a:cubicBezTo>
                          <a:cubicBezTo>
                            <a:pt x="50420" y="46068"/>
                            <a:pt x="49691" y="46255"/>
                            <a:pt x="48941" y="46401"/>
                          </a:cubicBezTo>
                          <a:cubicBezTo>
                            <a:pt x="48941" y="46297"/>
                            <a:pt x="48941" y="46172"/>
                            <a:pt x="48921" y="46068"/>
                          </a:cubicBezTo>
                          <a:cubicBezTo>
                            <a:pt x="49462" y="45589"/>
                            <a:pt x="49962" y="45089"/>
                            <a:pt x="50441" y="44547"/>
                          </a:cubicBezTo>
                          <a:lnTo>
                            <a:pt x="50441" y="44547"/>
                          </a:lnTo>
                          <a:cubicBezTo>
                            <a:pt x="49962" y="45068"/>
                            <a:pt x="49462" y="45568"/>
                            <a:pt x="48921" y="46047"/>
                          </a:cubicBezTo>
                          <a:cubicBezTo>
                            <a:pt x="48921" y="45505"/>
                            <a:pt x="48879" y="44943"/>
                            <a:pt x="48796" y="44401"/>
                          </a:cubicBezTo>
                          <a:cubicBezTo>
                            <a:pt x="48837" y="43943"/>
                            <a:pt x="48879" y="43506"/>
                            <a:pt x="48879" y="43048"/>
                          </a:cubicBezTo>
                          <a:cubicBezTo>
                            <a:pt x="49212" y="42985"/>
                            <a:pt x="49545" y="42923"/>
                            <a:pt x="49879" y="42840"/>
                          </a:cubicBezTo>
                          <a:cubicBezTo>
                            <a:pt x="50045" y="43402"/>
                            <a:pt x="50212" y="43964"/>
                            <a:pt x="50441" y="44547"/>
                          </a:cubicBezTo>
                          <a:cubicBezTo>
                            <a:pt x="50628" y="44985"/>
                            <a:pt x="50857" y="45422"/>
                            <a:pt x="51149" y="45859"/>
                          </a:cubicBezTo>
                          <a:cubicBezTo>
                            <a:pt x="50878" y="45422"/>
                            <a:pt x="50649" y="44985"/>
                            <a:pt x="50462" y="44526"/>
                          </a:cubicBezTo>
                          <a:cubicBezTo>
                            <a:pt x="50212" y="43964"/>
                            <a:pt x="50066" y="43381"/>
                            <a:pt x="50004" y="42819"/>
                          </a:cubicBezTo>
                          <a:cubicBezTo>
                            <a:pt x="50753" y="42652"/>
                            <a:pt x="51503" y="42444"/>
                            <a:pt x="52253" y="42215"/>
                          </a:cubicBezTo>
                          <a:lnTo>
                            <a:pt x="52253" y="42215"/>
                          </a:lnTo>
                          <a:cubicBezTo>
                            <a:pt x="51815" y="42860"/>
                            <a:pt x="51357" y="43464"/>
                            <a:pt x="50878" y="44047"/>
                          </a:cubicBezTo>
                          <a:cubicBezTo>
                            <a:pt x="51378" y="43464"/>
                            <a:pt x="51857" y="42840"/>
                            <a:pt x="52294" y="42194"/>
                          </a:cubicBezTo>
                          <a:cubicBezTo>
                            <a:pt x="52711" y="42069"/>
                            <a:pt x="53127" y="41923"/>
                            <a:pt x="53544" y="41757"/>
                          </a:cubicBezTo>
                          <a:lnTo>
                            <a:pt x="53544" y="41757"/>
                          </a:lnTo>
                          <a:cubicBezTo>
                            <a:pt x="53523" y="41882"/>
                            <a:pt x="53523" y="42006"/>
                            <a:pt x="53523" y="42131"/>
                          </a:cubicBezTo>
                          <a:cubicBezTo>
                            <a:pt x="53523" y="42264"/>
                            <a:pt x="53530" y="42396"/>
                            <a:pt x="53540" y="42529"/>
                          </a:cubicBezTo>
                          <a:lnTo>
                            <a:pt x="53540" y="42529"/>
                          </a:lnTo>
                          <a:cubicBezTo>
                            <a:pt x="53526" y="42271"/>
                            <a:pt x="53534" y="42014"/>
                            <a:pt x="53565" y="41757"/>
                          </a:cubicBezTo>
                          <a:cubicBezTo>
                            <a:pt x="54315" y="41465"/>
                            <a:pt x="55085" y="41132"/>
                            <a:pt x="55835" y="40757"/>
                          </a:cubicBezTo>
                          <a:lnTo>
                            <a:pt x="55835" y="40757"/>
                          </a:lnTo>
                          <a:cubicBezTo>
                            <a:pt x="55085" y="41090"/>
                            <a:pt x="54335" y="41403"/>
                            <a:pt x="53565" y="41673"/>
                          </a:cubicBezTo>
                          <a:cubicBezTo>
                            <a:pt x="53606" y="41382"/>
                            <a:pt x="53648" y="41070"/>
                            <a:pt x="53731" y="40778"/>
                          </a:cubicBezTo>
                          <a:lnTo>
                            <a:pt x="53731" y="40778"/>
                          </a:lnTo>
                          <a:cubicBezTo>
                            <a:pt x="53648" y="41070"/>
                            <a:pt x="53586" y="41361"/>
                            <a:pt x="53544" y="41673"/>
                          </a:cubicBezTo>
                          <a:cubicBezTo>
                            <a:pt x="53169" y="41798"/>
                            <a:pt x="52773" y="41944"/>
                            <a:pt x="52399" y="42048"/>
                          </a:cubicBezTo>
                          <a:cubicBezTo>
                            <a:pt x="53315" y="40694"/>
                            <a:pt x="54065" y="39237"/>
                            <a:pt x="54648" y="37737"/>
                          </a:cubicBezTo>
                          <a:cubicBezTo>
                            <a:pt x="55606" y="37342"/>
                            <a:pt x="56543" y="36904"/>
                            <a:pt x="57459" y="36425"/>
                          </a:cubicBezTo>
                          <a:lnTo>
                            <a:pt x="57459" y="36425"/>
                          </a:lnTo>
                          <a:cubicBezTo>
                            <a:pt x="57418" y="36467"/>
                            <a:pt x="57376" y="36508"/>
                            <a:pt x="57334" y="36571"/>
                          </a:cubicBezTo>
                          <a:cubicBezTo>
                            <a:pt x="56106" y="37550"/>
                            <a:pt x="54710" y="38695"/>
                            <a:pt x="54002" y="40153"/>
                          </a:cubicBezTo>
                          <a:cubicBezTo>
                            <a:pt x="54960" y="38549"/>
                            <a:pt x="56939" y="37758"/>
                            <a:pt x="57938" y="36154"/>
                          </a:cubicBezTo>
                          <a:cubicBezTo>
                            <a:pt x="58083" y="36072"/>
                            <a:pt x="58227" y="35989"/>
                            <a:pt x="58371" y="35907"/>
                          </a:cubicBezTo>
                          <a:lnTo>
                            <a:pt x="58371" y="35907"/>
                          </a:lnTo>
                          <a:cubicBezTo>
                            <a:pt x="58227" y="35989"/>
                            <a:pt x="58083" y="36072"/>
                            <a:pt x="57959" y="36134"/>
                          </a:cubicBezTo>
                          <a:cubicBezTo>
                            <a:pt x="58126" y="35842"/>
                            <a:pt x="58271" y="35530"/>
                            <a:pt x="58376" y="35176"/>
                          </a:cubicBezTo>
                          <a:cubicBezTo>
                            <a:pt x="58730" y="34155"/>
                            <a:pt x="58813" y="33135"/>
                            <a:pt x="58646" y="32135"/>
                          </a:cubicBezTo>
                          <a:cubicBezTo>
                            <a:pt x="58959" y="31948"/>
                            <a:pt x="59271" y="31760"/>
                            <a:pt x="59583" y="31552"/>
                          </a:cubicBezTo>
                          <a:lnTo>
                            <a:pt x="59583" y="31552"/>
                          </a:lnTo>
                          <a:cubicBezTo>
                            <a:pt x="59479" y="32822"/>
                            <a:pt x="59292" y="34072"/>
                            <a:pt x="59000" y="35321"/>
                          </a:cubicBezTo>
                          <a:cubicBezTo>
                            <a:pt x="59334" y="34051"/>
                            <a:pt x="59583" y="32760"/>
                            <a:pt x="59708" y="31469"/>
                          </a:cubicBezTo>
                          <a:cubicBezTo>
                            <a:pt x="60208" y="31156"/>
                            <a:pt x="60687" y="30823"/>
                            <a:pt x="61166" y="30469"/>
                          </a:cubicBezTo>
                          <a:close/>
                          <a:moveTo>
                            <a:pt x="2916" y="40236"/>
                          </a:moveTo>
                          <a:cubicBezTo>
                            <a:pt x="2479" y="41777"/>
                            <a:pt x="2167" y="43339"/>
                            <a:pt x="2042" y="44943"/>
                          </a:cubicBezTo>
                          <a:cubicBezTo>
                            <a:pt x="1792" y="45443"/>
                            <a:pt x="1542" y="45922"/>
                            <a:pt x="1292" y="46422"/>
                          </a:cubicBezTo>
                          <a:cubicBezTo>
                            <a:pt x="980" y="46026"/>
                            <a:pt x="688" y="45589"/>
                            <a:pt x="459" y="45130"/>
                          </a:cubicBezTo>
                          <a:cubicBezTo>
                            <a:pt x="1167" y="43443"/>
                            <a:pt x="1979" y="41798"/>
                            <a:pt x="2916" y="40236"/>
                          </a:cubicBezTo>
                          <a:close/>
                          <a:moveTo>
                            <a:pt x="44714" y="43423"/>
                          </a:moveTo>
                          <a:cubicBezTo>
                            <a:pt x="44860" y="43589"/>
                            <a:pt x="45005" y="43756"/>
                            <a:pt x="45151" y="43943"/>
                          </a:cubicBezTo>
                          <a:cubicBezTo>
                            <a:pt x="45172" y="43964"/>
                            <a:pt x="45172" y="43964"/>
                            <a:pt x="45172" y="43985"/>
                          </a:cubicBezTo>
                          <a:cubicBezTo>
                            <a:pt x="45089" y="44693"/>
                            <a:pt x="45047" y="45422"/>
                            <a:pt x="45047" y="46172"/>
                          </a:cubicBezTo>
                          <a:cubicBezTo>
                            <a:pt x="44943" y="46255"/>
                            <a:pt x="44818" y="46338"/>
                            <a:pt x="44714" y="46422"/>
                          </a:cubicBezTo>
                          <a:cubicBezTo>
                            <a:pt x="44339" y="46005"/>
                            <a:pt x="43964" y="45609"/>
                            <a:pt x="43548" y="45235"/>
                          </a:cubicBezTo>
                          <a:cubicBezTo>
                            <a:pt x="43527" y="45172"/>
                            <a:pt x="43485" y="45110"/>
                            <a:pt x="43464" y="45068"/>
                          </a:cubicBezTo>
                          <a:cubicBezTo>
                            <a:pt x="43902" y="44839"/>
                            <a:pt x="44360" y="44568"/>
                            <a:pt x="44839" y="44214"/>
                          </a:cubicBezTo>
                          <a:lnTo>
                            <a:pt x="44839" y="44214"/>
                          </a:lnTo>
                          <a:cubicBezTo>
                            <a:pt x="44381" y="44526"/>
                            <a:pt x="43922" y="44797"/>
                            <a:pt x="43443" y="45026"/>
                          </a:cubicBezTo>
                          <a:cubicBezTo>
                            <a:pt x="43423" y="44985"/>
                            <a:pt x="43381" y="44922"/>
                            <a:pt x="43360" y="44860"/>
                          </a:cubicBezTo>
                          <a:cubicBezTo>
                            <a:pt x="43777" y="44401"/>
                            <a:pt x="44172" y="43922"/>
                            <a:pt x="44568" y="43423"/>
                          </a:cubicBezTo>
                          <a:close/>
                          <a:moveTo>
                            <a:pt x="48692" y="45026"/>
                          </a:moveTo>
                          <a:cubicBezTo>
                            <a:pt x="48712" y="45443"/>
                            <a:pt x="48733" y="45838"/>
                            <a:pt x="48712" y="46234"/>
                          </a:cubicBezTo>
                          <a:cubicBezTo>
                            <a:pt x="48629" y="46317"/>
                            <a:pt x="48546" y="46401"/>
                            <a:pt x="48462" y="46463"/>
                          </a:cubicBezTo>
                          <a:cubicBezTo>
                            <a:pt x="48442" y="46380"/>
                            <a:pt x="48421" y="46297"/>
                            <a:pt x="48400" y="46213"/>
                          </a:cubicBezTo>
                          <a:cubicBezTo>
                            <a:pt x="48525" y="45838"/>
                            <a:pt x="48608" y="45443"/>
                            <a:pt x="48692" y="45026"/>
                          </a:cubicBezTo>
                          <a:close/>
                          <a:moveTo>
                            <a:pt x="27470" y="46234"/>
                          </a:moveTo>
                          <a:cubicBezTo>
                            <a:pt x="27533" y="46317"/>
                            <a:pt x="27616" y="46401"/>
                            <a:pt x="27678" y="46484"/>
                          </a:cubicBezTo>
                          <a:lnTo>
                            <a:pt x="27387" y="46484"/>
                          </a:lnTo>
                          <a:cubicBezTo>
                            <a:pt x="27387" y="46422"/>
                            <a:pt x="27387" y="46380"/>
                            <a:pt x="27387" y="46317"/>
                          </a:cubicBezTo>
                          <a:cubicBezTo>
                            <a:pt x="27408" y="46297"/>
                            <a:pt x="27428" y="46276"/>
                            <a:pt x="27470" y="46234"/>
                          </a:cubicBezTo>
                          <a:close/>
                          <a:moveTo>
                            <a:pt x="48712" y="46255"/>
                          </a:moveTo>
                          <a:cubicBezTo>
                            <a:pt x="48712" y="46317"/>
                            <a:pt x="48712" y="46380"/>
                            <a:pt x="48712" y="46442"/>
                          </a:cubicBezTo>
                          <a:cubicBezTo>
                            <a:pt x="48629" y="46463"/>
                            <a:pt x="48546" y="46463"/>
                            <a:pt x="48462" y="46484"/>
                          </a:cubicBezTo>
                          <a:cubicBezTo>
                            <a:pt x="48546" y="46401"/>
                            <a:pt x="48629" y="46317"/>
                            <a:pt x="48712" y="46255"/>
                          </a:cubicBezTo>
                          <a:close/>
                          <a:moveTo>
                            <a:pt x="25908" y="44068"/>
                          </a:moveTo>
                          <a:cubicBezTo>
                            <a:pt x="26283" y="44693"/>
                            <a:pt x="26699" y="45297"/>
                            <a:pt x="27158" y="45859"/>
                          </a:cubicBezTo>
                          <a:cubicBezTo>
                            <a:pt x="27158" y="45984"/>
                            <a:pt x="27158" y="46088"/>
                            <a:pt x="27158" y="46193"/>
                          </a:cubicBezTo>
                          <a:cubicBezTo>
                            <a:pt x="27054" y="46297"/>
                            <a:pt x="26949" y="46401"/>
                            <a:pt x="26845" y="46505"/>
                          </a:cubicBezTo>
                          <a:lnTo>
                            <a:pt x="26720" y="46505"/>
                          </a:lnTo>
                          <a:cubicBezTo>
                            <a:pt x="26262" y="45922"/>
                            <a:pt x="25866" y="45276"/>
                            <a:pt x="25554" y="44547"/>
                          </a:cubicBezTo>
                          <a:cubicBezTo>
                            <a:pt x="25679" y="44381"/>
                            <a:pt x="25783" y="44235"/>
                            <a:pt x="25908" y="44068"/>
                          </a:cubicBezTo>
                          <a:close/>
                          <a:moveTo>
                            <a:pt x="47609" y="44589"/>
                          </a:moveTo>
                          <a:cubicBezTo>
                            <a:pt x="47859" y="45193"/>
                            <a:pt x="48088" y="45838"/>
                            <a:pt x="48275" y="46484"/>
                          </a:cubicBezTo>
                          <a:cubicBezTo>
                            <a:pt x="48275" y="46505"/>
                            <a:pt x="48275" y="46505"/>
                            <a:pt x="48275" y="46526"/>
                          </a:cubicBezTo>
                          <a:lnTo>
                            <a:pt x="48233" y="46526"/>
                          </a:lnTo>
                          <a:cubicBezTo>
                            <a:pt x="47900" y="46088"/>
                            <a:pt x="47588" y="45609"/>
                            <a:pt x="47317" y="45089"/>
                          </a:cubicBezTo>
                          <a:cubicBezTo>
                            <a:pt x="47421" y="44922"/>
                            <a:pt x="47525" y="44756"/>
                            <a:pt x="47609" y="44589"/>
                          </a:cubicBezTo>
                          <a:close/>
                          <a:moveTo>
                            <a:pt x="40675" y="46299"/>
                          </a:moveTo>
                          <a:cubicBezTo>
                            <a:pt x="40758" y="46381"/>
                            <a:pt x="40820" y="46464"/>
                            <a:pt x="40903" y="46567"/>
                          </a:cubicBezTo>
                          <a:cubicBezTo>
                            <a:pt x="40841" y="46485"/>
                            <a:pt x="40758" y="46381"/>
                            <a:pt x="40675" y="46299"/>
                          </a:cubicBezTo>
                          <a:close/>
                          <a:moveTo>
                            <a:pt x="72391" y="44047"/>
                          </a:moveTo>
                          <a:cubicBezTo>
                            <a:pt x="71621" y="44943"/>
                            <a:pt x="70767" y="45797"/>
                            <a:pt x="69830" y="46588"/>
                          </a:cubicBezTo>
                          <a:cubicBezTo>
                            <a:pt x="70767" y="45838"/>
                            <a:pt x="71621" y="44985"/>
                            <a:pt x="72391" y="44047"/>
                          </a:cubicBezTo>
                          <a:close/>
                          <a:moveTo>
                            <a:pt x="23742" y="43360"/>
                          </a:moveTo>
                          <a:lnTo>
                            <a:pt x="23742" y="43360"/>
                          </a:lnTo>
                          <a:cubicBezTo>
                            <a:pt x="23617" y="44277"/>
                            <a:pt x="23534" y="45214"/>
                            <a:pt x="23513" y="46172"/>
                          </a:cubicBezTo>
                          <a:cubicBezTo>
                            <a:pt x="23347" y="46317"/>
                            <a:pt x="23159" y="46463"/>
                            <a:pt x="22972" y="46609"/>
                          </a:cubicBezTo>
                          <a:cubicBezTo>
                            <a:pt x="22513" y="46068"/>
                            <a:pt x="22139" y="45484"/>
                            <a:pt x="21847" y="44860"/>
                          </a:cubicBezTo>
                          <a:cubicBezTo>
                            <a:pt x="22243" y="44443"/>
                            <a:pt x="22618" y="43985"/>
                            <a:pt x="22972" y="43506"/>
                          </a:cubicBezTo>
                          <a:cubicBezTo>
                            <a:pt x="23222" y="43464"/>
                            <a:pt x="23492" y="43402"/>
                            <a:pt x="23742" y="43360"/>
                          </a:cubicBezTo>
                          <a:close/>
                          <a:moveTo>
                            <a:pt x="33405" y="43922"/>
                          </a:moveTo>
                          <a:cubicBezTo>
                            <a:pt x="33739" y="44089"/>
                            <a:pt x="34051" y="44277"/>
                            <a:pt x="34384" y="44443"/>
                          </a:cubicBezTo>
                          <a:cubicBezTo>
                            <a:pt x="34363" y="44589"/>
                            <a:pt x="34343" y="44735"/>
                            <a:pt x="34322" y="44880"/>
                          </a:cubicBezTo>
                          <a:cubicBezTo>
                            <a:pt x="34218" y="44818"/>
                            <a:pt x="34093" y="44756"/>
                            <a:pt x="33968" y="44693"/>
                          </a:cubicBezTo>
                          <a:lnTo>
                            <a:pt x="33968" y="44693"/>
                          </a:lnTo>
                          <a:cubicBezTo>
                            <a:pt x="34093" y="44756"/>
                            <a:pt x="34218" y="44839"/>
                            <a:pt x="34322" y="44922"/>
                          </a:cubicBezTo>
                          <a:cubicBezTo>
                            <a:pt x="34301" y="45339"/>
                            <a:pt x="34280" y="45755"/>
                            <a:pt x="34280" y="46172"/>
                          </a:cubicBezTo>
                          <a:cubicBezTo>
                            <a:pt x="34093" y="46317"/>
                            <a:pt x="33905" y="46463"/>
                            <a:pt x="33718" y="46609"/>
                          </a:cubicBezTo>
                          <a:cubicBezTo>
                            <a:pt x="33280" y="46068"/>
                            <a:pt x="32885" y="45484"/>
                            <a:pt x="32614" y="44860"/>
                          </a:cubicBezTo>
                          <a:cubicBezTo>
                            <a:pt x="32760" y="44693"/>
                            <a:pt x="32906" y="44526"/>
                            <a:pt x="33051" y="44360"/>
                          </a:cubicBezTo>
                          <a:cubicBezTo>
                            <a:pt x="33155" y="44381"/>
                            <a:pt x="33259" y="44401"/>
                            <a:pt x="33342" y="44422"/>
                          </a:cubicBezTo>
                          <a:lnTo>
                            <a:pt x="33342" y="44422"/>
                          </a:lnTo>
                          <a:cubicBezTo>
                            <a:pt x="33259" y="44401"/>
                            <a:pt x="33155" y="44381"/>
                            <a:pt x="33051" y="44339"/>
                          </a:cubicBezTo>
                          <a:cubicBezTo>
                            <a:pt x="33176" y="44214"/>
                            <a:pt x="33301" y="44068"/>
                            <a:pt x="33405" y="43922"/>
                          </a:cubicBezTo>
                          <a:close/>
                          <a:moveTo>
                            <a:pt x="44214" y="46255"/>
                          </a:moveTo>
                          <a:lnTo>
                            <a:pt x="44214" y="46255"/>
                          </a:lnTo>
                          <a:cubicBezTo>
                            <a:pt x="44318" y="46359"/>
                            <a:pt x="44401" y="46484"/>
                            <a:pt x="44506" y="46588"/>
                          </a:cubicBezTo>
                          <a:cubicBezTo>
                            <a:pt x="44506" y="46588"/>
                            <a:pt x="44485" y="46609"/>
                            <a:pt x="44485" y="46609"/>
                          </a:cubicBezTo>
                          <a:cubicBezTo>
                            <a:pt x="44381" y="46505"/>
                            <a:pt x="44297" y="46380"/>
                            <a:pt x="44214" y="46255"/>
                          </a:cubicBezTo>
                          <a:close/>
                          <a:moveTo>
                            <a:pt x="57126" y="43735"/>
                          </a:moveTo>
                          <a:cubicBezTo>
                            <a:pt x="57209" y="44047"/>
                            <a:pt x="57293" y="44360"/>
                            <a:pt x="57418" y="44651"/>
                          </a:cubicBezTo>
                          <a:cubicBezTo>
                            <a:pt x="56730" y="45359"/>
                            <a:pt x="56022" y="46026"/>
                            <a:pt x="55252" y="46609"/>
                          </a:cubicBezTo>
                          <a:cubicBezTo>
                            <a:pt x="54835" y="46130"/>
                            <a:pt x="54502" y="45609"/>
                            <a:pt x="54231" y="45068"/>
                          </a:cubicBezTo>
                          <a:cubicBezTo>
                            <a:pt x="55231" y="44672"/>
                            <a:pt x="56189" y="44235"/>
                            <a:pt x="57126" y="43735"/>
                          </a:cubicBezTo>
                          <a:close/>
                          <a:moveTo>
                            <a:pt x="67768" y="42194"/>
                          </a:moveTo>
                          <a:lnTo>
                            <a:pt x="67768" y="42194"/>
                          </a:lnTo>
                          <a:cubicBezTo>
                            <a:pt x="67726" y="43027"/>
                            <a:pt x="67851" y="43860"/>
                            <a:pt x="68184" y="44651"/>
                          </a:cubicBezTo>
                          <a:cubicBezTo>
                            <a:pt x="67497" y="45359"/>
                            <a:pt x="66768" y="46026"/>
                            <a:pt x="65998" y="46609"/>
                          </a:cubicBezTo>
                          <a:cubicBezTo>
                            <a:pt x="65644" y="46172"/>
                            <a:pt x="65311" y="45714"/>
                            <a:pt x="65061" y="45214"/>
                          </a:cubicBezTo>
                          <a:cubicBezTo>
                            <a:pt x="66019" y="44256"/>
                            <a:pt x="66914" y="43256"/>
                            <a:pt x="67768" y="42194"/>
                          </a:cubicBezTo>
                          <a:close/>
                          <a:moveTo>
                            <a:pt x="25283" y="44985"/>
                          </a:moveTo>
                          <a:cubicBezTo>
                            <a:pt x="25492" y="45422"/>
                            <a:pt x="25762" y="45859"/>
                            <a:pt x="26096" y="46297"/>
                          </a:cubicBezTo>
                          <a:cubicBezTo>
                            <a:pt x="26158" y="46380"/>
                            <a:pt x="26241" y="46463"/>
                            <a:pt x="26304" y="46547"/>
                          </a:cubicBezTo>
                          <a:cubicBezTo>
                            <a:pt x="26012" y="46567"/>
                            <a:pt x="25721" y="46588"/>
                            <a:pt x="25429" y="46630"/>
                          </a:cubicBezTo>
                          <a:cubicBezTo>
                            <a:pt x="25262" y="46276"/>
                            <a:pt x="25096" y="45922"/>
                            <a:pt x="24950" y="45568"/>
                          </a:cubicBezTo>
                          <a:cubicBezTo>
                            <a:pt x="25054" y="45359"/>
                            <a:pt x="25158" y="45172"/>
                            <a:pt x="25283" y="44985"/>
                          </a:cubicBezTo>
                          <a:close/>
                          <a:moveTo>
                            <a:pt x="29928" y="46297"/>
                          </a:moveTo>
                          <a:lnTo>
                            <a:pt x="29928" y="46297"/>
                          </a:lnTo>
                          <a:cubicBezTo>
                            <a:pt x="30011" y="46401"/>
                            <a:pt x="30094" y="46526"/>
                            <a:pt x="30198" y="46630"/>
                          </a:cubicBezTo>
                          <a:cubicBezTo>
                            <a:pt x="30115" y="46526"/>
                            <a:pt x="30011" y="46401"/>
                            <a:pt x="29928" y="46297"/>
                          </a:cubicBezTo>
                          <a:close/>
                          <a:moveTo>
                            <a:pt x="29365" y="44901"/>
                          </a:moveTo>
                          <a:cubicBezTo>
                            <a:pt x="29803" y="45297"/>
                            <a:pt x="30240" y="45672"/>
                            <a:pt x="30719" y="46026"/>
                          </a:cubicBezTo>
                          <a:cubicBezTo>
                            <a:pt x="30719" y="46109"/>
                            <a:pt x="30719" y="46193"/>
                            <a:pt x="30719" y="46276"/>
                          </a:cubicBezTo>
                          <a:cubicBezTo>
                            <a:pt x="30573" y="46401"/>
                            <a:pt x="30427" y="46526"/>
                            <a:pt x="30282" y="46651"/>
                          </a:cubicBezTo>
                          <a:cubicBezTo>
                            <a:pt x="30261" y="46651"/>
                            <a:pt x="30240" y="46630"/>
                            <a:pt x="30198" y="46630"/>
                          </a:cubicBezTo>
                          <a:cubicBezTo>
                            <a:pt x="29407" y="46526"/>
                            <a:pt x="28615" y="46484"/>
                            <a:pt x="27824" y="46484"/>
                          </a:cubicBezTo>
                          <a:cubicBezTo>
                            <a:pt x="27741" y="46380"/>
                            <a:pt x="27657" y="46276"/>
                            <a:pt x="27553" y="46151"/>
                          </a:cubicBezTo>
                          <a:cubicBezTo>
                            <a:pt x="28053" y="45714"/>
                            <a:pt x="28595" y="45339"/>
                            <a:pt x="29157" y="45026"/>
                          </a:cubicBezTo>
                          <a:cubicBezTo>
                            <a:pt x="29219" y="44985"/>
                            <a:pt x="29303" y="44943"/>
                            <a:pt x="29365" y="44901"/>
                          </a:cubicBezTo>
                          <a:close/>
                          <a:moveTo>
                            <a:pt x="38924" y="45359"/>
                          </a:moveTo>
                          <a:cubicBezTo>
                            <a:pt x="39341" y="45526"/>
                            <a:pt x="39799" y="45630"/>
                            <a:pt x="40257" y="45672"/>
                          </a:cubicBezTo>
                          <a:cubicBezTo>
                            <a:pt x="40382" y="45880"/>
                            <a:pt x="40528" y="46088"/>
                            <a:pt x="40674" y="46297"/>
                          </a:cubicBezTo>
                          <a:cubicBezTo>
                            <a:pt x="40528" y="46088"/>
                            <a:pt x="40403" y="45880"/>
                            <a:pt x="40278" y="45672"/>
                          </a:cubicBezTo>
                          <a:lnTo>
                            <a:pt x="40278" y="45672"/>
                          </a:lnTo>
                          <a:cubicBezTo>
                            <a:pt x="40418" y="45687"/>
                            <a:pt x="40558" y="45694"/>
                            <a:pt x="40699" y="45694"/>
                          </a:cubicBezTo>
                          <a:cubicBezTo>
                            <a:pt x="40957" y="45694"/>
                            <a:pt x="41217" y="45671"/>
                            <a:pt x="41486" y="45630"/>
                          </a:cubicBezTo>
                          <a:cubicBezTo>
                            <a:pt x="41486" y="45859"/>
                            <a:pt x="41486" y="46068"/>
                            <a:pt x="41486" y="46276"/>
                          </a:cubicBezTo>
                          <a:cubicBezTo>
                            <a:pt x="41486" y="46068"/>
                            <a:pt x="41507" y="45838"/>
                            <a:pt x="41507" y="45630"/>
                          </a:cubicBezTo>
                          <a:cubicBezTo>
                            <a:pt x="41819" y="45589"/>
                            <a:pt x="42152" y="45505"/>
                            <a:pt x="42465" y="45422"/>
                          </a:cubicBezTo>
                          <a:lnTo>
                            <a:pt x="42465" y="45422"/>
                          </a:lnTo>
                          <a:cubicBezTo>
                            <a:pt x="42152" y="45714"/>
                            <a:pt x="41819" y="46005"/>
                            <a:pt x="41486" y="46276"/>
                          </a:cubicBezTo>
                          <a:cubicBezTo>
                            <a:pt x="41361" y="46401"/>
                            <a:pt x="41236" y="46505"/>
                            <a:pt x="41090" y="46609"/>
                          </a:cubicBezTo>
                          <a:cubicBezTo>
                            <a:pt x="41048" y="46630"/>
                            <a:pt x="41028" y="46651"/>
                            <a:pt x="41007" y="46671"/>
                          </a:cubicBezTo>
                          <a:cubicBezTo>
                            <a:pt x="40965" y="46651"/>
                            <a:pt x="40944" y="46609"/>
                            <a:pt x="40924" y="46588"/>
                          </a:cubicBezTo>
                          <a:cubicBezTo>
                            <a:pt x="40986" y="46588"/>
                            <a:pt x="41028" y="46609"/>
                            <a:pt x="41090" y="46609"/>
                          </a:cubicBezTo>
                          <a:cubicBezTo>
                            <a:pt x="41028" y="46588"/>
                            <a:pt x="40965" y="46588"/>
                            <a:pt x="40903" y="46567"/>
                          </a:cubicBezTo>
                          <a:cubicBezTo>
                            <a:pt x="40694" y="46526"/>
                            <a:pt x="40465" y="46484"/>
                            <a:pt x="40257" y="46442"/>
                          </a:cubicBezTo>
                          <a:cubicBezTo>
                            <a:pt x="40174" y="46401"/>
                            <a:pt x="40070" y="46338"/>
                            <a:pt x="39986" y="46297"/>
                          </a:cubicBezTo>
                          <a:cubicBezTo>
                            <a:pt x="39549" y="46047"/>
                            <a:pt x="39132" y="45797"/>
                            <a:pt x="38695" y="45589"/>
                          </a:cubicBezTo>
                          <a:cubicBezTo>
                            <a:pt x="38758" y="45505"/>
                            <a:pt x="38841" y="45443"/>
                            <a:pt x="38924" y="45359"/>
                          </a:cubicBezTo>
                          <a:close/>
                          <a:moveTo>
                            <a:pt x="47067" y="45484"/>
                          </a:moveTo>
                          <a:cubicBezTo>
                            <a:pt x="47234" y="45755"/>
                            <a:pt x="47421" y="46026"/>
                            <a:pt x="47629" y="46297"/>
                          </a:cubicBezTo>
                          <a:cubicBezTo>
                            <a:pt x="47692" y="46401"/>
                            <a:pt x="47775" y="46484"/>
                            <a:pt x="47859" y="46588"/>
                          </a:cubicBezTo>
                          <a:cubicBezTo>
                            <a:pt x="47775" y="46609"/>
                            <a:pt x="47692" y="46630"/>
                            <a:pt x="47629" y="46630"/>
                          </a:cubicBezTo>
                          <a:cubicBezTo>
                            <a:pt x="47546" y="46651"/>
                            <a:pt x="47484" y="46651"/>
                            <a:pt x="47400" y="46671"/>
                          </a:cubicBezTo>
                          <a:cubicBezTo>
                            <a:pt x="47255" y="46338"/>
                            <a:pt x="47088" y="46026"/>
                            <a:pt x="46921" y="45714"/>
                          </a:cubicBezTo>
                          <a:cubicBezTo>
                            <a:pt x="46963" y="45630"/>
                            <a:pt x="47025" y="45568"/>
                            <a:pt x="47067" y="45484"/>
                          </a:cubicBezTo>
                          <a:close/>
                          <a:moveTo>
                            <a:pt x="62207" y="46297"/>
                          </a:moveTo>
                          <a:lnTo>
                            <a:pt x="62207" y="46297"/>
                          </a:lnTo>
                          <a:cubicBezTo>
                            <a:pt x="62291" y="46422"/>
                            <a:pt x="62395" y="46547"/>
                            <a:pt x="62520" y="46671"/>
                          </a:cubicBezTo>
                          <a:cubicBezTo>
                            <a:pt x="62416" y="46547"/>
                            <a:pt x="62312" y="46422"/>
                            <a:pt x="62207" y="46297"/>
                          </a:cubicBezTo>
                          <a:close/>
                          <a:moveTo>
                            <a:pt x="40278" y="46463"/>
                          </a:moveTo>
                          <a:cubicBezTo>
                            <a:pt x="40486" y="46505"/>
                            <a:pt x="40694" y="46547"/>
                            <a:pt x="40903" y="46588"/>
                          </a:cubicBezTo>
                          <a:cubicBezTo>
                            <a:pt x="40944" y="46609"/>
                            <a:pt x="40965" y="46651"/>
                            <a:pt x="40986" y="46671"/>
                          </a:cubicBezTo>
                          <a:cubicBezTo>
                            <a:pt x="40944" y="46713"/>
                            <a:pt x="40882" y="46755"/>
                            <a:pt x="40840" y="46796"/>
                          </a:cubicBezTo>
                          <a:cubicBezTo>
                            <a:pt x="40653" y="46692"/>
                            <a:pt x="40465" y="46567"/>
                            <a:pt x="40278" y="46463"/>
                          </a:cubicBezTo>
                          <a:close/>
                          <a:moveTo>
                            <a:pt x="24929" y="45609"/>
                          </a:moveTo>
                          <a:cubicBezTo>
                            <a:pt x="25075" y="45963"/>
                            <a:pt x="25221" y="46297"/>
                            <a:pt x="25387" y="46630"/>
                          </a:cubicBezTo>
                          <a:cubicBezTo>
                            <a:pt x="25054" y="46692"/>
                            <a:pt x="24721" y="46755"/>
                            <a:pt x="24388" y="46817"/>
                          </a:cubicBezTo>
                          <a:cubicBezTo>
                            <a:pt x="24534" y="46401"/>
                            <a:pt x="24721" y="46005"/>
                            <a:pt x="24929" y="45609"/>
                          </a:cubicBezTo>
                          <a:close/>
                          <a:moveTo>
                            <a:pt x="45047" y="46442"/>
                          </a:moveTo>
                          <a:cubicBezTo>
                            <a:pt x="45047" y="46567"/>
                            <a:pt x="45047" y="46692"/>
                            <a:pt x="45047" y="46817"/>
                          </a:cubicBezTo>
                          <a:cubicBezTo>
                            <a:pt x="44985" y="46734"/>
                            <a:pt x="44922" y="46671"/>
                            <a:pt x="44860" y="46609"/>
                          </a:cubicBezTo>
                          <a:cubicBezTo>
                            <a:pt x="44922" y="46547"/>
                            <a:pt x="44985" y="46505"/>
                            <a:pt x="45047" y="46442"/>
                          </a:cubicBezTo>
                          <a:close/>
                          <a:moveTo>
                            <a:pt x="46651" y="46088"/>
                          </a:moveTo>
                          <a:cubicBezTo>
                            <a:pt x="46755" y="46297"/>
                            <a:pt x="46880" y="46505"/>
                            <a:pt x="46984" y="46713"/>
                          </a:cubicBezTo>
                          <a:cubicBezTo>
                            <a:pt x="46671" y="46755"/>
                            <a:pt x="46359" y="46776"/>
                            <a:pt x="46067" y="46817"/>
                          </a:cubicBezTo>
                          <a:cubicBezTo>
                            <a:pt x="46276" y="46567"/>
                            <a:pt x="46463" y="46338"/>
                            <a:pt x="46651" y="46088"/>
                          </a:cubicBezTo>
                          <a:close/>
                          <a:moveTo>
                            <a:pt x="24763" y="45255"/>
                          </a:moveTo>
                          <a:cubicBezTo>
                            <a:pt x="24804" y="45359"/>
                            <a:pt x="24867" y="45464"/>
                            <a:pt x="24908" y="45568"/>
                          </a:cubicBezTo>
                          <a:cubicBezTo>
                            <a:pt x="24700" y="45984"/>
                            <a:pt x="24513" y="46380"/>
                            <a:pt x="24367" y="46817"/>
                          </a:cubicBezTo>
                          <a:cubicBezTo>
                            <a:pt x="24325" y="46817"/>
                            <a:pt x="24284" y="46817"/>
                            <a:pt x="24263" y="46838"/>
                          </a:cubicBezTo>
                          <a:cubicBezTo>
                            <a:pt x="24180" y="46547"/>
                            <a:pt x="24117" y="46255"/>
                            <a:pt x="24055" y="45963"/>
                          </a:cubicBezTo>
                          <a:cubicBezTo>
                            <a:pt x="24305" y="45734"/>
                            <a:pt x="24534" y="45484"/>
                            <a:pt x="24763" y="45255"/>
                          </a:cubicBezTo>
                          <a:close/>
                          <a:moveTo>
                            <a:pt x="46192" y="45359"/>
                          </a:moveTo>
                          <a:cubicBezTo>
                            <a:pt x="46317" y="45568"/>
                            <a:pt x="46442" y="45755"/>
                            <a:pt x="46567" y="45963"/>
                          </a:cubicBezTo>
                          <a:cubicBezTo>
                            <a:pt x="46338" y="46276"/>
                            <a:pt x="46067" y="46547"/>
                            <a:pt x="45797" y="46838"/>
                          </a:cubicBezTo>
                          <a:cubicBezTo>
                            <a:pt x="45651" y="46838"/>
                            <a:pt x="45505" y="46838"/>
                            <a:pt x="45359" y="46859"/>
                          </a:cubicBezTo>
                          <a:cubicBezTo>
                            <a:pt x="45359" y="46630"/>
                            <a:pt x="45359" y="46401"/>
                            <a:pt x="45359" y="46172"/>
                          </a:cubicBezTo>
                          <a:cubicBezTo>
                            <a:pt x="45651" y="45901"/>
                            <a:pt x="45922" y="45630"/>
                            <a:pt x="46192" y="45359"/>
                          </a:cubicBezTo>
                          <a:close/>
                          <a:moveTo>
                            <a:pt x="43402" y="46838"/>
                          </a:moveTo>
                          <a:cubicBezTo>
                            <a:pt x="43652" y="46859"/>
                            <a:pt x="43881" y="46880"/>
                            <a:pt x="44131" y="46880"/>
                          </a:cubicBezTo>
                          <a:cubicBezTo>
                            <a:pt x="43902" y="46859"/>
                            <a:pt x="43652" y="46859"/>
                            <a:pt x="43402" y="46838"/>
                          </a:cubicBezTo>
                          <a:close/>
                          <a:moveTo>
                            <a:pt x="44610" y="46817"/>
                          </a:moveTo>
                          <a:cubicBezTo>
                            <a:pt x="44631" y="46838"/>
                            <a:pt x="44651" y="46859"/>
                            <a:pt x="44672" y="46880"/>
                          </a:cubicBezTo>
                          <a:lnTo>
                            <a:pt x="44526" y="46880"/>
                          </a:lnTo>
                          <a:cubicBezTo>
                            <a:pt x="44568" y="46859"/>
                            <a:pt x="44589" y="46838"/>
                            <a:pt x="44610" y="46817"/>
                          </a:cubicBezTo>
                          <a:close/>
                          <a:moveTo>
                            <a:pt x="44672" y="46776"/>
                          </a:moveTo>
                          <a:cubicBezTo>
                            <a:pt x="44693" y="46796"/>
                            <a:pt x="44735" y="46838"/>
                            <a:pt x="44755" y="46880"/>
                          </a:cubicBezTo>
                          <a:lnTo>
                            <a:pt x="44693" y="46880"/>
                          </a:lnTo>
                          <a:cubicBezTo>
                            <a:pt x="44672" y="46838"/>
                            <a:pt x="44651" y="46817"/>
                            <a:pt x="44631" y="46796"/>
                          </a:cubicBezTo>
                          <a:cubicBezTo>
                            <a:pt x="44651" y="46776"/>
                            <a:pt x="44651" y="46776"/>
                            <a:pt x="44672" y="46776"/>
                          </a:cubicBezTo>
                          <a:close/>
                          <a:moveTo>
                            <a:pt x="23992" y="46026"/>
                          </a:moveTo>
                          <a:cubicBezTo>
                            <a:pt x="24013" y="46297"/>
                            <a:pt x="24075" y="46588"/>
                            <a:pt x="24117" y="46859"/>
                          </a:cubicBezTo>
                          <a:cubicBezTo>
                            <a:pt x="24055" y="46880"/>
                            <a:pt x="23971" y="46880"/>
                            <a:pt x="23888" y="46901"/>
                          </a:cubicBezTo>
                          <a:cubicBezTo>
                            <a:pt x="23888" y="46901"/>
                            <a:pt x="23867" y="46921"/>
                            <a:pt x="23846" y="46921"/>
                          </a:cubicBezTo>
                          <a:cubicBezTo>
                            <a:pt x="23846" y="46671"/>
                            <a:pt x="23846" y="46422"/>
                            <a:pt x="23846" y="46172"/>
                          </a:cubicBezTo>
                          <a:cubicBezTo>
                            <a:pt x="23867" y="46130"/>
                            <a:pt x="23888" y="46109"/>
                            <a:pt x="23909" y="46088"/>
                          </a:cubicBezTo>
                          <a:lnTo>
                            <a:pt x="23909" y="46088"/>
                          </a:lnTo>
                          <a:cubicBezTo>
                            <a:pt x="23909" y="46359"/>
                            <a:pt x="23888" y="46609"/>
                            <a:pt x="23888" y="46880"/>
                          </a:cubicBezTo>
                          <a:cubicBezTo>
                            <a:pt x="23909" y="46609"/>
                            <a:pt x="23930" y="46338"/>
                            <a:pt x="23950" y="46068"/>
                          </a:cubicBezTo>
                          <a:cubicBezTo>
                            <a:pt x="23950" y="46047"/>
                            <a:pt x="23971" y="46047"/>
                            <a:pt x="23992" y="46026"/>
                          </a:cubicBezTo>
                          <a:close/>
                          <a:moveTo>
                            <a:pt x="64852" y="44901"/>
                          </a:moveTo>
                          <a:cubicBezTo>
                            <a:pt x="64873" y="44901"/>
                            <a:pt x="64873" y="44922"/>
                            <a:pt x="64894" y="44943"/>
                          </a:cubicBezTo>
                          <a:cubicBezTo>
                            <a:pt x="64207" y="45630"/>
                            <a:pt x="63499" y="46297"/>
                            <a:pt x="62749" y="46942"/>
                          </a:cubicBezTo>
                          <a:cubicBezTo>
                            <a:pt x="62728" y="46921"/>
                            <a:pt x="62728" y="46921"/>
                            <a:pt x="62728" y="46901"/>
                          </a:cubicBezTo>
                          <a:cubicBezTo>
                            <a:pt x="63478" y="46297"/>
                            <a:pt x="64186" y="45630"/>
                            <a:pt x="64852" y="44901"/>
                          </a:cubicBezTo>
                          <a:close/>
                          <a:moveTo>
                            <a:pt x="5832" y="43194"/>
                          </a:moveTo>
                          <a:lnTo>
                            <a:pt x="5832" y="43194"/>
                          </a:lnTo>
                          <a:cubicBezTo>
                            <a:pt x="5665" y="44422"/>
                            <a:pt x="5603" y="45651"/>
                            <a:pt x="5645" y="46901"/>
                          </a:cubicBezTo>
                          <a:cubicBezTo>
                            <a:pt x="5624" y="46921"/>
                            <a:pt x="5603" y="46942"/>
                            <a:pt x="5582" y="46963"/>
                          </a:cubicBezTo>
                          <a:cubicBezTo>
                            <a:pt x="5103" y="46422"/>
                            <a:pt x="4687" y="45838"/>
                            <a:pt x="4333" y="45172"/>
                          </a:cubicBezTo>
                          <a:cubicBezTo>
                            <a:pt x="4812" y="44506"/>
                            <a:pt x="5311" y="43839"/>
                            <a:pt x="5832" y="43194"/>
                          </a:cubicBezTo>
                          <a:close/>
                          <a:moveTo>
                            <a:pt x="31135" y="46317"/>
                          </a:moveTo>
                          <a:cubicBezTo>
                            <a:pt x="31448" y="46547"/>
                            <a:pt x="31760" y="46755"/>
                            <a:pt x="32073" y="46963"/>
                          </a:cubicBezTo>
                          <a:cubicBezTo>
                            <a:pt x="31635" y="46859"/>
                            <a:pt x="31198" y="46776"/>
                            <a:pt x="30740" y="46713"/>
                          </a:cubicBezTo>
                          <a:lnTo>
                            <a:pt x="30677" y="46713"/>
                          </a:lnTo>
                          <a:cubicBezTo>
                            <a:pt x="30698" y="46692"/>
                            <a:pt x="30719" y="46671"/>
                            <a:pt x="30740" y="46671"/>
                          </a:cubicBezTo>
                          <a:cubicBezTo>
                            <a:pt x="30865" y="46547"/>
                            <a:pt x="31010" y="46442"/>
                            <a:pt x="31135" y="46317"/>
                          </a:cubicBezTo>
                          <a:close/>
                          <a:moveTo>
                            <a:pt x="23513" y="46442"/>
                          </a:moveTo>
                          <a:cubicBezTo>
                            <a:pt x="23513" y="46630"/>
                            <a:pt x="23513" y="46796"/>
                            <a:pt x="23534" y="46984"/>
                          </a:cubicBezTo>
                          <a:cubicBezTo>
                            <a:pt x="23471" y="47005"/>
                            <a:pt x="23388" y="47005"/>
                            <a:pt x="23326" y="47026"/>
                          </a:cubicBezTo>
                          <a:cubicBezTo>
                            <a:pt x="23263" y="46942"/>
                            <a:pt x="23180" y="46880"/>
                            <a:pt x="23117" y="46796"/>
                          </a:cubicBezTo>
                          <a:cubicBezTo>
                            <a:pt x="23242" y="46671"/>
                            <a:pt x="23388" y="46567"/>
                            <a:pt x="23513" y="46442"/>
                          </a:cubicBezTo>
                          <a:close/>
                          <a:moveTo>
                            <a:pt x="16412" y="45714"/>
                          </a:moveTo>
                          <a:cubicBezTo>
                            <a:pt x="16391" y="46151"/>
                            <a:pt x="16391" y="46588"/>
                            <a:pt x="16412" y="47046"/>
                          </a:cubicBezTo>
                          <a:cubicBezTo>
                            <a:pt x="16141" y="46734"/>
                            <a:pt x="15870" y="46422"/>
                            <a:pt x="15641" y="46088"/>
                          </a:cubicBezTo>
                          <a:cubicBezTo>
                            <a:pt x="15891" y="45943"/>
                            <a:pt x="16141" y="45838"/>
                            <a:pt x="16412" y="45714"/>
                          </a:cubicBezTo>
                          <a:close/>
                          <a:moveTo>
                            <a:pt x="27158" y="46817"/>
                          </a:moveTo>
                          <a:cubicBezTo>
                            <a:pt x="27158" y="46880"/>
                            <a:pt x="27158" y="46963"/>
                            <a:pt x="27158" y="47046"/>
                          </a:cubicBezTo>
                          <a:cubicBezTo>
                            <a:pt x="27095" y="46963"/>
                            <a:pt x="27033" y="46901"/>
                            <a:pt x="26970" y="46817"/>
                          </a:cubicBezTo>
                          <a:close/>
                          <a:moveTo>
                            <a:pt x="37883" y="42423"/>
                          </a:moveTo>
                          <a:cubicBezTo>
                            <a:pt x="37987" y="42444"/>
                            <a:pt x="38091" y="42485"/>
                            <a:pt x="38216" y="42506"/>
                          </a:cubicBezTo>
                          <a:cubicBezTo>
                            <a:pt x="38091" y="43235"/>
                            <a:pt x="38008" y="43943"/>
                            <a:pt x="37966" y="44672"/>
                          </a:cubicBezTo>
                          <a:cubicBezTo>
                            <a:pt x="37571" y="44401"/>
                            <a:pt x="37196" y="44089"/>
                            <a:pt x="36842" y="43756"/>
                          </a:cubicBezTo>
                          <a:lnTo>
                            <a:pt x="36842" y="43756"/>
                          </a:lnTo>
                          <a:cubicBezTo>
                            <a:pt x="37071" y="44027"/>
                            <a:pt x="37300" y="44297"/>
                            <a:pt x="37550" y="44547"/>
                          </a:cubicBezTo>
                          <a:cubicBezTo>
                            <a:pt x="37696" y="44651"/>
                            <a:pt x="37820" y="44756"/>
                            <a:pt x="37966" y="44860"/>
                          </a:cubicBezTo>
                          <a:cubicBezTo>
                            <a:pt x="37945" y="44985"/>
                            <a:pt x="37945" y="45089"/>
                            <a:pt x="37945" y="45214"/>
                          </a:cubicBezTo>
                          <a:cubicBezTo>
                            <a:pt x="37460" y="44990"/>
                            <a:pt x="36975" y="44782"/>
                            <a:pt x="36474" y="44592"/>
                          </a:cubicBezTo>
                          <a:lnTo>
                            <a:pt x="36474" y="44592"/>
                          </a:lnTo>
                          <a:cubicBezTo>
                            <a:pt x="36965" y="44803"/>
                            <a:pt x="37455" y="45031"/>
                            <a:pt x="37945" y="45276"/>
                          </a:cubicBezTo>
                          <a:cubicBezTo>
                            <a:pt x="37925" y="45464"/>
                            <a:pt x="37925" y="45672"/>
                            <a:pt x="37925" y="45859"/>
                          </a:cubicBezTo>
                          <a:cubicBezTo>
                            <a:pt x="37925" y="46005"/>
                            <a:pt x="37925" y="46130"/>
                            <a:pt x="37925" y="46276"/>
                          </a:cubicBezTo>
                          <a:cubicBezTo>
                            <a:pt x="37800" y="46380"/>
                            <a:pt x="37675" y="46484"/>
                            <a:pt x="37550" y="46588"/>
                          </a:cubicBezTo>
                          <a:cubicBezTo>
                            <a:pt x="37675" y="46505"/>
                            <a:pt x="37800" y="46401"/>
                            <a:pt x="37925" y="46297"/>
                          </a:cubicBezTo>
                          <a:cubicBezTo>
                            <a:pt x="37925" y="46547"/>
                            <a:pt x="37925" y="46796"/>
                            <a:pt x="37925" y="47046"/>
                          </a:cubicBezTo>
                          <a:cubicBezTo>
                            <a:pt x="37800" y="46901"/>
                            <a:pt x="37675" y="46755"/>
                            <a:pt x="37550" y="46588"/>
                          </a:cubicBezTo>
                          <a:cubicBezTo>
                            <a:pt x="37258" y="46255"/>
                            <a:pt x="37008" y="45880"/>
                            <a:pt x="36779" y="45484"/>
                          </a:cubicBezTo>
                          <a:lnTo>
                            <a:pt x="36779" y="45484"/>
                          </a:lnTo>
                          <a:cubicBezTo>
                            <a:pt x="37154" y="45630"/>
                            <a:pt x="37529" y="45755"/>
                            <a:pt x="37925" y="45859"/>
                          </a:cubicBezTo>
                          <a:cubicBezTo>
                            <a:pt x="37529" y="45734"/>
                            <a:pt x="37154" y="45609"/>
                            <a:pt x="36779" y="45464"/>
                          </a:cubicBezTo>
                          <a:cubicBezTo>
                            <a:pt x="36614" y="45175"/>
                            <a:pt x="36449" y="44865"/>
                            <a:pt x="36324" y="44535"/>
                          </a:cubicBezTo>
                          <a:lnTo>
                            <a:pt x="36324" y="44535"/>
                          </a:lnTo>
                          <a:cubicBezTo>
                            <a:pt x="36316" y="44532"/>
                            <a:pt x="36308" y="44529"/>
                            <a:pt x="36300" y="44526"/>
                          </a:cubicBezTo>
                          <a:cubicBezTo>
                            <a:pt x="36300" y="44506"/>
                            <a:pt x="36279" y="44464"/>
                            <a:pt x="36259" y="44443"/>
                          </a:cubicBezTo>
                          <a:cubicBezTo>
                            <a:pt x="36467" y="44214"/>
                            <a:pt x="36654" y="43985"/>
                            <a:pt x="36842" y="43756"/>
                          </a:cubicBezTo>
                          <a:cubicBezTo>
                            <a:pt x="37196" y="43319"/>
                            <a:pt x="37550" y="42881"/>
                            <a:pt x="37883" y="42423"/>
                          </a:cubicBezTo>
                          <a:close/>
                          <a:moveTo>
                            <a:pt x="48712" y="46588"/>
                          </a:moveTo>
                          <a:cubicBezTo>
                            <a:pt x="48712" y="46734"/>
                            <a:pt x="48692" y="46901"/>
                            <a:pt x="48692" y="47046"/>
                          </a:cubicBezTo>
                          <a:cubicBezTo>
                            <a:pt x="48650" y="46984"/>
                            <a:pt x="48608" y="46942"/>
                            <a:pt x="48567" y="46901"/>
                          </a:cubicBezTo>
                          <a:cubicBezTo>
                            <a:pt x="48546" y="46796"/>
                            <a:pt x="48525" y="46713"/>
                            <a:pt x="48504" y="46630"/>
                          </a:cubicBezTo>
                          <a:cubicBezTo>
                            <a:pt x="48567" y="46609"/>
                            <a:pt x="48629" y="46609"/>
                            <a:pt x="48712" y="46588"/>
                          </a:cubicBezTo>
                          <a:close/>
                          <a:moveTo>
                            <a:pt x="68143" y="44880"/>
                          </a:moveTo>
                          <a:lnTo>
                            <a:pt x="68143" y="44880"/>
                          </a:lnTo>
                          <a:cubicBezTo>
                            <a:pt x="67581" y="45630"/>
                            <a:pt x="66997" y="46359"/>
                            <a:pt x="66393" y="47046"/>
                          </a:cubicBezTo>
                          <a:cubicBezTo>
                            <a:pt x="66310" y="46963"/>
                            <a:pt x="66227" y="46880"/>
                            <a:pt x="66164" y="46796"/>
                          </a:cubicBezTo>
                          <a:cubicBezTo>
                            <a:pt x="66852" y="46213"/>
                            <a:pt x="67518" y="45568"/>
                            <a:pt x="68143" y="44880"/>
                          </a:cubicBezTo>
                          <a:close/>
                          <a:moveTo>
                            <a:pt x="32593" y="44901"/>
                          </a:moveTo>
                          <a:cubicBezTo>
                            <a:pt x="32864" y="45526"/>
                            <a:pt x="33239" y="46109"/>
                            <a:pt x="33697" y="46630"/>
                          </a:cubicBezTo>
                          <a:cubicBezTo>
                            <a:pt x="33468" y="46817"/>
                            <a:pt x="33218" y="46984"/>
                            <a:pt x="32968" y="47150"/>
                          </a:cubicBezTo>
                          <a:cubicBezTo>
                            <a:pt x="32822" y="47130"/>
                            <a:pt x="32656" y="47088"/>
                            <a:pt x="32510" y="47046"/>
                          </a:cubicBezTo>
                          <a:cubicBezTo>
                            <a:pt x="32073" y="46796"/>
                            <a:pt x="31656" y="46505"/>
                            <a:pt x="31260" y="46213"/>
                          </a:cubicBezTo>
                          <a:cubicBezTo>
                            <a:pt x="31718" y="45797"/>
                            <a:pt x="32156" y="45359"/>
                            <a:pt x="32593" y="44901"/>
                          </a:cubicBezTo>
                          <a:close/>
                          <a:moveTo>
                            <a:pt x="23097" y="46817"/>
                          </a:moveTo>
                          <a:cubicBezTo>
                            <a:pt x="23159" y="46880"/>
                            <a:pt x="23222" y="46963"/>
                            <a:pt x="23305" y="47026"/>
                          </a:cubicBezTo>
                          <a:cubicBezTo>
                            <a:pt x="23076" y="47088"/>
                            <a:pt x="22847" y="47130"/>
                            <a:pt x="22618" y="47192"/>
                          </a:cubicBezTo>
                          <a:cubicBezTo>
                            <a:pt x="22784" y="47067"/>
                            <a:pt x="22930" y="46942"/>
                            <a:pt x="23097" y="46817"/>
                          </a:cubicBezTo>
                          <a:close/>
                          <a:moveTo>
                            <a:pt x="30490" y="46942"/>
                          </a:moveTo>
                          <a:lnTo>
                            <a:pt x="30490" y="46942"/>
                          </a:lnTo>
                          <a:cubicBezTo>
                            <a:pt x="30573" y="46963"/>
                            <a:pt x="30656" y="46963"/>
                            <a:pt x="30740" y="46984"/>
                          </a:cubicBezTo>
                          <a:cubicBezTo>
                            <a:pt x="30740" y="47067"/>
                            <a:pt x="30740" y="47150"/>
                            <a:pt x="30740" y="47234"/>
                          </a:cubicBezTo>
                          <a:cubicBezTo>
                            <a:pt x="30656" y="47130"/>
                            <a:pt x="30573" y="47046"/>
                            <a:pt x="30490" y="46942"/>
                          </a:cubicBezTo>
                          <a:close/>
                          <a:moveTo>
                            <a:pt x="41486" y="46671"/>
                          </a:moveTo>
                          <a:cubicBezTo>
                            <a:pt x="41507" y="46859"/>
                            <a:pt x="41507" y="47046"/>
                            <a:pt x="41507" y="47234"/>
                          </a:cubicBezTo>
                          <a:cubicBezTo>
                            <a:pt x="41403" y="47130"/>
                            <a:pt x="41298" y="47005"/>
                            <a:pt x="41194" y="46901"/>
                          </a:cubicBezTo>
                          <a:cubicBezTo>
                            <a:pt x="41298" y="46817"/>
                            <a:pt x="41403" y="46755"/>
                            <a:pt x="41486" y="46671"/>
                          </a:cubicBezTo>
                          <a:close/>
                          <a:moveTo>
                            <a:pt x="45755" y="46880"/>
                          </a:moveTo>
                          <a:cubicBezTo>
                            <a:pt x="45630" y="47005"/>
                            <a:pt x="45505" y="47109"/>
                            <a:pt x="45380" y="47234"/>
                          </a:cubicBezTo>
                          <a:cubicBezTo>
                            <a:pt x="45380" y="47213"/>
                            <a:pt x="45380" y="47213"/>
                            <a:pt x="45380" y="47213"/>
                          </a:cubicBezTo>
                          <a:cubicBezTo>
                            <a:pt x="45380" y="47109"/>
                            <a:pt x="45359" y="47005"/>
                            <a:pt x="45359" y="46880"/>
                          </a:cubicBezTo>
                          <a:close/>
                          <a:moveTo>
                            <a:pt x="2021" y="45297"/>
                          </a:moveTo>
                          <a:cubicBezTo>
                            <a:pt x="2000" y="45943"/>
                            <a:pt x="2000" y="46588"/>
                            <a:pt x="2021" y="47255"/>
                          </a:cubicBezTo>
                          <a:cubicBezTo>
                            <a:pt x="1792" y="47026"/>
                            <a:pt x="1584" y="46796"/>
                            <a:pt x="1396" y="46547"/>
                          </a:cubicBezTo>
                          <a:cubicBezTo>
                            <a:pt x="1604" y="46130"/>
                            <a:pt x="1813" y="45714"/>
                            <a:pt x="2021" y="45297"/>
                          </a:cubicBezTo>
                          <a:close/>
                          <a:moveTo>
                            <a:pt x="12892" y="44006"/>
                          </a:moveTo>
                          <a:lnTo>
                            <a:pt x="12892" y="44006"/>
                          </a:lnTo>
                          <a:cubicBezTo>
                            <a:pt x="12767" y="45068"/>
                            <a:pt x="12725" y="46151"/>
                            <a:pt x="12788" y="47255"/>
                          </a:cubicBezTo>
                          <a:cubicBezTo>
                            <a:pt x="12163" y="46630"/>
                            <a:pt x="11622" y="45922"/>
                            <a:pt x="11226" y="45151"/>
                          </a:cubicBezTo>
                          <a:cubicBezTo>
                            <a:pt x="11767" y="44756"/>
                            <a:pt x="12330" y="44360"/>
                            <a:pt x="12892" y="44006"/>
                          </a:cubicBezTo>
                          <a:close/>
                          <a:moveTo>
                            <a:pt x="23534" y="47130"/>
                          </a:moveTo>
                          <a:cubicBezTo>
                            <a:pt x="23534" y="47171"/>
                            <a:pt x="23534" y="47213"/>
                            <a:pt x="23534" y="47255"/>
                          </a:cubicBezTo>
                          <a:cubicBezTo>
                            <a:pt x="23513" y="47213"/>
                            <a:pt x="23471" y="47171"/>
                            <a:pt x="23430" y="47150"/>
                          </a:cubicBezTo>
                          <a:cubicBezTo>
                            <a:pt x="23471" y="47130"/>
                            <a:pt x="23492" y="47130"/>
                            <a:pt x="23534" y="47130"/>
                          </a:cubicBezTo>
                          <a:close/>
                          <a:moveTo>
                            <a:pt x="34280" y="46442"/>
                          </a:moveTo>
                          <a:cubicBezTo>
                            <a:pt x="34280" y="46713"/>
                            <a:pt x="34280" y="46984"/>
                            <a:pt x="34301" y="47255"/>
                          </a:cubicBezTo>
                          <a:cubicBezTo>
                            <a:pt x="34155" y="47109"/>
                            <a:pt x="34009" y="46942"/>
                            <a:pt x="33884" y="46796"/>
                          </a:cubicBezTo>
                          <a:cubicBezTo>
                            <a:pt x="34009" y="46671"/>
                            <a:pt x="34155" y="46567"/>
                            <a:pt x="34280" y="46442"/>
                          </a:cubicBezTo>
                          <a:close/>
                          <a:moveTo>
                            <a:pt x="41194" y="46921"/>
                          </a:moveTo>
                          <a:cubicBezTo>
                            <a:pt x="41298" y="47026"/>
                            <a:pt x="41403" y="47150"/>
                            <a:pt x="41507" y="47255"/>
                          </a:cubicBezTo>
                          <a:cubicBezTo>
                            <a:pt x="41382" y="47171"/>
                            <a:pt x="41236" y="47067"/>
                            <a:pt x="41090" y="46984"/>
                          </a:cubicBezTo>
                          <a:cubicBezTo>
                            <a:pt x="41132" y="46963"/>
                            <a:pt x="41153" y="46942"/>
                            <a:pt x="41194" y="46921"/>
                          </a:cubicBezTo>
                          <a:close/>
                          <a:moveTo>
                            <a:pt x="44776" y="46901"/>
                          </a:moveTo>
                          <a:cubicBezTo>
                            <a:pt x="44880" y="47005"/>
                            <a:pt x="44964" y="47109"/>
                            <a:pt x="45068" y="47234"/>
                          </a:cubicBezTo>
                          <a:cubicBezTo>
                            <a:pt x="45068" y="47234"/>
                            <a:pt x="45068" y="47234"/>
                            <a:pt x="45068" y="47255"/>
                          </a:cubicBezTo>
                          <a:cubicBezTo>
                            <a:pt x="44943" y="47130"/>
                            <a:pt x="44839" y="47026"/>
                            <a:pt x="44735" y="46901"/>
                          </a:cubicBezTo>
                          <a:close/>
                          <a:moveTo>
                            <a:pt x="14017" y="43319"/>
                          </a:moveTo>
                          <a:cubicBezTo>
                            <a:pt x="14162" y="44297"/>
                            <a:pt x="14558" y="45255"/>
                            <a:pt x="15224" y="46130"/>
                          </a:cubicBezTo>
                          <a:cubicBezTo>
                            <a:pt x="14912" y="46297"/>
                            <a:pt x="14600" y="46463"/>
                            <a:pt x="14308" y="46630"/>
                          </a:cubicBezTo>
                          <a:cubicBezTo>
                            <a:pt x="13892" y="46880"/>
                            <a:pt x="13496" y="47130"/>
                            <a:pt x="13100" y="47380"/>
                          </a:cubicBezTo>
                          <a:cubicBezTo>
                            <a:pt x="13059" y="46193"/>
                            <a:pt x="13079" y="44985"/>
                            <a:pt x="13184" y="43818"/>
                          </a:cubicBezTo>
                          <a:cubicBezTo>
                            <a:pt x="13454" y="43631"/>
                            <a:pt x="13725" y="43464"/>
                            <a:pt x="14017" y="43319"/>
                          </a:cubicBezTo>
                          <a:close/>
                          <a:moveTo>
                            <a:pt x="33843" y="46817"/>
                          </a:moveTo>
                          <a:cubicBezTo>
                            <a:pt x="33989" y="46963"/>
                            <a:pt x="34155" y="47130"/>
                            <a:pt x="34301" y="47275"/>
                          </a:cubicBezTo>
                          <a:cubicBezTo>
                            <a:pt x="34301" y="47359"/>
                            <a:pt x="34301" y="47442"/>
                            <a:pt x="34322" y="47546"/>
                          </a:cubicBezTo>
                          <a:cubicBezTo>
                            <a:pt x="33989" y="47442"/>
                            <a:pt x="33634" y="47338"/>
                            <a:pt x="33301" y="47255"/>
                          </a:cubicBezTo>
                          <a:cubicBezTo>
                            <a:pt x="33489" y="47109"/>
                            <a:pt x="33676" y="46963"/>
                            <a:pt x="33843" y="46817"/>
                          </a:cubicBezTo>
                          <a:close/>
                          <a:moveTo>
                            <a:pt x="26554" y="46838"/>
                          </a:moveTo>
                          <a:cubicBezTo>
                            <a:pt x="26345" y="47088"/>
                            <a:pt x="26158" y="47338"/>
                            <a:pt x="25971" y="47609"/>
                          </a:cubicBezTo>
                          <a:cubicBezTo>
                            <a:pt x="25929" y="47525"/>
                            <a:pt x="25866" y="47442"/>
                            <a:pt x="25825" y="47359"/>
                          </a:cubicBezTo>
                          <a:cubicBezTo>
                            <a:pt x="26054" y="47192"/>
                            <a:pt x="26283" y="47005"/>
                            <a:pt x="26491" y="46838"/>
                          </a:cubicBezTo>
                          <a:lnTo>
                            <a:pt x="26491" y="46838"/>
                          </a:lnTo>
                          <a:cubicBezTo>
                            <a:pt x="26262" y="47005"/>
                            <a:pt x="26033" y="47171"/>
                            <a:pt x="25804" y="47338"/>
                          </a:cubicBezTo>
                          <a:cubicBezTo>
                            <a:pt x="25721" y="47192"/>
                            <a:pt x="25658" y="47046"/>
                            <a:pt x="25575" y="46901"/>
                          </a:cubicBezTo>
                          <a:cubicBezTo>
                            <a:pt x="25887" y="46859"/>
                            <a:pt x="26179" y="46859"/>
                            <a:pt x="26491" y="46838"/>
                          </a:cubicBezTo>
                          <a:lnTo>
                            <a:pt x="26491" y="46838"/>
                          </a:lnTo>
                          <a:cubicBezTo>
                            <a:pt x="26491" y="46838"/>
                            <a:pt x="26491" y="46838"/>
                            <a:pt x="26491" y="46838"/>
                          </a:cubicBezTo>
                          <a:close/>
                          <a:moveTo>
                            <a:pt x="28095" y="46817"/>
                          </a:moveTo>
                          <a:cubicBezTo>
                            <a:pt x="28720" y="46817"/>
                            <a:pt x="29344" y="46838"/>
                            <a:pt x="29948" y="46901"/>
                          </a:cubicBezTo>
                          <a:cubicBezTo>
                            <a:pt x="29594" y="47171"/>
                            <a:pt x="29240" y="47421"/>
                            <a:pt x="28865" y="47650"/>
                          </a:cubicBezTo>
                          <a:cubicBezTo>
                            <a:pt x="28595" y="47380"/>
                            <a:pt x="28345" y="47088"/>
                            <a:pt x="28095" y="46817"/>
                          </a:cubicBezTo>
                          <a:close/>
                          <a:moveTo>
                            <a:pt x="30740" y="46984"/>
                          </a:moveTo>
                          <a:lnTo>
                            <a:pt x="30740" y="46984"/>
                          </a:lnTo>
                          <a:cubicBezTo>
                            <a:pt x="31364" y="47046"/>
                            <a:pt x="31989" y="47150"/>
                            <a:pt x="32593" y="47275"/>
                          </a:cubicBezTo>
                          <a:cubicBezTo>
                            <a:pt x="32635" y="47296"/>
                            <a:pt x="32656" y="47317"/>
                            <a:pt x="32697" y="47338"/>
                          </a:cubicBezTo>
                          <a:lnTo>
                            <a:pt x="32718" y="47338"/>
                          </a:lnTo>
                          <a:cubicBezTo>
                            <a:pt x="32531" y="47463"/>
                            <a:pt x="32343" y="47588"/>
                            <a:pt x="32156" y="47692"/>
                          </a:cubicBezTo>
                          <a:cubicBezTo>
                            <a:pt x="32010" y="47682"/>
                            <a:pt x="31859" y="47676"/>
                            <a:pt x="31705" y="47676"/>
                          </a:cubicBezTo>
                          <a:cubicBezTo>
                            <a:pt x="31552" y="47676"/>
                            <a:pt x="31396" y="47682"/>
                            <a:pt x="31240" y="47692"/>
                          </a:cubicBezTo>
                          <a:cubicBezTo>
                            <a:pt x="31073" y="47546"/>
                            <a:pt x="30927" y="47400"/>
                            <a:pt x="30761" y="47255"/>
                          </a:cubicBezTo>
                          <a:cubicBezTo>
                            <a:pt x="30761" y="47150"/>
                            <a:pt x="30761" y="47067"/>
                            <a:pt x="30740" y="46984"/>
                          </a:cubicBezTo>
                          <a:close/>
                          <a:moveTo>
                            <a:pt x="30761" y="47296"/>
                          </a:moveTo>
                          <a:lnTo>
                            <a:pt x="30761" y="47296"/>
                          </a:lnTo>
                          <a:cubicBezTo>
                            <a:pt x="30906" y="47421"/>
                            <a:pt x="31052" y="47567"/>
                            <a:pt x="31177" y="47692"/>
                          </a:cubicBezTo>
                          <a:cubicBezTo>
                            <a:pt x="31052" y="47713"/>
                            <a:pt x="30927" y="47713"/>
                            <a:pt x="30802" y="47734"/>
                          </a:cubicBezTo>
                          <a:cubicBezTo>
                            <a:pt x="30781" y="47588"/>
                            <a:pt x="30781" y="47442"/>
                            <a:pt x="30761" y="47296"/>
                          </a:cubicBezTo>
                          <a:close/>
                          <a:moveTo>
                            <a:pt x="2396" y="47609"/>
                          </a:moveTo>
                          <a:lnTo>
                            <a:pt x="2396" y="47609"/>
                          </a:lnTo>
                          <a:cubicBezTo>
                            <a:pt x="2458" y="47650"/>
                            <a:pt x="2500" y="47713"/>
                            <a:pt x="2562" y="47754"/>
                          </a:cubicBezTo>
                          <a:cubicBezTo>
                            <a:pt x="2521" y="47713"/>
                            <a:pt x="2458" y="47650"/>
                            <a:pt x="2396" y="47609"/>
                          </a:cubicBezTo>
                          <a:close/>
                          <a:moveTo>
                            <a:pt x="24096" y="47754"/>
                          </a:moveTo>
                          <a:lnTo>
                            <a:pt x="24075" y="47796"/>
                          </a:lnTo>
                          <a:cubicBezTo>
                            <a:pt x="24075" y="47796"/>
                            <a:pt x="24096" y="47775"/>
                            <a:pt x="24096" y="47754"/>
                          </a:cubicBezTo>
                          <a:close/>
                          <a:moveTo>
                            <a:pt x="20014" y="47296"/>
                          </a:moveTo>
                          <a:lnTo>
                            <a:pt x="20014" y="47296"/>
                          </a:lnTo>
                          <a:cubicBezTo>
                            <a:pt x="20160" y="47442"/>
                            <a:pt x="20327" y="47609"/>
                            <a:pt x="20493" y="47754"/>
                          </a:cubicBezTo>
                          <a:cubicBezTo>
                            <a:pt x="20348" y="47796"/>
                            <a:pt x="20202" y="47838"/>
                            <a:pt x="20056" y="47859"/>
                          </a:cubicBezTo>
                          <a:cubicBezTo>
                            <a:pt x="20035" y="47671"/>
                            <a:pt x="20014" y="47484"/>
                            <a:pt x="20014" y="47296"/>
                          </a:cubicBezTo>
                          <a:close/>
                          <a:moveTo>
                            <a:pt x="35134" y="45651"/>
                          </a:moveTo>
                          <a:cubicBezTo>
                            <a:pt x="35634" y="46193"/>
                            <a:pt x="36071" y="46796"/>
                            <a:pt x="36550" y="47338"/>
                          </a:cubicBezTo>
                          <a:cubicBezTo>
                            <a:pt x="36238" y="47567"/>
                            <a:pt x="35925" y="47775"/>
                            <a:pt x="35613" y="47963"/>
                          </a:cubicBezTo>
                          <a:cubicBezTo>
                            <a:pt x="35321" y="47859"/>
                            <a:pt x="35051" y="47754"/>
                            <a:pt x="34759" y="47671"/>
                          </a:cubicBezTo>
                          <a:cubicBezTo>
                            <a:pt x="34738" y="47650"/>
                            <a:pt x="34697" y="47630"/>
                            <a:pt x="34676" y="47609"/>
                          </a:cubicBezTo>
                          <a:lnTo>
                            <a:pt x="34676" y="47609"/>
                          </a:lnTo>
                          <a:cubicBezTo>
                            <a:pt x="34697" y="47630"/>
                            <a:pt x="34717" y="47650"/>
                            <a:pt x="34738" y="47671"/>
                          </a:cubicBezTo>
                          <a:cubicBezTo>
                            <a:pt x="34717" y="47650"/>
                            <a:pt x="34676" y="47650"/>
                            <a:pt x="34634" y="47629"/>
                          </a:cubicBezTo>
                          <a:cubicBezTo>
                            <a:pt x="34634" y="47609"/>
                            <a:pt x="34634" y="47588"/>
                            <a:pt x="34634" y="47567"/>
                          </a:cubicBezTo>
                          <a:cubicBezTo>
                            <a:pt x="34613" y="47088"/>
                            <a:pt x="34592" y="46630"/>
                            <a:pt x="34592" y="46172"/>
                          </a:cubicBezTo>
                          <a:cubicBezTo>
                            <a:pt x="34780" y="46005"/>
                            <a:pt x="34967" y="45818"/>
                            <a:pt x="35134" y="45651"/>
                          </a:cubicBezTo>
                          <a:close/>
                          <a:moveTo>
                            <a:pt x="43110" y="45214"/>
                          </a:moveTo>
                          <a:cubicBezTo>
                            <a:pt x="43423" y="45484"/>
                            <a:pt x="43714" y="45776"/>
                            <a:pt x="44006" y="46068"/>
                          </a:cubicBezTo>
                          <a:cubicBezTo>
                            <a:pt x="44152" y="46255"/>
                            <a:pt x="44297" y="46442"/>
                            <a:pt x="44464" y="46630"/>
                          </a:cubicBezTo>
                          <a:cubicBezTo>
                            <a:pt x="44360" y="46713"/>
                            <a:pt x="44256" y="46796"/>
                            <a:pt x="44131" y="46880"/>
                          </a:cubicBezTo>
                          <a:cubicBezTo>
                            <a:pt x="43589" y="47275"/>
                            <a:pt x="43027" y="47650"/>
                            <a:pt x="42444" y="47984"/>
                          </a:cubicBezTo>
                          <a:cubicBezTo>
                            <a:pt x="42173" y="47775"/>
                            <a:pt x="41902" y="47567"/>
                            <a:pt x="41632" y="47359"/>
                          </a:cubicBezTo>
                          <a:cubicBezTo>
                            <a:pt x="41611" y="47317"/>
                            <a:pt x="41569" y="47275"/>
                            <a:pt x="41527" y="47255"/>
                          </a:cubicBezTo>
                          <a:cubicBezTo>
                            <a:pt x="41507" y="47046"/>
                            <a:pt x="41507" y="46859"/>
                            <a:pt x="41507" y="46671"/>
                          </a:cubicBezTo>
                          <a:lnTo>
                            <a:pt x="41507" y="46671"/>
                          </a:lnTo>
                          <a:cubicBezTo>
                            <a:pt x="42131" y="46755"/>
                            <a:pt x="42756" y="46817"/>
                            <a:pt x="43402" y="46838"/>
                          </a:cubicBezTo>
                          <a:cubicBezTo>
                            <a:pt x="42756" y="46817"/>
                            <a:pt x="42131" y="46755"/>
                            <a:pt x="41507" y="46651"/>
                          </a:cubicBezTo>
                          <a:cubicBezTo>
                            <a:pt x="42027" y="46213"/>
                            <a:pt x="42527" y="45734"/>
                            <a:pt x="43027" y="45235"/>
                          </a:cubicBezTo>
                          <a:cubicBezTo>
                            <a:pt x="43048" y="45235"/>
                            <a:pt x="43069" y="45214"/>
                            <a:pt x="43110" y="45214"/>
                          </a:cubicBezTo>
                          <a:close/>
                          <a:moveTo>
                            <a:pt x="21451" y="43860"/>
                          </a:moveTo>
                          <a:cubicBezTo>
                            <a:pt x="21535" y="44131"/>
                            <a:pt x="21618" y="44381"/>
                            <a:pt x="21722" y="44631"/>
                          </a:cubicBezTo>
                          <a:cubicBezTo>
                            <a:pt x="21160" y="45214"/>
                            <a:pt x="20577" y="45776"/>
                            <a:pt x="19973" y="46276"/>
                          </a:cubicBezTo>
                          <a:cubicBezTo>
                            <a:pt x="19806" y="46422"/>
                            <a:pt x="19640" y="46547"/>
                            <a:pt x="19473" y="46671"/>
                          </a:cubicBezTo>
                          <a:cubicBezTo>
                            <a:pt x="18827" y="47171"/>
                            <a:pt x="18182" y="47629"/>
                            <a:pt x="17494" y="48025"/>
                          </a:cubicBezTo>
                          <a:cubicBezTo>
                            <a:pt x="17203" y="47796"/>
                            <a:pt x="16911" y="47546"/>
                            <a:pt x="16641" y="47275"/>
                          </a:cubicBezTo>
                          <a:cubicBezTo>
                            <a:pt x="16620" y="46713"/>
                            <a:pt x="16620" y="46151"/>
                            <a:pt x="16641" y="45589"/>
                          </a:cubicBezTo>
                          <a:cubicBezTo>
                            <a:pt x="17182" y="45339"/>
                            <a:pt x="17744" y="45110"/>
                            <a:pt x="18328" y="44880"/>
                          </a:cubicBezTo>
                          <a:cubicBezTo>
                            <a:pt x="18890" y="44672"/>
                            <a:pt x="19452" y="44464"/>
                            <a:pt x="20014" y="44277"/>
                          </a:cubicBezTo>
                          <a:lnTo>
                            <a:pt x="20014" y="44277"/>
                          </a:lnTo>
                          <a:cubicBezTo>
                            <a:pt x="19973" y="44943"/>
                            <a:pt x="19952" y="45609"/>
                            <a:pt x="19973" y="46276"/>
                          </a:cubicBezTo>
                          <a:cubicBezTo>
                            <a:pt x="19973" y="45609"/>
                            <a:pt x="20014" y="44943"/>
                            <a:pt x="20077" y="44277"/>
                          </a:cubicBezTo>
                          <a:cubicBezTo>
                            <a:pt x="20535" y="44110"/>
                            <a:pt x="20993" y="43985"/>
                            <a:pt x="21451" y="43860"/>
                          </a:cubicBezTo>
                          <a:close/>
                          <a:moveTo>
                            <a:pt x="21826" y="44901"/>
                          </a:moveTo>
                          <a:cubicBezTo>
                            <a:pt x="22097" y="45526"/>
                            <a:pt x="22493" y="46109"/>
                            <a:pt x="22930" y="46630"/>
                          </a:cubicBezTo>
                          <a:cubicBezTo>
                            <a:pt x="22597" y="46901"/>
                            <a:pt x="22264" y="47130"/>
                            <a:pt x="21910" y="47359"/>
                          </a:cubicBezTo>
                          <a:cubicBezTo>
                            <a:pt x="21639" y="47442"/>
                            <a:pt x="21368" y="47525"/>
                            <a:pt x="21077" y="47609"/>
                          </a:cubicBezTo>
                          <a:cubicBezTo>
                            <a:pt x="21326" y="47546"/>
                            <a:pt x="21556" y="47484"/>
                            <a:pt x="21805" y="47442"/>
                          </a:cubicBezTo>
                          <a:lnTo>
                            <a:pt x="21805" y="47442"/>
                          </a:lnTo>
                          <a:cubicBezTo>
                            <a:pt x="21493" y="47650"/>
                            <a:pt x="21181" y="47838"/>
                            <a:pt x="20868" y="48025"/>
                          </a:cubicBezTo>
                          <a:cubicBezTo>
                            <a:pt x="20764" y="47942"/>
                            <a:pt x="20660" y="47859"/>
                            <a:pt x="20556" y="47754"/>
                          </a:cubicBezTo>
                          <a:cubicBezTo>
                            <a:pt x="20722" y="47713"/>
                            <a:pt x="20910" y="47650"/>
                            <a:pt x="21076" y="47609"/>
                          </a:cubicBezTo>
                          <a:lnTo>
                            <a:pt x="21076" y="47609"/>
                          </a:lnTo>
                          <a:cubicBezTo>
                            <a:pt x="20910" y="47650"/>
                            <a:pt x="20722" y="47692"/>
                            <a:pt x="20535" y="47734"/>
                          </a:cubicBezTo>
                          <a:cubicBezTo>
                            <a:pt x="20348" y="47588"/>
                            <a:pt x="20181" y="47421"/>
                            <a:pt x="20014" y="47255"/>
                          </a:cubicBezTo>
                          <a:cubicBezTo>
                            <a:pt x="19994" y="47046"/>
                            <a:pt x="19994" y="46859"/>
                            <a:pt x="19973" y="46671"/>
                          </a:cubicBezTo>
                          <a:lnTo>
                            <a:pt x="19973" y="46671"/>
                          </a:lnTo>
                          <a:cubicBezTo>
                            <a:pt x="19973" y="46859"/>
                            <a:pt x="19973" y="47046"/>
                            <a:pt x="19994" y="47234"/>
                          </a:cubicBezTo>
                          <a:cubicBezTo>
                            <a:pt x="19889" y="47130"/>
                            <a:pt x="19785" y="47005"/>
                            <a:pt x="19681" y="46901"/>
                          </a:cubicBezTo>
                          <a:cubicBezTo>
                            <a:pt x="19785" y="46817"/>
                            <a:pt x="19869" y="46755"/>
                            <a:pt x="19973" y="46671"/>
                          </a:cubicBezTo>
                          <a:cubicBezTo>
                            <a:pt x="20618" y="46130"/>
                            <a:pt x="21243" y="45526"/>
                            <a:pt x="21826" y="44901"/>
                          </a:cubicBezTo>
                          <a:close/>
                          <a:moveTo>
                            <a:pt x="27580" y="46808"/>
                          </a:moveTo>
                          <a:cubicBezTo>
                            <a:pt x="27711" y="46808"/>
                            <a:pt x="27845" y="46817"/>
                            <a:pt x="27970" y="46817"/>
                          </a:cubicBezTo>
                          <a:cubicBezTo>
                            <a:pt x="28241" y="47109"/>
                            <a:pt x="28532" y="47400"/>
                            <a:pt x="28824" y="47671"/>
                          </a:cubicBezTo>
                          <a:cubicBezTo>
                            <a:pt x="28636" y="47796"/>
                            <a:pt x="28449" y="47921"/>
                            <a:pt x="28241" y="48025"/>
                          </a:cubicBezTo>
                          <a:cubicBezTo>
                            <a:pt x="27949" y="47796"/>
                            <a:pt x="27678" y="47546"/>
                            <a:pt x="27408" y="47275"/>
                          </a:cubicBezTo>
                          <a:cubicBezTo>
                            <a:pt x="27387" y="47130"/>
                            <a:pt x="27387" y="46963"/>
                            <a:pt x="27387" y="46817"/>
                          </a:cubicBezTo>
                          <a:cubicBezTo>
                            <a:pt x="27449" y="46810"/>
                            <a:pt x="27514" y="46808"/>
                            <a:pt x="27580" y="46808"/>
                          </a:cubicBezTo>
                          <a:close/>
                          <a:moveTo>
                            <a:pt x="31718" y="47963"/>
                          </a:moveTo>
                          <a:cubicBezTo>
                            <a:pt x="31698" y="47984"/>
                            <a:pt x="31656" y="48004"/>
                            <a:pt x="31635" y="48025"/>
                          </a:cubicBezTo>
                          <a:cubicBezTo>
                            <a:pt x="31614" y="48004"/>
                            <a:pt x="31573" y="47984"/>
                            <a:pt x="31552" y="47963"/>
                          </a:cubicBezTo>
                          <a:close/>
                          <a:moveTo>
                            <a:pt x="38633" y="45651"/>
                          </a:moveTo>
                          <a:cubicBezTo>
                            <a:pt x="39049" y="45880"/>
                            <a:pt x="39466" y="46109"/>
                            <a:pt x="39861" y="46359"/>
                          </a:cubicBezTo>
                          <a:cubicBezTo>
                            <a:pt x="39487" y="46276"/>
                            <a:pt x="39112" y="46193"/>
                            <a:pt x="38737" y="46088"/>
                          </a:cubicBezTo>
                          <a:lnTo>
                            <a:pt x="38737" y="46088"/>
                          </a:lnTo>
                          <a:cubicBezTo>
                            <a:pt x="39112" y="46193"/>
                            <a:pt x="39487" y="46297"/>
                            <a:pt x="39882" y="46380"/>
                          </a:cubicBezTo>
                          <a:cubicBezTo>
                            <a:pt x="40153" y="46547"/>
                            <a:pt x="40424" y="46734"/>
                            <a:pt x="40694" y="46921"/>
                          </a:cubicBezTo>
                          <a:cubicBezTo>
                            <a:pt x="40153" y="47317"/>
                            <a:pt x="39591" y="47692"/>
                            <a:pt x="39008" y="48025"/>
                          </a:cubicBezTo>
                          <a:cubicBezTo>
                            <a:pt x="38716" y="47796"/>
                            <a:pt x="38424" y="47546"/>
                            <a:pt x="38154" y="47275"/>
                          </a:cubicBezTo>
                          <a:cubicBezTo>
                            <a:pt x="38154" y="46880"/>
                            <a:pt x="38133" y="46484"/>
                            <a:pt x="38154" y="46088"/>
                          </a:cubicBezTo>
                          <a:cubicBezTo>
                            <a:pt x="38195" y="46047"/>
                            <a:pt x="38237" y="46005"/>
                            <a:pt x="38279" y="45963"/>
                          </a:cubicBezTo>
                          <a:cubicBezTo>
                            <a:pt x="38404" y="45859"/>
                            <a:pt x="38508" y="45755"/>
                            <a:pt x="38633" y="45651"/>
                          </a:cubicBezTo>
                          <a:close/>
                          <a:moveTo>
                            <a:pt x="53169" y="45464"/>
                          </a:moveTo>
                          <a:cubicBezTo>
                            <a:pt x="52711" y="45901"/>
                            <a:pt x="52253" y="46297"/>
                            <a:pt x="51753" y="46671"/>
                          </a:cubicBezTo>
                          <a:cubicBezTo>
                            <a:pt x="51107" y="47171"/>
                            <a:pt x="50462" y="47629"/>
                            <a:pt x="49774" y="48025"/>
                          </a:cubicBezTo>
                          <a:cubicBezTo>
                            <a:pt x="49462" y="47796"/>
                            <a:pt x="49171" y="47546"/>
                            <a:pt x="48900" y="47255"/>
                          </a:cubicBezTo>
                          <a:cubicBezTo>
                            <a:pt x="48921" y="47026"/>
                            <a:pt x="48921" y="46796"/>
                            <a:pt x="48921" y="46547"/>
                          </a:cubicBezTo>
                          <a:cubicBezTo>
                            <a:pt x="49712" y="46422"/>
                            <a:pt x="50503" y="46255"/>
                            <a:pt x="51274" y="46047"/>
                          </a:cubicBezTo>
                          <a:cubicBezTo>
                            <a:pt x="51795" y="45922"/>
                            <a:pt x="52315" y="45755"/>
                            <a:pt x="52836" y="45589"/>
                          </a:cubicBezTo>
                          <a:cubicBezTo>
                            <a:pt x="52940" y="45547"/>
                            <a:pt x="53044" y="45505"/>
                            <a:pt x="53169" y="45464"/>
                          </a:cubicBezTo>
                          <a:close/>
                          <a:moveTo>
                            <a:pt x="54190" y="45089"/>
                          </a:moveTo>
                          <a:cubicBezTo>
                            <a:pt x="54460" y="45651"/>
                            <a:pt x="54814" y="46151"/>
                            <a:pt x="55210" y="46630"/>
                          </a:cubicBezTo>
                          <a:cubicBezTo>
                            <a:pt x="54564" y="47150"/>
                            <a:pt x="53877" y="47609"/>
                            <a:pt x="53148" y="48025"/>
                          </a:cubicBezTo>
                          <a:cubicBezTo>
                            <a:pt x="52732" y="47692"/>
                            <a:pt x="52336" y="47317"/>
                            <a:pt x="51961" y="46901"/>
                          </a:cubicBezTo>
                          <a:cubicBezTo>
                            <a:pt x="52586" y="46401"/>
                            <a:pt x="53190" y="45838"/>
                            <a:pt x="53773" y="45255"/>
                          </a:cubicBezTo>
                          <a:cubicBezTo>
                            <a:pt x="53919" y="45193"/>
                            <a:pt x="54044" y="45130"/>
                            <a:pt x="54190" y="45089"/>
                          </a:cubicBezTo>
                          <a:close/>
                          <a:moveTo>
                            <a:pt x="70121" y="27991"/>
                          </a:moveTo>
                          <a:cubicBezTo>
                            <a:pt x="70205" y="28074"/>
                            <a:pt x="70309" y="28178"/>
                            <a:pt x="70392" y="28261"/>
                          </a:cubicBezTo>
                          <a:cubicBezTo>
                            <a:pt x="70434" y="29053"/>
                            <a:pt x="70434" y="29865"/>
                            <a:pt x="70392" y="30656"/>
                          </a:cubicBezTo>
                          <a:cubicBezTo>
                            <a:pt x="70142" y="31115"/>
                            <a:pt x="69892" y="31552"/>
                            <a:pt x="69621" y="31989"/>
                          </a:cubicBezTo>
                          <a:cubicBezTo>
                            <a:pt x="69892" y="31573"/>
                            <a:pt x="70142" y="31135"/>
                            <a:pt x="70392" y="30698"/>
                          </a:cubicBezTo>
                          <a:lnTo>
                            <a:pt x="70392" y="30698"/>
                          </a:lnTo>
                          <a:cubicBezTo>
                            <a:pt x="70330" y="32239"/>
                            <a:pt x="70121" y="33780"/>
                            <a:pt x="69767" y="35280"/>
                          </a:cubicBezTo>
                          <a:cubicBezTo>
                            <a:pt x="70205" y="33697"/>
                            <a:pt x="70455" y="32073"/>
                            <a:pt x="70538" y="30448"/>
                          </a:cubicBezTo>
                          <a:cubicBezTo>
                            <a:pt x="70767" y="30032"/>
                            <a:pt x="70975" y="29636"/>
                            <a:pt x="71204" y="29219"/>
                          </a:cubicBezTo>
                          <a:cubicBezTo>
                            <a:pt x="71537" y="29698"/>
                            <a:pt x="71850" y="30240"/>
                            <a:pt x="72058" y="30802"/>
                          </a:cubicBezTo>
                          <a:cubicBezTo>
                            <a:pt x="71392" y="32364"/>
                            <a:pt x="70621" y="33843"/>
                            <a:pt x="69767" y="35280"/>
                          </a:cubicBezTo>
                          <a:cubicBezTo>
                            <a:pt x="68289" y="37779"/>
                            <a:pt x="66518" y="40070"/>
                            <a:pt x="64457" y="42069"/>
                          </a:cubicBezTo>
                          <a:cubicBezTo>
                            <a:pt x="66498" y="40111"/>
                            <a:pt x="68247" y="37883"/>
                            <a:pt x="69726" y="35446"/>
                          </a:cubicBezTo>
                          <a:cubicBezTo>
                            <a:pt x="70621" y="33989"/>
                            <a:pt x="71392" y="32447"/>
                            <a:pt x="72079" y="30844"/>
                          </a:cubicBezTo>
                          <a:cubicBezTo>
                            <a:pt x="72141" y="31010"/>
                            <a:pt x="72204" y="31177"/>
                            <a:pt x="72266" y="31364"/>
                          </a:cubicBezTo>
                          <a:cubicBezTo>
                            <a:pt x="72391" y="31864"/>
                            <a:pt x="72516" y="32343"/>
                            <a:pt x="72600" y="32822"/>
                          </a:cubicBezTo>
                          <a:cubicBezTo>
                            <a:pt x="71975" y="34447"/>
                            <a:pt x="71246" y="36009"/>
                            <a:pt x="70413" y="37508"/>
                          </a:cubicBezTo>
                          <a:cubicBezTo>
                            <a:pt x="69434" y="38279"/>
                            <a:pt x="68476" y="39091"/>
                            <a:pt x="68101" y="40382"/>
                          </a:cubicBezTo>
                          <a:cubicBezTo>
                            <a:pt x="67976" y="40757"/>
                            <a:pt x="67893" y="41132"/>
                            <a:pt x="67830" y="41507"/>
                          </a:cubicBezTo>
                          <a:cubicBezTo>
                            <a:pt x="66935" y="42694"/>
                            <a:pt x="65956" y="43839"/>
                            <a:pt x="64915" y="44922"/>
                          </a:cubicBezTo>
                          <a:cubicBezTo>
                            <a:pt x="64894" y="44901"/>
                            <a:pt x="64894" y="44880"/>
                            <a:pt x="64894" y="44860"/>
                          </a:cubicBezTo>
                          <a:cubicBezTo>
                            <a:pt x="65831" y="43839"/>
                            <a:pt x="66664" y="42673"/>
                            <a:pt x="67414" y="41423"/>
                          </a:cubicBezTo>
                          <a:cubicBezTo>
                            <a:pt x="68455" y="39507"/>
                            <a:pt x="69226" y="37508"/>
                            <a:pt x="69726" y="35446"/>
                          </a:cubicBezTo>
                          <a:lnTo>
                            <a:pt x="69726" y="35446"/>
                          </a:lnTo>
                          <a:cubicBezTo>
                            <a:pt x="69205" y="37383"/>
                            <a:pt x="68434" y="39257"/>
                            <a:pt x="67414" y="41090"/>
                          </a:cubicBezTo>
                          <a:cubicBezTo>
                            <a:pt x="66664" y="42340"/>
                            <a:pt x="65790" y="43527"/>
                            <a:pt x="64769" y="44610"/>
                          </a:cubicBezTo>
                          <a:cubicBezTo>
                            <a:pt x="64582" y="44152"/>
                            <a:pt x="64436" y="43693"/>
                            <a:pt x="64373" y="43214"/>
                          </a:cubicBezTo>
                          <a:lnTo>
                            <a:pt x="64373" y="43214"/>
                          </a:lnTo>
                          <a:cubicBezTo>
                            <a:pt x="64436" y="43714"/>
                            <a:pt x="64582" y="44193"/>
                            <a:pt x="64748" y="44631"/>
                          </a:cubicBezTo>
                          <a:cubicBezTo>
                            <a:pt x="64061" y="45380"/>
                            <a:pt x="63311" y="46047"/>
                            <a:pt x="62520" y="46671"/>
                          </a:cubicBezTo>
                          <a:cubicBezTo>
                            <a:pt x="61874" y="47171"/>
                            <a:pt x="61208" y="47629"/>
                            <a:pt x="60521" y="48025"/>
                          </a:cubicBezTo>
                          <a:cubicBezTo>
                            <a:pt x="60000" y="47609"/>
                            <a:pt x="59500" y="47130"/>
                            <a:pt x="59063" y="46588"/>
                          </a:cubicBezTo>
                          <a:cubicBezTo>
                            <a:pt x="59000" y="46526"/>
                            <a:pt x="58938" y="46442"/>
                            <a:pt x="58896" y="46359"/>
                          </a:cubicBezTo>
                          <a:cubicBezTo>
                            <a:pt x="58459" y="45797"/>
                            <a:pt x="58084" y="45151"/>
                            <a:pt x="57792" y="44443"/>
                          </a:cubicBezTo>
                          <a:cubicBezTo>
                            <a:pt x="58334" y="43798"/>
                            <a:pt x="58875" y="43131"/>
                            <a:pt x="59375" y="42444"/>
                          </a:cubicBezTo>
                          <a:cubicBezTo>
                            <a:pt x="59750" y="42215"/>
                            <a:pt x="60125" y="41965"/>
                            <a:pt x="60479" y="41715"/>
                          </a:cubicBezTo>
                          <a:lnTo>
                            <a:pt x="60479" y="41715"/>
                          </a:lnTo>
                          <a:cubicBezTo>
                            <a:pt x="60479" y="41840"/>
                            <a:pt x="60458" y="41986"/>
                            <a:pt x="60458" y="42131"/>
                          </a:cubicBezTo>
                          <a:cubicBezTo>
                            <a:pt x="60666" y="42923"/>
                            <a:pt x="60875" y="43735"/>
                            <a:pt x="61208" y="44547"/>
                          </a:cubicBezTo>
                          <a:cubicBezTo>
                            <a:pt x="61229" y="44610"/>
                            <a:pt x="61270" y="44693"/>
                            <a:pt x="61291" y="44756"/>
                          </a:cubicBezTo>
                          <a:cubicBezTo>
                            <a:pt x="61000" y="44964"/>
                            <a:pt x="60708" y="45172"/>
                            <a:pt x="60416" y="45380"/>
                          </a:cubicBezTo>
                          <a:cubicBezTo>
                            <a:pt x="60687" y="45110"/>
                            <a:pt x="60958" y="44839"/>
                            <a:pt x="61208" y="44547"/>
                          </a:cubicBezTo>
                          <a:lnTo>
                            <a:pt x="61208" y="44547"/>
                          </a:lnTo>
                          <a:cubicBezTo>
                            <a:pt x="60937" y="44839"/>
                            <a:pt x="60646" y="45130"/>
                            <a:pt x="60354" y="45422"/>
                          </a:cubicBezTo>
                          <a:cubicBezTo>
                            <a:pt x="59875" y="45755"/>
                            <a:pt x="59375" y="46068"/>
                            <a:pt x="58896" y="46359"/>
                          </a:cubicBezTo>
                          <a:cubicBezTo>
                            <a:pt x="59354" y="46088"/>
                            <a:pt x="59833" y="45797"/>
                            <a:pt x="60292" y="45484"/>
                          </a:cubicBezTo>
                          <a:lnTo>
                            <a:pt x="60292" y="45484"/>
                          </a:lnTo>
                          <a:cubicBezTo>
                            <a:pt x="59896" y="45859"/>
                            <a:pt x="59500" y="46234"/>
                            <a:pt x="59063" y="46588"/>
                          </a:cubicBezTo>
                          <a:cubicBezTo>
                            <a:pt x="59521" y="46234"/>
                            <a:pt x="59937" y="45859"/>
                            <a:pt x="60354" y="45443"/>
                          </a:cubicBezTo>
                          <a:cubicBezTo>
                            <a:pt x="60666" y="45235"/>
                            <a:pt x="61000" y="45005"/>
                            <a:pt x="61312" y="44776"/>
                          </a:cubicBezTo>
                          <a:cubicBezTo>
                            <a:pt x="61541" y="45276"/>
                            <a:pt x="61812" y="45776"/>
                            <a:pt x="62207" y="46297"/>
                          </a:cubicBezTo>
                          <a:cubicBezTo>
                            <a:pt x="61833" y="45797"/>
                            <a:pt x="61541" y="45276"/>
                            <a:pt x="61312" y="44756"/>
                          </a:cubicBezTo>
                          <a:cubicBezTo>
                            <a:pt x="61270" y="44672"/>
                            <a:pt x="61249" y="44610"/>
                            <a:pt x="61208" y="44526"/>
                          </a:cubicBezTo>
                          <a:cubicBezTo>
                            <a:pt x="60791" y="43527"/>
                            <a:pt x="60625" y="42506"/>
                            <a:pt x="60750" y="41528"/>
                          </a:cubicBezTo>
                          <a:cubicBezTo>
                            <a:pt x="62478" y="40299"/>
                            <a:pt x="64061" y="38903"/>
                            <a:pt x="65498" y="37383"/>
                          </a:cubicBezTo>
                          <a:lnTo>
                            <a:pt x="65498" y="37383"/>
                          </a:lnTo>
                          <a:cubicBezTo>
                            <a:pt x="64540" y="39820"/>
                            <a:pt x="63249" y="42111"/>
                            <a:pt x="61624" y="44047"/>
                          </a:cubicBezTo>
                          <a:cubicBezTo>
                            <a:pt x="63374" y="42006"/>
                            <a:pt x="64686" y="39716"/>
                            <a:pt x="65581" y="37300"/>
                          </a:cubicBezTo>
                          <a:cubicBezTo>
                            <a:pt x="66914" y="35863"/>
                            <a:pt x="68122" y="34301"/>
                            <a:pt x="69205" y="32656"/>
                          </a:cubicBezTo>
                          <a:lnTo>
                            <a:pt x="69205" y="32656"/>
                          </a:lnTo>
                          <a:cubicBezTo>
                            <a:pt x="69351" y="34051"/>
                            <a:pt x="69018" y="35446"/>
                            <a:pt x="68101" y="36571"/>
                          </a:cubicBezTo>
                          <a:cubicBezTo>
                            <a:pt x="66872" y="37550"/>
                            <a:pt x="65477" y="38695"/>
                            <a:pt x="64769" y="40153"/>
                          </a:cubicBezTo>
                          <a:cubicBezTo>
                            <a:pt x="65894" y="38258"/>
                            <a:pt x="68476" y="37508"/>
                            <a:pt x="69142" y="35176"/>
                          </a:cubicBezTo>
                          <a:cubicBezTo>
                            <a:pt x="69455" y="34197"/>
                            <a:pt x="69559" y="33239"/>
                            <a:pt x="69434" y="32302"/>
                          </a:cubicBezTo>
                          <a:cubicBezTo>
                            <a:pt x="69496" y="32198"/>
                            <a:pt x="69559" y="32094"/>
                            <a:pt x="69621" y="31989"/>
                          </a:cubicBezTo>
                          <a:lnTo>
                            <a:pt x="69621" y="31989"/>
                          </a:lnTo>
                          <a:cubicBezTo>
                            <a:pt x="69559" y="32093"/>
                            <a:pt x="69496" y="32177"/>
                            <a:pt x="69434" y="32281"/>
                          </a:cubicBezTo>
                          <a:cubicBezTo>
                            <a:pt x="69330" y="31552"/>
                            <a:pt x="69080" y="30844"/>
                            <a:pt x="68705" y="30177"/>
                          </a:cubicBezTo>
                          <a:cubicBezTo>
                            <a:pt x="69205" y="29469"/>
                            <a:pt x="69684" y="28740"/>
                            <a:pt x="70121" y="27991"/>
                          </a:cubicBezTo>
                          <a:close/>
                          <a:moveTo>
                            <a:pt x="65019" y="45235"/>
                          </a:moveTo>
                          <a:cubicBezTo>
                            <a:pt x="65290" y="45734"/>
                            <a:pt x="65602" y="46213"/>
                            <a:pt x="65977" y="46630"/>
                          </a:cubicBezTo>
                          <a:cubicBezTo>
                            <a:pt x="65311" y="47150"/>
                            <a:pt x="64623" y="47609"/>
                            <a:pt x="63915" y="48025"/>
                          </a:cubicBezTo>
                          <a:cubicBezTo>
                            <a:pt x="63561" y="47754"/>
                            <a:pt x="63249" y="47442"/>
                            <a:pt x="62936" y="47130"/>
                          </a:cubicBezTo>
                          <a:cubicBezTo>
                            <a:pt x="63665" y="46526"/>
                            <a:pt x="64353" y="45901"/>
                            <a:pt x="65019" y="45235"/>
                          </a:cubicBezTo>
                          <a:close/>
                          <a:moveTo>
                            <a:pt x="33135" y="47380"/>
                          </a:moveTo>
                          <a:cubicBezTo>
                            <a:pt x="33530" y="47463"/>
                            <a:pt x="33926" y="47567"/>
                            <a:pt x="34322" y="47671"/>
                          </a:cubicBezTo>
                          <a:cubicBezTo>
                            <a:pt x="34343" y="47796"/>
                            <a:pt x="34343" y="47921"/>
                            <a:pt x="34363" y="48046"/>
                          </a:cubicBezTo>
                          <a:cubicBezTo>
                            <a:pt x="33926" y="47859"/>
                            <a:pt x="33510" y="47629"/>
                            <a:pt x="33093" y="47400"/>
                          </a:cubicBezTo>
                          <a:cubicBezTo>
                            <a:pt x="33114" y="47380"/>
                            <a:pt x="33114" y="47380"/>
                            <a:pt x="33135" y="47380"/>
                          </a:cubicBezTo>
                          <a:close/>
                          <a:moveTo>
                            <a:pt x="3250" y="43214"/>
                          </a:moveTo>
                          <a:cubicBezTo>
                            <a:pt x="3333" y="43985"/>
                            <a:pt x="3604" y="44735"/>
                            <a:pt x="3999" y="45443"/>
                          </a:cubicBezTo>
                          <a:cubicBezTo>
                            <a:pt x="3500" y="46193"/>
                            <a:pt x="3021" y="46963"/>
                            <a:pt x="2562" y="47754"/>
                          </a:cubicBezTo>
                          <a:cubicBezTo>
                            <a:pt x="2500" y="47859"/>
                            <a:pt x="2437" y="47963"/>
                            <a:pt x="2375" y="48067"/>
                          </a:cubicBezTo>
                          <a:cubicBezTo>
                            <a:pt x="2375" y="47900"/>
                            <a:pt x="2354" y="47734"/>
                            <a:pt x="2354" y="47567"/>
                          </a:cubicBezTo>
                          <a:cubicBezTo>
                            <a:pt x="2312" y="46609"/>
                            <a:pt x="2312" y="45651"/>
                            <a:pt x="2354" y="44693"/>
                          </a:cubicBezTo>
                          <a:cubicBezTo>
                            <a:pt x="2646" y="44193"/>
                            <a:pt x="2937" y="43693"/>
                            <a:pt x="3250" y="43214"/>
                          </a:cubicBezTo>
                          <a:close/>
                          <a:moveTo>
                            <a:pt x="25512" y="46901"/>
                          </a:moveTo>
                          <a:cubicBezTo>
                            <a:pt x="25596" y="47046"/>
                            <a:pt x="25679" y="47213"/>
                            <a:pt x="25762" y="47359"/>
                          </a:cubicBezTo>
                          <a:cubicBezTo>
                            <a:pt x="25408" y="47629"/>
                            <a:pt x="25013" y="47859"/>
                            <a:pt x="24638" y="48088"/>
                          </a:cubicBezTo>
                          <a:cubicBezTo>
                            <a:pt x="24513" y="47734"/>
                            <a:pt x="24409" y="47400"/>
                            <a:pt x="24305" y="47046"/>
                          </a:cubicBezTo>
                          <a:cubicBezTo>
                            <a:pt x="24305" y="47026"/>
                            <a:pt x="24305" y="47026"/>
                            <a:pt x="24305" y="47026"/>
                          </a:cubicBezTo>
                          <a:cubicBezTo>
                            <a:pt x="24721" y="46963"/>
                            <a:pt x="25117" y="46921"/>
                            <a:pt x="25512" y="46901"/>
                          </a:cubicBezTo>
                          <a:close/>
                          <a:moveTo>
                            <a:pt x="35009" y="47859"/>
                          </a:moveTo>
                          <a:lnTo>
                            <a:pt x="35009" y="47859"/>
                          </a:lnTo>
                          <a:cubicBezTo>
                            <a:pt x="35176" y="47921"/>
                            <a:pt x="35342" y="47963"/>
                            <a:pt x="35509" y="48025"/>
                          </a:cubicBezTo>
                          <a:cubicBezTo>
                            <a:pt x="35446" y="48046"/>
                            <a:pt x="35405" y="48088"/>
                            <a:pt x="35342" y="48108"/>
                          </a:cubicBezTo>
                          <a:cubicBezTo>
                            <a:pt x="35217" y="48046"/>
                            <a:pt x="35113" y="47963"/>
                            <a:pt x="35009" y="47859"/>
                          </a:cubicBezTo>
                          <a:close/>
                          <a:moveTo>
                            <a:pt x="47025" y="46796"/>
                          </a:moveTo>
                          <a:cubicBezTo>
                            <a:pt x="47130" y="46984"/>
                            <a:pt x="47213" y="47171"/>
                            <a:pt x="47317" y="47359"/>
                          </a:cubicBezTo>
                          <a:cubicBezTo>
                            <a:pt x="46921" y="47629"/>
                            <a:pt x="46526" y="47879"/>
                            <a:pt x="46109" y="48108"/>
                          </a:cubicBezTo>
                          <a:cubicBezTo>
                            <a:pt x="46067" y="48088"/>
                            <a:pt x="46026" y="48067"/>
                            <a:pt x="45984" y="48025"/>
                          </a:cubicBezTo>
                          <a:cubicBezTo>
                            <a:pt x="45838" y="47817"/>
                            <a:pt x="45672" y="47609"/>
                            <a:pt x="45505" y="47400"/>
                          </a:cubicBezTo>
                          <a:cubicBezTo>
                            <a:pt x="45693" y="47213"/>
                            <a:pt x="45838" y="47046"/>
                            <a:pt x="46005" y="46859"/>
                          </a:cubicBezTo>
                          <a:cubicBezTo>
                            <a:pt x="46338" y="46859"/>
                            <a:pt x="46692" y="46817"/>
                            <a:pt x="47025" y="46796"/>
                          </a:cubicBezTo>
                          <a:close/>
                          <a:moveTo>
                            <a:pt x="30469" y="46942"/>
                          </a:moveTo>
                          <a:cubicBezTo>
                            <a:pt x="30552" y="47046"/>
                            <a:pt x="30656" y="47171"/>
                            <a:pt x="30740" y="47275"/>
                          </a:cubicBezTo>
                          <a:cubicBezTo>
                            <a:pt x="30761" y="47421"/>
                            <a:pt x="30761" y="47588"/>
                            <a:pt x="30781" y="47754"/>
                          </a:cubicBezTo>
                          <a:cubicBezTo>
                            <a:pt x="30282" y="47817"/>
                            <a:pt x="29823" y="47963"/>
                            <a:pt x="29365" y="48150"/>
                          </a:cubicBezTo>
                          <a:cubicBezTo>
                            <a:pt x="29324" y="48108"/>
                            <a:pt x="29261" y="48067"/>
                            <a:pt x="29219" y="48025"/>
                          </a:cubicBezTo>
                          <a:cubicBezTo>
                            <a:pt x="29178" y="47984"/>
                            <a:pt x="29136" y="47921"/>
                            <a:pt x="29074" y="47879"/>
                          </a:cubicBezTo>
                          <a:cubicBezTo>
                            <a:pt x="29532" y="47588"/>
                            <a:pt x="29969" y="47275"/>
                            <a:pt x="30386" y="46942"/>
                          </a:cubicBezTo>
                          <a:close/>
                          <a:moveTo>
                            <a:pt x="46026" y="48088"/>
                          </a:moveTo>
                          <a:lnTo>
                            <a:pt x="46026" y="48088"/>
                          </a:lnTo>
                          <a:cubicBezTo>
                            <a:pt x="46047" y="48108"/>
                            <a:pt x="46047" y="48129"/>
                            <a:pt x="46067" y="48129"/>
                          </a:cubicBezTo>
                          <a:cubicBezTo>
                            <a:pt x="46067" y="48129"/>
                            <a:pt x="46067" y="48150"/>
                            <a:pt x="46047" y="48150"/>
                          </a:cubicBezTo>
                          <a:cubicBezTo>
                            <a:pt x="46047" y="48129"/>
                            <a:pt x="46026" y="48108"/>
                            <a:pt x="46026" y="48088"/>
                          </a:cubicBezTo>
                          <a:close/>
                          <a:moveTo>
                            <a:pt x="32989" y="47484"/>
                          </a:moveTo>
                          <a:cubicBezTo>
                            <a:pt x="33447" y="47734"/>
                            <a:pt x="33905" y="47963"/>
                            <a:pt x="34363" y="48171"/>
                          </a:cubicBezTo>
                          <a:cubicBezTo>
                            <a:pt x="34384" y="48213"/>
                            <a:pt x="34384" y="48233"/>
                            <a:pt x="34384" y="48275"/>
                          </a:cubicBezTo>
                          <a:cubicBezTo>
                            <a:pt x="34176" y="48171"/>
                            <a:pt x="33968" y="48088"/>
                            <a:pt x="33739" y="48025"/>
                          </a:cubicBezTo>
                          <a:cubicBezTo>
                            <a:pt x="33364" y="47900"/>
                            <a:pt x="32968" y="47796"/>
                            <a:pt x="32593" y="47754"/>
                          </a:cubicBezTo>
                          <a:cubicBezTo>
                            <a:pt x="32718" y="47650"/>
                            <a:pt x="32843" y="47567"/>
                            <a:pt x="32989" y="47484"/>
                          </a:cubicBezTo>
                          <a:close/>
                          <a:moveTo>
                            <a:pt x="70913" y="48088"/>
                          </a:moveTo>
                          <a:cubicBezTo>
                            <a:pt x="70954" y="48129"/>
                            <a:pt x="70996" y="48150"/>
                            <a:pt x="71038" y="48171"/>
                          </a:cubicBezTo>
                          <a:cubicBezTo>
                            <a:pt x="70954" y="48213"/>
                            <a:pt x="70892" y="48254"/>
                            <a:pt x="70809" y="48296"/>
                          </a:cubicBezTo>
                          <a:cubicBezTo>
                            <a:pt x="70850" y="48233"/>
                            <a:pt x="70892" y="48171"/>
                            <a:pt x="70913" y="48088"/>
                          </a:cubicBezTo>
                          <a:close/>
                          <a:moveTo>
                            <a:pt x="34634" y="47754"/>
                          </a:moveTo>
                          <a:cubicBezTo>
                            <a:pt x="34759" y="47796"/>
                            <a:pt x="34863" y="47817"/>
                            <a:pt x="34967" y="47859"/>
                          </a:cubicBezTo>
                          <a:cubicBezTo>
                            <a:pt x="35071" y="47942"/>
                            <a:pt x="35196" y="48046"/>
                            <a:pt x="35321" y="48129"/>
                          </a:cubicBezTo>
                          <a:cubicBezTo>
                            <a:pt x="35196" y="48192"/>
                            <a:pt x="35092" y="48254"/>
                            <a:pt x="34967" y="48338"/>
                          </a:cubicBezTo>
                          <a:cubicBezTo>
                            <a:pt x="34863" y="48275"/>
                            <a:pt x="34759" y="48233"/>
                            <a:pt x="34676" y="48192"/>
                          </a:cubicBezTo>
                          <a:cubicBezTo>
                            <a:pt x="34655" y="48046"/>
                            <a:pt x="34655" y="47900"/>
                            <a:pt x="34634" y="47754"/>
                          </a:cubicBezTo>
                          <a:close/>
                          <a:moveTo>
                            <a:pt x="35946" y="44797"/>
                          </a:moveTo>
                          <a:cubicBezTo>
                            <a:pt x="36009" y="44943"/>
                            <a:pt x="36092" y="45089"/>
                            <a:pt x="36154" y="45214"/>
                          </a:cubicBezTo>
                          <a:cubicBezTo>
                            <a:pt x="36009" y="45172"/>
                            <a:pt x="35863" y="45110"/>
                            <a:pt x="35717" y="45047"/>
                          </a:cubicBezTo>
                          <a:lnTo>
                            <a:pt x="35717" y="45047"/>
                          </a:lnTo>
                          <a:cubicBezTo>
                            <a:pt x="35863" y="45130"/>
                            <a:pt x="36009" y="45193"/>
                            <a:pt x="36175" y="45255"/>
                          </a:cubicBezTo>
                          <a:cubicBezTo>
                            <a:pt x="36363" y="45609"/>
                            <a:pt x="36592" y="45943"/>
                            <a:pt x="36862" y="46297"/>
                          </a:cubicBezTo>
                          <a:cubicBezTo>
                            <a:pt x="37008" y="46463"/>
                            <a:pt x="37133" y="46630"/>
                            <a:pt x="37279" y="46796"/>
                          </a:cubicBezTo>
                          <a:cubicBezTo>
                            <a:pt x="37508" y="47046"/>
                            <a:pt x="37716" y="47275"/>
                            <a:pt x="37945" y="47484"/>
                          </a:cubicBezTo>
                          <a:cubicBezTo>
                            <a:pt x="37945" y="47775"/>
                            <a:pt x="37966" y="48067"/>
                            <a:pt x="38008" y="48358"/>
                          </a:cubicBezTo>
                          <a:cubicBezTo>
                            <a:pt x="37841" y="48254"/>
                            <a:pt x="37696" y="48150"/>
                            <a:pt x="37550" y="48025"/>
                          </a:cubicBezTo>
                          <a:cubicBezTo>
                            <a:pt x="37321" y="47734"/>
                            <a:pt x="37092" y="47442"/>
                            <a:pt x="36842" y="47171"/>
                          </a:cubicBezTo>
                          <a:cubicBezTo>
                            <a:pt x="36987" y="47046"/>
                            <a:pt x="37133" y="46922"/>
                            <a:pt x="37279" y="46797"/>
                          </a:cubicBezTo>
                          <a:lnTo>
                            <a:pt x="37279" y="46797"/>
                          </a:lnTo>
                          <a:cubicBezTo>
                            <a:pt x="37133" y="46921"/>
                            <a:pt x="36987" y="47026"/>
                            <a:pt x="36842" y="47150"/>
                          </a:cubicBezTo>
                          <a:cubicBezTo>
                            <a:pt x="36342" y="46567"/>
                            <a:pt x="35821" y="46005"/>
                            <a:pt x="35259" y="45526"/>
                          </a:cubicBezTo>
                          <a:cubicBezTo>
                            <a:pt x="35405" y="45380"/>
                            <a:pt x="35550" y="45214"/>
                            <a:pt x="35717" y="45047"/>
                          </a:cubicBezTo>
                          <a:cubicBezTo>
                            <a:pt x="35800" y="44964"/>
                            <a:pt x="35884" y="44880"/>
                            <a:pt x="35946" y="44797"/>
                          </a:cubicBezTo>
                          <a:close/>
                          <a:moveTo>
                            <a:pt x="62707" y="46921"/>
                          </a:moveTo>
                          <a:cubicBezTo>
                            <a:pt x="62707" y="46921"/>
                            <a:pt x="62728" y="46942"/>
                            <a:pt x="62728" y="46942"/>
                          </a:cubicBezTo>
                          <a:cubicBezTo>
                            <a:pt x="62166" y="47442"/>
                            <a:pt x="61583" y="47900"/>
                            <a:pt x="60958" y="48358"/>
                          </a:cubicBezTo>
                          <a:cubicBezTo>
                            <a:pt x="60916" y="48317"/>
                            <a:pt x="60833" y="48275"/>
                            <a:pt x="60791" y="48233"/>
                          </a:cubicBezTo>
                          <a:cubicBezTo>
                            <a:pt x="61458" y="47838"/>
                            <a:pt x="62103" y="47400"/>
                            <a:pt x="62707" y="46921"/>
                          </a:cubicBezTo>
                          <a:close/>
                          <a:moveTo>
                            <a:pt x="29053" y="47900"/>
                          </a:moveTo>
                          <a:cubicBezTo>
                            <a:pt x="29136" y="47984"/>
                            <a:pt x="29240" y="48067"/>
                            <a:pt x="29324" y="48150"/>
                          </a:cubicBezTo>
                          <a:cubicBezTo>
                            <a:pt x="29157" y="48233"/>
                            <a:pt x="28969" y="48317"/>
                            <a:pt x="28782" y="48421"/>
                          </a:cubicBezTo>
                          <a:cubicBezTo>
                            <a:pt x="28699" y="48358"/>
                            <a:pt x="28595" y="48296"/>
                            <a:pt x="28511" y="48233"/>
                          </a:cubicBezTo>
                          <a:cubicBezTo>
                            <a:pt x="28678" y="48129"/>
                            <a:pt x="28865" y="48004"/>
                            <a:pt x="29053" y="47900"/>
                          </a:cubicBezTo>
                          <a:close/>
                          <a:moveTo>
                            <a:pt x="20514" y="47775"/>
                          </a:moveTo>
                          <a:cubicBezTo>
                            <a:pt x="20618" y="47859"/>
                            <a:pt x="20722" y="47963"/>
                            <a:pt x="20827" y="48046"/>
                          </a:cubicBezTo>
                          <a:cubicBezTo>
                            <a:pt x="20598" y="48171"/>
                            <a:pt x="20348" y="48317"/>
                            <a:pt x="20119" y="48442"/>
                          </a:cubicBezTo>
                          <a:cubicBezTo>
                            <a:pt x="20098" y="48254"/>
                            <a:pt x="20077" y="48088"/>
                            <a:pt x="20056" y="47921"/>
                          </a:cubicBezTo>
                          <a:cubicBezTo>
                            <a:pt x="20202" y="47879"/>
                            <a:pt x="20368" y="47817"/>
                            <a:pt x="20514" y="47775"/>
                          </a:cubicBezTo>
                          <a:close/>
                          <a:moveTo>
                            <a:pt x="24159" y="47046"/>
                          </a:moveTo>
                          <a:cubicBezTo>
                            <a:pt x="24180" y="47130"/>
                            <a:pt x="24200" y="47213"/>
                            <a:pt x="24221" y="47296"/>
                          </a:cubicBezTo>
                          <a:cubicBezTo>
                            <a:pt x="24180" y="47380"/>
                            <a:pt x="24159" y="47484"/>
                            <a:pt x="24138" y="47567"/>
                          </a:cubicBezTo>
                          <a:cubicBezTo>
                            <a:pt x="24159" y="47484"/>
                            <a:pt x="24200" y="47400"/>
                            <a:pt x="24221" y="47317"/>
                          </a:cubicBezTo>
                          <a:cubicBezTo>
                            <a:pt x="24263" y="47546"/>
                            <a:pt x="24325" y="47754"/>
                            <a:pt x="24388" y="47984"/>
                          </a:cubicBezTo>
                          <a:cubicBezTo>
                            <a:pt x="24284" y="47900"/>
                            <a:pt x="24200" y="47838"/>
                            <a:pt x="24096" y="47755"/>
                          </a:cubicBezTo>
                          <a:lnTo>
                            <a:pt x="24096" y="47755"/>
                          </a:lnTo>
                          <a:cubicBezTo>
                            <a:pt x="24200" y="47838"/>
                            <a:pt x="24305" y="47942"/>
                            <a:pt x="24409" y="48025"/>
                          </a:cubicBezTo>
                          <a:cubicBezTo>
                            <a:pt x="24429" y="48067"/>
                            <a:pt x="24429" y="48129"/>
                            <a:pt x="24450" y="48192"/>
                          </a:cubicBezTo>
                          <a:cubicBezTo>
                            <a:pt x="24305" y="48275"/>
                            <a:pt x="24138" y="48358"/>
                            <a:pt x="23971" y="48442"/>
                          </a:cubicBezTo>
                          <a:cubicBezTo>
                            <a:pt x="23971" y="48400"/>
                            <a:pt x="23971" y="48358"/>
                            <a:pt x="23971" y="48317"/>
                          </a:cubicBezTo>
                          <a:cubicBezTo>
                            <a:pt x="23992" y="48213"/>
                            <a:pt x="24013" y="48108"/>
                            <a:pt x="24034" y="48004"/>
                          </a:cubicBezTo>
                          <a:lnTo>
                            <a:pt x="24034" y="48004"/>
                          </a:lnTo>
                          <a:cubicBezTo>
                            <a:pt x="24013" y="48088"/>
                            <a:pt x="23992" y="48192"/>
                            <a:pt x="23971" y="48275"/>
                          </a:cubicBezTo>
                          <a:cubicBezTo>
                            <a:pt x="23950" y="48046"/>
                            <a:pt x="23930" y="47838"/>
                            <a:pt x="23909" y="47609"/>
                          </a:cubicBezTo>
                          <a:cubicBezTo>
                            <a:pt x="23909" y="47421"/>
                            <a:pt x="23909" y="47255"/>
                            <a:pt x="23909" y="47067"/>
                          </a:cubicBezTo>
                          <a:cubicBezTo>
                            <a:pt x="23992" y="47067"/>
                            <a:pt x="24075" y="47046"/>
                            <a:pt x="24159" y="47046"/>
                          </a:cubicBezTo>
                          <a:close/>
                          <a:moveTo>
                            <a:pt x="31510" y="47963"/>
                          </a:moveTo>
                          <a:cubicBezTo>
                            <a:pt x="31531" y="48004"/>
                            <a:pt x="31552" y="48025"/>
                            <a:pt x="31594" y="48046"/>
                          </a:cubicBezTo>
                          <a:cubicBezTo>
                            <a:pt x="31344" y="48171"/>
                            <a:pt x="31115" y="48317"/>
                            <a:pt x="30865" y="48442"/>
                          </a:cubicBezTo>
                          <a:cubicBezTo>
                            <a:pt x="30865" y="48317"/>
                            <a:pt x="30844" y="48192"/>
                            <a:pt x="30844" y="48067"/>
                          </a:cubicBezTo>
                          <a:cubicBezTo>
                            <a:pt x="31052" y="48004"/>
                            <a:pt x="31281" y="47984"/>
                            <a:pt x="31510" y="47963"/>
                          </a:cubicBezTo>
                          <a:close/>
                          <a:moveTo>
                            <a:pt x="41548" y="47546"/>
                          </a:moveTo>
                          <a:lnTo>
                            <a:pt x="41548" y="47546"/>
                          </a:lnTo>
                          <a:cubicBezTo>
                            <a:pt x="41777" y="47734"/>
                            <a:pt x="42006" y="47921"/>
                            <a:pt x="42236" y="48108"/>
                          </a:cubicBezTo>
                          <a:cubicBezTo>
                            <a:pt x="42027" y="48213"/>
                            <a:pt x="41840" y="48317"/>
                            <a:pt x="41632" y="48442"/>
                          </a:cubicBezTo>
                          <a:cubicBezTo>
                            <a:pt x="41590" y="48129"/>
                            <a:pt x="41569" y="47838"/>
                            <a:pt x="41548" y="47546"/>
                          </a:cubicBezTo>
                          <a:close/>
                          <a:moveTo>
                            <a:pt x="10497" y="38549"/>
                          </a:moveTo>
                          <a:cubicBezTo>
                            <a:pt x="9956" y="40028"/>
                            <a:pt x="9581" y="41548"/>
                            <a:pt x="9372" y="43110"/>
                          </a:cubicBezTo>
                          <a:cubicBezTo>
                            <a:pt x="9122" y="43339"/>
                            <a:pt x="8852" y="43589"/>
                            <a:pt x="8602" y="43818"/>
                          </a:cubicBezTo>
                          <a:cubicBezTo>
                            <a:pt x="8852" y="43589"/>
                            <a:pt x="9122" y="43381"/>
                            <a:pt x="9372" y="43152"/>
                          </a:cubicBezTo>
                          <a:lnTo>
                            <a:pt x="9372" y="43152"/>
                          </a:lnTo>
                          <a:cubicBezTo>
                            <a:pt x="9227" y="44297"/>
                            <a:pt x="9164" y="45464"/>
                            <a:pt x="9206" y="46651"/>
                          </a:cubicBezTo>
                          <a:cubicBezTo>
                            <a:pt x="9206" y="45464"/>
                            <a:pt x="9268" y="44277"/>
                            <a:pt x="9435" y="43110"/>
                          </a:cubicBezTo>
                          <a:cubicBezTo>
                            <a:pt x="9789" y="42819"/>
                            <a:pt x="10122" y="42527"/>
                            <a:pt x="10476" y="42256"/>
                          </a:cubicBezTo>
                          <a:cubicBezTo>
                            <a:pt x="10497" y="42444"/>
                            <a:pt x="10497" y="42631"/>
                            <a:pt x="10518" y="42819"/>
                          </a:cubicBezTo>
                          <a:cubicBezTo>
                            <a:pt x="10497" y="42631"/>
                            <a:pt x="10497" y="42444"/>
                            <a:pt x="10497" y="42256"/>
                          </a:cubicBezTo>
                          <a:cubicBezTo>
                            <a:pt x="11517" y="41444"/>
                            <a:pt x="12600" y="40694"/>
                            <a:pt x="13746" y="40028"/>
                          </a:cubicBezTo>
                          <a:lnTo>
                            <a:pt x="13746" y="40028"/>
                          </a:lnTo>
                          <a:cubicBezTo>
                            <a:pt x="13371" y="41278"/>
                            <a:pt x="13100" y="42527"/>
                            <a:pt x="12934" y="43818"/>
                          </a:cubicBezTo>
                          <a:cubicBezTo>
                            <a:pt x="12330" y="44214"/>
                            <a:pt x="11747" y="44631"/>
                            <a:pt x="11184" y="45047"/>
                          </a:cubicBezTo>
                          <a:cubicBezTo>
                            <a:pt x="10893" y="44464"/>
                            <a:pt x="10664" y="43839"/>
                            <a:pt x="10559" y="43214"/>
                          </a:cubicBezTo>
                          <a:lnTo>
                            <a:pt x="10559" y="43214"/>
                          </a:lnTo>
                          <a:cubicBezTo>
                            <a:pt x="10664" y="43881"/>
                            <a:pt x="10872" y="44506"/>
                            <a:pt x="11143" y="45068"/>
                          </a:cubicBezTo>
                          <a:cubicBezTo>
                            <a:pt x="10476" y="45568"/>
                            <a:pt x="9831" y="46109"/>
                            <a:pt x="9206" y="46651"/>
                          </a:cubicBezTo>
                          <a:cubicBezTo>
                            <a:pt x="9122" y="46755"/>
                            <a:pt x="9018" y="46838"/>
                            <a:pt x="8935" y="46921"/>
                          </a:cubicBezTo>
                          <a:cubicBezTo>
                            <a:pt x="8749" y="46715"/>
                            <a:pt x="8563" y="46508"/>
                            <a:pt x="8397" y="46302"/>
                          </a:cubicBezTo>
                          <a:lnTo>
                            <a:pt x="8397" y="46302"/>
                          </a:lnTo>
                          <a:cubicBezTo>
                            <a:pt x="8563" y="46508"/>
                            <a:pt x="8749" y="46715"/>
                            <a:pt x="8914" y="46921"/>
                          </a:cubicBezTo>
                          <a:cubicBezTo>
                            <a:pt x="8373" y="47421"/>
                            <a:pt x="7831" y="47921"/>
                            <a:pt x="7331" y="48463"/>
                          </a:cubicBezTo>
                          <a:cubicBezTo>
                            <a:pt x="6811" y="48108"/>
                            <a:pt x="6311" y="47713"/>
                            <a:pt x="5874" y="47275"/>
                          </a:cubicBezTo>
                          <a:cubicBezTo>
                            <a:pt x="5874" y="47109"/>
                            <a:pt x="5874" y="46942"/>
                            <a:pt x="5874" y="46776"/>
                          </a:cubicBezTo>
                          <a:cubicBezTo>
                            <a:pt x="6415" y="46130"/>
                            <a:pt x="6977" y="45484"/>
                            <a:pt x="7561" y="44880"/>
                          </a:cubicBezTo>
                          <a:cubicBezTo>
                            <a:pt x="7769" y="45339"/>
                            <a:pt x="8040" y="45818"/>
                            <a:pt x="8394" y="46297"/>
                          </a:cubicBezTo>
                          <a:cubicBezTo>
                            <a:pt x="8060" y="45818"/>
                            <a:pt x="7790" y="45339"/>
                            <a:pt x="7561" y="44860"/>
                          </a:cubicBezTo>
                          <a:cubicBezTo>
                            <a:pt x="7894" y="44506"/>
                            <a:pt x="8248" y="44172"/>
                            <a:pt x="8602" y="43818"/>
                          </a:cubicBezTo>
                          <a:lnTo>
                            <a:pt x="8602" y="43818"/>
                          </a:lnTo>
                          <a:cubicBezTo>
                            <a:pt x="8248" y="44152"/>
                            <a:pt x="7894" y="44485"/>
                            <a:pt x="7540" y="44839"/>
                          </a:cubicBezTo>
                          <a:cubicBezTo>
                            <a:pt x="6957" y="45422"/>
                            <a:pt x="6394" y="46005"/>
                            <a:pt x="5874" y="46630"/>
                          </a:cubicBezTo>
                          <a:cubicBezTo>
                            <a:pt x="5853" y="45380"/>
                            <a:pt x="5915" y="44131"/>
                            <a:pt x="6082" y="42902"/>
                          </a:cubicBezTo>
                          <a:cubicBezTo>
                            <a:pt x="6269" y="42652"/>
                            <a:pt x="6478" y="42423"/>
                            <a:pt x="6686" y="42194"/>
                          </a:cubicBezTo>
                          <a:cubicBezTo>
                            <a:pt x="6894" y="43069"/>
                            <a:pt x="7123" y="43964"/>
                            <a:pt x="7540" y="44839"/>
                          </a:cubicBezTo>
                          <a:cubicBezTo>
                            <a:pt x="7102" y="43860"/>
                            <a:pt x="6873" y="42881"/>
                            <a:pt x="6915" y="41923"/>
                          </a:cubicBezTo>
                          <a:cubicBezTo>
                            <a:pt x="7602" y="41153"/>
                            <a:pt x="8331" y="40403"/>
                            <a:pt x="9102" y="39695"/>
                          </a:cubicBezTo>
                          <a:cubicBezTo>
                            <a:pt x="9539" y="39299"/>
                            <a:pt x="10018" y="38924"/>
                            <a:pt x="10497" y="38549"/>
                          </a:cubicBezTo>
                          <a:close/>
                          <a:moveTo>
                            <a:pt x="16661" y="47713"/>
                          </a:moveTo>
                          <a:lnTo>
                            <a:pt x="16661" y="47713"/>
                          </a:lnTo>
                          <a:cubicBezTo>
                            <a:pt x="16849" y="47879"/>
                            <a:pt x="17036" y="48025"/>
                            <a:pt x="17245" y="48171"/>
                          </a:cubicBezTo>
                          <a:cubicBezTo>
                            <a:pt x="17057" y="48275"/>
                            <a:pt x="16891" y="48379"/>
                            <a:pt x="16703" y="48463"/>
                          </a:cubicBezTo>
                          <a:cubicBezTo>
                            <a:pt x="16682" y="48213"/>
                            <a:pt x="16682" y="47963"/>
                            <a:pt x="16661" y="47713"/>
                          </a:cubicBezTo>
                          <a:close/>
                          <a:moveTo>
                            <a:pt x="23930" y="48463"/>
                          </a:moveTo>
                          <a:lnTo>
                            <a:pt x="23930" y="48463"/>
                          </a:lnTo>
                          <a:cubicBezTo>
                            <a:pt x="23930" y="48463"/>
                            <a:pt x="23930" y="48463"/>
                            <a:pt x="23930" y="48463"/>
                          </a:cubicBezTo>
                          <a:lnTo>
                            <a:pt x="23930" y="48463"/>
                          </a:lnTo>
                          <a:cubicBezTo>
                            <a:pt x="23930" y="48463"/>
                            <a:pt x="23930" y="48463"/>
                            <a:pt x="23930" y="48463"/>
                          </a:cubicBezTo>
                          <a:close/>
                          <a:moveTo>
                            <a:pt x="27428" y="47713"/>
                          </a:moveTo>
                          <a:lnTo>
                            <a:pt x="27428" y="47713"/>
                          </a:lnTo>
                          <a:cubicBezTo>
                            <a:pt x="27616" y="47879"/>
                            <a:pt x="27803" y="48025"/>
                            <a:pt x="27991" y="48171"/>
                          </a:cubicBezTo>
                          <a:cubicBezTo>
                            <a:pt x="27824" y="48275"/>
                            <a:pt x="27637" y="48379"/>
                            <a:pt x="27470" y="48463"/>
                          </a:cubicBezTo>
                          <a:cubicBezTo>
                            <a:pt x="27449" y="48213"/>
                            <a:pt x="27428" y="47963"/>
                            <a:pt x="27428" y="47713"/>
                          </a:cubicBezTo>
                          <a:close/>
                          <a:moveTo>
                            <a:pt x="34676" y="48296"/>
                          </a:moveTo>
                          <a:cubicBezTo>
                            <a:pt x="34738" y="48338"/>
                            <a:pt x="34801" y="48358"/>
                            <a:pt x="34863" y="48379"/>
                          </a:cubicBezTo>
                          <a:cubicBezTo>
                            <a:pt x="34801" y="48421"/>
                            <a:pt x="34759" y="48442"/>
                            <a:pt x="34717" y="48463"/>
                          </a:cubicBezTo>
                          <a:cubicBezTo>
                            <a:pt x="34697" y="48463"/>
                            <a:pt x="34697" y="48442"/>
                            <a:pt x="34676" y="48442"/>
                          </a:cubicBezTo>
                          <a:cubicBezTo>
                            <a:pt x="34676" y="48400"/>
                            <a:pt x="34676" y="48358"/>
                            <a:pt x="34676" y="48296"/>
                          </a:cubicBezTo>
                          <a:close/>
                          <a:moveTo>
                            <a:pt x="38174" y="47713"/>
                          </a:moveTo>
                          <a:cubicBezTo>
                            <a:pt x="38362" y="47879"/>
                            <a:pt x="38549" y="48025"/>
                            <a:pt x="38758" y="48171"/>
                          </a:cubicBezTo>
                          <a:cubicBezTo>
                            <a:pt x="38570" y="48275"/>
                            <a:pt x="38404" y="48379"/>
                            <a:pt x="38237" y="48463"/>
                          </a:cubicBezTo>
                          <a:cubicBezTo>
                            <a:pt x="38216" y="48213"/>
                            <a:pt x="38195" y="47963"/>
                            <a:pt x="38174" y="47713"/>
                          </a:cubicBezTo>
                          <a:close/>
                          <a:moveTo>
                            <a:pt x="23888" y="47067"/>
                          </a:moveTo>
                          <a:cubicBezTo>
                            <a:pt x="23888" y="47255"/>
                            <a:pt x="23888" y="47421"/>
                            <a:pt x="23888" y="47588"/>
                          </a:cubicBezTo>
                          <a:cubicBezTo>
                            <a:pt x="23909" y="47859"/>
                            <a:pt x="23930" y="48129"/>
                            <a:pt x="23950" y="48379"/>
                          </a:cubicBezTo>
                          <a:cubicBezTo>
                            <a:pt x="23933" y="48413"/>
                            <a:pt x="23930" y="48433"/>
                            <a:pt x="23930" y="48463"/>
                          </a:cubicBezTo>
                          <a:lnTo>
                            <a:pt x="23930" y="48463"/>
                          </a:lnTo>
                          <a:cubicBezTo>
                            <a:pt x="23950" y="48462"/>
                            <a:pt x="23950" y="48442"/>
                            <a:pt x="23950" y="48421"/>
                          </a:cubicBezTo>
                          <a:cubicBezTo>
                            <a:pt x="23950" y="48442"/>
                            <a:pt x="23950" y="48442"/>
                            <a:pt x="23950" y="48463"/>
                          </a:cubicBezTo>
                          <a:lnTo>
                            <a:pt x="23930" y="48463"/>
                          </a:lnTo>
                          <a:cubicBezTo>
                            <a:pt x="23930" y="48469"/>
                            <a:pt x="23930" y="48476"/>
                            <a:pt x="23930" y="48483"/>
                          </a:cubicBezTo>
                          <a:cubicBezTo>
                            <a:pt x="23909" y="48171"/>
                            <a:pt x="23888" y="47879"/>
                            <a:pt x="23867" y="47567"/>
                          </a:cubicBezTo>
                          <a:cubicBezTo>
                            <a:pt x="23867" y="47400"/>
                            <a:pt x="23867" y="47234"/>
                            <a:pt x="23846" y="47088"/>
                          </a:cubicBezTo>
                          <a:cubicBezTo>
                            <a:pt x="23867" y="47088"/>
                            <a:pt x="23888" y="47067"/>
                            <a:pt x="23888" y="47067"/>
                          </a:cubicBezTo>
                          <a:close/>
                          <a:moveTo>
                            <a:pt x="45401" y="47629"/>
                          </a:moveTo>
                          <a:lnTo>
                            <a:pt x="45401" y="47629"/>
                          </a:lnTo>
                          <a:cubicBezTo>
                            <a:pt x="45547" y="47838"/>
                            <a:pt x="45713" y="48046"/>
                            <a:pt x="45859" y="48254"/>
                          </a:cubicBezTo>
                          <a:cubicBezTo>
                            <a:pt x="45713" y="48338"/>
                            <a:pt x="45588" y="48400"/>
                            <a:pt x="45443" y="48483"/>
                          </a:cubicBezTo>
                          <a:cubicBezTo>
                            <a:pt x="45422" y="48192"/>
                            <a:pt x="45401" y="47921"/>
                            <a:pt x="45401" y="47629"/>
                          </a:cubicBezTo>
                          <a:close/>
                          <a:moveTo>
                            <a:pt x="69018" y="47234"/>
                          </a:moveTo>
                          <a:cubicBezTo>
                            <a:pt x="68747" y="47650"/>
                            <a:pt x="68476" y="48067"/>
                            <a:pt x="68184" y="48483"/>
                          </a:cubicBezTo>
                          <a:cubicBezTo>
                            <a:pt x="67997" y="48379"/>
                            <a:pt x="67830" y="48275"/>
                            <a:pt x="67685" y="48150"/>
                          </a:cubicBezTo>
                          <a:cubicBezTo>
                            <a:pt x="67935" y="48004"/>
                            <a:pt x="68184" y="47838"/>
                            <a:pt x="68455" y="47671"/>
                          </a:cubicBezTo>
                          <a:cubicBezTo>
                            <a:pt x="68643" y="47525"/>
                            <a:pt x="68830" y="47380"/>
                            <a:pt x="69018" y="47234"/>
                          </a:cubicBezTo>
                          <a:close/>
                          <a:moveTo>
                            <a:pt x="19660" y="46921"/>
                          </a:moveTo>
                          <a:cubicBezTo>
                            <a:pt x="19764" y="47026"/>
                            <a:pt x="19889" y="47150"/>
                            <a:pt x="19994" y="47275"/>
                          </a:cubicBezTo>
                          <a:cubicBezTo>
                            <a:pt x="19994" y="47463"/>
                            <a:pt x="20014" y="47671"/>
                            <a:pt x="20014" y="47879"/>
                          </a:cubicBezTo>
                          <a:cubicBezTo>
                            <a:pt x="19848" y="47921"/>
                            <a:pt x="19681" y="47963"/>
                            <a:pt x="19515" y="48025"/>
                          </a:cubicBezTo>
                          <a:cubicBezTo>
                            <a:pt x="19056" y="48171"/>
                            <a:pt x="18598" y="48338"/>
                            <a:pt x="18161" y="48504"/>
                          </a:cubicBezTo>
                          <a:cubicBezTo>
                            <a:pt x="18015" y="48421"/>
                            <a:pt x="17869" y="48338"/>
                            <a:pt x="17744" y="48233"/>
                          </a:cubicBezTo>
                          <a:cubicBezTo>
                            <a:pt x="18411" y="47838"/>
                            <a:pt x="19056" y="47400"/>
                            <a:pt x="19660" y="46921"/>
                          </a:cubicBezTo>
                          <a:close/>
                          <a:moveTo>
                            <a:pt x="48879" y="47650"/>
                          </a:moveTo>
                          <a:cubicBezTo>
                            <a:pt x="49087" y="47838"/>
                            <a:pt x="49295" y="48004"/>
                            <a:pt x="49525" y="48171"/>
                          </a:cubicBezTo>
                          <a:cubicBezTo>
                            <a:pt x="49295" y="48296"/>
                            <a:pt x="49066" y="48421"/>
                            <a:pt x="48837" y="48546"/>
                          </a:cubicBezTo>
                          <a:cubicBezTo>
                            <a:pt x="48837" y="48421"/>
                            <a:pt x="48816" y="48317"/>
                            <a:pt x="48796" y="48213"/>
                          </a:cubicBezTo>
                          <a:cubicBezTo>
                            <a:pt x="48837" y="48025"/>
                            <a:pt x="48858" y="47838"/>
                            <a:pt x="48879" y="47650"/>
                          </a:cubicBezTo>
                          <a:close/>
                          <a:moveTo>
                            <a:pt x="25783" y="47400"/>
                          </a:moveTo>
                          <a:cubicBezTo>
                            <a:pt x="25825" y="47484"/>
                            <a:pt x="25887" y="47567"/>
                            <a:pt x="25929" y="47650"/>
                          </a:cubicBezTo>
                          <a:cubicBezTo>
                            <a:pt x="25721" y="47963"/>
                            <a:pt x="25533" y="48275"/>
                            <a:pt x="25346" y="48608"/>
                          </a:cubicBezTo>
                          <a:cubicBezTo>
                            <a:pt x="25117" y="48463"/>
                            <a:pt x="24888" y="48317"/>
                            <a:pt x="24659" y="48171"/>
                          </a:cubicBezTo>
                          <a:cubicBezTo>
                            <a:pt x="24659" y="48171"/>
                            <a:pt x="24659" y="48150"/>
                            <a:pt x="24659" y="48150"/>
                          </a:cubicBezTo>
                          <a:cubicBezTo>
                            <a:pt x="24908" y="48004"/>
                            <a:pt x="25158" y="47838"/>
                            <a:pt x="25408" y="47671"/>
                          </a:cubicBezTo>
                          <a:cubicBezTo>
                            <a:pt x="25533" y="47588"/>
                            <a:pt x="25658" y="47484"/>
                            <a:pt x="25783" y="47400"/>
                          </a:cubicBezTo>
                          <a:close/>
                          <a:moveTo>
                            <a:pt x="44693" y="46901"/>
                          </a:moveTo>
                          <a:cubicBezTo>
                            <a:pt x="44818" y="47026"/>
                            <a:pt x="44943" y="47150"/>
                            <a:pt x="45068" y="47275"/>
                          </a:cubicBezTo>
                          <a:cubicBezTo>
                            <a:pt x="45068" y="47338"/>
                            <a:pt x="45068" y="47421"/>
                            <a:pt x="45068" y="47484"/>
                          </a:cubicBezTo>
                          <a:cubicBezTo>
                            <a:pt x="45005" y="47546"/>
                            <a:pt x="44922" y="47609"/>
                            <a:pt x="44839" y="47671"/>
                          </a:cubicBezTo>
                          <a:cubicBezTo>
                            <a:pt x="44297" y="48067"/>
                            <a:pt x="43756" y="48358"/>
                            <a:pt x="43194" y="48608"/>
                          </a:cubicBezTo>
                          <a:cubicBezTo>
                            <a:pt x="43131" y="48567"/>
                            <a:pt x="43069" y="48525"/>
                            <a:pt x="43006" y="48483"/>
                          </a:cubicBezTo>
                          <a:cubicBezTo>
                            <a:pt x="42902" y="48379"/>
                            <a:pt x="42777" y="48275"/>
                            <a:pt x="42673" y="48171"/>
                          </a:cubicBezTo>
                          <a:cubicBezTo>
                            <a:pt x="43318" y="47796"/>
                            <a:pt x="43922" y="47359"/>
                            <a:pt x="44506" y="46901"/>
                          </a:cubicBezTo>
                          <a:close/>
                          <a:moveTo>
                            <a:pt x="72579" y="47588"/>
                          </a:moveTo>
                          <a:lnTo>
                            <a:pt x="72579" y="47588"/>
                          </a:lnTo>
                          <a:cubicBezTo>
                            <a:pt x="72433" y="47921"/>
                            <a:pt x="72287" y="48275"/>
                            <a:pt x="72141" y="48629"/>
                          </a:cubicBezTo>
                          <a:cubicBezTo>
                            <a:pt x="71933" y="48504"/>
                            <a:pt x="71746" y="48379"/>
                            <a:pt x="71537" y="48233"/>
                          </a:cubicBezTo>
                          <a:cubicBezTo>
                            <a:pt x="71891" y="48025"/>
                            <a:pt x="72225" y="47817"/>
                            <a:pt x="72579" y="47588"/>
                          </a:cubicBezTo>
                          <a:close/>
                          <a:moveTo>
                            <a:pt x="66123" y="46817"/>
                          </a:moveTo>
                          <a:cubicBezTo>
                            <a:pt x="66206" y="46901"/>
                            <a:pt x="66289" y="46984"/>
                            <a:pt x="66373" y="47067"/>
                          </a:cubicBezTo>
                          <a:cubicBezTo>
                            <a:pt x="65873" y="47629"/>
                            <a:pt x="65373" y="48171"/>
                            <a:pt x="64832" y="48692"/>
                          </a:cubicBezTo>
                          <a:cubicBezTo>
                            <a:pt x="64602" y="48546"/>
                            <a:pt x="64373" y="48379"/>
                            <a:pt x="64144" y="48213"/>
                          </a:cubicBezTo>
                          <a:cubicBezTo>
                            <a:pt x="64852" y="47796"/>
                            <a:pt x="65498" y="47317"/>
                            <a:pt x="66123" y="46817"/>
                          </a:cubicBezTo>
                          <a:close/>
                          <a:moveTo>
                            <a:pt x="11205" y="45193"/>
                          </a:moveTo>
                          <a:cubicBezTo>
                            <a:pt x="11601" y="45963"/>
                            <a:pt x="12142" y="46671"/>
                            <a:pt x="12788" y="47275"/>
                          </a:cubicBezTo>
                          <a:cubicBezTo>
                            <a:pt x="12788" y="47380"/>
                            <a:pt x="12788" y="47463"/>
                            <a:pt x="12788" y="47567"/>
                          </a:cubicBezTo>
                          <a:cubicBezTo>
                            <a:pt x="12226" y="47942"/>
                            <a:pt x="11684" y="48338"/>
                            <a:pt x="11143" y="48754"/>
                          </a:cubicBezTo>
                          <a:cubicBezTo>
                            <a:pt x="10455" y="48338"/>
                            <a:pt x="9831" y="47817"/>
                            <a:pt x="9247" y="47255"/>
                          </a:cubicBezTo>
                          <a:cubicBezTo>
                            <a:pt x="9227" y="47109"/>
                            <a:pt x="9227" y="46942"/>
                            <a:pt x="9227" y="46796"/>
                          </a:cubicBezTo>
                          <a:cubicBezTo>
                            <a:pt x="9851" y="46234"/>
                            <a:pt x="10518" y="45693"/>
                            <a:pt x="11205" y="45193"/>
                          </a:cubicBezTo>
                          <a:close/>
                          <a:moveTo>
                            <a:pt x="36571" y="47380"/>
                          </a:moveTo>
                          <a:cubicBezTo>
                            <a:pt x="36967" y="47838"/>
                            <a:pt x="37425" y="48275"/>
                            <a:pt x="37945" y="48608"/>
                          </a:cubicBezTo>
                          <a:cubicBezTo>
                            <a:pt x="37841" y="48650"/>
                            <a:pt x="37758" y="48692"/>
                            <a:pt x="37675" y="48754"/>
                          </a:cubicBezTo>
                          <a:cubicBezTo>
                            <a:pt x="37008" y="48483"/>
                            <a:pt x="36363" y="48213"/>
                            <a:pt x="35675" y="47984"/>
                          </a:cubicBezTo>
                          <a:cubicBezTo>
                            <a:pt x="35842" y="47879"/>
                            <a:pt x="36009" y="47775"/>
                            <a:pt x="36175" y="47671"/>
                          </a:cubicBezTo>
                          <a:cubicBezTo>
                            <a:pt x="36300" y="47567"/>
                            <a:pt x="36425" y="47463"/>
                            <a:pt x="36571" y="47380"/>
                          </a:cubicBezTo>
                          <a:close/>
                          <a:moveTo>
                            <a:pt x="47317" y="47380"/>
                          </a:moveTo>
                          <a:cubicBezTo>
                            <a:pt x="47421" y="47588"/>
                            <a:pt x="47525" y="47817"/>
                            <a:pt x="47609" y="48025"/>
                          </a:cubicBezTo>
                          <a:cubicBezTo>
                            <a:pt x="47484" y="48275"/>
                            <a:pt x="47317" y="48525"/>
                            <a:pt x="47150" y="48775"/>
                          </a:cubicBezTo>
                          <a:cubicBezTo>
                            <a:pt x="46796" y="48587"/>
                            <a:pt x="46463" y="48379"/>
                            <a:pt x="46151" y="48150"/>
                          </a:cubicBezTo>
                          <a:cubicBezTo>
                            <a:pt x="46422" y="48004"/>
                            <a:pt x="46671" y="47838"/>
                            <a:pt x="46921" y="47671"/>
                          </a:cubicBezTo>
                          <a:cubicBezTo>
                            <a:pt x="47067" y="47588"/>
                            <a:pt x="47192" y="47484"/>
                            <a:pt x="47317" y="47380"/>
                          </a:cubicBezTo>
                          <a:close/>
                          <a:moveTo>
                            <a:pt x="26699" y="47005"/>
                          </a:moveTo>
                          <a:cubicBezTo>
                            <a:pt x="26866" y="47171"/>
                            <a:pt x="27012" y="47338"/>
                            <a:pt x="27178" y="47484"/>
                          </a:cubicBezTo>
                          <a:cubicBezTo>
                            <a:pt x="27199" y="47859"/>
                            <a:pt x="27220" y="48213"/>
                            <a:pt x="27262" y="48567"/>
                          </a:cubicBezTo>
                          <a:cubicBezTo>
                            <a:pt x="27095" y="48650"/>
                            <a:pt x="26929" y="48733"/>
                            <a:pt x="26783" y="48817"/>
                          </a:cubicBezTo>
                          <a:cubicBezTo>
                            <a:pt x="26658" y="48671"/>
                            <a:pt x="26554" y="48525"/>
                            <a:pt x="26450" y="48379"/>
                          </a:cubicBezTo>
                          <a:cubicBezTo>
                            <a:pt x="26304" y="48171"/>
                            <a:pt x="26179" y="47963"/>
                            <a:pt x="26054" y="47754"/>
                          </a:cubicBezTo>
                          <a:cubicBezTo>
                            <a:pt x="26262" y="47484"/>
                            <a:pt x="26470" y="47234"/>
                            <a:pt x="26699" y="47005"/>
                          </a:cubicBezTo>
                          <a:close/>
                          <a:moveTo>
                            <a:pt x="30781" y="48067"/>
                          </a:moveTo>
                          <a:cubicBezTo>
                            <a:pt x="30802" y="48192"/>
                            <a:pt x="30802" y="48338"/>
                            <a:pt x="30823" y="48463"/>
                          </a:cubicBezTo>
                          <a:cubicBezTo>
                            <a:pt x="30573" y="48587"/>
                            <a:pt x="30344" y="48692"/>
                            <a:pt x="30094" y="48817"/>
                          </a:cubicBezTo>
                          <a:cubicBezTo>
                            <a:pt x="29969" y="48692"/>
                            <a:pt x="29844" y="48587"/>
                            <a:pt x="29698" y="48463"/>
                          </a:cubicBezTo>
                          <a:cubicBezTo>
                            <a:pt x="29782" y="48442"/>
                            <a:pt x="29844" y="48400"/>
                            <a:pt x="29927" y="48379"/>
                          </a:cubicBezTo>
                          <a:cubicBezTo>
                            <a:pt x="30219" y="48233"/>
                            <a:pt x="30511" y="48150"/>
                            <a:pt x="30781" y="48067"/>
                          </a:cubicBezTo>
                          <a:close/>
                          <a:moveTo>
                            <a:pt x="47942" y="46692"/>
                          </a:moveTo>
                          <a:cubicBezTo>
                            <a:pt x="47983" y="46734"/>
                            <a:pt x="48025" y="46776"/>
                            <a:pt x="48046" y="46796"/>
                          </a:cubicBezTo>
                          <a:cubicBezTo>
                            <a:pt x="48088" y="46838"/>
                            <a:pt x="48108" y="46880"/>
                            <a:pt x="48150" y="46921"/>
                          </a:cubicBezTo>
                          <a:cubicBezTo>
                            <a:pt x="48254" y="47046"/>
                            <a:pt x="48379" y="47171"/>
                            <a:pt x="48504" y="47275"/>
                          </a:cubicBezTo>
                          <a:cubicBezTo>
                            <a:pt x="48546" y="47463"/>
                            <a:pt x="48587" y="47650"/>
                            <a:pt x="48629" y="47838"/>
                          </a:cubicBezTo>
                          <a:cubicBezTo>
                            <a:pt x="48587" y="48129"/>
                            <a:pt x="48546" y="48421"/>
                            <a:pt x="48483" y="48712"/>
                          </a:cubicBezTo>
                          <a:cubicBezTo>
                            <a:pt x="48400" y="48754"/>
                            <a:pt x="48317" y="48796"/>
                            <a:pt x="48233" y="48837"/>
                          </a:cubicBezTo>
                          <a:cubicBezTo>
                            <a:pt x="48108" y="48463"/>
                            <a:pt x="47983" y="48088"/>
                            <a:pt x="47859" y="47734"/>
                          </a:cubicBezTo>
                          <a:cubicBezTo>
                            <a:pt x="47963" y="47463"/>
                            <a:pt x="48067" y="47192"/>
                            <a:pt x="48150" y="46921"/>
                          </a:cubicBezTo>
                          <a:lnTo>
                            <a:pt x="48150" y="46921"/>
                          </a:lnTo>
                          <a:cubicBezTo>
                            <a:pt x="48046" y="47171"/>
                            <a:pt x="47942" y="47400"/>
                            <a:pt x="47817" y="47629"/>
                          </a:cubicBezTo>
                          <a:cubicBezTo>
                            <a:pt x="47754" y="47484"/>
                            <a:pt x="47692" y="47317"/>
                            <a:pt x="47629" y="47150"/>
                          </a:cubicBezTo>
                          <a:cubicBezTo>
                            <a:pt x="47775" y="47046"/>
                            <a:pt x="47900" y="46921"/>
                            <a:pt x="48046" y="46797"/>
                          </a:cubicBezTo>
                          <a:lnTo>
                            <a:pt x="48046" y="46797"/>
                          </a:lnTo>
                          <a:cubicBezTo>
                            <a:pt x="47900" y="46921"/>
                            <a:pt x="47754" y="47026"/>
                            <a:pt x="47609" y="47130"/>
                          </a:cubicBezTo>
                          <a:cubicBezTo>
                            <a:pt x="47567" y="47005"/>
                            <a:pt x="47504" y="46880"/>
                            <a:pt x="47442" y="46755"/>
                          </a:cubicBezTo>
                          <a:cubicBezTo>
                            <a:pt x="47609" y="46734"/>
                            <a:pt x="47775" y="46713"/>
                            <a:pt x="47942" y="46692"/>
                          </a:cubicBezTo>
                          <a:close/>
                          <a:moveTo>
                            <a:pt x="38050" y="48879"/>
                          </a:moveTo>
                          <a:cubicBezTo>
                            <a:pt x="38050" y="48879"/>
                            <a:pt x="38050" y="48900"/>
                            <a:pt x="38050" y="48900"/>
                          </a:cubicBezTo>
                          <a:lnTo>
                            <a:pt x="38008" y="48900"/>
                          </a:lnTo>
                          <a:cubicBezTo>
                            <a:pt x="38029" y="48879"/>
                            <a:pt x="38029" y="48879"/>
                            <a:pt x="38050" y="48879"/>
                          </a:cubicBezTo>
                          <a:close/>
                          <a:moveTo>
                            <a:pt x="20014" y="47942"/>
                          </a:moveTo>
                          <a:cubicBezTo>
                            <a:pt x="20035" y="48108"/>
                            <a:pt x="20056" y="48275"/>
                            <a:pt x="20056" y="48463"/>
                          </a:cubicBezTo>
                          <a:cubicBezTo>
                            <a:pt x="19702" y="48650"/>
                            <a:pt x="19327" y="48817"/>
                            <a:pt x="18952" y="48983"/>
                          </a:cubicBezTo>
                          <a:cubicBezTo>
                            <a:pt x="18723" y="48858"/>
                            <a:pt x="18494" y="48712"/>
                            <a:pt x="18265" y="48567"/>
                          </a:cubicBezTo>
                          <a:cubicBezTo>
                            <a:pt x="18827" y="48338"/>
                            <a:pt x="19431" y="48129"/>
                            <a:pt x="20014" y="47942"/>
                          </a:cubicBezTo>
                          <a:close/>
                          <a:moveTo>
                            <a:pt x="29678" y="48483"/>
                          </a:moveTo>
                          <a:cubicBezTo>
                            <a:pt x="29823" y="48587"/>
                            <a:pt x="29948" y="48692"/>
                            <a:pt x="30073" y="48817"/>
                          </a:cubicBezTo>
                          <a:cubicBezTo>
                            <a:pt x="29969" y="48879"/>
                            <a:pt x="29844" y="48921"/>
                            <a:pt x="29719" y="48983"/>
                          </a:cubicBezTo>
                          <a:cubicBezTo>
                            <a:pt x="29553" y="48879"/>
                            <a:pt x="29365" y="48796"/>
                            <a:pt x="29199" y="48692"/>
                          </a:cubicBezTo>
                          <a:cubicBezTo>
                            <a:pt x="29344" y="48608"/>
                            <a:pt x="29511" y="48546"/>
                            <a:pt x="29678" y="48483"/>
                          </a:cubicBezTo>
                          <a:close/>
                          <a:moveTo>
                            <a:pt x="35363" y="48171"/>
                          </a:moveTo>
                          <a:cubicBezTo>
                            <a:pt x="35759" y="48483"/>
                            <a:pt x="36196" y="48754"/>
                            <a:pt x="36633" y="48983"/>
                          </a:cubicBezTo>
                          <a:cubicBezTo>
                            <a:pt x="36092" y="48796"/>
                            <a:pt x="35550" y="48587"/>
                            <a:pt x="35030" y="48358"/>
                          </a:cubicBezTo>
                          <a:cubicBezTo>
                            <a:pt x="35155" y="48296"/>
                            <a:pt x="35259" y="48233"/>
                            <a:pt x="35363" y="48171"/>
                          </a:cubicBezTo>
                          <a:close/>
                          <a:moveTo>
                            <a:pt x="40944" y="47109"/>
                          </a:moveTo>
                          <a:cubicBezTo>
                            <a:pt x="41132" y="47234"/>
                            <a:pt x="41340" y="47380"/>
                            <a:pt x="41527" y="47525"/>
                          </a:cubicBezTo>
                          <a:cubicBezTo>
                            <a:pt x="41527" y="47838"/>
                            <a:pt x="41548" y="48150"/>
                            <a:pt x="41590" y="48463"/>
                          </a:cubicBezTo>
                          <a:cubicBezTo>
                            <a:pt x="41215" y="48650"/>
                            <a:pt x="40861" y="48817"/>
                            <a:pt x="40486" y="48983"/>
                          </a:cubicBezTo>
                          <a:cubicBezTo>
                            <a:pt x="40049" y="48754"/>
                            <a:pt x="39653" y="48504"/>
                            <a:pt x="39257" y="48233"/>
                          </a:cubicBezTo>
                          <a:cubicBezTo>
                            <a:pt x="39841" y="47900"/>
                            <a:pt x="40403" y="47505"/>
                            <a:pt x="40944" y="47109"/>
                          </a:cubicBezTo>
                          <a:close/>
                          <a:moveTo>
                            <a:pt x="51940" y="46921"/>
                          </a:moveTo>
                          <a:cubicBezTo>
                            <a:pt x="52315" y="47338"/>
                            <a:pt x="52690" y="47713"/>
                            <a:pt x="53107" y="48046"/>
                          </a:cubicBezTo>
                          <a:cubicBezTo>
                            <a:pt x="52503" y="48379"/>
                            <a:pt x="51878" y="48692"/>
                            <a:pt x="51232" y="48983"/>
                          </a:cubicBezTo>
                          <a:cubicBezTo>
                            <a:pt x="50816" y="48754"/>
                            <a:pt x="50399" y="48504"/>
                            <a:pt x="50024" y="48233"/>
                          </a:cubicBezTo>
                          <a:cubicBezTo>
                            <a:pt x="50691" y="47838"/>
                            <a:pt x="51336" y="47400"/>
                            <a:pt x="51940" y="46921"/>
                          </a:cubicBezTo>
                          <a:close/>
                          <a:moveTo>
                            <a:pt x="62916" y="47150"/>
                          </a:moveTo>
                          <a:cubicBezTo>
                            <a:pt x="63228" y="47463"/>
                            <a:pt x="63540" y="47775"/>
                            <a:pt x="63874" y="48046"/>
                          </a:cubicBezTo>
                          <a:cubicBezTo>
                            <a:pt x="63270" y="48379"/>
                            <a:pt x="62645" y="48692"/>
                            <a:pt x="61999" y="48983"/>
                          </a:cubicBezTo>
                          <a:cubicBezTo>
                            <a:pt x="61708" y="48817"/>
                            <a:pt x="61437" y="48650"/>
                            <a:pt x="61166" y="48483"/>
                          </a:cubicBezTo>
                          <a:cubicBezTo>
                            <a:pt x="61770" y="48046"/>
                            <a:pt x="62353" y="47609"/>
                            <a:pt x="62916" y="47150"/>
                          </a:cubicBezTo>
                          <a:close/>
                          <a:moveTo>
                            <a:pt x="26012" y="47796"/>
                          </a:moveTo>
                          <a:cubicBezTo>
                            <a:pt x="26220" y="48150"/>
                            <a:pt x="26450" y="48504"/>
                            <a:pt x="26679" y="48858"/>
                          </a:cubicBezTo>
                          <a:cubicBezTo>
                            <a:pt x="26533" y="48921"/>
                            <a:pt x="26366" y="49004"/>
                            <a:pt x="26200" y="49066"/>
                          </a:cubicBezTo>
                          <a:cubicBezTo>
                            <a:pt x="25929" y="48921"/>
                            <a:pt x="25658" y="48796"/>
                            <a:pt x="25408" y="48650"/>
                          </a:cubicBezTo>
                          <a:cubicBezTo>
                            <a:pt x="25596" y="48358"/>
                            <a:pt x="25804" y="48067"/>
                            <a:pt x="26012" y="47796"/>
                          </a:cubicBezTo>
                          <a:close/>
                          <a:moveTo>
                            <a:pt x="35571" y="48046"/>
                          </a:moveTo>
                          <a:cubicBezTo>
                            <a:pt x="36238" y="48275"/>
                            <a:pt x="36883" y="48525"/>
                            <a:pt x="37529" y="48817"/>
                          </a:cubicBezTo>
                          <a:cubicBezTo>
                            <a:pt x="37341" y="48900"/>
                            <a:pt x="37154" y="48983"/>
                            <a:pt x="36967" y="49066"/>
                          </a:cubicBezTo>
                          <a:cubicBezTo>
                            <a:pt x="36425" y="48796"/>
                            <a:pt x="35884" y="48504"/>
                            <a:pt x="35405" y="48150"/>
                          </a:cubicBezTo>
                          <a:cubicBezTo>
                            <a:pt x="35446" y="48129"/>
                            <a:pt x="35509" y="48088"/>
                            <a:pt x="35571" y="48046"/>
                          </a:cubicBezTo>
                          <a:close/>
                          <a:moveTo>
                            <a:pt x="42465" y="48296"/>
                          </a:moveTo>
                          <a:cubicBezTo>
                            <a:pt x="42610" y="48442"/>
                            <a:pt x="42777" y="48587"/>
                            <a:pt x="42923" y="48712"/>
                          </a:cubicBezTo>
                          <a:cubicBezTo>
                            <a:pt x="42527" y="48879"/>
                            <a:pt x="42131" y="48983"/>
                            <a:pt x="41715" y="49066"/>
                          </a:cubicBezTo>
                          <a:cubicBezTo>
                            <a:pt x="41694" y="48942"/>
                            <a:pt x="41694" y="48837"/>
                            <a:pt x="41673" y="48712"/>
                          </a:cubicBezTo>
                          <a:cubicBezTo>
                            <a:pt x="41944" y="48587"/>
                            <a:pt x="42194" y="48442"/>
                            <a:pt x="42465" y="48296"/>
                          </a:cubicBezTo>
                          <a:close/>
                          <a:moveTo>
                            <a:pt x="47671" y="48129"/>
                          </a:moveTo>
                          <a:cubicBezTo>
                            <a:pt x="47775" y="48400"/>
                            <a:pt x="47879" y="48671"/>
                            <a:pt x="47983" y="48942"/>
                          </a:cubicBezTo>
                          <a:cubicBezTo>
                            <a:pt x="47900" y="48983"/>
                            <a:pt x="47817" y="49025"/>
                            <a:pt x="47734" y="49066"/>
                          </a:cubicBezTo>
                          <a:cubicBezTo>
                            <a:pt x="47588" y="48983"/>
                            <a:pt x="47442" y="48921"/>
                            <a:pt x="47296" y="48837"/>
                          </a:cubicBezTo>
                          <a:cubicBezTo>
                            <a:pt x="47421" y="48608"/>
                            <a:pt x="47546" y="48379"/>
                            <a:pt x="47671" y="48129"/>
                          </a:cubicBezTo>
                          <a:close/>
                          <a:moveTo>
                            <a:pt x="57480" y="44797"/>
                          </a:moveTo>
                          <a:cubicBezTo>
                            <a:pt x="57709" y="45318"/>
                            <a:pt x="58001" y="45818"/>
                            <a:pt x="58376" y="46297"/>
                          </a:cubicBezTo>
                          <a:cubicBezTo>
                            <a:pt x="58438" y="46380"/>
                            <a:pt x="58521" y="46463"/>
                            <a:pt x="58584" y="46547"/>
                          </a:cubicBezTo>
                          <a:cubicBezTo>
                            <a:pt x="58667" y="46630"/>
                            <a:pt x="58730" y="46713"/>
                            <a:pt x="58813" y="46796"/>
                          </a:cubicBezTo>
                          <a:cubicBezTo>
                            <a:pt x="59271" y="47338"/>
                            <a:pt x="59750" y="47796"/>
                            <a:pt x="60271" y="48171"/>
                          </a:cubicBezTo>
                          <a:cubicBezTo>
                            <a:pt x="59688" y="48504"/>
                            <a:pt x="59104" y="48796"/>
                            <a:pt x="58480" y="49066"/>
                          </a:cubicBezTo>
                          <a:cubicBezTo>
                            <a:pt x="57938" y="48796"/>
                            <a:pt x="57418" y="48504"/>
                            <a:pt x="56918" y="48150"/>
                          </a:cubicBezTo>
                          <a:cubicBezTo>
                            <a:pt x="57168" y="48004"/>
                            <a:pt x="57438" y="47838"/>
                            <a:pt x="57688" y="47671"/>
                          </a:cubicBezTo>
                          <a:cubicBezTo>
                            <a:pt x="58063" y="47400"/>
                            <a:pt x="58438" y="47109"/>
                            <a:pt x="58813" y="46796"/>
                          </a:cubicBezTo>
                          <a:lnTo>
                            <a:pt x="58813" y="46796"/>
                          </a:lnTo>
                          <a:cubicBezTo>
                            <a:pt x="58188" y="47296"/>
                            <a:pt x="57543" y="47734"/>
                            <a:pt x="56855" y="48108"/>
                          </a:cubicBezTo>
                          <a:cubicBezTo>
                            <a:pt x="56689" y="48004"/>
                            <a:pt x="56522" y="47859"/>
                            <a:pt x="56355" y="47734"/>
                          </a:cubicBezTo>
                          <a:cubicBezTo>
                            <a:pt x="57042" y="47400"/>
                            <a:pt x="57709" y="47047"/>
                            <a:pt x="58375" y="46672"/>
                          </a:cubicBezTo>
                          <a:lnTo>
                            <a:pt x="58375" y="46672"/>
                          </a:lnTo>
                          <a:cubicBezTo>
                            <a:pt x="57709" y="47047"/>
                            <a:pt x="57022" y="47380"/>
                            <a:pt x="56335" y="47713"/>
                          </a:cubicBezTo>
                          <a:cubicBezTo>
                            <a:pt x="56293" y="47671"/>
                            <a:pt x="56251" y="47650"/>
                            <a:pt x="56210" y="47609"/>
                          </a:cubicBezTo>
                          <a:lnTo>
                            <a:pt x="56210" y="47609"/>
                          </a:lnTo>
                          <a:cubicBezTo>
                            <a:pt x="56230" y="47650"/>
                            <a:pt x="56272" y="47671"/>
                            <a:pt x="56314" y="47713"/>
                          </a:cubicBezTo>
                          <a:cubicBezTo>
                            <a:pt x="55585" y="48067"/>
                            <a:pt x="54814" y="48379"/>
                            <a:pt x="54023" y="48650"/>
                          </a:cubicBezTo>
                          <a:cubicBezTo>
                            <a:pt x="53815" y="48525"/>
                            <a:pt x="53586" y="48358"/>
                            <a:pt x="53377" y="48213"/>
                          </a:cubicBezTo>
                          <a:cubicBezTo>
                            <a:pt x="54085" y="47796"/>
                            <a:pt x="54752" y="47317"/>
                            <a:pt x="55377" y="46817"/>
                          </a:cubicBezTo>
                          <a:cubicBezTo>
                            <a:pt x="55627" y="47088"/>
                            <a:pt x="55897" y="47359"/>
                            <a:pt x="56210" y="47609"/>
                          </a:cubicBezTo>
                          <a:cubicBezTo>
                            <a:pt x="55918" y="47359"/>
                            <a:pt x="55647" y="47088"/>
                            <a:pt x="55397" y="46796"/>
                          </a:cubicBezTo>
                          <a:cubicBezTo>
                            <a:pt x="56126" y="46172"/>
                            <a:pt x="56814" y="45505"/>
                            <a:pt x="57480" y="44797"/>
                          </a:cubicBezTo>
                          <a:close/>
                          <a:moveTo>
                            <a:pt x="69455" y="46671"/>
                          </a:moveTo>
                          <a:cubicBezTo>
                            <a:pt x="69497" y="46713"/>
                            <a:pt x="69517" y="46755"/>
                            <a:pt x="69559" y="46796"/>
                          </a:cubicBezTo>
                          <a:cubicBezTo>
                            <a:pt x="69913" y="47192"/>
                            <a:pt x="70267" y="47546"/>
                            <a:pt x="70642" y="47859"/>
                          </a:cubicBezTo>
                          <a:cubicBezTo>
                            <a:pt x="70496" y="48108"/>
                            <a:pt x="70350" y="48358"/>
                            <a:pt x="70225" y="48608"/>
                          </a:cubicBezTo>
                          <a:cubicBezTo>
                            <a:pt x="69892" y="48775"/>
                            <a:pt x="69580" y="48921"/>
                            <a:pt x="69247" y="49066"/>
                          </a:cubicBezTo>
                          <a:cubicBezTo>
                            <a:pt x="68893" y="48900"/>
                            <a:pt x="68539" y="48712"/>
                            <a:pt x="68205" y="48504"/>
                          </a:cubicBezTo>
                          <a:cubicBezTo>
                            <a:pt x="68518" y="48067"/>
                            <a:pt x="68830" y="47609"/>
                            <a:pt x="69142" y="47150"/>
                          </a:cubicBezTo>
                          <a:cubicBezTo>
                            <a:pt x="69288" y="47046"/>
                            <a:pt x="69434" y="46921"/>
                            <a:pt x="69559" y="46796"/>
                          </a:cubicBezTo>
                          <a:lnTo>
                            <a:pt x="69559" y="46796"/>
                          </a:lnTo>
                          <a:cubicBezTo>
                            <a:pt x="69434" y="46901"/>
                            <a:pt x="69309" y="47005"/>
                            <a:pt x="69163" y="47109"/>
                          </a:cubicBezTo>
                          <a:cubicBezTo>
                            <a:pt x="69267" y="46963"/>
                            <a:pt x="69351" y="46817"/>
                            <a:pt x="69455" y="46671"/>
                          </a:cubicBezTo>
                          <a:close/>
                          <a:moveTo>
                            <a:pt x="17494" y="48379"/>
                          </a:moveTo>
                          <a:cubicBezTo>
                            <a:pt x="17619" y="48463"/>
                            <a:pt x="17744" y="48546"/>
                            <a:pt x="17869" y="48608"/>
                          </a:cubicBezTo>
                          <a:cubicBezTo>
                            <a:pt x="17494" y="48754"/>
                            <a:pt x="17120" y="48921"/>
                            <a:pt x="16766" y="49087"/>
                          </a:cubicBezTo>
                          <a:cubicBezTo>
                            <a:pt x="16745" y="48983"/>
                            <a:pt x="16745" y="48879"/>
                            <a:pt x="16724" y="48775"/>
                          </a:cubicBezTo>
                          <a:cubicBezTo>
                            <a:pt x="16995" y="48650"/>
                            <a:pt x="17245" y="48525"/>
                            <a:pt x="17494" y="48379"/>
                          </a:cubicBezTo>
                          <a:close/>
                          <a:moveTo>
                            <a:pt x="23409" y="47150"/>
                          </a:moveTo>
                          <a:cubicBezTo>
                            <a:pt x="23451" y="47192"/>
                            <a:pt x="23492" y="47234"/>
                            <a:pt x="23534" y="47275"/>
                          </a:cubicBezTo>
                          <a:cubicBezTo>
                            <a:pt x="23576" y="47713"/>
                            <a:pt x="23596" y="48171"/>
                            <a:pt x="23659" y="48608"/>
                          </a:cubicBezTo>
                          <a:cubicBezTo>
                            <a:pt x="23305" y="48796"/>
                            <a:pt x="22930" y="48962"/>
                            <a:pt x="22534" y="49108"/>
                          </a:cubicBezTo>
                          <a:cubicBezTo>
                            <a:pt x="22034" y="48858"/>
                            <a:pt x="21556" y="48546"/>
                            <a:pt x="21097" y="48213"/>
                          </a:cubicBezTo>
                          <a:cubicBezTo>
                            <a:pt x="21576" y="47921"/>
                            <a:pt x="22014" y="47629"/>
                            <a:pt x="22451" y="47317"/>
                          </a:cubicBezTo>
                          <a:cubicBezTo>
                            <a:pt x="22763" y="47255"/>
                            <a:pt x="23097" y="47192"/>
                            <a:pt x="23409" y="47150"/>
                          </a:cubicBezTo>
                          <a:close/>
                          <a:moveTo>
                            <a:pt x="32218" y="47984"/>
                          </a:moveTo>
                          <a:cubicBezTo>
                            <a:pt x="32926" y="48067"/>
                            <a:pt x="33593" y="48338"/>
                            <a:pt x="34238" y="48692"/>
                          </a:cubicBezTo>
                          <a:cubicBezTo>
                            <a:pt x="33926" y="48837"/>
                            <a:pt x="33614" y="48983"/>
                            <a:pt x="33301" y="49108"/>
                          </a:cubicBezTo>
                          <a:cubicBezTo>
                            <a:pt x="32801" y="48858"/>
                            <a:pt x="32322" y="48546"/>
                            <a:pt x="31864" y="48213"/>
                          </a:cubicBezTo>
                          <a:cubicBezTo>
                            <a:pt x="31989" y="48129"/>
                            <a:pt x="32093" y="48067"/>
                            <a:pt x="32218" y="47984"/>
                          </a:cubicBezTo>
                          <a:close/>
                          <a:moveTo>
                            <a:pt x="45089" y="47796"/>
                          </a:moveTo>
                          <a:cubicBezTo>
                            <a:pt x="45109" y="48067"/>
                            <a:pt x="45151" y="48338"/>
                            <a:pt x="45172" y="48608"/>
                          </a:cubicBezTo>
                          <a:cubicBezTo>
                            <a:pt x="44818" y="48796"/>
                            <a:pt x="44443" y="48962"/>
                            <a:pt x="44068" y="49108"/>
                          </a:cubicBezTo>
                          <a:cubicBezTo>
                            <a:pt x="43902" y="49025"/>
                            <a:pt x="43714" y="48921"/>
                            <a:pt x="43568" y="48837"/>
                          </a:cubicBezTo>
                          <a:cubicBezTo>
                            <a:pt x="44006" y="48608"/>
                            <a:pt x="44443" y="48358"/>
                            <a:pt x="44839" y="48025"/>
                          </a:cubicBezTo>
                          <a:cubicBezTo>
                            <a:pt x="44922" y="47942"/>
                            <a:pt x="45005" y="47859"/>
                            <a:pt x="45089" y="47796"/>
                          </a:cubicBezTo>
                          <a:close/>
                          <a:moveTo>
                            <a:pt x="56335" y="47734"/>
                          </a:moveTo>
                          <a:cubicBezTo>
                            <a:pt x="56501" y="47879"/>
                            <a:pt x="56668" y="48004"/>
                            <a:pt x="56834" y="48129"/>
                          </a:cubicBezTo>
                          <a:cubicBezTo>
                            <a:pt x="56189" y="48504"/>
                            <a:pt x="55522" y="48837"/>
                            <a:pt x="54814" y="49108"/>
                          </a:cubicBezTo>
                          <a:cubicBezTo>
                            <a:pt x="54585" y="48983"/>
                            <a:pt x="54335" y="48858"/>
                            <a:pt x="54106" y="48712"/>
                          </a:cubicBezTo>
                          <a:cubicBezTo>
                            <a:pt x="54877" y="48421"/>
                            <a:pt x="55627" y="48088"/>
                            <a:pt x="56335" y="47734"/>
                          </a:cubicBezTo>
                          <a:close/>
                          <a:moveTo>
                            <a:pt x="68247" y="44797"/>
                          </a:moveTo>
                          <a:cubicBezTo>
                            <a:pt x="68455" y="45318"/>
                            <a:pt x="68768" y="45818"/>
                            <a:pt x="69142" y="46297"/>
                          </a:cubicBezTo>
                          <a:cubicBezTo>
                            <a:pt x="69226" y="46401"/>
                            <a:pt x="69330" y="46526"/>
                            <a:pt x="69413" y="46630"/>
                          </a:cubicBezTo>
                          <a:cubicBezTo>
                            <a:pt x="69309" y="46817"/>
                            <a:pt x="69184" y="47005"/>
                            <a:pt x="69059" y="47192"/>
                          </a:cubicBezTo>
                          <a:cubicBezTo>
                            <a:pt x="68601" y="47525"/>
                            <a:pt x="68122" y="47838"/>
                            <a:pt x="67622" y="48108"/>
                          </a:cubicBezTo>
                          <a:cubicBezTo>
                            <a:pt x="67393" y="47963"/>
                            <a:pt x="67164" y="47796"/>
                            <a:pt x="66956" y="47609"/>
                          </a:cubicBezTo>
                          <a:lnTo>
                            <a:pt x="66956" y="47609"/>
                          </a:lnTo>
                          <a:cubicBezTo>
                            <a:pt x="67164" y="47796"/>
                            <a:pt x="67372" y="47963"/>
                            <a:pt x="67601" y="48129"/>
                          </a:cubicBezTo>
                          <a:cubicBezTo>
                            <a:pt x="66956" y="48504"/>
                            <a:pt x="66289" y="48837"/>
                            <a:pt x="65581" y="49108"/>
                          </a:cubicBezTo>
                          <a:cubicBezTo>
                            <a:pt x="65352" y="48983"/>
                            <a:pt x="65144" y="48879"/>
                            <a:pt x="64915" y="48733"/>
                          </a:cubicBezTo>
                          <a:cubicBezTo>
                            <a:pt x="65435" y="48213"/>
                            <a:pt x="65935" y="47671"/>
                            <a:pt x="66414" y="47109"/>
                          </a:cubicBezTo>
                          <a:cubicBezTo>
                            <a:pt x="66602" y="47275"/>
                            <a:pt x="66768" y="47442"/>
                            <a:pt x="66956" y="47609"/>
                          </a:cubicBezTo>
                          <a:cubicBezTo>
                            <a:pt x="66768" y="47442"/>
                            <a:pt x="66602" y="47275"/>
                            <a:pt x="66435" y="47088"/>
                          </a:cubicBezTo>
                          <a:cubicBezTo>
                            <a:pt x="67060" y="46359"/>
                            <a:pt x="67664" y="45589"/>
                            <a:pt x="68247" y="44797"/>
                          </a:cubicBezTo>
                          <a:close/>
                          <a:moveTo>
                            <a:pt x="39028" y="48379"/>
                          </a:moveTo>
                          <a:cubicBezTo>
                            <a:pt x="39403" y="48650"/>
                            <a:pt x="39799" y="48879"/>
                            <a:pt x="40215" y="49087"/>
                          </a:cubicBezTo>
                          <a:cubicBezTo>
                            <a:pt x="40174" y="49108"/>
                            <a:pt x="40153" y="49108"/>
                            <a:pt x="40111" y="49129"/>
                          </a:cubicBezTo>
                          <a:cubicBezTo>
                            <a:pt x="39549" y="49066"/>
                            <a:pt x="39028" y="48900"/>
                            <a:pt x="38508" y="48650"/>
                          </a:cubicBezTo>
                          <a:cubicBezTo>
                            <a:pt x="38674" y="48567"/>
                            <a:pt x="38862" y="48463"/>
                            <a:pt x="39028" y="48379"/>
                          </a:cubicBezTo>
                          <a:close/>
                          <a:moveTo>
                            <a:pt x="41611" y="48754"/>
                          </a:moveTo>
                          <a:cubicBezTo>
                            <a:pt x="41611" y="48858"/>
                            <a:pt x="41632" y="48962"/>
                            <a:pt x="41632" y="49087"/>
                          </a:cubicBezTo>
                          <a:cubicBezTo>
                            <a:pt x="41361" y="49129"/>
                            <a:pt x="41111" y="49150"/>
                            <a:pt x="40840" y="49150"/>
                          </a:cubicBezTo>
                          <a:cubicBezTo>
                            <a:pt x="40819" y="49150"/>
                            <a:pt x="40778" y="49129"/>
                            <a:pt x="40757" y="49129"/>
                          </a:cubicBezTo>
                          <a:cubicBezTo>
                            <a:pt x="41048" y="49004"/>
                            <a:pt x="41319" y="48879"/>
                            <a:pt x="41611" y="48754"/>
                          </a:cubicBezTo>
                          <a:close/>
                          <a:moveTo>
                            <a:pt x="43485" y="48858"/>
                          </a:moveTo>
                          <a:cubicBezTo>
                            <a:pt x="43652" y="48962"/>
                            <a:pt x="43818" y="49046"/>
                            <a:pt x="43985" y="49150"/>
                          </a:cubicBezTo>
                          <a:cubicBezTo>
                            <a:pt x="43922" y="49171"/>
                            <a:pt x="43860" y="49191"/>
                            <a:pt x="43777" y="49212"/>
                          </a:cubicBezTo>
                          <a:cubicBezTo>
                            <a:pt x="43673" y="49108"/>
                            <a:pt x="43568" y="48983"/>
                            <a:pt x="43443" y="48879"/>
                          </a:cubicBezTo>
                          <a:cubicBezTo>
                            <a:pt x="43464" y="48879"/>
                            <a:pt x="43485" y="48879"/>
                            <a:pt x="43485" y="48858"/>
                          </a:cubicBezTo>
                          <a:close/>
                          <a:moveTo>
                            <a:pt x="48067" y="49191"/>
                          </a:moveTo>
                          <a:cubicBezTo>
                            <a:pt x="48067" y="49212"/>
                            <a:pt x="48067" y="49212"/>
                            <a:pt x="48088" y="49212"/>
                          </a:cubicBezTo>
                          <a:lnTo>
                            <a:pt x="48046" y="49212"/>
                          </a:lnTo>
                          <a:cubicBezTo>
                            <a:pt x="48067" y="49212"/>
                            <a:pt x="48067" y="49191"/>
                            <a:pt x="48067" y="49191"/>
                          </a:cubicBezTo>
                          <a:close/>
                          <a:moveTo>
                            <a:pt x="28261" y="48379"/>
                          </a:moveTo>
                          <a:cubicBezTo>
                            <a:pt x="28345" y="48442"/>
                            <a:pt x="28449" y="48504"/>
                            <a:pt x="28553" y="48567"/>
                          </a:cubicBezTo>
                          <a:cubicBezTo>
                            <a:pt x="28303" y="48712"/>
                            <a:pt x="28074" y="48879"/>
                            <a:pt x="27845" y="49066"/>
                          </a:cubicBezTo>
                          <a:cubicBezTo>
                            <a:pt x="27741" y="49150"/>
                            <a:pt x="27637" y="49212"/>
                            <a:pt x="27533" y="49296"/>
                          </a:cubicBezTo>
                          <a:cubicBezTo>
                            <a:pt x="27512" y="49129"/>
                            <a:pt x="27512" y="48942"/>
                            <a:pt x="27491" y="48775"/>
                          </a:cubicBezTo>
                          <a:cubicBezTo>
                            <a:pt x="27762" y="48650"/>
                            <a:pt x="28012" y="48525"/>
                            <a:pt x="28261" y="48379"/>
                          </a:cubicBezTo>
                          <a:close/>
                          <a:moveTo>
                            <a:pt x="46130" y="48171"/>
                          </a:moveTo>
                          <a:cubicBezTo>
                            <a:pt x="46442" y="48421"/>
                            <a:pt x="46776" y="48629"/>
                            <a:pt x="47109" y="48817"/>
                          </a:cubicBezTo>
                          <a:cubicBezTo>
                            <a:pt x="47005" y="48983"/>
                            <a:pt x="46880" y="49129"/>
                            <a:pt x="46755" y="49296"/>
                          </a:cubicBezTo>
                          <a:cubicBezTo>
                            <a:pt x="46546" y="48921"/>
                            <a:pt x="46317" y="48546"/>
                            <a:pt x="46088" y="48192"/>
                          </a:cubicBezTo>
                          <a:cubicBezTo>
                            <a:pt x="46109" y="48192"/>
                            <a:pt x="46109" y="48171"/>
                            <a:pt x="46130" y="48171"/>
                          </a:cubicBezTo>
                          <a:close/>
                          <a:moveTo>
                            <a:pt x="48421" y="49046"/>
                          </a:moveTo>
                          <a:cubicBezTo>
                            <a:pt x="48400" y="49150"/>
                            <a:pt x="48379" y="49233"/>
                            <a:pt x="48358" y="49316"/>
                          </a:cubicBezTo>
                          <a:cubicBezTo>
                            <a:pt x="48337" y="49254"/>
                            <a:pt x="48317" y="49171"/>
                            <a:pt x="48296" y="49108"/>
                          </a:cubicBezTo>
                          <a:cubicBezTo>
                            <a:pt x="48337" y="49087"/>
                            <a:pt x="48379" y="49066"/>
                            <a:pt x="48421" y="49046"/>
                          </a:cubicBezTo>
                          <a:close/>
                          <a:moveTo>
                            <a:pt x="53336" y="48233"/>
                          </a:moveTo>
                          <a:cubicBezTo>
                            <a:pt x="53544" y="48379"/>
                            <a:pt x="53752" y="48546"/>
                            <a:pt x="53960" y="48671"/>
                          </a:cubicBezTo>
                          <a:cubicBezTo>
                            <a:pt x="53586" y="48817"/>
                            <a:pt x="53211" y="48942"/>
                            <a:pt x="52836" y="49066"/>
                          </a:cubicBezTo>
                          <a:cubicBezTo>
                            <a:pt x="52523" y="49150"/>
                            <a:pt x="52232" y="49233"/>
                            <a:pt x="51940" y="49316"/>
                          </a:cubicBezTo>
                          <a:cubicBezTo>
                            <a:pt x="51795" y="49254"/>
                            <a:pt x="51649" y="49191"/>
                            <a:pt x="51524" y="49129"/>
                          </a:cubicBezTo>
                          <a:cubicBezTo>
                            <a:pt x="52169" y="48858"/>
                            <a:pt x="52773" y="48567"/>
                            <a:pt x="53336" y="48233"/>
                          </a:cubicBezTo>
                          <a:close/>
                          <a:moveTo>
                            <a:pt x="69976" y="49025"/>
                          </a:moveTo>
                          <a:lnTo>
                            <a:pt x="69976" y="49025"/>
                          </a:lnTo>
                          <a:cubicBezTo>
                            <a:pt x="69913" y="49129"/>
                            <a:pt x="69871" y="49212"/>
                            <a:pt x="69809" y="49316"/>
                          </a:cubicBezTo>
                          <a:cubicBezTo>
                            <a:pt x="69726" y="49275"/>
                            <a:pt x="69642" y="49233"/>
                            <a:pt x="69559" y="49212"/>
                          </a:cubicBezTo>
                          <a:cubicBezTo>
                            <a:pt x="69705" y="49150"/>
                            <a:pt x="69830" y="49087"/>
                            <a:pt x="69976" y="49025"/>
                          </a:cubicBezTo>
                          <a:close/>
                          <a:moveTo>
                            <a:pt x="72079" y="48858"/>
                          </a:moveTo>
                          <a:cubicBezTo>
                            <a:pt x="72225" y="48942"/>
                            <a:pt x="72350" y="49025"/>
                            <a:pt x="72495" y="49087"/>
                          </a:cubicBezTo>
                          <a:cubicBezTo>
                            <a:pt x="72287" y="49171"/>
                            <a:pt x="72079" y="49254"/>
                            <a:pt x="71871" y="49337"/>
                          </a:cubicBezTo>
                          <a:cubicBezTo>
                            <a:pt x="71933" y="49171"/>
                            <a:pt x="72016" y="49025"/>
                            <a:pt x="72079" y="48858"/>
                          </a:cubicBezTo>
                          <a:close/>
                          <a:moveTo>
                            <a:pt x="16536" y="48879"/>
                          </a:moveTo>
                          <a:cubicBezTo>
                            <a:pt x="16536" y="48962"/>
                            <a:pt x="16557" y="49066"/>
                            <a:pt x="16557" y="49171"/>
                          </a:cubicBezTo>
                          <a:cubicBezTo>
                            <a:pt x="16412" y="49233"/>
                            <a:pt x="16287" y="49296"/>
                            <a:pt x="16141" y="49358"/>
                          </a:cubicBezTo>
                          <a:cubicBezTo>
                            <a:pt x="16016" y="49316"/>
                            <a:pt x="15891" y="49254"/>
                            <a:pt x="15766" y="49212"/>
                          </a:cubicBezTo>
                          <a:cubicBezTo>
                            <a:pt x="16016" y="49108"/>
                            <a:pt x="16287" y="48983"/>
                            <a:pt x="16536" y="48879"/>
                          </a:cubicBezTo>
                          <a:close/>
                          <a:moveTo>
                            <a:pt x="47255" y="48900"/>
                          </a:moveTo>
                          <a:cubicBezTo>
                            <a:pt x="47380" y="48983"/>
                            <a:pt x="47504" y="49046"/>
                            <a:pt x="47629" y="49108"/>
                          </a:cubicBezTo>
                          <a:cubicBezTo>
                            <a:pt x="47400" y="49191"/>
                            <a:pt x="47192" y="49275"/>
                            <a:pt x="46963" y="49358"/>
                          </a:cubicBezTo>
                          <a:cubicBezTo>
                            <a:pt x="47067" y="49212"/>
                            <a:pt x="47171" y="49066"/>
                            <a:pt x="47255" y="48900"/>
                          </a:cubicBezTo>
                          <a:close/>
                          <a:moveTo>
                            <a:pt x="24679" y="48233"/>
                          </a:moveTo>
                          <a:lnTo>
                            <a:pt x="24679" y="48233"/>
                          </a:lnTo>
                          <a:cubicBezTo>
                            <a:pt x="24888" y="48379"/>
                            <a:pt x="25096" y="48525"/>
                            <a:pt x="25325" y="48671"/>
                          </a:cubicBezTo>
                          <a:cubicBezTo>
                            <a:pt x="25242" y="48817"/>
                            <a:pt x="25158" y="48962"/>
                            <a:pt x="25075" y="49129"/>
                          </a:cubicBezTo>
                          <a:cubicBezTo>
                            <a:pt x="25179" y="48983"/>
                            <a:pt x="25262" y="48837"/>
                            <a:pt x="25367" y="48692"/>
                          </a:cubicBezTo>
                          <a:cubicBezTo>
                            <a:pt x="25617" y="48837"/>
                            <a:pt x="25846" y="48983"/>
                            <a:pt x="26096" y="49108"/>
                          </a:cubicBezTo>
                          <a:cubicBezTo>
                            <a:pt x="25804" y="49233"/>
                            <a:pt x="25492" y="49337"/>
                            <a:pt x="25179" y="49441"/>
                          </a:cubicBezTo>
                          <a:cubicBezTo>
                            <a:pt x="25138" y="49358"/>
                            <a:pt x="25096" y="49275"/>
                            <a:pt x="25054" y="49191"/>
                          </a:cubicBezTo>
                          <a:cubicBezTo>
                            <a:pt x="25054" y="49171"/>
                            <a:pt x="25074" y="49151"/>
                            <a:pt x="25075" y="49130"/>
                          </a:cubicBezTo>
                          <a:lnTo>
                            <a:pt x="25075" y="49130"/>
                          </a:lnTo>
                          <a:cubicBezTo>
                            <a:pt x="25074" y="49151"/>
                            <a:pt x="25054" y="49171"/>
                            <a:pt x="25054" y="49171"/>
                          </a:cubicBezTo>
                          <a:cubicBezTo>
                            <a:pt x="24929" y="48858"/>
                            <a:pt x="24804" y="48546"/>
                            <a:pt x="24679" y="48233"/>
                          </a:cubicBezTo>
                          <a:close/>
                          <a:moveTo>
                            <a:pt x="26824" y="49087"/>
                          </a:moveTo>
                          <a:cubicBezTo>
                            <a:pt x="26929" y="49191"/>
                            <a:pt x="27012" y="49316"/>
                            <a:pt x="27095" y="49441"/>
                          </a:cubicBezTo>
                          <a:cubicBezTo>
                            <a:pt x="26908" y="49358"/>
                            <a:pt x="26720" y="49296"/>
                            <a:pt x="26533" y="49212"/>
                          </a:cubicBezTo>
                          <a:cubicBezTo>
                            <a:pt x="26637" y="49171"/>
                            <a:pt x="26741" y="49129"/>
                            <a:pt x="26824" y="49087"/>
                          </a:cubicBezTo>
                          <a:close/>
                          <a:moveTo>
                            <a:pt x="37841" y="48962"/>
                          </a:moveTo>
                          <a:cubicBezTo>
                            <a:pt x="37925" y="49004"/>
                            <a:pt x="37987" y="49025"/>
                            <a:pt x="38070" y="49066"/>
                          </a:cubicBezTo>
                          <a:cubicBezTo>
                            <a:pt x="38070" y="49191"/>
                            <a:pt x="38091" y="49316"/>
                            <a:pt x="38112" y="49441"/>
                          </a:cubicBezTo>
                          <a:cubicBezTo>
                            <a:pt x="37841" y="49358"/>
                            <a:pt x="37571" y="49275"/>
                            <a:pt x="37300" y="49191"/>
                          </a:cubicBezTo>
                          <a:cubicBezTo>
                            <a:pt x="37487" y="49129"/>
                            <a:pt x="37675" y="49046"/>
                            <a:pt x="37841" y="48962"/>
                          </a:cubicBezTo>
                          <a:close/>
                          <a:moveTo>
                            <a:pt x="38258" y="48796"/>
                          </a:moveTo>
                          <a:cubicBezTo>
                            <a:pt x="38466" y="48900"/>
                            <a:pt x="38695" y="48983"/>
                            <a:pt x="38945" y="49066"/>
                          </a:cubicBezTo>
                          <a:cubicBezTo>
                            <a:pt x="39216" y="49150"/>
                            <a:pt x="39466" y="49233"/>
                            <a:pt x="39736" y="49275"/>
                          </a:cubicBezTo>
                          <a:cubicBezTo>
                            <a:pt x="39591" y="49337"/>
                            <a:pt x="39445" y="49379"/>
                            <a:pt x="39278" y="49441"/>
                          </a:cubicBezTo>
                          <a:cubicBezTo>
                            <a:pt x="38945" y="49296"/>
                            <a:pt x="38612" y="49150"/>
                            <a:pt x="38279" y="49004"/>
                          </a:cubicBezTo>
                          <a:cubicBezTo>
                            <a:pt x="38258" y="48921"/>
                            <a:pt x="38258" y="48858"/>
                            <a:pt x="38258" y="48796"/>
                          </a:cubicBezTo>
                          <a:close/>
                          <a:moveTo>
                            <a:pt x="60541" y="48379"/>
                          </a:moveTo>
                          <a:cubicBezTo>
                            <a:pt x="60604" y="48421"/>
                            <a:pt x="60687" y="48463"/>
                            <a:pt x="60750" y="48504"/>
                          </a:cubicBezTo>
                          <a:cubicBezTo>
                            <a:pt x="60312" y="48837"/>
                            <a:pt x="59854" y="49150"/>
                            <a:pt x="59396" y="49441"/>
                          </a:cubicBezTo>
                          <a:cubicBezTo>
                            <a:pt x="59209" y="49379"/>
                            <a:pt x="59000" y="49296"/>
                            <a:pt x="58813" y="49212"/>
                          </a:cubicBezTo>
                          <a:cubicBezTo>
                            <a:pt x="59396" y="48962"/>
                            <a:pt x="59979" y="48692"/>
                            <a:pt x="60541" y="48379"/>
                          </a:cubicBezTo>
                          <a:close/>
                          <a:moveTo>
                            <a:pt x="34926" y="48421"/>
                          </a:moveTo>
                          <a:cubicBezTo>
                            <a:pt x="35550" y="48692"/>
                            <a:pt x="36175" y="48921"/>
                            <a:pt x="36800" y="49129"/>
                          </a:cubicBezTo>
                          <a:cubicBezTo>
                            <a:pt x="36508" y="49254"/>
                            <a:pt x="36196" y="49358"/>
                            <a:pt x="35884" y="49462"/>
                          </a:cubicBezTo>
                          <a:cubicBezTo>
                            <a:pt x="35550" y="49108"/>
                            <a:pt x="35196" y="48775"/>
                            <a:pt x="34780" y="48504"/>
                          </a:cubicBezTo>
                          <a:cubicBezTo>
                            <a:pt x="34822" y="48483"/>
                            <a:pt x="34884" y="48442"/>
                            <a:pt x="34926" y="48421"/>
                          </a:cubicBezTo>
                          <a:close/>
                          <a:moveTo>
                            <a:pt x="27283" y="48879"/>
                          </a:moveTo>
                          <a:cubicBezTo>
                            <a:pt x="27303" y="49066"/>
                            <a:pt x="27324" y="49254"/>
                            <a:pt x="27345" y="49462"/>
                          </a:cubicBezTo>
                          <a:cubicBezTo>
                            <a:pt x="27345" y="49462"/>
                            <a:pt x="27324" y="49483"/>
                            <a:pt x="27324" y="49483"/>
                          </a:cubicBezTo>
                          <a:cubicBezTo>
                            <a:pt x="27199" y="49337"/>
                            <a:pt x="27074" y="49191"/>
                            <a:pt x="26949" y="49025"/>
                          </a:cubicBezTo>
                          <a:cubicBezTo>
                            <a:pt x="27054" y="48983"/>
                            <a:pt x="27178" y="48921"/>
                            <a:pt x="27283" y="48879"/>
                          </a:cubicBezTo>
                          <a:close/>
                          <a:moveTo>
                            <a:pt x="48775" y="48900"/>
                          </a:moveTo>
                          <a:cubicBezTo>
                            <a:pt x="48796" y="49108"/>
                            <a:pt x="48816" y="49316"/>
                            <a:pt x="48816" y="49504"/>
                          </a:cubicBezTo>
                          <a:cubicBezTo>
                            <a:pt x="48733" y="49483"/>
                            <a:pt x="48650" y="49441"/>
                            <a:pt x="48546" y="49421"/>
                          </a:cubicBezTo>
                          <a:cubicBezTo>
                            <a:pt x="48587" y="49254"/>
                            <a:pt x="48629" y="49108"/>
                            <a:pt x="48671" y="48942"/>
                          </a:cubicBezTo>
                          <a:cubicBezTo>
                            <a:pt x="48712" y="48921"/>
                            <a:pt x="48733" y="48900"/>
                            <a:pt x="48775" y="48900"/>
                          </a:cubicBezTo>
                          <a:close/>
                          <a:moveTo>
                            <a:pt x="9227" y="46817"/>
                          </a:moveTo>
                          <a:cubicBezTo>
                            <a:pt x="9227" y="46942"/>
                            <a:pt x="9227" y="47088"/>
                            <a:pt x="9227" y="47234"/>
                          </a:cubicBezTo>
                          <a:cubicBezTo>
                            <a:pt x="9143" y="47150"/>
                            <a:pt x="9081" y="47067"/>
                            <a:pt x="8998" y="47005"/>
                          </a:cubicBezTo>
                          <a:lnTo>
                            <a:pt x="8998" y="47005"/>
                          </a:lnTo>
                          <a:cubicBezTo>
                            <a:pt x="9081" y="47088"/>
                            <a:pt x="9143" y="47192"/>
                            <a:pt x="9227" y="47275"/>
                          </a:cubicBezTo>
                          <a:cubicBezTo>
                            <a:pt x="9247" y="48025"/>
                            <a:pt x="9310" y="48775"/>
                            <a:pt x="9414" y="49525"/>
                          </a:cubicBezTo>
                          <a:cubicBezTo>
                            <a:pt x="8706" y="49254"/>
                            <a:pt x="8060" y="48921"/>
                            <a:pt x="7436" y="48525"/>
                          </a:cubicBezTo>
                          <a:cubicBezTo>
                            <a:pt x="7935" y="48004"/>
                            <a:pt x="8456" y="47505"/>
                            <a:pt x="8998" y="47005"/>
                          </a:cubicBezTo>
                          <a:cubicBezTo>
                            <a:pt x="9081" y="46942"/>
                            <a:pt x="9143" y="46880"/>
                            <a:pt x="9227" y="46817"/>
                          </a:cubicBezTo>
                          <a:close/>
                          <a:moveTo>
                            <a:pt x="20077" y="48754"/>
                          </a:moveTo>
                          <a:cubicBezTo>
                            <a:pt x="20119" y="49004"/>
                            <a:pt x="20139" y="49254"/>
                            <a:pt x="20181" y="49525"/>
                          </a:cubicBezTo>
                          <a:cubicBezTo>
                            <a:pt x="19848" y="49400"/>
                            <a:pt x="19535" y="49275"/>
                            <a:pt x="19244" y="49129"/>
                          </a:cubicBezTo>
                          <a:cubicBezTo>
                            <a:pt x="19535" y="49004"/>
                            <a:pt x="19806" y="48879"/>
                            <a:pt x="20077" y="48754"/>
                          </a:cubicBezTo>
                          <a:close/>
                          <a:moveTo>
                            <a:pt x="30844" y="48754"/>
                          </a:moveTo>
                          <a:cubicBezTo>
                            <a:pt x="30865" y="49004"/>
                            <a:pt x="30906" y="49254"/>
                            <a:pt x="30927" y="49504"/>
                          </a:cubicBezTo>
                          <a:cubicBezTo>
                            <a:pt x="30927" y="49504"/>
                            <a:pt x="30927" y="49504"/>
                            <a:pt x="30927" y="49525"/>
                          </a:cubicBezTo>
                          <a:cubicBezTo>
                            <a:pt x="30615" y="49400"/>
                            <a:pt x="30302" y="49275"/>
                            <a:pt x="30011" y="49129"/>
                          </a:cubicBezTo>
                          <a:cubicBezTo>
                            <a:pt x="30094" y="49087"/>
                            <a:pt x="30198" y="49046"/>
                            <a:pt x="30302" y="49004"/>
                          </a:cubicBezTo>
                          <a:cubicBezTo>
                            <a:pt x="30511" y="49171"/>
                            <a:pt x="30719" y="49337"/>
                            <a:pt x="30927" y="49504"/>
                          </a:cubicBezTo>
                          <a:cubicBezTo>
                            <a:pt x="30719" y="49337"/>
                            <a:pt x="30511" y="49171"/>
                            <a:pt x="30302" y="48983"/>
                          </a:cubicBezTo>
                          <a:cubicBezTo>
                            <a:pt x="30490" y="48921"/>
                            <a:pt x="30677" y="48837"/>
                            <a:pt x="30844" y="48754"/>
                          </a:cubicBezTo>
                          <a:close/>
                          <a:moveTo>
                            <a:pt x="41673" y="49379"/>
                          </a:moveTo>
                          <a:cubicBezTo>
                            <a:pt x="41673" y="49421"/>
                            <a:pt x="41694" y="49462"/>
                            <a:pt x="41694" y="49525"/>
                          </a:cubicBezTo>
                          <a:cubicBezTo>
                            <a:pt x="41590" y="49483"/>
                            <a:pt x="41486" y="49441"/>
                            <a:pt x="41382" y="49400"/>
                          </a:cubicBezTo>
                          <a:cubicBezTo>
                            <a:pt x="41486" y="49400"/>
                            <a:pt x="41569" y="49379"/>
                            <a:pt x="41673" y="49379"/>
                          </a:cubicBezTo>
                          <a:close/>
                          <a:moveTo>
                            <a:pt x="5457" y="47296"/>
                          </a:moveTo>
                          <a:cubicBezTo>
                            <a:pt x="5520" y="47359"/>
                            <a:pt x="5603" y="47421"/>
                            <a:pt x="5665" y="47484"/>
                          </a:cubicBezTo>
                          <a:cubicBezTo>
                            <a:pt x="5686" y="48171"/>
                            <a:pt x="5749" y="48858"/>
                            <a:pt x="5853" y="49545"/>
                          </a:cubicBezTo>
                          <a:cubicBezTo>
                            <a:pt x="5311" y="49337"/>
                            <a:pt x="4791" y="49129"/>
                            <a:pt x="4291" y="48858"/>
                          </a:cubicBezTo>
                          <a:cubicBezTo>
                            <a:pt x="4666" y="48338"/>
                            <a:pt x="5061" y="47796"/>
                            <a:pt x="5457" y="47296"/>
                          </a:cubicBezTo>
                          <a:close/>
                          <a:moveTo>
                            <a:pt x="16578" y="49296"/>
                          </a:moveTo>
                          <a:cubicBezTo>
                            <a:pt x="16578" y="49379"/>
                            <a:pt x="16599" y="49462"/>
                            <a:pt x="16599" y="49545"/>
                          </a:cubicBezTo>
                          <a:cubicBezTo>
                            <a:pt x="16516" y="49504"/>
                            <a:pt x="16412" y="49462"/>
                            <a:pt x="16307" y="49421"/>
                          </a:cubicBezTo>
                          <a:cubicBezTo>
                            <a:pt x="16391" y="49379"/>
                            <a:pt x="16495" y="49337"/>
                            <a:pt x="16578" y="49296"/>
                          </a:cubicBezTo>
                          <a:close/>
                          <a:moveTo>
                            <a:pt x="24908" y="49504"/>
                          </a:moveTo>
                          <a:cubicBezTo>
                            <a:pt x="24929" y="49504"/>
                            <a:pt x="24929" y="49525"/>
                            <a:pt x="24929" y="49545"/>
                          </a:cubicBezTo>
                          <a:lnTo>
                            <a:pt x="24888" y="49545"/>
                          </a:lnTo>
                          <a:cubicBezTo>
                            <a:pt x="24908" y="49525"/>
                            <a:pt x="24908" y="49504"/>
                            <a:pt x="24908" y="49504"/>
                          </a:cubicBezTo>
                          <a:close/>
                          <a:moveTo>
                            <a:pt x="38023" y="49496"/>
                          </a:moveTo>
                          <a:cubicBezTo>
                            <a:pt x="38059" y="49505"/>
                            <a:pt x="38102" y="49509"/>
                            <a:pt x="38133" y="49525"/>
                          </a:cubicBezTo>
                          <a:cubicBezTo>
                            <a:pt x="38133" y="49525"/>
                            <a:pt x="38133" y="49525"/>
                            <a:pt x="38133" y="49545"/>
                          </a:cubicBezTo>
                          <a:cubicBezTo>
                            <a:pt x="38100" y="49529"/>
                            <a:pt x="38066" y="49512"/>
                            <a:pt x="38023" y="49496"/>
                          </a:cubicBezTo>
                          <a:close/>
                          <a:moveTo>
                            <a:pt x="38279" y="49171"/>
                          </a:moveTo>
                          <a:cubicBezTo>
                            <a:pt x="38529" y="49296"/>
                            <a:pt x="38758" y="49421"/>
                            <a:pt x="38987" y="49545"/>
                          </a:cubicBezTo>
                          <a:cubicBezTo>
                            <a:pt x="38924" y="49566"/>
                            <a:pt x="38862" y="49587"/>
                            <a:pt x="38799" y="49608"/>
                          </a:cubicBezTo>
                          <a:cubicBezTo>
                            <a:pt x="38633" y="49566"/>
                            <a:pt x="38487" y="49525"/>
                            <a:pt x="38320" y="49483"/>
                          </a:cubicBezTo>
                          <a:cubicBezTo>
                            <a:pt x="38320" y="49379"/>
                            <a:pt x="38299" y="49275"/>
                            <a:pt x="38279" y="49171"/>
                          </a:cubicBezTo>
                          <a:close/>
                          <a:moveTo>
                            <a:pt x="23659" y="48692"/>
                          </a:moveTo>
                          <a:cubicBezTo>
                            <a:pt x="23659" y="48692"/>
                            <a:pt x="23659" y="48712"/>
                            <a:pt x="23680" y="48712"/>
                          </a:cubicBezTo>
                          <a:cubicBezTo>
                            <a:pt x="23701" y="48942"/>
                            <a:pt x="23742" y="49171"/>
                            <a:pt x="23784" y="49400"/>
                          </a:cubicBezTo>
                          <a:cubicBezTo>
                            <a:pt x="23784" y="49483"/>
                            <a:pt x="23763" y="49566"/>
                            <a:pt x="23763" y="49650"/>
                          </a:cubicBezTo>
                          <a:cubicBezTo>
                            <a:pt x="23367" y="49504"/>
                            <a:pt x="22992" y="49337"/>
                            <a:pt x="22638" y="49150"/>
                          </a:cubicBezTo>
                          <a:cubicBezTo>
                            <a:pt x="22992" y="49004"/>
                            <a:pt x="23326" y="48858"/>
                            <a:pt x="23659" y="48692"/>
                          </a:cubicBezTo>
                          <a:close/>
                          <a:moveTo>
                            <a:pt x="64873" y="48775"/>
                          </a:moveTo>
                          <a:cubicBezTo>
                            <a:pt x="65081" y="48900"/>
                            <a:pt x="65290" y="49025"/>
                            <a:pt x="65498" y="49150"/>
                          </a:cubicBezTo>
                          <a:cubicBezTo>
                            <a:pt x="64998" y="49337"/>
                            <a:pt x="64498" y="49504"/>
                            <a:pt x="63978" y="49650"/>
                          </a:cubicBezTo>
                          <a:cubicBezTo>
                            <a:pt x="64269" y="49379"/>
                            <a:pt x="64582" y="49087"/>
                            <a:pt x="64873" y="48775"/>
                          </a:cubicBezTo>
                          <a:close/>
                          <a:moveTo>
                            <a:pt x="5894" y="47713"/>
                          </a:moveTo>
                          <a:lnTo>
                            <a:pt x="5894" y="47713"/>
                          </a:lnTo>
                          <a:cubicBezTo>
                            <a:pt x="6290" y="48067"/>
                            <a:pt x="6707" y="48379"/>
                            <a:pt x="7144" y="48650"/>
                          </a:cubicBezTo>
                          <a:cubicBezTo>
                            <a:pt x="6832" y="48983"/>
                            <a:pt x="6519" y="49316"/>
                            <a:pt x="6228" y="49670"/>
                          </a:cubicBezTo>
                          <a:cubicBezTo>
                            <a:pt x="6165" y="49650"/>
                            <a:pt x="6103" y="49629"/>
                            <a:pt x="6061" y="49608"/>
                          </a:cubicBezTo>
                          <a:cubicBezTo>
                            <a:pt x="5978" y="48983"/>
                            <a:pt x="5936" y="48338"/>
                            <a:pt x="5894" y="47713"/>
                          </a:cubicBezTo>
                          <a:close/>
                          <a:moveTo>
                            <a:pt x="12809" y="47692"/>
                          </a:moveTo>
                          <a:cubicBezTo>
                            <a:pt x="12829" y="48025"/>
                            <a:pt x="12871" y="48379"/>
                            <a:pt x="12913" y="48712"/>
                          </a:cubicBezTo>
                          <a:cubicBezTo>
                            <a:pt x="12954" y="49046"/>
                            <a:pt x="13017" y="49358"/>
                            <a:pt x="13079" y="49670"/>
                          </a:cubicBezTo>
                          <a:cubicBezTo>
                            <a:pt x="12413" y="49441"/>
                            <a:pt x="11788" y="49150"/>
                            <a:pt x="11205" y="48796"/>
                          </a:cubicBezTo>
                          <a:cubicBezTo>
                            <a:pt x="11726" y="48400"/>
                            <a:pt x="12267" y="48046"/>
                            <a:pt x="12809" y="47692"/>
                          </a:cubicBezTo>
                          <a:close/>
                          <a:moveTo>
                            <a:pt x="17973" y="48692"/>
                          </a:moveTo>
                          <a:cubicBezTo>
                            <a:pt x="18203" y="48837"/>
                            <a:pt x="18452" y="48962"/>
                            <a:pt x="18682" y="49087"/>
                          </a:cubicBezTo>
                          <a:cubicBezTo>
                            <a:pt x="18161" y="49316"/>
                            <a:pt x="17599" y="49504"/>
                            <a:pt x="17036" y="49670"/>
                          </a:cubicBezTo>
                          <a:cubicBezTo>
                            <a:pt x="16953" y="49650"/>
                            <a:pt x="16891" y="49629"/>
                            <a:pt x="16807" y="49608"/>
                          </a:cubicBezTo>
                          <a:cubicBezTo>
                            <a:pt x="16807" y="49483"/>
                            <a:pt x="16786" y="49337"/>
                            <a:pt x="16766" y="49212"/>
                          </a:cubicBezTo>
                          <a:cubicBezTo>
                            <a:pt x="17161" y="49025"/>
                            <a:pt x="17578" y="48858"/>
                            <a:pt x="17973" y="48692"/>
                          </a:cubicBezTo>
                          <a:close/>
                          <a:moveTo>
                            <a:pt x="23805" y="49483"/>
                          </a:moveTo>
                          <a:cubicBezTo>
                            <a:pt x="23805" y="49545"/>
                            <a:pt x="23826" y="49608"/>
                            <a:pt x="23826" y="49670"/>
                          </a:cubicBezTo>
                          <a:cubicBezTo>
                            <a:pt x="23826" y="49670"/>
                            <a:pt x="23805" y="49650"/>
                            <a:pt x="23784" y="49650"/>
                          </a:cubicBezTo>
                          <a:cubicBezTo>
                            <a:pt x="23784" y="49587"/>
                            <a:pt x="23805" y="49545"/>
                            <a:pt x="23805" y="49483"/>
                          </a:cubicBezTo>
                          <a:close/>
                          <a:moveTo>
                            <a:pt x="28949" y="48817"/>
                          </a:moveTo>
                          <a:cubicBezTo>
                            <a:pt x="29115" y="48921"/>
                            <a:pt x="29282" y="49004"/>
                            <a:pt x="29448" y="49087"/>
                          </a:cubicBezTo>
                          <a:cubicBezTo>
                            <a:pt x="28907" y="49316"/>
                            <a:pt x="28366" y="49504"/>
                            <a:pt x="27803" y="49670"/>
                          </a:cubicBezTo>
                          <a:cubicBezTo>
                            <a:pt x="27741" y="49670"/>
                            <a:pt x="27699" y="49650"/>
                            <a:pt x="27657" y="49629"/>
                          </a:cubicBezTo>
                          <a:cubicBezTo>
                            <a:pt x="28053" y="49337"/>
                            <a:pt x="28490" y="49066"/>
                            <a:pt x="28949" y="48817"/>
                          </a:cubicBezTo>
                          <a:close/>
                          <a:moveTo>
                            <a:pt x="34322" y="48733"/>
                          </a:moveTo>
                          <a:cubicBezTo>
                            <a:pt x="34363" y="48775"/>
                            <a:pt x="34405" y="48796"/>
                            <a:pt x="34447" y="48817"/>
                          </a:cubicBezTo>
                          <a:cubicBezTo>
                            <a:pt x="34488" y="49108"/>
                            <a:pt x="34551" y="49379"/>
                            <a:pt x="34592" y="49670"/>
                          </a:cubicBezTo>
                          <a:cubicBezTo>
                            <a:pt x="34176" y="49525"/>
                            <a:pt x="33780" y="49358"/>
                            <a:pt x="33405" y="49150"/>
                          </a:cubicBezTo>
                          <a:cubicBezTo>
                            <a:pt x="33697" y="49025"/>
                            <a:pt x="34009" y="48879"/>
                            <a:pt x="34322" y="48733"/>
                          </a:cubicBezTo>
                          <a:close/>
                          <a:moveTo>
                            <a:pt x="38341" y="49587"/>
                          </a:moveTo>
                          <a:cubicBezTo>
                            <a:pt x="38424" y="49608"/>
                            <a:pt x="38529" y="49629"/>
                            <a:pt x="38612" y="49650"/>
                          </a:cubicBezTo>
                          <a:cubicBezTo>
                            <a:pt x="38591" y="49670"/>
                            <a:pt x="38570" y="49670"/>
                            <a:pt x="38549" y="49670"/>
                          </a:cubicBezTo>
                          <a:cubicBezTo>
                            <a:pt x="38487" y="49650"/>
                            <a:pt x="38404" y="49629"/>
                            <a:pt x="38341" y="49608"/>
                          </a:cubicBezTo>
                          <a:cubicBezTo>
                            <a:pt x="38341" y="49608"/>
                            <a:pt x="38341" y="49587"/>
                            <a:pt x="38341" y="49587"/>
                          </a:cubicBezTo>
                          <a:close/>
                          <a:moveTo>
                            <a:pt x="45193" y="48692"/>
                          </a:moveTo>
                          <a:cubicBezTo>
                            <a:pt x="45193" y="48692"/>
                            <a:pt x="45193" y="48712"/>
                            <a:pt x="45193" y="48712"/>
                          </a:cubicBezTo>
                          <a:cubicBezTo>
                            <a:pt x="45234" y="49046"/>
                            <a:pt x="45297" y="49358"/>
                            <a:pt x="45359" y="49670"/>
                          </a:cubicBezTo>
                          <a:cubicBezTo>
                            <a:pt x="44943" y="49525"/>
                            <a:pt x="44547" y="49358"/>
                            <a:pt x="44152" y="49150"/>
                          </a:cubicBezTo>
                          <a:cubicBezTo>
                            <a:pt x="44506" y="49004"/>
                            <a:pt x="44839" y="48858"/>
                            <a:pt x="45193" y="48692"/>
                          </a:cubicBezTo>
                          <a:close/>
                          <a:moveTo>
                            <a:pt x="49774" y="48379"/>
                          </a:moveTo>
                          <a:cubicBezTo>
                            <a:pt x="50170" y="48650"/>
                            <a:pt x="50566" y="48879"/>
                            <a:pt x="50962" y="49087"/>
                          </a:cubicBezTo>
                          <a:cubicBezTo>
                            <a:pt x="50441" y="49316"/>
                            <a:pt x="49879" y="49504"/>
                            <a:pt x="49316" y="49670"/>
                          </a:cubicBezTo>
                          <a:cubicBezTo>
                            <a:pt x="49171" y="49629"/>
                            <a:pt x="49046" y="49587"/>
                            <a:pt x="48921" y="49545"/>
                          </a:cubicBezTo>
                          <a:cubicBezTo>
                            <a:pt x="48900" y="49316"/>
                            <a:pt x="48900" y="49087"/>
                            <a:pt x="48879" y="48837"/>
                          </a:cubicBezTo>
                          <a:cubicBezTo>
                            <a:pt x="49171" y="48692"/>
                            <a:pt x="49483" y="48546"/>
                            <a:pt x="49774" y="48379"/>
                          </a:cubicBezTo>
                          <a:close/>
                          <a:moveTo>
                            <a:pt x="60937" y="48650"/>
                          </a:moveTo>
                          <a:cubicBezTo>
                            <a:pt x="61208" y="48796"/>
                            <a:pt x="61458" y="48962"/>
                            <a:pt x="61728" y="49087"/>
                          </a:cubicBezTo>
                          <a:cubicBezTo>
                            <a:pt x="61187" y="49316"/>
                            <a:pt x="60646" y="49504"/>
                            <a:pt x="60083" y="49670"/>
                          </a:cubicBezTo>
                          <a:cubicBezTo>
                            <a:pt x="59917" y="49629"/>
                            <a:pt x="59750" y="49566"/>
                            <a:pt x="59604" y="49525"/>
                          </a:cubicBezTo>
                          <a:cubicBezTo>
                            <a:pt x="60062" y="49233"/>
                            <a:pt x="60500" y="48942"/>
                            <a:pt x="60937" y="48650"/>
                          </a:cubicBezTo>
                          <a:close/>
                          <a:moveTo>
                            <a:pt x="71308" y="48379"/>
                          </a:moveTo>
                          <a:cubicBezTo>
                            <a:pt x="71537" y="48546"/>
                            <a:pt x="71787" y="48712"/>
                            <a:pt x="72037" y="48858"/>
                          </a:cubicBezTo>
                          <a:cubicBezTo>
                            <a:pt x="71975" y="49025"/>
                            <a:pt x="71891" y="49191"/>
                            <a:pt x="71829" y="49358"/>
                          </a:cubicBezTo>
                          <a:cubicBezTo>
                            <a:pt x="71496" y="49462"/>
                            <a:pt x="71163" y="49587"/>
                            <a:pt x="70829" y="49670"/>
                          </a:cubicBezTo>
                          <a:cubicBezTo>
                            <a:pt x="70600" y="49608"/>
                            <a:pt x="70392" y="49525"/>
                            <a:pt x="70163" y="49441"/>
                          </a:cubicBezTo>
                          <a:cubicBezTo>
                            <a:pt x="70288" y="49212"/>
                            <a:pt x="70434" y="48983"/>
                            <a:pt x="70559" y="48754"/>
                          </a:cubicBezTo>
                          <a:cubicBezTo>
                            <a:pt x="70809" y="48629"/>
                            <a:pt x="71058" y="48504"/>
                            <a:pt x="71308" y="48379"/>
                          </a:cubicBezTo>
                          <a:close/>
                          <a:moveTo>
                            <a:pt x="9247" y="47296"/>
                          </a:moveTo>
                          <a:lnTo>
                            <a:pt x="9247" y="47296"/>
                          </a:lnTo>
                          <a:cubicBezTo>
                            <a:pt x="9810" y="47879"/>
                            <a:pt x="10435" y="48379"/>
                            <a:pt x="11080" y="48775"/>
                          </a:cubicBezTo>
                          <a:cubicBezTo>
                            <a:pt x="10684" y="49087"/>
                            <a:pt x="10310" y="49379"/>
                            <a:pt x="9935" y="49691"/>
                          </a:cubicBezTo>
                          <a:cubicBezTo>
                            <a:pt x="9789" y="49650"/>
                            <a:pt x="9664" y="49608"/>
                            <a:pt x="9518" y="49545"/>
                          </a:cubicBezTo>
                          <a:cubicBezTo>
                            <a:pt x="9497" y="49400"/>
                            <a:pt x="9456" y="49233"/>
                            <a:pt x="9435" y="49066"/>
                          </a:cubicBezTo>
                          <a:cubicBezTo>
                            <a:pt x="9352" y="48463"/>
                            <a:pt x="9289" y="47879"/>
                            <a:pt x="9247" y="47296"/>
                          </a:cubicBezTo>
                          <a:close/>
                          <a:moveTo>
                            <a:pt x="21056" y="48233"/>
                          </a:moveTo>
                          <a:cubicBezTo>
                            <a:pt x="21514" y="48587"/>
                            <a:pt x="21972" y="48879"/>
                            <a:pt x="22472" y="49150"/>
                          </a:cubicBezTo>
                          <a:cubicBezTo>
                            <a:pt x="21910" y="49358"/>
                            <a:pt x="21326" y="49545"/>
                            <a:pt x="20743" y="49712"/>
                          </a:cubicBezTo>
                          <a:cubicBezTo>
                            <a:pt x="20577" y="49670"/>
                            <a:pt x="20431" y="49608"/>
                            <a:pt x="20285" y="49545"/>
                          </a:cubicBezTo>
                          <a:cubicBezTo>
                            <a:pt x="20264" y="49400"/>
                            <a:pt x="20223" y="49233"/>
                            <a:pt x="20202" y="49066"/>
                          </a:cubicBezTo>
                          <a:cubicBezTo>
                            <a:pt x="20181" y="48942"/>
                            <a:pt x="20160" y="48837"/>
                            <a:pt x="20160" y="48712"/>
                          </a:cubicBezTo>
                          <a:cubicBezTo>
                            <a:pt x="20473" y="48567"/>
                            <a:pt x="20764" y="48400"/>
                            <a:pt x="21056" y="48233"/>
                          </a:cubicBezTo>
                          <a:close/>
                          <a:moveTo>
                            <a:pt x="31823" y="48233"/>
                          </a:moveTo>
                          <a:cubicBezTo>
                            <a:pt x="32260" y="48587"/>
                            <a:pt x="32739" y="48879"/>
                            <a:pt x="33218" y="49150"/>
                          </a:cubicBezTo>
                          <a:cubicBezTo>
                            <a:pt x="32656" y="49358"/>
                            <a:pt x="32093" y="49545"/>
                            <a:pt x="31489" y="49712"/>
                          </a:cubicBezTo>
                          <a:cubicBezTo>
                            <a:pt x="31344" y="49670"/>
                            <a:pt x="31198" y="49608"/>
                            <a:pt x="31052" y="49545"/>
                          </a:cubicBezTo>
                          <a:cubicBezTo>
                            <a:pt x="31010" y="49400"/>
                            <a:pt x="30990" y="49233"/>
                            <a:pt x="30969" y="49066"/>
                          </a:cubicBezTo>
                          <a:cubicBezTo>
                            <a:pt x="30948" y="48942"/>
                            <a:pt x="30927" y="48837"/>
                            <a:pt x="30906" y="48712"/>
                          </a:cubicBezTo>
                          <a:cubicBezTo>
                            <a:pt x="31219" y="48567"/>
                            <a:pt x="31531" y="48400"/>
                            <a:pt x="31823" y="48233"/>
                          </a:cubicBezTo>
                          <a:close/>
                          <a:moveTo>
                            <a:pt x="39153" y="49629"/>
                          </a:moveTo>
                          <a:cubicBezTo>
                            <a:pt x="39195" y="49650"/>
                            <a:pt x="39237" y="49691"/>
                            <a:pt x="39299" y="49712"/>
                          </a:cubicBezTo>
                          <a:cubicBezTo>
                            <a:pt x="39216" y="49691"/>
                            <a:pt x="39132" y="49670"/>
                            <a:pt x="39049" y="49650"/>
                          </a:cubicBezTo>
                          <a:cubicBezTo>
                            <a:pt x="39070" y="49650"/>
                            <a:pt x="39112" y="49650"/>
                            <a:pt x="39153" y="49629"/>
                          </a:cubicBezTo>
                          <a:close/>
                          <a:moveTo>
                            <a:pt x="43214" y="48983"/>
                          </a:moveTo>
                          <a:cubicBezTo>
                            <a:pt x="43318" y="49087"/>
                            <a:pt x="43443" y="49191"/>
                            <a:pt x="43548" y="49316"/>
                          </a:cubicBezTo>
                          <a:cubicBezTo>
                            <a:pt x="43131" y="49462"/>
                            <a:pt x="42694" y="49587"/>
                            <a:pt x="42256" y="49712"/>
                          </a:cubicBezTo>
                          <a:cubicBezTo>
                            <a:pt x="42111" y="49670"/>
                            <a:pt x="41944" y="49608"/>
                            <a:pt x="41798" y="49545"/>
                          </a:cubicBezTo>
                          <a:cubicBezTo>
                            <a:pt x="41798" y="49483"/>
                            <a:pt x="41777" y="49421"/>
                            <a:pt x="41777" y="49358"/>
                          </a:cubicBezTo>
                          <a:cubicBezTo>
                            <a:pt x="42256" y="49296"/>
                            <a:pt x="42735" y="49171"/>
                            <a:pt x="43214" y="48983"/>
                          </a:cubicBezTo>
                          <a:close/>
                          <a:moveTo>
                            <a:pt x="54044" y="48733"/>
                          </a:moveTo>
                          <a:cubicBezTo>
                            <a:pt x="54273" y="48879"/>
                            <a:pt x="54502" y="49025"/>
                            <a:pt x="54752" y="49150"/>
                          </a:cubicBezTo>
                          <a:cubicBezTo>
                            <a:pt x="54190" y="49358"/>
                            <a:pt x="53606" y="49545"/>
                            <a:pt x="53023" y="49712"/>
                          </a:cubicBezTo>
                          <a:cubicBezTo>
                            <a:pt x="52690" y="49608"/>
                            <a:pt x="52378" y="49483"/>
                            <a:pt x="52065" y="49358"/>
                          </a:cubicBezTo>
                          <a:cubicBezTo>
                            <a:pt x="52440" y="49275"/>
                            <a:pt x="52794" y="49171"/>
                            <a:pt x="53169" y="49066"/>
                          </a:cubicBezTo>
                          <a:cubicBezTo>
                            <a:pt x="53461" y="48962"/>
                            <a:pt x="53752" y="48858"/>
                            <a:pt x="54044" y="48733"/>
                          </a:cubicBezTo>
                          <a:close/>
                          <a:moveTo>
                            <a:pt x="64103" y="48233"/>
                          </a:moveTo>
                          <a:cubicBezTo>
                            <a:pt x="64332" y="48400"/>
                            <a:pt x="64561" y="48567"/>
                            <a:pt x="64790" y="48733"/>
                          </a:cubicBezTo>
                          <a:cubicBezTo>
                            <a:pt x="64457" y="49066"/>
                            <a:pt x="64103" y="49379"/>
                            <a:pt x="63749" y="49712"/>
                          </a:cubicBezTo>
                          <a:cubicBezTo>
                            <a:pt x="63249" y="49545"/>
                            <a:pt x="62749" y="49358"/>
                            <a:pt x="62291" y="49129"/>
                          </a:cubicBezTo>
                          <a:cubicBezTo>
                            <a:pt x="62916" y="48858"/>
                            <a:pt x="63520" y="48567"/>
                            <a:pt x="64103" y="48233"/>
                          </a:cubicBezTo>
                          <a:close/>
                          <a:moveTo>
                            <a:pt x="16828" y="49691"/>
                          </a:moveTo>
                          <a:cubicBezTo>
                            <a:pt x="16870" y="49691"/>
                            <a:pt x="16891" y="49691"/>
                            <a:pt x="16932" y="49712"/>
                          </a:cubicBezTo>
                          <a:cubicBezTo>
                            <a:pt x="16891" y="49712"/>
                            <a:pt x="16870" y="49733"/>
                            <a:pt x="16828" y="49733"/>
                          </a:cubicBezTo>
                          <a:cubicBezTo>
                            <a:pt x="16828" y="49712"/>
                            <a:pt x="16828" y="49691"/>
                            <a:pt x="16828" y="49691"/>
                          </a:cubicBezTo>
                          <a:close/>
                          <a:moveTo>
                            <a:pt x="27595" y="49691"/>
                          </a:moveTo>
                          <a:cubicBezTo>
                            <a:pt x="27637" y="49691"/>
                            <a:pt x="27657" y="49691"/>
                            <a:pt x="27678" y="49712"/>
                          </a:cubicBezTo>
                          <a:cubicBezTo>
                            <a:pt x="27657" y="49712"/>
                            <a:pt x="27616" y="49733"/>
                            <a:pt x="27595" y="49733"/>
                          </a:cubicBezTo>
                          <a:cubicBezTo>
                            <a:pt x="27595" y="49733"/>
                            <a:pt x="27595" y="49712"/>
                            <a:pt x="27595" y="49691"/>
                          </a:cubicBezTo>
                          <a:close/>
                          <a:moveTo>
                            <a:pt x="38341" y="49691"/>
                          </a:moveTo>
                          <a:cubicBezTo>
                            <a:pt x="38383" y="49691"/>
                            <a:pt x="38404" y="49691"/>
                            <a:pt x="38445" y="49712"/>
                          </a:cubicBezTo>
                          <a:cubicBezTo>
                            <a:pt x="38424" y="49712"/>
                            <a:pt x="38383" y="49733"/>
                            <a:pt x="38362" y="49733"/>
                          </a:cubicBezTo>
                          <a:cubicBezTo>
                            <a:pt x="38341" y="49712"/>
                            <a:pt x="38341" y="49691"/>
                            <a:pt x="38341" y="49691"/>
                          </a:cubicBezTo>
                          <a:close/>
                          <a:moveTo>
                            <a:pt x="68184" y="48546"/>
                          </a:moveTo>
                          <a:cubicBezTo>
                            <a:pt x="68497" y="48754"/>
                            <a:pt x="68809" y="48942"/>
                            <a:pt x="69142" y="49108"/>
                          </a:cubicBezTo>
                          <a:cubicBezTo>
                            <a:pt x="68539" y="49358"/>
                            <a:pt x="67914" y="49566"/>
                            <a:pt x="67268" y="49754"/>
                          </a:cubicBezTo>
                          <a:cubicBezTo>
                            <a:pt x="67581" y="49358"/>
                            <a:pt x="67893" y="48942"/>
                            <a:pt x="68184" y="48546"/>
                          </a:cubicBezTo>
                          <a:close/>
                          <a:moveTo>
                            <a:pt x="15308" y="46255"/>
                          </a:moveTo>
                          <a:cubicBezTo>
                            <a:pt x="15329" y="46255"/>
                            <a:pt x="15329" y="46276"/>
                            <a:pt x="15349" y="46297"/>
                          </a:cubicBezTo>
                          <a:cubicBezTo>
                            <a:pt x="15683" y="46734"/>
                            <a:pt x="16037" y="47130"/>
                            <a:pt x="16412" y="47484"/>
                          </a:cubicBezTo>
                          <a:cubicBezTo>
                            <a:pt x="16432" y="47859"/>
                            <a:pt x="16474" y="48213"/>
                            <a:pt x="16495" y="48567"/>
                          </a:cubicBezTo>
                          <a:cubicBezTo>
                            <a:pt x="16162" y="48754"/>
                            <a:pt x="15808" y="48921"/>
                            <a:pt x="15454" y="49066"/>
                          </a:cubicBezTo>
                          <a:cubicBezTo>
                            <a:pt x="14621" y="48671"/>
                            <a:pt x="13850" y="48192"/>
                            <a:pt x="13163" y="47609"/>
                          </a:cubicBezTo>
                          <a:lnTo>
                            <a:pt x="13163" y="47609"/>
                          </a:lnTo>
                          <a:cubicBezTo>
                            <a:pt x="13829" y="48213"/>
                            <a:pt x="14558" y="48712"/>
                            <a:pt x="15349" y="49108"/>
                          </a:cubicBezTo>
                          <a:cubicBezTo>
                            <a:pt x="14704" y="49358"/>
                            <a:pt x="14037" y="49587"/>
                            <a:pt x="13371" y="49775"/>
                          </a:cubicBezTo>
                          <a:cubicBezTo>
                            <a:pt x="13350" y="49754"/>
                            <a:pt x="13329" y="49754"/>
                            <a:pt x="13288" y="49733"/>
                          </a:cubicBezTo>
                          <a:cubicBezTo>
                            <a:pt x="13204" y="49025"/>
                            <a:pt x="13142" y="48296"/>
                            <a:pt x="13100" y="47567"/>
                          </a:cubicBezTo>
                          <a:cubicBezTo>
                            <a:pt x="13100" y="47546"/>
                            <a:pt x="13100" y="47525"/>
                            <a:pt x="13100" y="47505"/>
                          </a:cubicBezTo>
                          <a:cubicBezTo>
                            <a:pt x="13829" y="47067"/>
                            <a:pt x="14558" y="46630"/>
                            <a:pt x="15308" y="46255"/>
                          </a:cubicBezTo>
                          <a:close/>
                          <a:moveTo>
                            <a:pt x="24471" y="48254"/>
                          </a:moveTo>
                          <a:cubicBezTo>
                            <a:pt x="24596" y="48650"/>
                            <a:pt x="24742" y="49046"/>
                            <a:pt x="24888" y="49441"/>
                          </a:cubicBezTo>
                          <a:cubicBezTo>
                            <a:pt x="24867" y="49483"/>
                            <a:pt x="24846" y="49525"/>
                            <a:pt x="24825" y="49566"/>
                          </a:cubicBezTo>
                          <a:cubicBezTo>
                            <a:pt x="24596" y="49650"/>
                            <a:pt x="24388" y="49712"/>
                            <a:pt x="24159" y="49754"/>
                          </a:cubicBezTo>
                          <a:cubicBezTo>
                            <a:pt x="24159" y="49775"/>
                            <a:pt x="24138" y="49775"/>
                            <a:pt x="24138" y="49775"/>
                          </a:cubicBezTo>
                          <a:cubicBezTo>
                            <a:pt x="24117" y="49754"/>
                            <a:pt x="24075" y="49754"/>
                            <a:pt x="24055" y="49733"/>
                          </a:cubicBezTo>
                          <a:cubicBezTo>
                            <a:pt x="24013" y="49337"/>
                            <a:pt x="23971" y="48942"/>
                            <a:pt x="23930" y="48546"/>
                          </a:cubicBezTo>
                          <a:cubicBezTo>
                            <a:pt x="23950" y="48546"/>
                            <a:pt x="23950" y="48546"/>
                            <a:pt x="23950" y="48525"/>
                          </a:cubicBezTo>
                          <a:cubicBezTo>
                            <a:pt x="23971" y="48712"/>
                            <a:pt x="23992" y="48879"/>
                            <a:pt x="24013" y="49066"/>
                          </a:cubicBezTo>
                          <a:cubicBezTo>
                            <a:pt x="24055" y="49296"/>
                            <a:pt x="24096" y="49525"/>
                            <a:pt x="24159" y="49733"/>
                          </a:cubicBezTo>
                          <a:cubicBezTo>
                            <a:pt x="24075" y="49337"/>
                            <a:pt x="24034" y="48921"/>
                            <a:pt x="23992" y="48525"/>
                          </a:cubicBezTo>
                          <a:cubicBezTo>
                            <a:pt x="24159" y="48442"/>
                            <a:pt x="24305" y="48338"/>
                            <a:pt x="24471" y="48254"/>
                          </a:cubicBezTo>
                          <a:close/>
                          <a:moveTo>
                            <a:pt x="34738" y="49004"/>
                          </a:moveTo>
                          <a:lnTo>
                            <a:pt x="34738" y="49004"/>
                          </a:lnTo>
                          <a:cubicBezTo>
                            <a:pt x="35009" y="49191"/>
                            <a:pt x="35259" y="49379"/>
                            <a:pt x="35509" y="49587"/>
                          </a:cubicBezTo>
                          <a:cubicBezTo>
                            <a:pt x="35301" y="49650"/>
                            <a:pt x="35113" y="49712"/>
                            <a:pt x="34905" y="49775"/>
                          </a:cubicBezTo>
                          <a:cubicBezTo>
                            <a:pt x="34863" y="49754"/>
                            <a:pt x="34842" y="49754"/>
                            <a:pt x="34822" y="49733"/>
                          </a:cubicBezTo>
                          <a:cubicBezTo>
                            <a:pt x="34780" y="49504"/>
                            <a:pt x="34759" y="49254"/>
                            <a:pt x="34738" y="49004"/>
                          </a:cubicBezTo>
                          <a:close/>
                          <a:moveTo>
                            <a:pt x="45880" y="48317"/>
                          </a:moveTo>
                          <a:cubicBezTo>
                            <a:pt x="46151" y="48692"/>
                            <a:pt x="46401" y="49066"/>
                            <a:pt x="46630" y="49462"/>
                          </a:cubicBezTo>
                          <a:cubicBezTo>
                            <a:pt x="46630" y="49462"/>
                            <a:pt x="46609" y="49483"/>
                            <a:pt x="46609" y="49483"/>
                          </a:cubicBezTo>
                          <a:cubicBezTo>
                            <a:pt x="46297" y="49587"/>
                            <a:pt x="45984" y="49691"/>
                            <a:pt x="45651" y="49775"/>
                          </a:cubicBezTo>
                          <a:cubicBezTo>
                            <a:pt x="45630" y="49754"/>
                            <a:pt x="45609" y="49754"/>
                            <a:pt x="45568" y="49733"/>
                          </a:cubicBezTo>
                          <a:cubicBezTo>
                            <a:pt x="45526" y="49337"/>
                            <a:pt x="45484" y="48942"/>
                            <a:pt x="45464" y="48546"/>
                          </a:cubicBezTo>
                          <a:cubicBezTo>
                            <a:pt x="45609" y="48463"/>
                            <a:pt x="45755" y="48400"/>
                            <a:pt x="45880" y="48317"/>
                          </a:cubicBezTo>
                          <a:close/>
                          <a:moveTo>
                            <a:pt x="56876" y="48171"/>
                          </a:moveTo>
                          <a:cubicBezTo>
                            <a:pt x="57355" y="48525"/>
                            <a:pt x="57876" y="48837"/>
                            <a:pt x="58376" y="49108"/>
                          </a:cubicBezTo>
                          <a:cubicBezTo>
                            <a:pt x="57751" y="49358"/>
                            <a:pt x="57084" y="49587"/>
                            <a:pt x="56418" y="49775"/>
                          </a:cubicBezTo>
                          <a:cubicBezTo>
                            <a:pt x="55897" y="49608"/>
                            <a:pt x="55397" y="49400"/>
                            <a:pt x="54918" y="49150"/>
                          </a:cubicBezTo>
                          <a:cubicBezTo>
                            <a:pt x="55606" y="48879"/>
                            <a:pt x="56251" y="48546"/>
                            <a:pt x="56876" y="48171"/>
                          </a:cubicBezTo>
                          <a:close/>
                          <a:moveTo>
                            <a:pt x="67643" y="48171"/>
                          </a:moveTo>
                          <a:cubicBezTo>
                            <a:pt x="67810" y="48296"/>
                            <a:pt x="67976" y="48421"/>
                            <a:pt x="68143" y="48525"/>
                          </a:cubicBezTo>
                          <a:cubicBezTo>
                            <a:pt x="67851" y="48942"/>
                            <a:pt x="67539" y="49358"/>
                            <a:pt x="67227" y="49754"/>
                          </a:cubicBezTo>
                          <a:cubicBezTo>
                            <a:pt x="67206" y="49754"/>
                            <a:pt x="67185" y="49754"/>
                            <a:pt x="67185" y="49775"/>
                          </a:cubicBezTo>
                          <a:cubicBezTo>
                            <a:pt x="66664" y="49608"/>
                            <a:pt x="66164" y="49400"/>
                            <a:pt x="65685" y="49150"/>
                          </a:cubicBezTo>
                          <a:cubicBezTo>
                            <a:pt x="66352" y="48879"/>
                            <a:pt x="67018" y="48546"/>
                            <a:pt x="67643" y="48171"/>
                          </a:cubicBezTo>
                          <a:close/>
                          <a:moveTo>
                            <a:pt x="48921" y="49629"/>
                          </a:moveTo>
                          <a:cubicBezTo>
                            <a:pt x="49004" y="49650"/>
                            <a:pt x="49108" y="49691"/>
                            <a:pt x="49212" y="49712"/>
                          </a:cubicBezTo>
                          <a:cubicBezTo>
                            <a:pt x="49108" y="49733"/>
                            <a:pt x="49025" y="49775"/>
                            <a:pt x="48921" y="49795"/>
                          </a:cubicBezTo>
                          <a:cubicBezTo>
                            <a:pt x="48921" y="49733"/>
                            <a:pt x="48921" y="49670"/>
                            <a:pt x="48921" y="49629"/>
                          </a:cubicBezTo>
                          <a:close/>
                          <a:moveTo>
                            <a:pt x="6061" y="49691"/>
                          </a:moveTo>
                          <a:cubicBezTo>
                            <a:pt x="6103" y="49691"/>
                            <a:pt x="6144" y="49691"/>
                            <a:pt x="6165" y="49712"/>
                          </a:cubicBezTo>
                          <a:cubicBezTo>
                            <a:pt x="6144" y="49754"/>
                            <a:pt x="6124" y="49795"/>
                            <a:pt x="6082" y="49816"/>
                          </a:cubicBezTo>
                          <a:cubicBezTo>
                            <a:pt x="6082" y="49775"/>
                            <a:pt x="6061" y="49733"/>
                            <a:pt x="6061" y="49691"/>
                          </a:cubicBezTo>
                          <a:close/>
                          <a:moveTo>
                            <a:pt x="20306" y="49733"/>
                          </a:moveTo>
                          <a:lnTo>
                            <a:pt x="20306" y="49733"/>
                          </a:lnTo>
                          <a:cubicBezTo>
                            <a:pt x="20368" y="49754"/>
                            <a:pt x="20410" y="49754"/>
                            <a:pt x="20473" y="49775"/>
                          </a:cubicBezTo>
                          <a:cubicBezTo>
                            <a:pt x="20431" y="49795"/>
                            <a:pt x="20368" y="49795"/>
                            <a:pt x="20327" y="49816"/>
                          </a:cubicBezTo>
                          <a:cubicBezTo>
                            <a:pt x="20327" y="49795"/>
                            <a:pt x="20327" y="49754"/>
                            <a:pt x="20306" y="49733"/>
                          </a:cubicBezTo>
                          <a:close/>
                          <a:moveTo>
                            <a:pt x="31073" y="49733"/>
                          </a:moveTo>
                          <a:cubicBezTo>
                            <a:pt x="31135" y="49754"/>
                            <a:pt x="31177" y="49754"/>
                            <a:pt x="31240" y="49775"/>
                          </a:cubicBezTo>
                          <a:cubicBezTo>
                            <a:pt x="31177" y="49795"/>
                            <a:pt x="31135" y="49795"/>
                            <a:pt x="31094" y="49816"/>
                          </a:cubicBezTo>
                          <a:cubicBezTo>
                            <a:pt x="31094" y="49795"/>
                            <a:pt x="31073" y="49754"/>
                            <a:pt x="31073" y="49733"/>
                          </a:cubicBezTo>
                          <a:close/>
                          <a:moveTo>
                            <a:pt x="41840" y="49733"/>
                          </a:moveTo>
                          <a:cubicBezTo>
                            <a:pt x="41881" y="49754"/>
                            <a:pt x="41944" y="49754"/>
                            <a:pt x="41986" y="49775"/>
                          </a:cubicBezTo>
                          <a:cubicBezTo>
                            <a:pt x="41944" y="49795"/>
                            <a:pt x="41902" y="49795"/>
                            <a:pt x="41840" y="49816"/>
                          </a:cubicBezTo>
                          <a:cubicBezTo>
                            <a:pt x="41840" y="49795"/>
                            <a:pt x="41840" y="49754"/>
                            <a:pt x="41840" y="49733"/>
                          </a:cubicBezTo>
                          <a:close/>
                          <a:moveTo>
                            <a:pt x="51253" y="49233"/>
                          </a:moveTo>
                          <a:cubicBezTo>
                            <a:pt x="51378" y="49275"/>
                            <a:pt x="51503" y="49337"/>
                            <a:pt x="51649" y="49400"/>
                          </a:cubicBezTo>
                          <a:cubicBezTo>
                            <a:pt x="51024" y="49545"/>
                            <a:pt x="50399" y="49691"/>
                            <a:pt x="49774" y="49816"/>
                          </a:cubicBezTo>
                          <a:cubicBezTo>
                            <a:pt x="49670" y="49795"/>
                            <a:pt x="49587" y="49754"/>
                            <a:pt x="49483" y="49733"/>
                          </a:cubicBezTo>
                          <a:cubicBezTo>
                            <a:pt x="49899" y="49629"/>
                            <a:pt x="50337" y="49525"/>
                            <a:pt x="50753" y="49421"/>
                          </a:cubicBezTo>
                          <a:cubicBezTo>
                            <a:pt x="50920" y="49358"/>
                            <a:pt x="51087" y="49296"/>
                            <a:pt x="51253" y="49233"/>
                          </a:cubicBezTo>
                          <a:close/>
                          <a:moveTo>
                            <a:pt x="23784" y="49733"/>
                          </a:moveTo>
                          <a:cubicBezTo>
                            <a:pt x="23805" y="49733"/>
                            <a:pt x="23826" y="49733"/>
                            <a:pt x="23846" y="49754"/>
                          </a:cubicBezTo>
                          <a:cubicBezTo>
                            <a:pt x="23846" y="49775"/>
                            <a:pt x="23867" y="49816"/>
                            <a:pt x="23867" y="49837"/>
                          </a:cubicBezTo>
                          <a:cubicBezTo>
                            <a:pt x="23826" y="49837"/>
                            <a:pt x="23805" y="49858"/>
                            <a:pt x="23784" y="49858"/>
                          </a:cubicBezTo>
                          <a:cubicBezTo>
                            <a:pt x="23784" y="49816"/>
                            <a:pt x="23784" y="49775"/>
                            <a:pt x="23784" y="49733"/>
                          </a:cubicBezTo>
                          <a:close/>
                          <a:moveTo>
                            <a:pt x="71725" y="49566"/>
                          </a:moveTo>
                          <a:cubicBezTo>
                            <a:pt x="71683" y="49670"/>
                            <a:pt x="71621" y="49775"/>
                            <a:pt x="71579" y="49879"/>
                          </a:cubicBezTo>
                          <a:cubicBezTo>
                            <a:pt x="71392" y="49837"/>
                            <a:pt x="71204" y="49795"/>
                            <a:pt x="71017" y="49733"/>
                          </a:cubicBezTo>
                          <a:cubicBezTo>
                            <a:pt x="71246" y="49670"/>
                            <a:pt x="71496" y="49629"/>
                            <a:pt x="71725" y="49566"/>
                          </a:cubicBezTo>
                          <a:close/>
                          <a:moveTo>
                            <a:pt x="48525" y="49483"/>
                          </a:moveTo>
                          <a:cubicBezTo>
                            <a:pt x="48629" y="49525"/>
                            <a:pt x="48733" y="49566"/>
                            <a:pt x="48816" y="49587"/>
                          </a:cubicBezTo>
                          <a:cubicBezTo>
                            <a:pt x="48837" y="49670"/>
                            <a:pt x="48816" y="49733"/>
                            <a:pt x="48837" y="49816"/>
                          </a:cubicBezTo>
                          <a:cubicBezTo>
                            <a:pt x="48712" y="49858"/>
                            <a:pt x="48608" y="49879"/>
                            <a:pt x="48504" y="49900"/>
                          </a:cubicBezTo>
                          <a:cubicBezTo>
                            <a:pt x="48483" y="49858"/>
                            <a:pt x="48483" y="49795"/>
                            <a:pt x="48462" y="49733"/>
                          </a:cubicBezTo>
                          <a:cubicBezTo>
                            <a:pt x="48483" y="49650"/>
                            <a:pt x="48504" y="49566"/>
                            <a:pt x="48525" y="49483"/>
                          </a:cubicBezTo>
                          <a:close/>
                          <a:moveTo>
                            <a:pt x="24679" y="49816"/>
                          </a:moveTo>
                          <a:cubicBezTo>
                            <a:pt x="24679" y="49858"/>
                            <a:pt x="24659" y="49879"/>
                            <a:pt x="24638" y="49920"/>
                          </a:cubicBezTo>
                          <a:cubicBezTo>
                            <a:pt x="24596" y="49900"/>
                            <a:pt x="24534" y="49879"/>
                            <a:pt x="24471" y="49879"/>
                          </a:cubicBezTo>
                          <a:cubicBezTo>
                            <a:pt x="24554" y="49858"/>
                            <a:pt x="24617" y="49837"/>
                            <a:pt x="24679" y="49816"/>
                          </a:cubicBezTo>
                          <a:close/>
                          <a:moveTo>
                            <a:pt x="46338" y="49775"/>
                          </a:moveTo>
                          <a:cubicBezTo>
                            <a:pt x="46297" y="49837"/>
                            <a:pt x="46255" y="49879"/>
                            <a:pt x="46213" y="49920"/>
                          </a:cubicBezTo>
                          <a:cubicBezTo>
                            <a:pt x="46130" y="49900"/>
                            <a:pt x="46067" y="49900"/>
                            <a:pt x="45984" y="49879"/>
                          </a:cubicBezTo>
                          <a:cubicBezTo>
                            <a:pt x="46109" y="49837"/>
                            <a:pt x="46234" y="49816"/>
                            <a:pt x="46338" y="49775"/>
                          </a:cubicBezTo>
                          <a:close/>
                          <a:moveTo>
                            <a:pt x="70121" y="49504"/>
                          </a:moveTo>
                          <a:cubicBezTo>
                            <a:pt x="70330" y="49587"/>
                            <a:pt x="70517" y="49650"/>
                            <a:pt x="70725" y="49712"/>
                          </a:cubicBezTo>
                          <a:cubicBezTo>
                            <a:pt x="70434" y="49795"/>
                            <a:pt x="70163" y="49879"/>
                            <a:pt x="69851" y="49941"/>
                          </a:cubicBezTo>
                          <a:cubicBezTo>
                            <a:pt x="69955" y="49795"/>
                            <a:pt x="70038" y="49650"/>
                            <a:pt x="70121" y="49504"/>
                          </a:cubicBezTo>
                          <a:close/>
                          <a:moveTo>
                            <a:pt x="9560" y="49733"/>
                          </a:moveTo>
                          <a:cubicBezTo>
                            <a:pt x="9643" y="49754"/>
                            <a:pt x="9726" y="49775"/>
                            <a:pt x="9810" y="49795"/>
                          </a:cubicBezTo>
                          <a:cubicBezTo>
                            <a:pt x="9726" y="49858"/>
                            <a:pt x="9664" y="49920"/>
                            <a:pt x="9601" y="49983"/>
                          </a:cubicBezTo>
                          <a:cubicBezTo>
                            <a:pt x="9581" y="49900"/>
                            <a:pt x="9560" y="49816"/>
                            <a:pt x="9560" y="49733"/>
                          </a:cubicBezTo>
                          <a:close/>
                          <a:moveTo>
                            <a:pt x="26604" y="49993"/>
                          </a:moveTo>
                          <a:lnTo>
                            <a:pt x="26604" y="49993"/>
                          </a:lnTo>
                          <a:cubicBezTo>
                            <a:pt x="26588" y="49996"/>
                            <a:pt x="26571" y="49999"/>
                            <a:pt x="26554" y="50004"/>
                          </a:cubicBezTo>
                          <a:cubicBezTo>
                            <a:pt x="26571" y="50000"/>
                            <a:pt x="26588" y="49997"/>
                            <a:pt x="26604" y="49993"/>
                          </a:cubicBezTo>
                          <a:close/>
                          <a:moveTo>
                            <a:pt x="38820" y="49712"/>
                          </a:moveTo>
                          <a:cubicBezTo>
                            <a:pt x="39070" y="49775"/>
                            <a:pt x="39320" y="49816"/>
                            <a:pt x="39549" y="49858"/>
                          </a:cubicBezTo>
                          <a:cubicBezTo>
                            <a:pt x="39632" y="49900"/>
                            <a:pt x="39716" y="49962"/>
                            <a:pt x="39778" y="50004"/>
                          </a:cubicBezTo>
                          <a:cubicBezTo>
                            <a:pt x="39424" y="49920"/>
                            <a:pt x="39070" y="49837"/>
                            <a:pt x="38737" y="49733"/>
                          </a:cubicBezTo>
                          <a:cubicBezTo>
                            <a:pt x="38758" y="49733"/>
                            <a:pt x="38799" y="49712"/>
                            <a:pt x="38820" y="49712"/>
                          </a:cubicBezTo>
                          <a:close/>
                          <a:moveTo>
                            <a:pt x="40153" y="49358"/>
                          </a:moveTo>
                          <a:cubicBezTo>
                            <a:pt x="40403" y="49379"/>
                            <a:pt x="40674" y="49400"/>
                            <a:pt x="40924" y="49400"/>
                          </a:cubicBezTo>
                          <a:cubicBezTo>
                            <a:pt x="41173" y="49525"/>
                            <a:pt x="41444" y="49608"/>
                            <a:pt x="41715" y="49691"/>
                          </a:cubicBezTo>
                          <a:cubicBezTo>
                            <a:pt x="41715" y="49733"/>
                            <a:pt x="41736" y="49795"/>
                            <a:pt x="41736" y="49837"/>
                          </a:cubicBezTo>
                          <a:cubicBezTo>
                            <a:pt x="41465" y="49900"/>
                            <a:pt x="41194" y="49962"/>
                            <a:pt x="40924" y="50004"/>
                          </a:cubicBezTo>
                          <a:cubicBezTo>
                            <a:pt x="40694" y="49983"/>
                            <a:pt x="40465" y="49941"/>
                            <a:pt x="40236" y="49900"/>
                          </a:cubicBezTo>
                          <a:cubicBezTo>
                            <a:pt x="40153" y="49858"/>
                            <a:pt x="40070" y="49795"/>
                            <a:pt x="39986" y="49754"/>
                          </a:cubicBezTo>
                          <a:cubicBezTo>
                            <a:pt x="39820" y="49691"/>
                            <a:pt x="39674" y="49608"/>
                            <a:pt x="39507" y="49545"/>
                          </a:cubicBezTo>
                          <a:cubicBezTo>
                            <a:pt x="39674" y="49504"/>
                            <a:pt x="39820" y="49462"/>
                            <a:pt x="39986" y="49421"/>
                          </a:cubicBezTo>
                          <a:cubicBezTo>
                            <a:pt x="40049" y="49400"/>
                            <a:pt x="40090" y="49379"/>
                            <a:pt x="40153" y="49358"/>
                          </a:cubicBezTo>
                          <a:close/>
                          <a:moveTo>
                            <a:pt x="44068" y="49191"/>
                          </a:moveTo>
                          <a:cubicBezTo>
                            <a:pt x="44506" y="49400"/>
                            <a:pt x="44922" y="49587"/>
                            <a:pt x="45359" y="49754"/>
                          </a:cubicBezTo>
                          <a:cubicBezTo>
                            <a:pt x="45380" y="49775"/>
                            <a:pt x="45380" y="49816"/>
                            <a:pt x="45380" y="49837"/>
                          </a:cubicBezTo>
                          <a:cubicBezTo>
                            <a:pt x="45109" y="49900"/>
                            <a:pt x="44818" y="49962"/>
                            <a:pt x="44547" y="50024"/>
                          </a:cubicBezTo>
                          <a:cubicBezTo>
                            <a:pt x="44318" y="49775"/>
                            <a:pt x="44089" y="49525"/>
                            <a:pt x="43860" y="49275"/>
                          </a:cubicBezTo>
                          <a:cubicBezTo>
                            <a:pt x="43922" y="49254"/>
                            <a:pt x="44006" y="49212"/>
                            <a:pt x="44068" y="49191"/>
                          </a:cubicBezTo>
                          <a:close/>
                          <a:moveTo>
                            <a:pt x="48837" y="49879"/>
                          </a:moveTo>
                          <a:cubicBezTo>
                            <a:pt x="48837" y="49920"/>
                            <a:pt x="48837" y="49941"/>
                            <a:pt x="48837" y="49983"/>
                          </a:cubicBezTo>
                          <a:cubicBezTo>
                            <a:pt x="48733" y="50004"/>
                            <a:pt x="48629" y="50024"/>
                            <a:pt x="48525" y="50024"/>
                          </a:cubicBezTo>
                          <a:cubicBezTo>
                            <a:pt x="48525" y="50004"/>
                            <a:pt x="48504" y="49962"/>
                            <a:pt x="48504" y="49941"/>
                          </a:cubicBezTo>
                          <a:cubicBezTo>
                            <a:pt x="48608" y="49920"/>
                            <a:pt x="48712" y="49900"/>
                            <a:pt x="48837" y="49879"/>
                          </a:cubicBezTo>
                          <a:close/>
                          <a:moveTo>
                            <a:pt x="25013" y="49733"/>
                          </a:moveTo>
                          <a:cubicBezTo>
                            <a:pt x="25054" y="49837"/>
                            <a:pt x="25096" y="49941"/>
                            <a:pt x="25158" y="50045"/>
                          </a:cubicBezTo>
                          <a:cubicBezTo>
                            <a:pt x="25013" y="50004"/>
                            <a:pt x="24867" y="49962"/>
                            <a:pt x="24742" y="49941"/>
                          </a:cubicBezTo>
                          <a:cubicBezTo>
                            <a:pt x="24742" y="49879"/>
                            <a:pt x="24763" y="49837"/>
                            <a:pt x="24784" y="49795"/>
                          </a:cubicBezTo>
                          <a:cubicBezTo>
                            <a:pt x="24867" y="49775"/>
                            <a:pt x="24929" y="49754"/>
                            <a:pt x="25013" y="49733"/>
                          </a:cubicBezTo>
                          <a:close/>
                          <a:moveTo>
                            <a:pt x="35717" y="49754"/>
                          </a:moveTo>
                          <a:cubicBezTo>
                            <a:pt x="35821" y="49858"/>
                            <a:pt x="35946" y="49962"/>
                            <a:pt x="36071" y="50066"/>
                          </a:cubicBezTo>
                          <a:cubicBezTo>
                            <a:pt x="35780" y="50004"/>
                            <a:pt x="35509" y="49941"/>
                            <a:pt x="35238" y="49879"/>
                          </a:cubicBezTo>
                          <a:cubicBezTo>
                            <a:pt x="35384" y="49837"/>
                            <a:pt x="35550" y="49795"/>
                            <a:pt x="35717" y="49754"/>
                          </a:cubicBezTo>
                          <a:close/>
                          <a:moveTo>
                            <a:pt x="40465" y="50024"/>
                          </a:moveTo>
                          <a:cubicBezTo>
                            <a:pt x="40528" y="50045"/>
                            <a:pt x="40590" y="50045"/>
                            <a:pt x="40632" y="50045"/>
                          </a:cubicBezTo>
                          <a:cubicBezTo>
                            <a:pt x="40611" y="50066"/>
                            <a:pt x="40569" y="50066"/>
                            <a:pt x="40549" y="50066"/>
                          </a:cubicBezTo>
                          <a:cubicBezTo>
                            <a:pt x="40528" y="50066"/>
                            <a:pt x="40507" y="50045"/>
                            <a:pt x="40465" y="50024"/>
                          </a:cubicBezTo>
                          <a:close/>
                          <a:moveTo>
                            <a:pt x="15662" y="49254"/>
                          </a:moveTo>
                          <a:cubicBezTo>
                            <a:pt x="15787" y="49316"/>
                            <a:pt x="15912" y="49358"/>
                            <a:pt x="16037" y="49421"/>
                          </a:cubicBezTo>
                          <a:cubicBezTo>
                            <a:pt x="15578" y="49629"/>
                            <a:pt x="15141" y="49858"/>
                            <a:pt x="14704" y="50087"/>
                          </a:cubicBezTo>
                          <a:cubicBezTo>
                            <a:pt x="14371" y="50024"/>
                            <a:pt x="14037" y="49962"/>
                            <a:pt x="13704" y="49879"/>
                          </a:cubicBezTo>
                          <a:cubicBezTo>
                            <a:pt x="14371" y="49712"/>
                            <a:pt x="15037" y="49504"/>
                            <a:pt x="15662" y="49254"/>
                          </a:cubicBezTo>
                          <a:close/>
                          <a:moveTo>
                            <a:pt x="46755" y="49670"/>
                          </a:moveTo>
                          <a:cubicBezTo>
                            <a:pt x="46817" y="49816"/>
                            <a:pt x="46901" y="49941"/>
                            <a:pt x="46984" y="50087"/>
                          </a:cubicBezTo>
                          <a:cubicBezTo>
                            <a:pt x="46817" y="50066"/>
                            <a:pt x="46651" y="50024"/>
                            <a:pt x="46484" y="49983"/>
                          </a:cubicBezTo>
                          <a:cubicBezTo>
                            <a:pt x="46567" y="49879"/>
                            <a:pt x="46651" y="49775"/>
                            <a:pt x="46734" y="49670"/>
                          </a:cubicBezTo>
                          <a:close/>
                          <a:moveTo>
                            <a:pt x="11143" y="48817"/>
                          </a:moveTo>
                          <a:cubicBezTo>
                            <a:pt x="11767" y="49212"/>
                            <a:pt x="12413" y="49525"/>
                            <a:pt x="13079" y="49754"/>
                          </a:cubicBezTo>
                          <a:cubicBezTo>
                            <a:pt x="13100" y="49775"/>
                            <a:pt x="13100" y="49816"/>
                            <a:pt x="13100" y="49837"/>
                          </a:cubicBezTo>
                          <a:cubicBezTo>
                            <a:pt x="12642" y="49941"/>
                            <a:pt x="12184" y="50045"/>
                            <a:pt x="11705" y="50108"/>
                          </a:cubicBezTo>
                          <a:cubicBezTo>
                            <a:pt x="11122" y="50024"/>
                            <a:pt x="10539" y="49879"/>
                            <a:pt x="9976" y="49712"/>
                          </a:cubicBezTo>
                          <a:cubicBezTo>
                            <a:pt x="10372" y="49421"/>
                            <a:pt x="10747" y="49108"/>
                            <a:pt x="11143" y="48817"/>
                          </a:cubicBezTo>
                          <a:close/>
                          <a:moveTo>
                            <a:pt x="18973" y="49233"/>
                          </a:moveTo>
                          <a:cubicBezTo>
                            <a:pt x="19369" y="49400"/>
                            <a:pt x="19785" y="49566"/>
                            <a:pt x="20202" y="49691"/>
                          </a:cubicBezTo>
                          <a:cubicBezTo>
                            <a:pt x="20202" y="49733"/>
                            <a:pt x="20202" y="49795"/>
                            <a:pt x="20223" y="49837"/>
                          </a:cubicBezTo>
                          <a:cubicBezTo>
                            <a:pt x="19764" y="49941"/>
                            <a:pt x="19285" y="50045"/>
                            <a:pt x="18806" y="50108"/>
                          </a:cubicBezTo>
                          <a:cubicBezTo>
                            <a:pt x="18265" y="50024"/>
                            <a:pt x="17744" y="49900"/>
                            <a:pt x="17203" y="49733"/>
                          </a:cubicBezTo>
                          <a:cubicBezTo>
                            <a:pt x="17619" y="49629"/>
                            <a:pt x="18057" y="49525"/>
                            <a:pt x="18473" y="49421"/>
                          </a:cubicBezTo>
                          <a:cubicBezTo>
                            <a:pt x="18640" y="49358"/>
                            <a:pt x="18806" y="49296"/>
                            <a:pt x="18973" y="49233"/>
                          </a:cubicBezTo>
                          <a:close/>
                          <a:moveTo>
                            <a:pt x="22555" y="49191"/>
                          </a:moveTo>
                          <a:cubicBezTo>
                            <a:pt x="22951" y="49400"/>
                            <a:pt x="23347" y="49566"/>
                            <a:pt x="23763" y="49712"/>
                          </a:cubicBezTo>
                          <a:cubicBezTo>
                            <a:pt x="23742" y="49775"/>
                            <a:pt x="23742" y="49816"/>
                            <a:pt x="23742" y="49858"/>
                          </a:cubicBezTo>
                          <a:cubicBezTo>
                            <a:pt x="23326" y="49962"/>
                            <a:pt x="22909" y="50045"/>
                            <a:pt x="22472" y="50108"/>
                          </a:cubicBezTo>
                          <a:cubicBezTo>
                            <a:pt x="21951" y="50024"/>
                            <a:pt x="21431" y="49920"/>
                            <a:pt x="20931" y="49775"/>
                          </a:cubicBezTo>
                          <a:cubicBezTo>
                            <a:pt x="21472" y="49608"/>
                            <a:pt x="22014" y="49421"/>
                            <a:pt x="22555" y="49191"/>
                          </a:cubicBezTo>
                          <a:close/>
                          <a:moveTo>
                            <a:pt x="29740" y="49233"/>
                          </a:moveTo>
                          <a:cubicBezTo>
                            <a:pt x="30136" y="49400"/>
                            <a:pt x="30531" y="49566"/>
                            <a:pt x="30948" y="49691"/>
                          </a:cubicBezTo>
                          <a:cubicBezTo>
                            <a:pt x="30969" y="49733"/>
                            <a:pt x="30969" y="49795"/>
                            <a:pt x="30969" y="49837"/>
                          </a:cubicBezTo>
                          <a:cubicBezTo>
                            <a:pt x="30511" y="49941"/>
                            <a:pt x="30052" y="50045"/>
                            <a:pt x="29573" y="50108"/>
                          </a:cubicBezTo>
                          <a:cubicBezTo>
                            <a:pt x="29032" y="50024"/>
                            <a:pt x="28490" y="49900"/>
                            <a:pt x="27970" y="49733"/>
                          </a:cubicBezTo>
                          <a:cubicBezTo>
                            <a:pt x="28386" y="49629"/>
                            <a:pt x="28803" y="49525"/>
                            <a:pt x="29219" y="49421"/>
                          </a:cubicBezTo>
                          <a:cubicBezTo>
                            <a:pt x="29407" y="49358"/>
                            <a:pt x="29573" y="49296"/>
                            <a:pt x="29740" y="49233"/>
                          </a:cubicBezTo>
                          <a:close/>
                          <a:moveTo>
                            <a:pt x="33322" y="49191"/>
                          </a:moveTo>
                          <a:cubicBezTo>
                            <a:pt x="33739" y="49400"/>
                            <a:pt x="34176" y="49587"/>
                            <a:pt x="34613" y="49754"/>
                          </a:cubicBezTo>
                          <a:cubicBezTo>
                            <a:pt x="34613" y="49775"/>
                            <a:pt x="34613" y="49816"/>
                            <a:pt x="34613" y="49837"/>
                          </a:cubicBezTo>
                          <a:cubicBezTo>
                            <a:pt x="34155" y="49941"/>
                            <a:pt x="33697" y="50045"/>
                            <a:pt x="33239" y="50108"/>
                          </a:cubicBezTo>
                          <a:cubicBezTo>
                            <a:pt x="32697" y="50024"/>
                            <a:pt x="32177" y="49920"/>
                            <a:pt x="31677" y="49775"/>
                          </a:cubicBezTo>
                          <a:cubicBezTo>
                            <a:pt x="32239" y="49608"/>
                            <a:pt x="32781" y="49421"/>
                            <a:pt x="33322" y="49191"/>
                          </a:cubicBezTo>
                          <a:close/>
                          <a:moveTo>
                            <a:pt x="41757" y="49941"/>
                          </a:moveTo>
                          <a:cubicBezTo>
                            <a:pt x="41757" y="50004"/>
                            <a:pt x="41777" y="50066"/>
                            <a:pt x="41777" y="50108"/>
                          </a:cubicBezTo>
                          <a:cubicBezTo>
                            <a:pt x="41611" y="50108"/>
                            <a:pt x="41444" y="50087"/>
                            <a:pt x="41278" y="50066"/>
                          </a:cubicBezTo>
                          <a:cubicBezTo>
                            <a:pt x="41444" y="50024"/>
                            <a:pt x="41590" y="49983"/>
                            <a:pt x="41757" y="49941"/>
                          </a:cubicBezTo>
                          <a:close/>
                          <a:moveTo>
                            <a:pt x="43610" y="49379"/>
                          </a:moveTo>
                          <a:cubicBezTo>
                            <a:pt x="43839" y="49608"/>
                            <a:pt x="44047" y="49837"/>
                            <a:pt x="44256" y="50066"/>
                          </a:cubicBezTo>
                          <a:cubicBezTo>
                            <a:pt x="44172" y="50087"/>
                            <a:pt x="44089" y="50087"/>
                            <a:pt x="43985" y="50108"/>
                          </a:cubicBezTo>
                          <a:cubicBezTo>
                            <a:pt x="43464" y="50024"/>
                            <a:pt x="42944" y="49920"/>
                            <a:pt x="42444" y="49775"/>
                          </a:cubicBezTo>
                          <a:cubicBezTo>
                            <a:pt x="42839" y="49650"/>
                            <a:pt x="43214" y="49525"/>
                            <a:pt x="43610" y="49379"/>
                          </a:cubicBezTo>
                          <a:close/>
                          <a:moveTo>
                            <a:pt x="51753" y="49441"/>
                          </a:moveTo>
                          <a:cubicBezTo>
                            <a:pt x="52086" y="49566"/>
                            <a:pt x="52419" y="49691"/>
                            <a:pt x="52753" y="49775"/>
                          </a:cubicBezTo>
                          <a:cubicBezTo>
                            <a:pt x="52211" y="49920"/>
                            <a:pt x="51670" y="50024"/>
                            <a:pt x="51087" y="50108"/>
                          </a:cubicBezTo>
                          <a:cubicBezTo>
                            <a:pt x="50670" y="50045"/>
                            <a:pt x="50253" y="49941"/>
                            <a:pt x="49858" y="49837"/>
                          </a:cubicBezTo>
                          <a:cubicBezTo>
                            <a:pt x="50483" y="49733"/>
                            <a:pt x="51128" y="49587"/>
                            <a:pt x="51753" y="49441"/>
                          </a:cubicBezTo>
                          <a:close/>
                          <a:moveTo>
                            <a:pt x="54835" y="49191"/>
                          </a:moveTo>
                          <a:cubicBezTo>
                            <a:pt x="55314" y="49441"/>
                            <a:pt x="55793" y="49629"/>
                            <a:pt x="56272" y="49795"/>
                          </a:cubicBezTo>
                          <a:cubicBezTo>
                            <a:pt x="55772" y="49920"/>
                            <a:pt x="55272" y="50024"/>
                            <a:pt x="54752" y="50108"/>
                          </a:cubicBezTo>
                          <a:cubicBezTo>
                            <a:pt x="54231" y="50024"/>
                            <a:pt x="53711" y="49920"/>
                            <a:pt x="53211" y="49775"/>
                          </a:cubicBezTo>
                          <a:cubicBezTo>
                            <a:pt x="53752" y="49608"/>
                            <a:pt x="54294" y="49421"/>
                            <a:pt x="54835" y="49191"/>
                          </a:cubicBezTo>
                          <a:close/>
                          <a:moveTo>
                            <a:pt x="62020" y="49233"/>
                          </a:moveTo>
                          <a:cubicBezTo>
                            <a:pt x="62499" y="49441"/>
                            <a:pt x="62999" y="49629"/>
                            <a:pt x="63520" y="49775"/>
                          </a:cubicBezTo>
                          <a:cubicBezTo>
                            <a:pt x="62978" y="49920"/>
                            <a:pt x="62416" y="50024"/>
                            <a:pt x="61853" y="50108"/>
                          </a:cubicBezTo>
                          <a:cubicBezTo>
                            <a:pt x="61312" y="50024"/>
                            <a:pt x="60771" y="49900"/>
                            <a:pt x="60250" y="49733"/>
                          </a:cubicBezTo>
                          <a:cubicBezTo>
                            <a:pt x="60666" y="49629"/>
                            <a:pt x="61083" y="49525"/>
                            <a:pt x="61499" y="49421"/>
                          </a:cubicBezTo>
                          <a:cubicBezTo>
                            <a:pt x="61687" y="49358"/>
                            <a:pt x="61853" y="49296"/>
                            <a:pt x="62020" y="49233"/>
                          </a:cubicBezTo>
                          <a:close/>
                          <a:moveTo>
                            <a:pt x="65602" y="49191"/>
                          </a:moveTo>
                          <a:cubicBezTo>
                            <a:pt x="66060" y="49441"/>
                            <a:pt x="66539" y="49629"/>
                            <a:pt x="67039" y="49795"/>
                          </a:cubicBezTo>
                          <a:cubicBezTo>
                            <a:pt x="66539" y="49920"/>
                            <a:pt x="66019" y="50024"/>
                            <a:pt x="65519" y="50108"/>
                          </a:cubicBezTo>
                          <a:cubicBezTo>
                            <a:pt x="64977" y="50024"/>
                            <a:pt x="64457" y="49920"/>
                            <a:pt x="63957" y="49775"/>
                          </a:cubicBezTo>
                          <a:cubicBezTo>
                            <a:pt x="64519" y="49608"/>
                            <a:pt x="65061" y="49421"/>
                            <a:pt x="65602" y="49191"/>
                          </a:cubicBezTo>
                          <a:close/>
                          <a:moveTo>
                            <a:pt x="58709" y="49254"/>
                          </a:moveTo>
                          <a:cubicBezTo>
                            <a:pt x="58813" y="49316"/>
                            <a:pt x="58938" y="49358"/>
                            <a:pt x="59084" y="49421"/>
                          </a:cubicBezTo>
                          <a:cubicBezTo>
                            <a:pt x="59146" y="49441"/>
                            <a:pt x="59229" y="49462"/>
                            <a:pt x="59313" y="49504"/>
                          </a:cubicBezTo>
                          <a:cubicBezTo>
                            <a:pt x="59042" y="49691"/>
                            <a:pt x="58750" y="49879"/>
                            <a:pt x="58438" y="50066"/>
                          </a:cubicBezTo>
                          <a:cubicBezTo>
                            <a:pt x="58271" y="50087"/>
                            <a:pt x="58084" y="50108"/>
                            <a:pt x="57917" y="50129"/>
                          </a:cubicBezTo>
                          <a:cubicBezTo>
                            <a:pt x="57522" y="50066"/>
                            <a:pt x="57126" y="49983"/>
                            <a:pt x="56751" y="49879"/>
                          </a:cubicBezTo>
                          <a:cubicBezTo>
                            <a:pt x="57418" y="49712"/>
                            <a:pt x="58063" y="49504"/>
                            <a:pt x="58709" y="49254"/>
                          </a:cubicBezTo>
                          <a:close/>
                          <a:moveTo>
                            <a:pt x="69455" y="49254"/>
                          </a:moveTo>
                          <a:cubicBezTo>
                            <a:pt x="69559" y="49296"/>
                            <a:pt x="69663" y="49337"/>
                            <a:pt x="69767" y="49379"/>
                          </a:cubicBezTo>
                          <a:cubicBezTo>
                            <a:pt x="69621" y="49608"/>
                            <a:pt x="69497" y="49816"/>
                            <a:pt x="69351" y="50045"/>
                          </a:cubicBezTo>
                          <a:cubicBezTo>
                            <a:pt x="69122" y="50066"/>
                            <a:pt x="68913" y="50108"/>
                            <a:pt x="68684" y="50129"/>
                          </a:cubicBezTo>
                          <a:cubicBezTo>
                            <a:pt x="68289" y="50066"/>
                            <a:pt x="67893" y="49983"/>
                            <a:pt x="67518" y="49879"/>
                          </a:cubicBezTo>
                          <a:cubicBezTo>
                            <a:pt x="68184" y="49712"/>
                            <a:pt x="68830" y="49504"/>
                            <a:pt x="69455" y="49254"/>
                          </a:cubicBezTo>
                          <a:close/>
                          <a:moveTo>
                            <a:pt x="58376" y="50108"/>
                          </a:moveTo>
                          <a:lnTo>
                            <a:pt x="58376" y="50108"/>
                          </a:lnTo>
                          <a:cubicBezTo>
                            <a:pt x="58334" y="50129"/>
                            <a:pt x="58292" y="50149"/>
                            <a:pt x="58251" y="50170"/>
                          </a:cubicBezTo>
                          <a:cubicBezTo>
                            <a:pt x="58167" y="50170"/>
                            <a:pt x="58105" y="50149"/>
                            <a:pt x="58021" y="50149"/>
                          </a:cubicBezTo>
                          <a:cubicBezTo>
                            <a:pt x="58126" y="50129"/>
                            <a:pt x="58251" y="50129"/>
                            <a:pt x="58376" y="50108"/>
                          </a:cubicBezTo>
                          <a:close/>
                          <a:moveTo>
                            <a:pt x="46422" y="50066"/>
                          </a:moveTo>
                          <a:cubicBezTo>
                            <a:pt x="46567" y="50087"/>
                            <a:pt x="46734" y="50129"/>
                            <a:pt x="46880" y="50149"/>
                          </a:cubicBezTo>
                          <a:cubicBezTo>
                            <a:pt x="46692" y="50170"/>
                            <a:pt x="46484" y="50191"/>
                            <a:pt x="46297" y="50191"/>
                          </a:cubicBezTo>
                          <a:cubicBezTo>
                            <a:pt x="46338" y="50149"/>
                            <a:pt x="46380" y="50108"/>
                            <a:pt x="46422" y="50066"/>
                          </a:cubicBezTo>
                          <a:close/>
                          <a:moveTo>
                            <a:pt x="8907" y="50205"/>
                          </a:moveTo>
                          <a:lnTo>
                            <a:pt x="8907" y="50205"/>
                          </a:lnTo>
                          <a:cubicBezTo>
                            <a:pt x="8937" y="50208"/>
                            <a:pt x="8967" y="50210"/>
                            <a:pt x="8998" y="50212"/>
                          </a:cubicBezTo>
                          <a:cubicBezTo>
                            <a:pt x="8967" y="50210"/>
                            <a:pt x="8937" y="50208"/>
                            <a:pt x="8907" y="50205"/>
                          </a:cubicBezTo>
                          <a:close/>
                          <a:moveTo>
                            <a:pt x="23742" y="50024"/>
                          </a:moveTo>
                          <a:cubicBezTo>
                            <a:pt x="23742" y="50087"/>
                            <a:pt x="23721" y="50149"/>
                            <a:pt x="23721" y="50212"/>
                          </a:cubicBezTo>
                          <a:cubicBezTo>
                            <a:pt x="23451" y="50212"/>
                            <a:pt x="23180" y="50191"/>
                            <a:pt x="22930" y="50149"/>
                          </a:cubicBezTo>
                          <a:cubicBezTo>
                            <a:pt x="23201" y="50129"/>
                            <a:pt x="23471" y="50087"/>
                            <a:pt x="23742" y="50024"/>
                          </a:cubicBezTo>
                          <a:close/>
                          <a:moveTo>
                            <a:pt x="24325" y="49900"/>
                          </a:moveTo>
                          <a:cubicBezTo>
                            <a:pt x="24429" y="49941"/>
                            <a:pt x="24513" y="49962"/>
                            <a:pt x="24617" y="49983"/>
                          </a:cubicBezTo>
                          <a:cubicBezTo>
                            <a:pt x="24596" y="50066"/>
                            <a:pt x="24554" y="50129"/>
                            <a:pt x="24534" y="50212"/>
                          </a:cubicBezTo>
                          <a:lnTo>
                            <a:pt x="24263" y="50212"/>
                          </a:lnTo>
                          <a:cubicBezTo>
                            <a:pt x="24242" y="50129"/>
                            <a:pt x="24221" y="50024"/>
                            <a:pt x="24200" y="49941"/>
                          </a:cubicBezTo>
                          <a:cubicBezTo>
                            <a:pt x="24242" y="49920"/>
                            <a:pt x="24284" y="49920"/>
                            <a:pt x="24325" y="49900"/>
                          </a:cubicBezTo>
                          <a:close/>
                          <a:moveTo>
                            <a:pt x="24700" y="50004"/>
                          </a:moveTo>
                          <a:cubicBezTo>
                            <a:pt x="24867" y="50045"/>
                            <a:pt x="25033" y="50087"/>
                            <a:pt x="25179" y="50129"/>
                          </a:cubicBezTo>
                          <a:cubicBezTo>
                            <a:pt x="25200" y="50129"/>
                            <a:pt x="25200" y="50149"/>
                            <a:pt x="25200" y="50170"/>
                          </a:cubicBezTo>
                          <a:cubicBezTo>
                            <a:pt x="25013" y="50191"/>
                            <a:pt x="24825" y="50191"/>
                            <a:pt x="24638" y="50212"/>
                          </a:cubicBezTo>
                          <a:cubicBezTo>
                            <a:pt x="24659" y="50149"/>
                            <a:pt x="24679" y="50066"/>
                            <a:pt x="24700" y="50004"/>
                          </a:cubicBezTo>
                          <a:close/>
                          <a:moveTo>
                            <a:pt x="42215" y="49837"/>
                          </a:moveTo>
                          <a:cubicBezTo>
                            <a:pt x="42735" y="49962"/>
                            <a:pt x="43256" y="50066"/>
                            <a:pt x="43797" y="50129"/>
                          </a:cubicBezTo>
                          <a:cubicBezTo>
                            <a:pt x="43485" y="50170"/>
                            <a:pt x="43173" y="50191"/>
                            <a:pt x="42860" y="50212"/>
                          </a:cubicBezTo>
                          <a:cubicBezTo>
                            <a:pt x="42548" y="50191"/>
                            <a:pt x="42215" y="50170"/>
                            <a:pt x="41902" y="50129"/>
                          </a:cubicBezTo>
                          <a:cubicBezTo>
                            <a:pt x="41881" y="50066"/>
                            <a:pt x="41881" y="49983"/>
                            <a:pt x="41861" y="49920"/>
                          </a:cubicBezTo>
                          <a:cubicBezTo>
                            <a:pt x="41986" y="49900"/>
                            <a:pt x="42090" y="49858"/>
                            <a:pt x="42215" y="49837"/>
                          </a:cubicBezTo>
                          <a:close/>
                          <a:moveTo>
                            <a:pt x="67060" y="49983"/>
                          </a:moveTo>
                          <a:cubicBezTo>
                            <a:pt x="66977" y="50066"/>
                            <a:pt x="66914" y="50129"/>
                            <a:pt x="66852" y="50212"/>
                          </a:cubicBezTo>
                          <a:cubicBezTo>
                            <a:pt x="66560" y="50212"/>
                            <a:pt x="66248" y="50191"/>
                            <a:pt x="65956" y="50149"/>
                          </a:cubicBezTo>
                          <a:cubicBezTo>
                            <a:pt x="66331" y="50108"/>
                            <a:pt x="66685" y="50045"/>
                            <a:pt x="67060" y="49983"/>
                          </a:cubicBezTo>
                          <a:close/>
                          <a:moveTo>
                            <a:pt x="69351" y="50066"/>
                          </a:moveTo>
                          <a:cubicBezTo>
                            <a:pt x="69309" y="50108"/>
                            <a:pt x="69288" y="50149"/>
                            <a:pt x="69267" y="50212"/>
                          </a:cubicBezTo>
                          <a:cubicBezTo>
                            <a:pt x="69101" y="50191"/>
                            <a:pt x="68934" y="50170"/>
                            <a:pt x="68768" y="50149"/>
                          </a:cubicBezTo>
                          <a:cubicBezTo>
                            <a:pt x="68893" y="50129"/>
                            <a:pt x="69018" y="50129"/>
                            <a:pt x="69142" y="50108"/>
                          </a:cubicBezTo>
                          <a:cubicBezTo>
                            <a:pt x="69205" y="50087"/>
                            <a:pt x="69267" y="50066"/>
                            <a:pt x="69351" y="50066"/>
                          </a:cubicBezTo>
                          <a:close/>
                          <a:moveTo>
                            <a:pt x="41278" y="50212"/>
                          </a:moveTo>
                          <a:cubicBezTo>
                            <a:pt x="41311" y="50216"/>
                            <a:pt x="41344" y="50219"/>
                            <a:pt x="41377" y="50222"/>
                          </a:cubicBezTo>
                          <a:lnTo>
                            <a:pt x="41377" y="50222"/>
                          </a:lnTo>
                          <a:cubicBezTo>
                            <a:pt x="41343" y="50219"/>
                            <a:pt x="41310" y="50216"/>
                            <a:pt x="41278" y="50212"/>
                          </a:cubicBezTo>
                          <a:close/>
                          <a:moveTo>
                            <a:pt x="8998" y="50212"/>
                          </a:moveTo>
                          <a:cubicBezTo>
                            <a:pt x="9102" y="50233"/>
                            <a:pt x="9206" y="50233"/>
                            <a:pt x="9310" y="50233"/>
                          </a:cubicBezTo>
                          <a:cubicBezTo>
                            <a:pt x="9206" y="50233"/>
                            <a:pt x="9102" y="50212"/>
                            <a:pt x="8998" y="50212"/>
                          </a:cubicBezTo>
                          <a:close/>
                          <a:moveTo>
                            <a:pt x="9497" y="50108"/>
                          </a:moveTo>
                          <a:cubicBezTo>
                            <a:pt x="9497" y="50149"/>
                            <a:pt x="9497" y="50191"/>
                            <a:pt x="9518" y="50233"/>
                          </a:cubicBezTo>
                          <a:lnTo>
                            <a:pt x="9352" y="50233"/>
                          </a:lnTo>
                          <a:cubicBezTo>
                            <a:pt x="9393" y="50191"/>
                            <a:pt x="9456" y="50149"/>
                            <a:pt x="9497" y="50108"/>
                          </a:cubicBezTo>
                          <a:close/>
                          <a:moveTo>
                            <a:pt x="26429" y="49254"/>
                          </a:moveTo>
                          <a:cubicBezTo>
                            <a:pt x="26533" y="49316"/>
                            <a:pt x="26658" y="49358"/>
                            <a:pt x="26804" y="49421"/>
                          </a:cubicBezTo>
                          <a:cubicBezTo>
                            <a:pt x="26929" y="49462"/>
                            <a:pt x="27054" y="49504"/>
                            <a:pt x="27178" y="49545"/>
                          </a:cubicBezTo>
                          <a:cubicBezTo>
                            <a:pt x="27178" y="49566"/>
                            <a:pt x="27199" y="49566"/>
                            <a:pt x="27199" y="49587"/>
                          </a:cubicBezTo>
                          <a:cubicBezTo>
                            <a:pt x="27074" y="49712"/>
                            <a:pt x="26949" y="49816"/>
                            <a:pt x="26845" y="49941"/>
                          </a:cubicBezTo>
                          <a:cubicBezTo>
                            <a:pt x="26759" y="49959"/>
                            <a:pt x="26686" y="49976"/>
                            <a:pt x="26604" y="49993"/>
                          </a:cubicBezTo>
                          <a:lnTo>
                            <a:pt x="26604" y="49993"/>
                          </a:lnTo>
                          <a:cubicBezTo>
                            <a:pt x="26671" y="49982"/>
                            <a:pt x="26737" y="49979"/>
                            <a:pt x="26804" y="49962"/>
                          </a:cubicBezTo>
                          <a:lnTo>
                            <a:pt x="26804" y="49962"/>
                          </a:lnTo>
                          <a:cubicBezTo>
                            <a:pt x="26720" y="50045"/>
                            <a:pt x="26637" y="50149"/>
                            <a:pt x="26554" y="50233"/>
                          </a:cubicBezTo>
                          <a:cubicBezTo>
                            <a:pt x="26262" y="50212"/>
                            <a:pt x="25991" y="50191"/>
                            <a:pt x="25741" y="50149"/>
                          </a:cubicBezTo>
                          <a:cubicBezTo>
                            <a:pt x="25846" y="50129"/>
                            <a:pt x="25971" y="50129"/>
                            <a:pt x="26096" y="50108"/>
                          </a:cubicBezTo>
                          <a:cubicBezTo>
                            <a:pt x="26262" y="50066"/>
                            <a:pt x="26408" y="50045"/>
                            <a:pt x="26554" y="50004"/>
                          </a:cubicBezTo>
                          <a:lnTo>
                            <a:pt x="26554" y="50004"/>
                          </a:lnTo>
                          <a:cubicBezTo>
                            <a:pt x="26241" y="50045"/>
                            <a:pt x="25950" y="50087"/>
                            <a:pt x="25637" y="50129"/>
                          </a:cubicBezTo>
                          <a:cubicBezTo>
                            <a:pt x="25575" y="50108"/>
                            <a:pt x="25533" y="50108"/>
                            <a:pt x="25471" y="50108"/>
                          </a:cubicBezTo>
                          <a:cubicBezTo>
                            <a:pt x="25408" y="49941"/>
                            <a:pt x="25325" y="49795"/>
                            <a:pt x="25262" y="49650"/>
                          </a:cubicBezTo>
                          <a:cubicBezTo>
                            <a:pt x="25658" y="49525"/>
                            <a:pt x="26033" y="49400"/>
                            <a:pt x="26429" y="49254"/>
                          </a:cubicBezTo>
                          <a:close/>
                          <a:moveTo>
                            <a:pt x="31448" y="49837"/>
                          </a:moveTo>
                          <a:cubicBezTo>
                            <a:pt x="31968" y="49962"/>
                            <a:pt x="32510" y="50066"/>
                            <a:pt x="33051" y="50129"/>
                          </a:cubicBezTo>
                          <a:cubicBezTo>
                            <a:pt x="32676" y="50191"/>
                            <a:pt x="32302" y="50212"/>
                            <a:pt x="31927" y="50233"/>
                          </a:cubicBezTo>
                          <a:cubicBezTo>
                            <a:pt x="31739" y="50108"/>
                            <a:pt x="31573" y="49983"/>
                            <a:pt x="31385" y="49858"/>
                          </a:cubicBezTo>
                          <a:lnTo>
                            <a:pt x="31385" y="49858"/>
                          </a:lnTo>
                          <a:cubicBezTo>
                            <a:pt x="31552" y="49983"/>
                            <a:pt x="31718" y="50108"/>
                            <a:pt x="31906" y="50233"/>
                          </a:cubicBezTo>
                          <a:lnTo>
                            <a:pt x="31156" y="50233"/>
                          </a:lnTo>
                          <a:cubicBezTo>
                            <a:pt x="31135" y="50129"/>
                            <a:pt x="31135" y="50024"/>
                            <a:pt x="31115" y="49920"/>
                          </a:cubicBezTo>
                          <a:cubicBezTo>
                            <a:pt x="31198" y="49900"/>
                            <a:pt x="31302" y="49879"/>
                            <a:pt x="31385" y="49858"/>
                          </a:cubicBezTo>
                          <a:cubicBezTo>
                            <a:pt x="31406" y="49837"/>
                            <a:pt x="31427" y="49837"/>
                            <a:pt x="31448" y="49837"/>
                          </a:cubicBezTo>
                          <a:close/>
                          <a:moveTo>
                            <a:pt x="41923" y="50212"/>
                          </a:moveTo>
                          <a:cubicBezTo>
                            <a:pt x="41986" y="50233"/>
                            <a:pt x="42048" y="50233"/>
                            <a:pt x="42131" y="50233"/>
                          </a:cubicBezTo>
                          <a:lnTo>
                            <a:pt x="41923" y="50233"/>
                          </a:lnTo>
                          <a:cubicBezTo>
                            <a:pt x="41923" y="50233"/>
                            <a:pt x="41923" y="50233"/>
                            <a:pt x="41923" y="50212"/>
                          </a:cubicBezTo>
                          <a:close/>
                          <a:moveTo>
                            <a:pt x="71600" y="49941"/>
                          </a:moveTo>
                          <a:cubicBezTo>
                            <a:pt x="71912" y="50004"/>
                            <a:pt x="72225" y="50066"/>
                            <a:pt x="72558" y="50108"/>
                          </a:cubicBezTo>
                          <a:cubicBezTo>
                            <a:pt x="72183" y="50170"/>
                            <a:pt x="71808" y="50212"/>
                            <a:pt x="71433" y="50233"/>
                          </a:cubicBezTo>
                          <a:cubicBezTo>
                            <a:pt x="71496" y="50129"/>
                            <a:pt x="71537" y="50045"/>
                            <a:pt x="71600" y="49941"/>
                          </a:cubicBezTo>
                          <a:close/>
                          <a:moveTo>
                            <a:pt x="9851" y="49816"/>
                          </a:moveTo>
                          <a:cubicBezTo>
                            <a:pt x="10393" y="49962"/>
                            <a:pt x="10955" y="50066"/>
                            <a:pt x="11517" y="50129"/>
                          </a:cubicBezTo>
                          <a:cubicBezTo>
                            <a:pt x="11000" y="50198"/>
                            <a:pt x="10482" y="50238"/>
                            <a:pt x="9965" y="50238"/>
                          </a:cubicBezTo>
                          <a:cubicBezTo>
                            <a:pt x="9858" y="50238"/>
                            <a:pt x="9750" y="50236"/>
                            <a:pt x="9643" y="50233"/>
                          </a:cubicBezTo>
                          <a:cubicBezTo>
                            <a:pt x="9622" y="50170"/>
                            <a:pt x="9622" y="50087"/>
                            <a:pt x="9601" y="50024"/>
                          </a:cubicBezTo>
                          <a:cubicBezTo>
                            <a:pt x="9685" y="49962"/>
                            <a:pt x="9768" y="49879"/>
                            <a:pt x="9851" y="49816"/>
                          </a:cubicBezTo>
                          <a:close/>
                          <a:moveTo>
                            <a:pt x="20681" y="49837"/>
                          </a:moveTo>
                          <a:cubicBezTo>
                            <a:pt x="21201" y="49962"/>
                            <a:pt x="21743" y="50066"/>
                            <a:pt x="22284" y="50129"/>
                          </a:cubicBezTo>
                          <a:cubicBezTo>
                            <a:pt x="21767" y="50198"/>
                            <a:pt x="21249" y="50238"/>
                            <a:pt x="20732" y="50238"/>
                          </a:cubicBezTo>
                          <a:cubicBezTo>
                            <a:pt x="20624" y="50238"/>
                            <a:pt x="20517" y="50236"/>
                            <a:pt x="20410" y="50233"/>
                          </a:cubicBezTo>
                          <a:cubicBezTo>
                            <a:pt x="20389" y="50129"/>
                            <a:pt x="20368" y="50024"/>
                            <a:pt x="20348" y="49920"/>
                          </a:cubicBezTo>
                          <a:cubicBezTo>
                            <a:pt x="20452" y="49900"/>
                            <a:pt x="20577" y="49858"/>
                            <a:pt x="20681" y="49837"/>
                          </a:cubicBezTo>
                          <a:close/>
                          <a:moveTo>
                            <a:pt x="63769" y="49837"/>
                          </a:moveTo>
                          <a:cubicBezTo>
                            <a:pt x="64269" y="49983"/>
                            <a:pt x="64790" y="50066"/>
                            <a:pt x="65331" y="50129"/>
                          </a:cubicBezTo>
                          <a:cubicBezTo>
                            <a:pt x="64779" y="50198"/>
                            <a:pt x="64227" y="50238"/>
                            <a:pt x="63675" y="50238"/>
                          </a:cubicBezTo>
                          <a:cubicBezTo>
                            <a:pt x="63561" y="50238"/>
                            <a:pt x="63446" y="50236"/>
                            <a:pt x="63332" y="50233"/>
                          </a:cubicBezTo>
                          <a:cubicBezTo>
                            <a:pt x="63478" y="50108"/>
                            <a:pt x="63624" y="49983"/>
                            <a:pt x="63769" y="49837"/>
                          </a:cubicBezTo>
                          <a:close/>
                          <a:moveTo>
                            <a:pt x="46984" y="50170"/>
                          </a:moveTo>
                          <a:cubicBezTo>
                            <a:pt x="46984" y="50170"/>
                            <a:pt x="47005" y="50191"/>
                            <a:pt x="47025" y="50191"/>
                          </a:cubicBezTo>
                          <a:cubicBezTo>
                            <a:pt x="46776" y="50212"/>
                            <a:pt x="46505" y="50233"/>
                            <a:pt x="46255" y="50254"/>
                          </a:cubicBezTo>
                          <a:cubicBezTo>
                            <a:pt x="46255" y="50233"/>
                            <a:pt x="46276" y="50233"/>
                            <a:pt x="46276" y="50212"/>
                          </a:cubicBezTo>
                          <a:cubicBezTo>
                            <a:pt x="46505" y="50212"/>
                            <a:pt x="46734" y="50191"/>
                            <a:pt x="46984" y="50170"/>
                          </a:cubicBezTo>
                          <a:close/>
                          <a:moveTo>
                            <a:pt x="47942" y="49254"/>
                          </a:moveTo>
                          <a:cubicBezTo>
                            <a:pt x="48004" y="49275"/>
                            <a:pt x="48067" y="49296"/>
                            <a:pt x="48108" y="49337"/>
                          </a:cubicBezTo>
                          <a:cubicBezTo>
                            <a:pt x="48171" y="49462"/>
                            <a:pt x="48213" y="49608"/>
                            <a:pt x="48254" y="49754"/>
                          </a:cubicBezTo>
                          <a:cubicBezTo>
                            <a:pt x="48233" y="49837"/>
                            <a:pt x="48213" y="49900"/>
                            <a:pt x="48192" y="49983"/>
                          </a:cubicBezTo>
                          <a:cubicBezTo>
                            <a:pt x="48150" y="49983"/>
                            <a:pt x="48108" y="50004"/>
                            <a:pt x="48088" y="50004"/>
                          </a:cubicBezTo>
                          <a:cubicBezTo>
                            <a:pt x="48108" y="50004"/>
                            <a:pt x="48150" y="50004"/>
                            <a:pt x="48192" y="49983"/>
                          </a:cubicBezTo>
                          <a:lnTo>
                            <a:pt x="48192" y="49983"/>
                          </a:lnTo>
                          <a:cubicBezTo>
                            <a:pt x="48171" y="50024"/>
                            <a:pt x="48171" y="50045"/>
                            <a:pt x="48150" y="50087"/>
                          </a:cubicBezTo>
                          <a:cubicBezTo>
                            <a:pt x="48129" y="50129"/>
                            <a:pt x="48129" y="50191"/>
                            <a:pt x="48108" y="50254"/>
                          </a:cubicBezTo>
                          <a:cubicBezTo>
                            <a:pt x="47900" y="50233"/>
                            <a:pt x="47692" y="50212"/>
                            <a:pt x="47484" y="50170"/>
                          </a:cubicBezTo>
                          <a:cubicBezTo>
                            <a:pt x="47692" y="50149"/>
                            <a:pt x="47921" y="50108"/>
                            <a:pt x="48150" y="50087"/>
                          </a:cubicBezTo>
                          <a:lnTo>
                            <a:pt x="48150" y="50087"/>
                          </a:lnTo>
                          <a:cubicBezTo>
                            <a:pt x="47900" y="50108"/>
                            <a:pt x="47629" y="50149"/>
                            <a:pt x="47380" y="50170"/>
                          </a:cubicBezTo>
                          <a:cubicBezTo>
                            <a:pt x="47338" y="50149"/>
                            <a:pt x="47296" y="50149"/>
                            <a:pt x="47255" y="50149"/>
                          </a:cubicBezTo>
                          <a:cubicBezTo>
                            <a:pt x="47380" y="50129"/>
                            <a:pt x="47504" y="50129"/>
                            <a:pt x="47629" y="50108"/>
                          </a:cubicBezTo>
                          <a:cubicBezTo>
                            <a:pt x="47775" y="50066"/>
                            <a:pt x="47921" y="50045"/>
                            <a:pt x="48088" y="50004"/>
                          </a:cubicBezTo>
                          <a:lnTo>
                            <a:pt x="48088" y="50004"/>
                          </a:lnTo>
                          <a:cubicBezTo>
                            <a:pt x="47796" y="50045"/>
                            <a:pt x="47504" y="50087"/>
                            <a:pt x="47213" y="50129"/>
                          </a:cubicBezTo>
                          <a:cubicBezTo>
                            <a:pt x="47130" y="49941"/>
                            <a:pt x="47025" y="49775"/>
                            <a:pt x="46942" y="49608"/>
                          </a:cubicBezTo>
                          <a:cubicBezTo>
                            <a:pt x="47275" y="49504"/>
                            <a:pt x="47609" y="49379"/>
                            <a:pt x="47942" y="49254"/>
                          </a:cubicBezTo>
                          <a:close/>
                          <a:moveTo>
                            <a:pt x="48358" y="50087"/>
                          </a:moveTo>
                          <a:cubicBezTo>
                            <a:pt x="48358" y="50149"/>
                            <a:pt x="48379" y="50212"/>
                            <a:pt x="48400" y="50254"/>
                          </a:cubicBezTo>
                          <a:lnTo>
                            <a:pt x="48296" y="50254"/>
                          </a:lnTo>
                          <a:cubicBezTo>
                            <a:pt x="48317" y="50191"/>
                            <a:pt x="48337" y="50149"/>
                            <a:pt x="48358" y="50087"/>
                          </a:cubicBezTo>
                          <a:close/>
                          <a:moveTo>
                            <a:pt x="59521" y="49566"/>
                          </a:moveTo>
                          <a:cubicBezTo>
                            <a:pt x="59667" y="49608"/>
                            <a:pt x="59813" y="49670"/>
                            <a:pt x="59958" y="49712"/>
                          </a:cubicBezTo>
                          <a:cubicBezTo>
                            <a:pt x="59604" y="49816"/>
                            <a:pt x="59229" y="49920"/>
                            <a:pt x="58834" y="50004"/>
                          </a:cubicBezTo>
                          <a:cubicBezTo>
                            <a:pt x="59271" y="49941"/>
                            <a:pt x="59708" y="49858"/>
                            <a:pt x="60146" y="49754"/>
                          </a:cubicBezTo>
                          <a:cubicBezTo>
                            <a:pt x="60687" y="49920"/>
                            <a:pt x="61229" y="50024"/>
                            <a:pt x="61791" y="50108"/>
                          </a:cubicBezTo>
                          <a:cubicBezTo>
                            <a:pt x="61122" y="50217"/>
                            <a:pt x="60461" y="50270"/>
                            <a:pt x="59814" y="50270"/>
                          </a:cubicBezTo>
                          <a:cubicBezTo>
                            <a:pt x="59354" y="50270"/>
                            <a:pt x="58901" y="50243"/>
                            <a:pt x="58459" y="50191"/>
                          </a:cubicBezTo>
                          <a:cubicBezTo>
                            <a:pt x="58563" y="50129"/>
                            <a:pt x="58667" y="50087"/>
                            <a:pt x="58771" y="50024"/>
                          </a:cubicBezTo>
                          <a:cubicBezTo>
                            <a:pt x="58792" y="50004"/>
                            <a:pt x="58813" y="50004"/>
                            <a:pt x="58834" y="50004"/>
                          </a:cubicBezTo>
                          <a:lnTo>
                            <a:pt x="58792" y="50004"/>
                          </a:lnTo>
                          <a:cubicBezTo>
                            <a:pt x="59042" y="49879"/>
                            <a:pt x="59271" y="49712"/>
                            <a:pt x="59521" y="49566"/>
                          </a:cubicBezTo>
                          <a:close/>
                          <a:moveTo>
                            <a:pt x="16203" y="49483"/>
                          </a:moveTo>
                          <a:cubicBezTo>
                            <a:pt x="16349" y="49525"/>
                            <a:pt x="16474" y="49566"/>
                            <a:pt x="16620" y="49608"/>
                          </a:cubicBezTo>
                          <a:cubicBezTo>
                            <a:pt x="16620" y="49670"/>
                            <a:pt x="16620" y="49733"/>
                            <a:pt x="16641" y="49795"/>
                          </a:cubicBezTo>
                          <a:cubicBezTo>
                            <a:pt x="16370" y="49879"/>
                            <a:pt x="16078" y="49941"/>
                            <a:pt x="15808" y="50004"/>
                          </a:cubicBezTo>
                          <a:cubicBezTo>
                            <a:pt x="16078" y="49962"/>
                            <a:pt x="16370" y="49920"/>
                            <a:pt x="16641" y="49858"/>
                          </a:cubicBezTo>
                          <a:cubicBezTo>
                            <a:pt x="16661" y="50004"/>
                            <a:pt x="16682" y="50129"/>
                            <a:pt x="16703" y="50274"/>
                          </a:cubicBezTo>
                          <a:cubicBezTo>
                            <a:pt x="16120" y="50274"/>
                            <a:pt x="15537" y="50233"/>
                            <a:pt x="14975" y="50149"/>
                          </a:cubicBezTo>
                          <a:cubicBezTo>
                            <a:pt x="15100" y="50129"/>
                            <a:pt x="15224" y="50129"/>
                            <a:pt x="15349" y="50108"/>
                          </a:cubicBezTo>
                          <a:cubicBezTo>
                            <a:pt x="15495" y="50066"/>
                            <a:pt x="15641" y="50045"/>
                            <a:pt x="15808" y="50004"/>
                          </a:cubicBezTo>
                          <a:lnTo>
                            <a:pt x="15808" y="50004"/>
                          </a:lnTo>
                          <a:cubicBezTo>
                            <a:pt x="15516" y="50045"/>
                            <a:pt x="15224" y="50087"/>
                            <a:pt x="14933" y="50129"/>
                          </a:cubicBezTo>
                          <a:cubicBezTo>
                            <a:pt x="15349" y="49900"/>
                            <a:pt x="15787" y="49691"/>
                            <a:pt x="16203" y="49483"/>
                          </a:cubicBezTo>
                          <a:close/>
                          <a:moveTo>
                            <a:pt x="17099" y="49754"/>
                          </a:moveTo>
                          <a:cubicBezTo>
                            <a:pt x="17640" y="49920"/>
                            <a:pt x="18203" y="50024"/>
                            <a:pt x="18744" y="50108"/>
                          </a:cubicBezTo>
                          <a:cubicBezTo>
                            <a:pt x="18119" y="50212"/>
                            <a:pt x="17494" y="50274"/>
                            <a:pt x="16891" y="50274"/>
                          </a:cubicBezTo>
                          <a:cubicBezTo>
                            <a:pt x="16870" y="50129"/>
                            <a:pt x="16870" y="49962"/>
                            <a:pt x="16849" y="49816"/>
                          </a:cubicBezTo>
                          <a:cubicBezTo>
                            <a:pt x="16932" y="49795"/>
                            <a:pt x="17015" y="49775"/>
                            <a:pt x="17099" y="49754"/>
                          </a:cubicBezTo>
                          <a:close/>
                          <a:moveTo>
                            <a:pt x="27408" y="49858"/>
                          </a:moveTo>
                          <a:cubicBezTo>
                            <a:pt x="27428" y="50004"/>
                            <a:pt x="27449" y="50129"/>
                            <a:pt x="27470" y="50274"/>
                          </a:cubicBezTo>
                          <a:cubicBezTo>
                            <a:pt x="27303" y="50274"/>
                            <a:pt x="27116" y="50274"/>
                            <a:pt x="26949" y="50254"/>
                          </a:cubicBezTo>
                          <a:cubicBezTo>
                            <a:pt x="27095" y="50129"/>
                            <a:pt x="27241" y="49983"/>
                            <a:pt x="27408" y="49858"/>
                          </a:cubicBezTo>
                          <a:close/>
                          <a:moveTo>
                            <a:pt x="27637" y="50149"/>
                          </a:moveTo>
                          <a:lnTo>
                            <a:pt x="27637" y="50149"/>
                          </a:lnTo>
                          <a:cubicBezTo>
                            <a:pt x="27678" y="50191"/>
                            <a:pt x="27720" y="50233"/>
                            <a:pt x="27741" y="50274"/>
                          </a:cubicBezTo>
                          <a:lnTo>
                            <a:pt x="27657" y="50274"/>
                          </a:lnTo>
                          <a:cubicBezTo>
                            <a:pt x="27657" y="50233"/>
                            <a:pt x="27657" y="50191"/>
                            <a:pt x="27637" y="50149"/>
                          </a:cubicBezTo>
                          <a:close/>
                          <a:moveTo>
                            <a:pt x="27866" y="49754"/>
                          </a:moveTo>
                          <a:cubicBezTo>
                            <a:pt x="28407" y="49920"/>
                            <a:pt x="28949" y="50024"/>
                            <a:pt x="29511" y="50108"/>
                          </a:cubicBezTo>
                          <a:cubicBezTo>
                            <a:pt x="28990" y="50191"/>
                            <a:pt x="28490" y="50254"/>
                            <a:pt x="27970" y="50274"/>
                          </a:cubicBezTo>
                          <a:cubicBezTo>
                            <a:pt x="27845" y="50129"/>
                            <a:pt x="27720" y="49983"/>
                            <a:pt x="27616" y="49837"/>
                          </a:cubicBezTo>
                          <a:cubicBezTo>
                            <a:pt x="27595" y="49837"/>
                            <a:pt x="27595" y="49816"/>
                            <a:pt x="27595" y="49816"/>
                          </a:cubicBezTo>
                          <a:cubicBezTo>
                            <a:pt x="27678" y="49795"/>
                            <a:pt x="27762" y="49775"/>
                            <a:pt x="27866" y="49754"/>
                          </a:cubicBezTo>
                          <a:close/>
                          <a:moveTo>
                            <a:pt x="37196" y="49254"/>
                          </a:moveTo>
                          <a:cubicBezTo>
                            <a:pt x="37321" y="49316"/>
                            <a:pt x="37425" y="49358"/>
                            <a:pt x="37550" y="49421"/>
                          </a:cubicBezTo>
                          <a:cubicBezTo>
                            <a:pt x="37737" y="49483"/>
                            <a:pt x="37945" y="49545"/>
                            <a:pt x="38133" y="49608"/>
                          </a:cubicBezTo>
                          <a:cubicBezTo>
                            <a:pt x="38133" y="49670"/>
                            <a:pt x="38154" y="49733"/>
                            <a:pt x="38154" y="49795"/>
                          </a:cubicBezTo>
                          <a:cubicBezTo>
                            <a:pt x="37883" y="49879"/>
                            <a:pt x="37591" y="49941"/>
                            <a:pt x="37321" y="50004"/>
                          </a:cubicBezTo>
                          <a:cubicBezTo>
                            <a:pt x="37591" y="49962"/>
                            <a:pt x="37883" y="49920"/>
                            <a:pt x="38174" y="49858"/>
                          </a:cubicBezTo>
                          <a:cubicBezTo>
                            <a:pt x="38195" y="50004"/>
                            <a:pt x="38216" y="50129"/>
                            <a:pt x="38237" y="50274"/>
                          </a:cubicBezTo>
                          <a:cubicBezTo>
                            <a:pt x="37633" y="50274"/>
                            <a:pt x="37050" y="50233"/>
                            <a:pt x="36488" y="50149"/>
                          </a:cubicBezTo>
                          <a:cubicBezTo>
                            <a:pt x="36613" y="50129"/>
                            <a:pt x="36738" y="50129"/>
                            <a:pt x="36862" y="50108"/>
                          </a:cubicBezTo>
                          <a:cubicBezTo>
                            <a:pt x="37008" y="50066"/>
                            <a:pt x="37175" y="50045"/>
                            <a:pt x="37321" y="50004"/>
                          </a:cubicBezTo>
                          <a:lnTo>
                            <a:pt x="37321" y="50004"/>
                          </a:lnTo>
                          <a:cubicBezTo>
                            <a:pt x="37029" y="50045"/>
                            <a:pt x="36738" y="50087"/>
                            <a:pt x="36446" y="50129"/>
                          </a:cubicBezTo>
                          <a:cubicBezTo>
                            <a:pt x="36321" y="49962"/>
                            <a:pt x="36175" y="49795"/>
                            <a:pt x="36050" y="49650"/>
                          </a:cubicBezTo>
                          <a:cubicBezTo>
                            <a:pt x="36425" y="49525"/>
                            <a:pt x="36800" y="49400"/>
                            <a:pt x="37175" y="49254"/>
                          </a:cubicBezTo>
                          <a:close/>
                          <a:moveTo>
                            <a:pt x="38612" y="49754"/>
                          </a:moveTo>
                          <a:cubicBezTo>
                            <a:pt x="39028" y="49879"/>
                            <a:pt x="39445" y="49962"/>
                            <a:pt x="39861" y="50045"/>
                          </a:cubicBezTo>
                          <a:cubicBezTo>
                            <a:pt x="39903" y="50087"/>
                            <a:pt x="39966" y="50108"/>
                            <a:pt x="40028" y="50149"/>
                          </a:cubicBezTo>
                          <a:cubicBezTo>
                            <a:pt x="39487" y="50233"/>
                            <a:pt x="38945" y="50274"/>
                            <a:pt x="38424" y="50274"/>
                          </a:cubicBezTo>
                          <a:cubicBezTo>
                            <a:pt x="38404" y="50129"/>
                            <a:pt x="38383" y="49962"/>
                            <a:pt x="38362" y="49816"/>
                          </a:cubicBezTo>
                          <a:cubicBezTo>
                            <a:pt x="38445" y="49795"/>
                            <a:pt x="38529" y="49775"/>
                            <a:pt x="38612" y="49754"/>
                          </a:cubicBezTo>
                          <a:close/>
                          <a:moveTo>
                            <a:pt x="44256" y="50170"/>
                          </a:moveTo>
                          <a:cubicBezTo>
                            <a:pt x="44297" y="50191"/>
                            <a:pt x="44339" y="50191"/>
                            <a:pt x="44360" y="50191"/>
                          </a:cubicBezTo>
                          <a:cubicBezTo>
                            <a:pt x="44401" y="50212"/>
                            <a:pt x="44422" y="50254"/>
                            <a:pt x="44443" y="50274"/>
                          </a:cubicBezTo>
                          <a:cubicBezTo>
                            <a:pt x="44110" y="50274"/>
                            <a:pt x="43777" y="50274"/>
                            <a:pt x="43423" y="50254"/>
                          </a:cubicBezTo>
                          <a:cubicBezTo>
                            <a:pt x="43714" y="50233"/>
                            <a:pt x="43985" y="50212"/>
                            <a:pt x="44256" y="50170"/>
                          </a:cubicBezTo>
                          <a:close/>
                          <a:moveTo>
                            <a:pt x="45422" y="50004"/>
                          </a:moveTo>
                          <a:cubicBezTo>
                            <a:pt x="45422" y="50066"/>
                            <a:pt x="45443" y="50149"/>
                            <a:pt x="45464" y="50233"/>
                          </a:cubicBezTo>
                          <a:cubicBezTo>
                            <a:pt x="45464" y="50233"/>
                            <a:pt x="45464" y="50254"/>
                            <a:pt x="45464" y="50274"/>
                          </a:cubicBezTo>
                          <a:lnTo>
                            <a:pt x="44776" y="50274"/>
                          </a:lnTo>
                          <a:cubicBezTo>
                            <a:pt x="44755" y="50254"/>
                            <a:pt x="44735" y="50233"/>
                            <a:pt x="44714" y="50212"/>
                          </a:cubicBezTo>
                          <a:cubicBezTo>
                            <a:pt x="44943" y="50212"/>
                            <a:pt x="45193" y="50233"/>
                            <a:pt x="45443" y="50233"/>
                          </a:cubicBezTo>
                          <a:cubicBezTo>
                            <a:pt x="45172" y="50212"/>
                            <a:pt x="44922" y="50212"/>
                            <a:pt x="44693" y="50191"/>
                          </a:cubicBezTo>
                          <a:cubicBezTo>
                            <a:pt x="44672" y="50170"/>
                            <a:pt x="44651" y="50149"/>
                            <a:pt x="44631" y="50129"/>
                          </a:cubicBezTo>
                          <a:cubicBezTo>
                            <a:pt x="44901" y="50087"/>
                            <a:pt x="45151" y="50045"/>
                            <a:pt x="45422" y="50004"/>
                          </a:cubicBezTo>
                          <a:close/>
                          <a:moveTo>
                            <a:pt x="45859" y="49900"/>
                          </a:moveTo>
                          <a:cubicBezTo>
                            <a:pt x="45943" y="49941"/>
                            <a:pt x="46047" y="49962"/>
                            <a:pt x="46151" y="49983"/>
                          </a:cubicBezTo>
                          <a:cubicBezTo>
                            <a:pt x="46067" y="50066"/>
                            <a:pt x="46005" y="50149"/>
                            <a:pt x="45922" y="50212"/>
                          </a:cubicBezTo>
                          <a:cubicBezTo>
                            <a:pt x="45838" y="50212"/>
                            <a:pt x="45734" y="50212"/>
                            <a:pt x="45630" y="50233"/>
                          </a:cubicBezTo>
                          <a:lnTo>
                            <a:pt x="45901" y="50233"/>
                          </a:lnTo>
                          <a:cubicBezTo>
                            <a:pt x="45901" y="50233"/>
                            <a:pt x="45880" y="50254"/>
                            <a:pt x="45880" y="50254"/>
                          </a:cubicBezTo>
                          <a:cubicBezTo>
                            <a:pt x="45797" y="50274"/>
                            <a:pt x="45713" y="50274"/>
                            <a:pt x="45651" y="50274"/>
                          </a:cubicBezTo>
                          <a:cubicBezTo>
                            <a:pt x="45651" y="50254"/>
                            <a:pt x="45651" y="50254"/>
                            <a:pt x="45630" y="50233"/>
                          </a:cubicBezTo>
                          <a:cubicBezTo>
                            <a:pt x="45630" y="50129"/>
                            <a:pt x="45609" y="50045"/>
                            <a:pt x="45609" y="49962"/>
                          </a:cubicBezTo>
                          <a:cubicBezTo>
                            <a:pt x="45693" y="49941"/>
                            <a:pt x="45776" y="49920"/>
                            <a:pt x="45859" y="49900"/>
                          </a:cubicBezTo>
                          <a:close/>
                          <a:moveTo>
                            <a:pt x="48837" y="50004"/>
                          </a:moveTo>
                          <a:cubicBezTo>
                            <a:pt x="48837" y="50087"/>
                            <a:pt x="48837" y="50191"/>
                            <a:pt x="48837" y="50274"/>
                          </a:cubicBezTo>
                          <a:lnTo>
                            <a:pt x="48567" y="50274"/>
                          </a:lnTo>
                          <a:cubicBezTo>
                            <a:pt x="48567" y="50191"/>
                            <a:pt x="48546" y="50108"/>
                            <a:pt x="48525" y="50045"/>
                          </a:cubicBezTo>
                          <a:cubicBezTo>
                            <a:pt x="48629" y="50024"/>
                            <a:pt x="48733" y="50004"/>
                            <a:pt x="48837" y="50004"/>
                          </a:cubicBezTo>
                          <a:close/>
                          <a:moveTo>
                            <a:pt x="49379" y="49754"/>
                          </a:moveTo>
                          <a:cubicBezTo>
                            <a:pt x="49462" y="49775"/>
                            <a:pt x="49566" y="49816"/>
                            <a:pt x="49650" y="49837"/>
                          </a:cubicBezTo>
                          <a:cubicBezTo>
                            <a:pt x="49400" y="49879"/>
                            <a:pt x="49171" y="49941"/>
                            <a:pt x="48921" y="49983"/>
                          </a:cubicBezTo>
                          <a:cubicBezTo>
                            <a:pt x="49191" y="49941"/>
                            <a:pt x="49462" y="49900"/>
                            <a:pt x="49733" y="49858"/>
                          </a:cubicBezTo>
                          <a:cubicBezTo>
                            <a:pt x="50149" y="49962"/>
                            <a:pt x="50587" y="50045"/>
                            <a:pt x="51024" y="50108"/>
                          </a:cubicBezTo>
                          <a:cubicBezTo>
                            <a:pt x="50316" y="50233"/>
                            <a:pt x="49608" y="50274"/>
                            <a:pt x="48921" y="50274"/>
                          </a:cubicBezTo>
                          <a:cubicBezTo>
                            <a:pt x="48921" y="50170"/>
                            <a:pt x="48921" y="50087"/>
                            <a:pt x="48921" y="49983"/>
                          </a:cubicBezTo>
                          <a:cubicBezTo>
                            <a:pt x="48921" y="49941"/>
                            <a:pt x="48921" y="49900"/>
                            <a:pt x="48921" y="49858"/>
                          </a:cubicBezTo>
                          <a:cubicBezTo>
                            <a:pt x="49066" y="49816"/>
                            <a:pt x="49233" y="49795"/>
                            <a:pt x="49379" y="49754"/>
                          </a:cubicBezTo>
                          <a:close/>
                          <a:moveTo>
                            <a:pt x="70892" y="49754"/>
                          </a:moveTo>
                          <a:cubicBezTo>
                            <a:pt x="71121" y="49816"/>
                            <a:pt x="71329" y="49879"/>
                            <a:pt x="71558" y="49920"/>
                          </a:cubicBezTo>
                          <a:cubicBezTo>
                            <a:pt x="71517" y="50024"/>
                            <a:pt x="71454" y="50129"/>
                            <a:pt x="71412" y="50233"/>
                          </a:cubicBezTo>
                          <a:cubicBezTo>
                            <a:pt x="71080" y="50267"/>
                            <a:pt x="70760" y="50283"/>
                            <a:pt x="70442" y="50283"/>
                          </a:cubicBezTo>
                          <a:cubicBezTo>
                            <a:pt x="70183" y="50283"/>
                            <a:pt x="69925" y="50272"/>
                            <a:pt x="69663" y="50254"/>
                          </a:cubicBezTo>
                          <a:cubicBezTo>
                            <a:pt x="69726" y="50149"/>
                            <a:pt x="69788" y="50066"/>
                            <a:pt x="69851" y="49962"/>
                          </a:cubicBezTo>
                          <a:cubicBezTo>
                            <a:pt x="70205" y="49900"/>
                            <a:pt x="70559" y="49837"/>
                            <a:pt x="70892" y="49754"/>
                          </a:cubicBezTo>
                          <a:close/>
                          <a:moveTo>
                            <a:pt x="45838" y="50316"/>
                          </a:moveTo>
                          <a:cubicBezTo>
                            <a:pt x="45776" y="50358"/>
                            <a:pt x="45734" y="50399"/>
                            <a:pt x="45672" y="50462"/>
                          </a:cubicBezTo>
                          <a:cubicBezTo>
                            <a:pt x="45672" y="50399"/>
                            <a:pt x="45651" y="50358"/>
                            <a:pt x="45651" y="50316"/>
                          </a:cubicBezTo>
                          <a:close/>
                          <a:moveTo>
                            <a:pt x="24513" y="50233"/>
                          </a:moveTo>
                          <a:cubicBezTo>
                            <a:pt x="24471" y="50358"/>
                            <a:pt x="24429" y="50503"/>
                            <a:pt x="24367" y="50628"/>
                          </a:cubicBezTo>
                          <a:cubicBezTo>
                            <a:pt x="24346" y="50503"/>
                            <a:pt x="24305" y="50379"/>
                            <a:pt x="24263" y="50233"/>
                          </a:cubicBezTo>
                          <a:close/>
                          <a:moveTo>
                            <a:pt x="1375" y="46588"/>
                          </a:moveTo>
                          <a:cubicBezTo>
                            <a:pt x="1584" y="46817"/>
                            <a:pt x="1792" y="47067"/>
                            <a:pt x="2021" y="47275"/>
                          </a:cubicBezTo>
                          <a:cubicBezTo>
                            <a:pt x="2042" y="47692"/>
                            <a:pt x="2083" y="48108"/>
                            <a:pt x="2125" y="48546"/>
                          </a:cubicBezTo>
                          <a:cubicBezTo>
                            <a:pt x="1750" y="49254"/>
                            <a:pt x="1375" y="50004"/>
                            <a:pt x="1042" y="50753"/>
                          </a:cubicBezTo>
                          <a:cubicBezTo>
                            <a:pt x="813" y="50108"/>
                            <a:pt x="584" y="49462"/>
                            <a:pt x="376" y="48817"/>
                          </a:cubicBezTo>
                          <a:cubicBezTo>
                            <a:pt x="688" y="48067"/>
                            <a:pt x="1021" y="47317"/>
                            <a:pt x="1375" y="46588"/>
                          </a:cubicBezTo>
                          <a:close/>
                          <a:moveTo>
                            <a:pt x="13579" y="49900"/>
                          </a:moveTo>
                          <a:cubicBezTo>
                            <a:pt x="13912" y="50004"/>
                            <a:pt x="14246" y="50087"/>
                            <a:pt x="14600" y="50149"/>
                          </a:cubicBezTo>
                          <a:cubicBezTo>
                            <a:pt x="14183" y="50191"/>
                            <a:pt x="13767" y="50212"/>
                            <a:pt x="13350" y="50233"/>
                          </a:cubicBezTo>
                          <a:cubicBezTo>
                            <a:pt x="13746" y="50233"/>
                            <a:pt x="14142" y="50233"/>
                            <a:pt x="14537" y="50191"/>
                          </a:cubicBezTo>
                          <a:lnTo>
                            <a:pt x="14537" y="50191"/>
                          </a:lnTo>
                          <a:cubicBezTo>
                            <a:pt x="14162" y="50399"/>
                            <a:pt x="13808" y="50608"/>
                            <a:pt x="13454" y="50837"/>
                          </a:cubicBezTo>
                          <a:cubicBezTo>
                            <a:pt x="13413" y="50628"/>
                            <a:pt x="13392" y="50441"/>
                            <a:pt x="13350" y="50233"/>
                          </a:cubicBezTo>
                          <a:cubicBezTo>
                            <a:pt x="13350" y="50129"/>
                            <a:pt x="13329" y="50045"/>
                            <a:pt x="13329" y="49962"/>
                          </a:cubicBezTo>
                          <a:cubicBezTo>
                            <a:pt x="13413" y="49941"/>
                            <a:pt x="13496" y="49920"/>
                            <a:pt x="13579" y="49900"/>
                          </a:cubicBezTo>
                          <a:close/>
                          <a:moveTo>
                            <a:pt x="45484" y="50316"/>
                          </a:moveTo>
                          <a:cubicBezTo>
                            <a:pt x="45505" y="50399"/>
                            <a:pt x="45526" y="50483"/>
                            <a:pt x="45526" y="50587"/>
                          </a:cubicBezTo>
                          <a:cubicBezTo>
                            <a:pt x="45443" y="50670"/>
                            <a:pt x="45339" y="50753"/>
                            <a:pt x="45234" y="50837"/>
                          </a:cubicBezTo>
                          <a:cubicBezTo>
                            <a:pt x="45089" y="50670"/>
                            <a:pt x="44964" y="50503"/>
                            <a:pt x="44818" y="50337"/>
                          </a:cubicBezTo>
                          <a:cubicBezTo>
                            <a:pt x="45047" y="50337"/>
                            <a:pt x="45255" y="50337"/>
                            <a:pt x="45484" y="50316"/>
                          </a:cubicBezTo>
                          <a:close/>
                          <a:moveTo>
                            <a:pt x="41007" y="50108"/>
                          </a:moveTo>
                          <a:cubicBezTo>
                            <a:pt x="41278" y="50149"/>
                            <a:pt x="41527" y="50170"/>
                            <a:pt x="41798" y="50212"/>
                          </a:cubicBezTo>
                          <a:cubicBezTo>
                            <a:pt x="41798" y="50212"/>
                            <a:pt x="41798" y="50233"/>
                            <a:pt x="41798" y="50233"/>
                          </a:cubicBezTo>
                          <a:cubicBezTo>
                            <a:pt x="41648" y="50233"/>
                            <a:pt x="41511" y="50233"/>
                            <a:pt x="41377" y="50222"/>
                          </a:cubicBezTo>
                          <a:lnTo>
                            <a:pt x="41377" y="50222"/>
                          </a:lnTo>
                          <a:cubicBezTo>
                            <a:pt x="41516" y="50234"/>
                            <a:pt x="41664" y="50237"/>
                            <a:pt x="41798" y="50254"/>
                          </a:cubicBezTo>
                          <a:cubicBezTo>
                            <a:pt x="41840" y="50483"/>
                            <a:pt x="41881" y="50712"/>
                            <a:pt x="41923" y="50941"/>
                          </a:cubicBezTo>
                          <a:cubicBezTo>
                            <a:pt x="41527" y="50670"/>
                            <a:pt x="41132" y="50420"/>
                            <a:pt x="40715" y="50170"/>
                          </a:cubicBezTo>
                          <a:lnTo>
                            <a:pt x="40715" y="50170"/>
                          </a:lnTo>
                          <a:cubicBezTo>
                            <a:pt x="40903" y="50191"/>
                            <a:pt x="41090" y="50212"/>
                            <a:pt x="41278" y="50212"/>
                          </a:cubicBezTo>
                          <a:cubicBezTo>
                            <a:pt x="41090" y="50191"/>
                            <a:pt x="40924" y="50191"/>
                            <a:pt x="40757" y="50149"/>
                          </a:cubicBezTo>
                          <a:cubicBezTo>
                            <a:pt x="40840" y="50149"/>
                            <a:pt x="40924" y="50129"/>
                            <a:pt x="41007" y="50108"/>
                          </a:cubicBezTo>
                          <a:close/>
                          <a:moveTo>
                            <a:pt x="4062" y="45568"/>
                          </a:moveTo>
                          <a:cubicBezTo>
                            <a:pt x="4228" y="45797"/>
                            <a:pt x="4395" y="46047"/>
                            <a:pt x="4582" y="46297"/>
                          </a:cubicBezTo>
                          <a:cubicBezTo>
                            <a:pt x="4832" y="46630"/>
                            <a:pt x="5103" y="46921"/>
                            <a:pt x="5374" y="47213"/>
                          </a:cubicBezTo>
                          <a:cubicBezTo>
                            <a:pt x="4957" y="47734"/>
                            <a:pt x="4541" y="48254"/>
                            <a:pt x="4166" y="48796"/>
                          </a:cubicBezTo>
                          <a:cubicBezTo>
                            <a:pt x="3624" y="48504"/>
                            <a:pt x="3125" y="48192"/>
                            <a:pt x="2646" y="47817"/>
                          </a:cubicBezTo>
                          <a:lnTo>
                            <a:pt x="2646" y="47817"/>
                          </a:lnTo>
                          <a:cubicBezTo>
                            <a:pt x="3104" y="48213"/>
                            <a:pt x="3604" y="48546"/>
                            <a:pt x="4124" y="48858"/>
                          </a:cubicBezTo>
                          <a:cubicBezTo>
                            <a:pt x="3624" y="49545"/>
                            <a:pt x="3145" y="50233"/>
                            <a:pt x="2708" y="50962"/>
                          </a:cubicBezTo>
                          <a:cubicBezTo>
                            <a:pt x="2562" y="50087"/>
                            <a:pt x="2458" y="49191"/>
                            <a:pt x="2396" y="48275"/>
                          </a:cubicBezTo>
                          <a:cubicBezTo>
                            <a:pt x="2479" y="48129"/>
                            <a:pt x="2562" y="47984"/>
                            <a:pt x="2646" y="47817"/>
                          </a:cubicBezTo>
                          <a:cubicBezTo>
                            <a:pt x="3104" y="47046"/>
                            <a:pt x="3562" y="46297"/>
                            <a:pt x="4062" y="45568"/>
                          </a:cubicBezTo>
                          <a:close/>
                          <a:moveTo>
                            <a:pt x="25512" y="50191"/>
                          </a:moveTo>
                          <a:lnTo>
                            <a:pt x="25512" y="50191"/>
                          </a:lnTo>
                          <a:cubicBezTo>
                            <a:pt x="25846" y="50254"/>
                            <a:pt x="26158" y="50274"/>
                            <a:pt x="26470" y="50316"/>
                          </a:cubicBezTo>
                          <a:cubicBezTo>
                            <a:pt x="26283" y="50524"/>
                            <a:pt x="26096" y="50753"/>
                            <a:pt x="25929" y="50962"/>
                          </a:cubicBezTo>
                          <a:cubicBezTo>
                            <a:pt x="25783" y="50712"/>
                            <a:pt x="25658" y="50462"/>
                            <a:pt x="25512" y="50191"/>
                          </a:cubicBezTo>
                          <a:close/>
                          <a:moveTo>
                            <a:pt x="24180" y="49941"/>
                          </a:moveTo>
                          <a:cubicBezTo>
                            <a:pt x="24200" y="50024"/>
                            <a:pt x="24221" y="50129"/>
                            <a:pt x="24242" y="50212"/>
                          </a:cubicBezTo>
                          <a:cubicBezTo>
                            <a:pt x="24200" y="50212"/>
                            <a:pt x="24159" y="50212"/>
                            <a:pt x="24117" y="50233"/>
                          </a:cubicBezTo>
                          <a:lnTo>
                            <a:pt x="24242" y="50233"/>
                          </a:lnTo>
                          <a:cubicBezTo>
                            <a:pt x="24284" y="50399"/>
                            <a:pt x="24305" y="50566"/>
                            <a:pt x="24346" y="50733"/>
                          </a:cubicBezTo>
                          <a:cubicBezTo>
                            <a:pt x="24305" y="50837"/>
                            <a:pt x="24284" y="50941"/>
                            <a:pt x="24242" y="51045"/>
                          </a:cubicBezTo>
                          <a:cubicBezTo>
                            <a:pt x="24200" y="50774"/>
                            <a:pt x="24159" y="50503"/>
                            <a:pt x="24117" y="50233"/>
                          </a:cubicBezTo>
                          <a:cubicBezTo>
                            <a:pt x="24096" y="50129"/>
                            <a:pt x="24096" y="50045"/>
                            <a:pt x="24075" y="49962"/>
                          </a:cubicBezTo>
                          <a:cubicBezTo>
                            <a:pt x="24117" y="49941"/>
                            <a:pt x="24159" y="49941"/>
                            <a:pt x="24180" y="49941"/>
                          </a:cubicBezTo>
                          <a:close/>
                          <a:moveTo>
                            <a:pt x="47255" y="50212"/>
                          </a:moveTo>
                          <a:cubicBezTo>
                            <a:pt x="47525" y="50274"/>
                            <a:pt x="47796" y="50295"/>
                            <a:pt x="48088" y="50316"/>
                          </a:cubicBezTo>
                          <a:cubicBezTo>
                            <a:pt x="47983" y="50628"/>
                            <a:pt x="47859" y="50941"/>
                            <a:pt x="47713" y="51253"/>
                          </a:cubicBezTo>
                          <a:cubicBezTo>
                            <a:pt x="47567" y="50899"/>
                            <a:pt x="47421" y="50545"/>
                            <a:pt x="47255" y="50212"/>
                          </a:cubicBezTo>
                          <a:close/>
                          <a:moveTo>
                            <a:pt x="48837" y="50358"/>
                          </a:moveTo>
                          <a:cubicBezTo>
                            <a:pt x="48816" y="50733"/>
                            <a:pt x="48796" y="51107"/>
                            <a:pt x="48754" y="51482"/>
                          </a:cubicBezTo>
                          <a:cubicBezTo>
                            <a:pt x="48712" y="51087"/>
                            <a:pt x="48650" y="50733"/>
                            <a:pt x="48587" y="50358"/>
                          </a:cubicBezTo>
                          <a:close/>
                          <a:moveTo>
                            <a:pt x="45609" y="50878"/>
                          </a:moveTo>
                          <a:cubicBezTo>
                            <a:pt x="45651" y="51107"/>
                            <a:pt x="45693" y="51336"/>
                            <a:pt x="45755" y="51545"/>
                          </a:cubicBezTo>
                          <a:cubicBezTo>
                            <a:pt x="45630" y="51378"/>
                            <a:pt x="45526" y="51232"/>
                            <a:pt x="45401" y="51066"/>
                          </a:cubicBezTo>
                          <a:cubicBezTo>
                            <a:pt x="45464" y="51003"/>
                            <a:pt x="45526" y="50941"/>
                            <a:pt x="45609" y="50878"/>
                          </a:cubicBezTo>
                          <a:close/>
                          <a:moveTo>
                            <a:pt x="41923" y="50254"/>
                          </a:moveTo>
                          <a:lnTo>
                            <a:pt x="41923" y="50254"/>
                          </a:lnTo>
                          <a:cubicBezTo>
                            <a:pt x="42090" y="50274"/>
                            <a:pt x="42277" y="50274"/>
                            <a:pt x="42444" y="50274"/>
                          </a:cubicBezTo>
                          <a:cubicBezTo>
                            <a:pt x="43131" y="50337"/>
                            <a:pt x="43818" y="50337"/>
                            <a:pt x="44506" y="50337"/>
                          </a:cubicBezTo>
                          <a:cubicBezTo>
                            <a:pt x="44693" y="50566"/>
                            <a:pt x="44860" y="50774"/>
                            <a:pt x="45026" y="50982"/>
                          </a:cubicBezTo>
                          <a:cubicBezTo>
                            <a:pt x="44964" y="51045"/>
                            <a:pt x="44901" y="51087"/>
                            <a:pt x="44839" y="51149"/>
                          </a:cubicBezTo>
                          <a:cubicBezTo>
                            <a:pt x="44297" y="51503"/>
                            <a:pt x="43797" y="51795"/>
                            <a:pt x="43277" y="52024"/>
                          </a:cubicBezTo>
                          <a:cubicBezTo>
                            <a:pt x="42902" y="51691"/>
                            <a:pt x="42506" y="51378"/>
                            <a:pt x="42111" y="51087"/>
                          </a:cubicBezTo>
                          <a:cubicBezTo>
                            <a:pt x="42048" y="50816"/>
                            <a:pt x="41986" y="50524"/>
                            <a:pt x="41923" y="50254"/>
                          </a:cubicBezTo>
                          <a:close/>
                          <a:moveTo>
                            <a:pt x="34655" y="50004"/>
                          </a:moveTo>
                          <a:cubicBezTo>
                            <a:pt x="34676" y="50066"/>
                            <a:pt x="34676" y="50149"/>
                            <a:pt x="34697" y="50233"/>
                          </a:cubicBezTo>
                          <a:cubicBezTo>
                            <a:pt x="34822" y="50857"/>
                            <a:pt x="34967" y="51461"/>
                            <a:pt x="35134" y="52086"/>
                          </a:cubicBezTo>
                          <a:cubicBezTo>
                            <a:pt x="34051" y="51566"/>
                            <a:pt x="32989" y="50962"/>
                            <a:pt x="31989" y="50274"/>
                          </a:cubicBezTo>
                          <a:cubicBezTo>
                            <a:pt x="32489" y="50274"/>
                            <a:pt x="33010" y="50233"/>
                            <a:pt x="33510" y="50170"/>
                          </a:cubicBezTo>
                          <a:cubicBezTo>
                            <a:pt x="33884" y="50212"/>
                            <a:pt x="34280" y="50233"/>
                            <a:pt x="34676" y="50233"/>
                          </a:cubicBezTo>
                          <a:cubicBezTo>
                            <a:pt x="34343" y="50212"/>
                            <a:pt x="34009" y="50191"/>
                            <a:pt x="33676" y="50149"/>
                          </a:cubicBezTo>
                          <a:cubicBezTo>
                            <a:pt x="34009" y="50108"/>
                            <a:pt x="34343" y="50066"/>
                            <a:pt x="34655" y="50004"/>
                          </a:cubicBezTo>
                          <a:close/>
                          <a:moveTo>
                            <a:pt x="36529" y="50233"/>
                          </a:moveTo>
                          <a:lnTo>
                            <a:pt x="36529" y="50233"/>
                          </a:lnTo>
                          <a:cubicBezTo>
                            <a:pt x="37092" y="50316"/>
                            <a:pt x="37675" y="50358"/>
                            <a:pt x="38237" y="50358"/>
                          </a:cubicBezTo>
                          <a:cubicBezTo>
                            <a:pt x="38362" y="51024"/>
                            <a:pt x="38487" y="51691"/>
                            <a:pt x="38653" y="52357"/>
                          </a:cubicBezTo>
                          <a:cubicBezTo>
                            <a:pt x="37800" y="51836"/>
                            <a:pt x="37175" y="51024"/>
                            <a:pt x="36529" y="50233"/>
                          </a:cubicBezTo>
                          <a:close/>
                          <a:moveTo>
                            <a:pt x="42256" y="51774"/>
                          </a:moveTo>
                          <a:cubicBezTo>
                            <a:pt x="42444" y="51920"/>
                            <a:pt x="42610" y="52065"/>
                            <a:pt x="42798" y="52211"/>
                          </a:cubicBezTo>
                          <a:cubicBezTo>
                            <a:pt x="42673" y="52274"/>
                            <a:pt x="42527" y="52315"/>
                            <a:pt x="42402" y="52357"/>
                          </a:cubicBezTo>
                          <a:cubicBezTo>
                            <a:pt x="42360" y="52149"/>
                            <a:pt x="42298" y="51961"/>
                            <a:pt x="42256" y="51774"/>
                          </a:cubicBezTo>
                          <a:close/>
                          <a:moveTo>
                            <a:pt x="25221" y="50191"/>
                          </a:moveTo>
                          <a:cubicBezTo>
                            <a:pt x="25387" y="50545"/>
                            <a:pt x="25554" y="50899"/>
                            <a:pt x="25741" y="51232"/>
                          </a:cubicBezTo>
                          <a:cubicBezTo>
                            <a:pt x="25450" y="51628"/>
                            <a:pt x="25200" y="52065"/>
                            <a:pt x="24992" y="52503"/>
                          </a:cubicBezTo>
                          <a:cubicBezTo>
                            <a:pt x="24784" y="51961"/>
                            <a:pt x="24596" y="51399"/>
                            <a:pt x="24429" y="50816"/>
                          </a:cubicBezTo>
                          <a:cubicBezTo>
                            <a:pt x="24492" y="50608"/>
                            <a:pt x="24554" y="50420"/>
                            <a:pt x="24617" y="50233"/>
                          </a:cubicBezTo>
                          <a:cubicBezTo>
                            <a:pt x="24825" y="50212"/>
                            <a:pt x="25013" y="50212"/>
                            <a:pt x="25221" y="50191"/>
                          </a:cubicBezTo>
                          <a:close/>
                          <a:moveTo>
                            <a:pt x="23888" y="50004"/>
                          </a:moveTo>
                          <a:cubicBezTo>
                            <a:pt x="23909" y="50066"/>
                            <a:pt x="23930" y="50149"/>
                            <a:pt x="23950" y="50233"/>
                          </a:cubicBezTo>
                          <a:cubicBezTo>
                            <a:pt x="24013" y="50587"/>
                            <a:pt x="24096" y="50941"/>
                            <a:pt x="24180" y="51295"/>
                          </a:cubicBezTo>
                          <a:cubicBezTo>
                            <a:pt x="24055" y="51753"/>
                            <a:pt x="23971" y="52190"/>
                            <a:pt x="23909" y="52649"/>
                          </a:cubicBezTo>
                          <a:cubicBezTo>
                            <a:pt x="23784" y="51836"/>
                            <a:pt x="23742" y="51024"/>
                            <a:pt x="23763" y="50233"/>
                          </a:cubicBezTo>
                          <a:lnTo>
                            <a:pt x="23909" y="50233"/>
                          </a:lnTo>
                          <a:cubicBezTo>
                            <a:pt x="23867" y="50212"/>
                            <a:pt x="23805" y="50212"/>
                            <a:pt x="23763" y="50212"/>
                          </a:cubicBezTo>
                          <a:cubicBezTo>
                            <a:pt x="23763" y="50149"/>
                            <a:pt x="23763" y="50087"/>
                            <a:pt x="23763" y="50024"/>
                          </a:cubicBezTo>
                          <a:cubicBezTo>
                            <a:pt x="23805" y="50024"/>
                            <a:pt x="23846" y="50004"/>
                            <a:pt x="23888" y="50004"/>
                          </a:cubicBezTo>
                          <a:close/>
                          <a:moveTo>
                            <a:pt x="40174" y="50254"/>
                          </a:moveTo>
                          <a:cubicBezTo>
                            <a:pt x="40819" y="50649"/>
                            <a:pt x="41444" y="51107"/>
                            <a:pt x="42048" y="51586"/>
                          </a:cubicBezTo>
                          <a:cubicBezTo>
                            <a:pt x="42090" y="51857"/>
                            <a:pt x="42152" y="52128"/>
                            <a:pt x="42236" y="52399"/>
                          </a:cubicBezTo>
                          <a:cubicBezTo>
                            <a:pt x="41603" y="52581"/>
                            <a:pt x="40984" y="52664"/>
                            <a:pt x="40346" y="52664"/>
                          </a:cubicBezTo>
                          <a:cubicBezTo>
                            <a:pt x="39893" y="52664"/>
                            <a:pt x="39430" y="52622"/>
                            <a:pt x="38945" y="52544"/>
                          </a:cubicBezTo>
                          <a:cubicBezTo>
                            <a:pt x="38903" y="52524"/>
                            <a:pt x="38862" y="52482"/>
                            <a:pt x="38820" y="52461"/>
                          </a:cubicBezTo>
                          <a:cubicBezTo>
                            <a:pt x="38674" y="51774"/>
                            <a:pt x="38529" y="51066"/>
                            <a:pt x="38424" y="50358"/>
                          </a:cubicBezTo>
                          <a:cubicBezTo>
                            <a:pt x="39008" y="50358"/>
                            <a:pt x="39591" y="50316"/>
                            <a:pt x="40174" y="50254"/>
                          </a:cubicBezTo>
                          <a:close/>
                          <a:moveTo>
                            <a:pt x="2146" y="48733"/>
                          </a:moveTo>
                          <a:cubicBezTo>
                            <a:pt x="2271" y="49545"/>
                            <a:pt x="2437" y="50337"/>
                            <a:pt x="2625" y="51128"/>
                          </a:cubicBezTo>
                          <a:cubicBezTo>
                            <a:pt x="2312" y="51649"/>
                            <a:pt x="2021" y="52149"/>
                            <a:pt x="1750" y="52669"/>
                          </a:cubicBezTo>
                          <a:cubicBezTo>
                            <a:pt x="1521" y="52086"/>
                            <a:pt x="1292" y="51482"/>
                            <a:pt x="1084" y="50878"/>
                          </a:cubicBezTo>
                          <a:cubicBezTo>
                            <a:pt x="1417" y="50149"/>
                            <a:pt x="1771" y="49421"/>
                            <a:pt x="2146" y="48733"/>
                          </a:cubicBezTo>
                          <a:close/>
                          <a:moveTo>
                            <a:pt x="27678" y="50358"/>
                          </a:moveTo>
                          <a:cubicBezTo>
                            <a:pt x="27720" y="50358"/>
                            <a:pt x="27782" y="50379"/>
                            <a:pt x="27824" y="50379"/>
                          </a:cubicBezTo>
                          <a:cubicBezTo>
                            <a:pt x="28261" y="50899"/>
                            <a:pt x="28740" y="51378"/>
                            <a:pt x="29219" y="51836"/>
                          </a:cubicBezTo>
                          <a:cubicBezTo>
                            <a:pt x="29261" y="51878"/>
                            <a:pt x="29303" y="51899"/>
                            <a:pt x="29344" y="51940"/>
                          </a:cubicBezTo>
                          <a:cubicBezTo>
                            <a:pt x="28907" y="52149"/>
                            <a:pt x="28490" y="52378"/>
                            <a:pt x="28116" y="52669"/>
                          </a:cubicBezTo>
                          <a:cubicBezTo>
                            <a:pt x="27928" y="51920"/>
                            <a:pt x="27782" y="51149"/>
                            <a:pt x="27678" y="50358"/>
                          </a:cubicBezTo>
                          <a:close/>
                          <a:moveTo>
                            <a:pt x="7269" y="48712"/>
                          </a:moveTo>
                          <a:cubicBezTo>
                            <a:pt x="7956" y="49129"/>
                            <a:pt x="8685" y="49462"/>
                            <a:pt x="9435" y="49691"/>
                          </a:cubicBezTo>
                          <a:cubicBezTo>
                            <a:pt x="9456" y="49816"/>
                            <a:pt x="9477" y="49941"/>
                            <a:pt x="9497" y="50087"/>
                          </a:cubicBezTo>
                          <a:cubicBezTo>
                            <a:pt x="9435" y="50129"/>
                            <a:pt x="9372" y="50191"/>
                            <a:pt x="9310" y="50233"/>
                          </a:cubicBezTo>
                          <a:cubicBezTo>
                            <a:pt x="8352" y="51066"/>
                            <a:pt x="7477" y="51961"/>
                            <a:pt x="6644" y="52878"/>
                          </a:cubicBezTo>
                          <a:cubicBezTo>
                            <a:pt x="6415" y="51940"/>
                            <a:pt x="6228" y="50982"/>
                            <a:pt x="6103" y="50024"/>
                          </a:cubicBezTo>
                          <a:cubicBezTo>
                            <a:pt x="6186" y="49920"/>
                            <a:pt x="6249" y="49837"/>
                            <a:pt x="6332" y="49754"/>
                          </a:cubicBezTo>
                          <a:cubicBezTo>
                            <a:pt x="7177" y="49995"/>
                            <a:pt x="8041" y="50139"/>
                            <a:pt x="8907" y="50205"/>
                          </a:cubicBezTo>
                          <a:lnTo>
                            <a:pt x="8907" y="50205"/>
                          </a:lnTo>
                          <a:cubicBezTo>
                            <a:pt x="8625" y="50183"/>
                            <a:pt x="8342" y="50145"/>
                            <a:pt x="8060" y="50108"/>
                          </a:cubicBezTo>
                          <a:cubicBezTo>
                            <a:pt x="7477" y="50004"/>
                            <a:pt x="6915" y="49879"/>
                            <a:pt x="6373" y="49712"/>
                          </a:cubicBezTo>
                          <a:cubicBezTo>
                            <a:pt x="6665" y="49379"/>
                            <a:pt x="6957" y="49046"/>
                            <a:pt x="7269" y="48712"/>
                          </a:cubicBezTo>
                          <a:close/>
                          <a:moveTo>
                            <a:pt x="47046" y="50212"/>
                          </a:moveTo>
                          <a:cubicBezTo>
                            <a:pt x="47255" y="50628"/>
                            <a:pt x="47442" y="51045"/>
                            <a:pt x="47629" y="51461"/>
                          </a:cubicBezTo>
                          <a:cubicBezTo>
                            <a:pt x="47359" y="52024"/>
                            <a:pt x="47067" y="52544"/>
                            <a:pt x="46713" y="53023"/>
                          </a:cubicBezTo>
                          <a:cubicBezTo>
                            <a:pt x="46463" y="52586"/>
                            <a:pt x="46172" y="52149"/>
                            <a:pt x="45880" y="51732"/>
                          </a:cubicBezTo>
                          <a:cubicBezTo>
                            <a:pt x="45818" y="51420"/>
                            <a:pt x="45776" y="51107"/>
                            <a:pt x="45713" y="50774"/>
                          </a:cubicBezTo>
                          <a:cubicBezTo>
                            <a:pt x="45901" y="50628"/>
                            <a:pt x="46047" y="50462"/>
                            <a:pt x="46213" y="50295"/>
                          </a:cubicBezTo>
                          <a:cubicBezTo>
                            <a:pt x="46484" y="50274"/>
                            <a:pt x="46776" y="50233"/>
                            <a:pt x="47046" y="50212"/>
                          </a:cubicBezTo>
                          <a:close/>
                          <a:moveTo>
                            <a:pt x="13142" y="50004"/>
                          </a:moveTo>
                          <a:cubicBezTo>
                            <a:pt x="13142" y="50066"/>
                            <a:pt x="13163" y="50149"/>
                            <a:pt x="13184" y="50233"/>
                          </a:cubicBezTo>
                          <a:cubicBezTo>
                            <a:pt x="13225" y="50462"/>
                            <a:pt x="13267" y="50691"/>
                            <a:pt x="13329" y="50920"/>
                          </a:cubicBezTo>
                          <a:cubicBezTo>
                            <a:pt x="12288" y="51566"/>
                            <a:pt x="11288" y="52274"/>
                            <a:pt x="10330" y="53065"/>
                          </a:cubicBezTo>
                          <a:cubicBezTo>
                            <a:pt x="10060" y="52149"/>
                            <a:pt x="9831" y="51212"/>
                            <a:pt x="9643" y="50254"/>
                          </a:cubicBezTo>
                          <a:lnTo>
                            <a:pt x="9643" y="50254"/>
                          </a:lnTo>
                          <a:cubicBezTo>
                            <a:pt x="9894" y="50267"/>
                            <a:pt x="10144" y="50274"/>
                            <a:pt x="10394" y="50274"/>
                          </a:cubicBezTo>
                          <a:cubicBezTo>
                            <a:pt x="10931" y="50274"/>
                            <a:pt x="11463" y="50241"/>
                            <a:pt x="11976" y="50170"/>
                          </a:cubicBezTo>
                          <a:cubicBezTo>
                            <a:pt x="12371" y="50212"/>
                            <a:pt x="12767" y="50233"/>
                            <a:pt x="13163" y="50233"/>
                          </a:cubicBezTo>
                          <a:cubicBezTo>
                            <a:pt x="12829" y="50212"/>
                            <a:pt x="12496" y="50191"/>
                            <a:pt x="12163" y="50149"/>
                          </a:cubicBezTo>
                          <a:cubicBezTo>
                            <a:pt x="12496" y="50108"/>
                            <a:pt x="12809" y="50066"/>
                            <a:pt x="13142" y="50004"/>
                          </a:cubicBezTo>
                          <a:close/>
                          <a:moveTo>
                            <a:pt x="48421" y="50337"/>
                          </a:moveTo>
                          <a:cubicBezTo>
                            <a:pt x="48546" y="50816"/>
                            <a:pt x="48650" y="51295"/>
                            <a:pt x="48712" y="51753"/>
                          </a:cubicBezTo>
                          <a:cubicBezTo>
                            <a:pt x="48650" y="52253"/>
                            <a:pt x="48546" y="52753"/>
                            <a:pt x="48400" y="53232"/>
                          </a:cubicBezTo>
                          <a:cubicBezTo>
                            <a:pt x="48275" y="52753"/>
                            <a:pt x="48129" y="52294"/>
                            <a:pt x="47963" y="51836"/>
                          </a:cubicBezTo>
                          <a:cubicBezTo>
                            <a:pt x="47921" y="51691"/>
                            <a:pt x="47859" y="51566"/>
                            <a:pt x="47796" y="51420"/>
                          </a:cubicBezTo>
                          <a:cubicBezTo>
                            <a:pt x="47983" y="51066"/>
                            <a:pt x="48129" y="50712"/>
                            <a:pt x="48275" y="50337"/>
                          </a:cubicBezTo>
                          <a:close/>
                          <a:moveTo>
                            <a:pt x="35092" y="49900"/>
                          </a:moveTo>
                          <a:cubicBezTo>
                            <a:pt x="35425" y="50004"/>
                            <a:pt x="35780" y="50087"/>
                            <a:pt x="36113" y="50149"/>
                          </a:cubicBezTo>
                          <a:cubicBezTo>
                            <a:pt x="35696" y="50191"/>
                            <a:pt x="35280" y="50212"/>
                            <a:pt x="34884" y="50233"/>
                          </a:cubicBezTo>
                          <a:cubicBezTo>
                            <a:pt x="35321" y="50233"/>
                            <a:pt x="35759" y="50212"/>
                            <a:pt x="36196" y="50170"/>
                          </a:cubicBezTo>
                          <a:cubicBezTo>
                            <a:pt x="36654" y="50608"/>
                            <a:pt x="37112" y="51066"/>
                            <a:pt x="37550" y="51503"/>
                          </a:cubicBezTo>
                          <a:cubicBezTo>
                            <a:pt x="37883" y="51878"/>
                            <a:pt x="38258" y="52190"/>
                            <a:pt x="38653" y="52419"/>
                          </a:cubicBezTo>
                          <a:cubicBezTo>
                            <a:pt x="38737" y="52753"/>
                            <a:pt x="38841" y="53107"/>
                            <a:pt x="38924" y="53461"/>
                          </a:cubicBezTo>
                          <a:cubicBezTo>
                            <a:pt x="37654" y="53128"/>
                            <a:pt x="36404" y="52669"/>
                            <a:pt x="35196" y="52107"/>
                          </a:cubicBezTo>
                          <a:cubicBezTo>
                            <a:pt x="35071" y="51482"/>
                            <a:pt x="34967" y="50857"/>
                            <a:pt x="34884" y="50233"/>
                          </a:cubicBezTo>
                          <a:cubicBezTo>
                            <a:pt x="34863" y="50129"/>
                            <a:pt x="34863" y="50045"/>
                            <a:pt x="34842" y="49962"/>
                          </a:cubicBezTo>
                          <a:cubicBezTo>
                            <a:pt x="34926" y="49941"/>
                            <a:pt x="35009" y="49920"/>
                            <a:pt x="35092" y="49900"/>
                          </a:cubicBezTo>
                          <a:close/>
                          <a:moveTo>
                            <a:pt x="30990" y="49941"/>
                          </a:moveTo>
                          <a:cubicBezTo>
                            <a:pt x="31010" y="50045"/>
                            <a:pt x="31010" y="50149"/>
                            <a:pt x="31031" y="50233"/>
                          </a:cubicBezTo>
                          <a:cubicBezTo>
                            <a:pt x="30865" y="50233"/>
                            <a:pt x="30679" y="50233"/>
                            <a:pt x="30513" y="50212"/>
                          </a:cubicBezTo>
                          <a:lnTo>
                            <a:pt x="30513" y="50212"/>
                          </a:lnTo>
                          <a:cubicBezTo>
                            <a:pt x="30679" y="50233"/>
                            <a:pt x="30865" y="50233"/>
                            <a:pt x="31031" y="50254"/>
                          </a:cubicBezTo>
                          <a:cubicBezTo>
                            <a:pt x="31094" y="50608"/>
                            <a:pt x="31156" y="50982"/>
                            <a:pt x="31240" y="51336"/>
                          </a:cubicBezTo>
                          <a:cubicBezTo>
                            <a:pt x="30990" y="51399"/>
                            <a:pt x="30761" y="51482"/>
                            <a:pt x="30511" y="51545"/>
                          </a:cubicBezTo>
                          <a:cubicBezTo>
                            <a:pt x="30761" y="51503"/>
                            <a:pt x="31010" y="51461"/>
                            <a:pt x="31240" y="51441"/>
                          </a:cubicBezTo>
                          <a:cubicBezTo>
                            <a:pt x="31406" y="52170"/>
                            <a:pt x="31594" y="52919"/>
                            <a:pt x="31802" y="53648"/>
                          </a:cubicBezTo>
                          <a:cubicBezTo>
                            <a:pt x="31031" y="53128"/>
                            <a:pt x="30302" y="52524"/>
                            <a:pt x="29594" y="51899"/>
                          </a:cubicBezTo>
                          <a:cubicBezTo>
                            <a:pt x="29886" y="51753"/>
                            <a:pt x="30198" y="51649"/>
                            <a:pt x="30511" y="51545"/>
                          </a:cubicBezTo>
                          <a:lnTo>
                            <a:pt x="30511" y="51545"/>
                          </a:lnTo>
                          <a:cubicBezTo>
                            <a:pt x="30198" y="51628"/>
                            <a:pt x="29865" y="51732"/>
                            <a:pt x="29553" y="51857"/>
                          </a:cubicBezTo>
                          <a:cubicBezTo>
                            <a:pt x="29032" y="51378"/>
                            <a:pt x="28532" y="50878"/>
                            <a:pt x="28053" y="50358"/>
                          </a:cubicBezTo>
                          <a:cubicBezTo>
                            <a:pt x="28699" y="50337"/>
                            <a:pt x="29324" y="50274"/>
                            <a:pt x="29948" y="50170"/>
                          </a:cubicBezTo>
                          <a:cubicBezTo>
                            <a:pt x="30136" y="50191"/>
                            <a:pt x="30323" y="50212"/>
                            <a:pt x="30511" y="50212"/>
                          </a:cubicBezTo>
                          <a:cubicBezTo>
                            <a:pt x="30344" y="50191"/>
                            <a:pt x="30157" y="50191"/>
                            <a:pt x="29990" y="50149"/>
                          </a:cubicBezTo>
                          <a:cubicBezTo>
                            <a:pt x="30323" y="50108"/>
                            <a:pt x="30656" y="50024"/>
                            <a:pt x="30990" y="49941"/>
                          </a:cubicBezTo>
                          <a:close/>
                          <a:moveTo>
                            <a:pt x="48337" y="53669"/>
                          </a:moveTo>
                          <a:cubicBezTo>
                            <a:pt x="48337" y="53690"/>
                            <a:pt x="48358" y="53731"/>
                            <a:pt x="48358" y="53752"/>
                          </a:cubicBezTo>
                          <a:cubicBezTo>
                            <a:pt x="48337" y="53773"/>
                            <a:pt x="48317" y="53773"/>
                            <a:pt x="48296" y="53773"/>
                          </a:cubicBezTo>
                          <a:cubicBezTo>
                            <a:pt x="48317" y="53731"/>
                            <a:pt x="48317" y="53711"/>
                            <a:pt x="48337" y="53669"/>
                          </a:cubicBezTo>
                          <a:close/>
                          <a:moveTo>
                            <a:pt x="47692" y="51649"/>
                          </a:moveTo>
                          <a:cubicBezTo>
                            <a:pt x="47921" y="52253"/>
                            <a:pt x="48129" y="52878"/>
                            <a:pt x="48296" y="53523"/>
                          </a:cubicBezTo>
                          <a:cubicBezTo>
                            <a:pt x="48275" y="53607"/>
                            <a:pt x="48254" y="53690"/>
                            <a:pt x="48213" y="53773"/>
                          </a:cubicBezTo>
                          <a:cubicBezTo>
                            <a:pt x="47900" y="53836"/>
                            <a:pt x="47588" y="53877"/>
                            <a:pt x="47275" y="53919"/>
                          </a:cubicBezTo>
                          <a:cubicBezTo>
                            <a:pt x="47255" y="53919"/>
                            <a:pt x="47213" y="53919"/>
                            <a:pt x="47192" y="53940"/>
                          </a:cubicBezTo>
                          <a:cubicBezTo>
                            <a:pt x="47046" y="53648"/>
                            <a:pt x="46901" y="53357"/>
                            <a:pt x="46734" y="53086"/>
                          </a:cubicBezTo>
                          <a:cubicBezTo>
                            <a:pt x="47109" y="52628"/>
                            <a:pt x="47421" y="52149"/>
                            <a:pt x="47692" y="51649"/>
                          </a:cubicBezTo>
                          <a:close/>
                          <a:moveTo>
                            <a:pt x="41652" y="53981"/>
                          </a:moveTo>
                          <a:lnTo>
                            <a:pt x="41652" y="53981"/>
                          </a:lnTo>
                          <a:cubicBezTo>
                            <a:pt x="41688" y="53986"/>
                            <a:pt x="41723" y="53990"/>
                            <a:pt x="41759" y="53994"/>
                          </a:cubicBezTo>
                          <a:lnTo>
                            <a:pt x="41759" y="53994"/>
                          </a:lnTo>
                          <a:cubicBezTo>
                            <a:pt x="41724" y="53990"/>
                            <a:pt x="41688" y="53986"/>
                            <a:pt x="41652" y="53981"/>
                          </a:cubicBezTo>
                          <a:close/>
                          <a:moveTo>
                            <a:pt x="46588" y="53273"/>
                          </a:moveTo>
                          <a:cubicBezTo>
                            <a:pt x="46713" y="53502"/>
                            <a:pt x="46838" y="53731"/>
                            <a:pt x="46963" y="53961"/>
                          </a:cubicBezTo>
                          <a:cubicBezTo>
                            <a:pt x="46796" y="53981"/>
                            <a:pt x="46630" y="54002"/>
                            <a:pt x="46463" y="54023"/>
                          </a:cubicBezTo>
                          <a:cubicBezTo>
                            <a:pt x="46422" y="53877"/>
                            <a:pt x="46359" y="53731"/>
                            <a:pt x="46317" y="53586"/>
                          </a:cubicBezTo>
                          <a:cubicBezTo>
                            <a:pt x="46422" y="53482"/>
                            <a:pt x="46505" y="53377"/>
                            <a:pt x="46588" y="53273"/>
                          </a:cubicBezTo>
                          <a:close/>
                          <a:moveTo>
                            <a:pt x="46297" y="53607"/>
                          </a:moveTo>
                          <a:cubicBezTo>
                            <a:pt x="46338" y="53752"/>
                            <a:pt x="46380" y="53877"/>
                            <a:pt x="46422" y="54023"/>
                          </a:cubicBezTo>
                          <a:cubicBezTo>
                            <a:pt x="46234" y="54044"/>
                            <a:pt x="46047" y="54044"/>
                            <a:pt x="45880" y="54065"/>
                          </a:cubicBezTo>
                          <a:cubicBezTo>
                            <a:pt x="46026" y="53919"/>
                            <a:pt x="46172" y="53773"/>
                            <a:pt x="46297" y="53607"/>
                          </a:cubicBezTo>
                          <a:close/>
                          <a:moveTo>
                            <a:pt x="41759" y="53994"/>
                          </a:moveTo>
                          <a:cubicBezTo>
                            <a:pt x="42074" y="54031"/>
                            <a:pt x="42375" y="54067"/>
                            <a:pt x="42694" y="54086"/>
                          </a:cubicBezTo>
                          <a:cubicBezTo>
                            <a:pt x="42377" y="54048"/>
                            <a:pt x="42061" y="54028"/>
                            <a:pt x="41759" y="53994"/>
                          </a:cubicBezTo>
                          <a:close/>
                          <a:moveTo>
                            <a:pt x="45214" y="51212"/>
                          </a:moveTo>
                          <a:cubicBezTo>
                            <a:pt x="45464" y="51545"/>
                            <a:pt x="45693" y="51878"/>
                            <a:pt x="45922" y="52211"/>
                          </a:cubicBezTo>
                          <a:cubicBezTo>
                            <a:pt x="46005" y="52503"/>
                            <a:pt x="46088" y="52815"/>
                            <a:pt x="46172" y="53107"/>
                          </a:cubicBezTo>
                          <a:cubicBezTo>
                            <a:pt x="46109" y="52857"/>
                            <a:pt x="46067" y="52586"/>
                            <a:pt x="46005" y="52336"/>
                          </a:cubicBezTo>
                          <a:lnTo>
                            <a:pt x="46005" y="52336"/>
                          </a:lnTo>
                          <a:cubicBezTo>
                            <a:pt x="46192" y="52628"/>
                            <a:pt x="46380" y="52919"/>
                            <a:pt x="46567" y="53232"/>
                          </a:cubicBezTo>
                          <a:cubicBezTo>
                            <a:pt x="46484" y="53336"/>
                            <a:pt x="46401" y="53440"/>
                            <a:pt x="46317" y="53544"/>
                          </a:cubicBezTo>
                          <a:cubicBezTo>
                            <a:pt x="46255" y="53398"/>
                            <a:pt x="46213" y="53253"/>
                            <a:pt x="46172" y="53107"/>
                          </a:cubicBezTo>
                          <a:lnTo>
                            <a:pt x="46172" y="53107"/>
                          </a:lnTo>
                          <a:cubicBezTo>
                            <a:pt x="46213" y="53253"/>
                            <a:pt x="46255" y="53419"/>
                            <a:pt x="46297" y="53565"/>
                          </a:cubicBezTo>
                          <a:cubicBezTo>
                            <a:pt x="46151" y="53731"/>
                            <a:pt x="46005" y="53898"/>
                            <a:pt x="45838" y="54065"/>
                          </a:cubicBezTo>
                          <a:cubicBezTo>
                            <a:pt x="45672" y="54086"/>
                            <a:pt x="45484" y="54086"/>
                            <a:pt x="45318" y="54106"/>
                          </a:cubicBezTo>
                          <a:cubicBezTo>
                            <a:pt x="44776" y="53440"/>
                            <a:pt x="44193" y="52836"/>
                            <a:pt x="43548" y="52253"/>
                          </a:cubicBezTo>
                          <a:cubicBezTo>
                            <a:pt x="43985" y="52045"/>
                            <a:pt x="44422" y="51795"/>
                            <a:pt x="44839" y="51503"/>
                          </a:cubicBezTo>
                          <a:cubicBezTo>
                            <a:pt x="44964" y="51399"/>
                            <a:pt x="45089" y="51316"/>
                            <a:pt x="45214" y="51212"/>
                          </a:cubicBezTo>
                          <a:close/>
                          <a:moveTo>
                            <a:pt x="43048" y="52461"/>
                          </a:moveTo>
                          <a:cubicBezTo>
                            <a:pt x="43610" y="52982"/>
                            <a:pt x="44152" y="53523"/>
                            <a:pt x="44672" y="54127"/>
                          </a:cubicBezTo>
                          <a:cubicBezTo>
                            <a:pt x="44089" y="54127"/>
                            <a:pt x="43506" y="54127"/>
                            <a:pt x="42923" y="54086"/>
                          </a:cubicBezTo>
                          <a:cubicBezTo>
                            <a:pt x="42777" y="53627"/>
                            <a:pt x="42631" y="53148"/>
                            <a:pt x="42485" y="52669"/>
                          </a:cubicBezTo>
                          <a:cubicBezTo>
                            <a:pt x="42673" y="52607"/>
                            <a:pt x="42860" y="52544"/>
                            <a:pt x="43048" y="52461"/>
                          </a:cubicBezTo>
                          <a:close/>
                          <a:moveTo>
                            <a:pt x="24388" y="50941"/>
                          </a:moveTo>
                          <a:cubicBezTo>
                            <a:pt x="24492" y="51357"/>
                            <a:pt x="24596" y="51774"/>
                            <a:pt x="24721" y="52190"/>
                          </a:cubicBezTo>
                          <a:cubicBezTo>
                            <a:pt x="24763" y="52357"/>
                            <a:pt x="24825" y="52524"/>
                            <a:pt x="24908" y="52690"/>
                          </a:cubicBezTo>
                          <a:cubicBezTo>
                            <a:pt x="24825" y="52857"/>
                            <a:pt x="24742" y="53023"/>
                            <a:pt x="24679" y="53190"/>
                          </a:cubicBezTo>
                          <a:lnTo>
                            <a:pt x="24659" y="53107"/>
                          </a:lnTo>
                          <a:lnTo>
                            <a:pt x="24659" y="53107"/>
                          </a:lnTo>
                          <a:cubicBezTo>
                            <a:pt x="24659" y="53148"/>
                            <a:pt x="24679" y="53169"/>
                            <a:pt x="24679" y="53211"/>
                          </a:cubicBezTo>
                          <a:cubicBezTo>
                            <a:pt x="24534" y="53586"/>
                            <a:pt x="24388" y="54002"/>
                            <a:pt x="24284" y="54419"/>
                          </a:cubicBezTo>
                          <a:cubicBezTo>
                            <a:pt x="24159" y="53940"/>
                            <a:pt x="24055" y="53440"/>
                            <a:pt x="23971" y="52961"/>
                          </a:cubicBezTo>
                          <a:cubicBezTo>
                            <a:pt x="23971" y="52815"/>
                            <a:pt x="23992" y="52669"/>
                            <a:pt x="24013" y="52544"/>
                          </a:cubicBezTo>
                          <a:cubicBezTo>
                            <a:pt x="24075" y="52190"/>
                            <a:pt x="24138" y="51857"/>
                            <a:pt x="24221" y="51524"/>
                          </a:cubicBezTo>
                          <a:cubicBezTo>
                            <a:pt x="24367" y="52065"/>
                            <a:pt x="24513" y="52586"/>
                            <a:pt x="24659" y="53107"/>
                          </a:cubicBezTo>
                          <a:cubicBezTo>
                            <a:pt x="24513" y="52503"/>
                            <a:pt x="24388" y="51899"/>
                            <a:pt x="24284" y="51295"/>
                          </a:cubicBezTo>
                          <a:cubicBezTo>
                            <a:pt x="24325" y="51170"/>
                            <a:pt x="24346" y="51045"/>
                            <a:pt x="24388" y="50941"/>
                          </a:cubicBezTo>
                          <a:close/>
                          <a:moveTo>
                            <a:pt x="26866" y="50337"/>
                          </a:moveTo>
                          <a:cubicBezTo>
                            <a:pt x="27074" y="50358"/>
                            <a:pt x="27283" y="50358"/>
                            <a:pt x="27491" y="50358"/>
                          </a:cubicBezTo>
                          <a:cubicBezTo>
                            <a:pt x="27616" y="51170"/>
                            <a:pt x="27782" y="51961"/>
                            <a:pt x="27991" y="52773"/>
                          </a:cubicBezTo>
                          <a:cubicBezTo>
                            <a:pt x="28136" y="53377"/>
                            <a:pt x="28324" y="53961"/>
                            <a:pt x="28511" y="54565"/>
                          </a:cubicBezTo>
                          <a:cubicBezTo>
                            <a:pt x="28136" y="54127"/>
                            <a:pt x="27762" y="53690"/>
                            <a:pt x="27428" y="53232"/>
                          </a:cubicBezTo>
                          <a:cubicBezTo>
                            <a:pt x="27553" y="53128"/>
                            <a:pt x="27699" y="53003"/>
                            <a:pt x="27845" y="52878"/>
                          </a:cubicBezTo>
                          <a:lnTo>
                            <a:pt x="27845" y="52878"/>
                          </a:lnTo>
                          <a:cubicBezTo>
                            <a:pt x="27678" y="53003"/>
                            <a:pt x="27553" y="53107"/>
                            <a:pt x="27408" y="53232"/>
                          </a:cubicBezTo>
                          <a:cubicBezTo>
                            <a:pt x="26929" y="52586"/>
                            <a:pt x="26491" y="51920"/>
                            <a:pt x="26075" y="51232"/>
                          </a:cubicBezTo>
                          <a:cubicBezTo>
                            <a:pt x="26325" y="50920"/>
                            <a:pt x="26575" y="50628"/>
                            <a:pt x="26866" y="50337"/>
                          </a:cubicBezTo>
                          <a:close/>
                          <a:moveTo>
                            <a:pt x="4249" y="48921"/>
                          </a:moveTo>
                          <a:cubicBezTo>
                            <a:pt x="4582" y="49108"/>
                            <a:pt x="4937" y="49275"/>
                            <a:pt x="5270" y="49421"/>
                          </a:cubicBezTo>
                          <a:cubicBezTo>
                            <a:pt x="5457" y="49483"/>
                            <a:pt x="5665" y="49545"/>
                            <a:pt x="5853" y="49608"/>
                          </a:cubicBezTo>
                          <a:cubicBezTo>
                            <a:pt x="5874" y="49754"/>
                            <a:pt x="5894" y="49900"/>
                            <a:pt x="5915" y="50024"/>
                          </a:cubicBezTo>
                          <a:cubicBezTo>
                            <a:pt x="4957" y="51149"/>
                            <a:pt x="4083" y="52357"/>
                            <a:pt x="3291" y="53586"/>
                          </a:cubicBezTo>
                          <a:cubicBezTo>
                            <a:pt x="3229" y="53441"/>
                            <a:pt x="3188" y="53276"/>
                            <a:pt x="3146" y="53110"/>
                          </a:cubicBezTo>
                          <a:lnTo>
                            <a:pt x="3146" y="53110"/>
                          </a:lnTo>
                          <a:cubicBezTo>
                            <a:pt x="3188" y="53276"/>
                            <a:pt x="3229" y="53441"/>
                            <a:pt x="3270" y="53627"/>
                          </a:cubicBezTo>
                          <a:cubicBezTo>
                            <a:pt x="3041" y="53981"/>
                            <a:pt x="2812" y="54356"/>
                            <a:pt x="2583" y="54731"/>
                          </a:cubicBezTo>
                          <a:cubicBezTo>
                            <a:pt x="2333" y="54127"/>
                            <a:pt x="2083" y="53523"/>
                            <a:pt x="1854" y="52919"/>
                          </a:cubicBezTo>
                          <a:cubicBezTo>
                            <a:pt x="2125" y="52419"/>
                            <a:pt x="2396" y="51899"/>
                            <a:pt x="2687" y="51399"/>
                          </a:cubicBezTo>
                          <a:cubicBezTo>
                            <a:pt x="2812" y="51982"/>
                            <a:pt x="2979" y="52544"/>
                            <a:pt x="3145" y="53107"/>
                          </a:cubicBezTo>
                          <a:cubicBezTo>
                            <a:pt x="3000" y="52503"/>
                            <a:pt x="2875" y="51878"/>
                            <a:pt x="2771" y="51274"/>
                          </a:cubicBezTo>
                          <a:cubicBezTo>
                            <a:pt x="3229" y="50462"/>
                            <a:pt x="3729" y="49691"/>
                            <a:pt x="4249" y="48921"/>
                          </a:cubicBezTo>
                          <a:close/>
                          <a:moveTo>
                            <a:pt x="48816" y="53815"/>
                          </a:moveTo>
                          <a:lnTo>
                            <a:pt x="48816" y="53815"/>
                          </a:lnTo>
                          <a:cubicBezTo>
                            <a:pt x="48796" y="54127"/>
                            <a:pt x="48775" y="54440"/>
                            <a:pt x="48733" y="54773"/>
                          </a:cubicBezTo>
                          <a:cubicBezTo>
                            <a:pt x="48671" y="54460"/>
                            <a:pt x="48629" y="54169"/>
                            <a:pt x="48546" y="53856"/>
                          </a:cubicBezTo>
                          <a:cubicBezTo>
                            <a:pt x="48629" y="53856"/>
                            <a:pt x="48733" y="53836"/>
                            <a:pt x="48816" y="53815"/>
                          </a:cubicBezTo>
                          <a:close/>
                          <a:moveTo>
                            <a:pt x="48171" y="53919"/>
                          </a:moveTo>
                          <a:lnTo>
                            <a:pt x="48171" y="53919"/>
                          </a:lnTo>
                          <a:cubicBezTo>
                            <a:pt x="48025" y="54294"/>
                            <a:pt x="47859" y="54648"/>
                            <a:pt x="47692" y="55002"/>
                          </a:cubicBezTo>
                          <a:cubicBezTo>
                            <a:pt x="47546" y="54669"/>
                            <a:pt x="47400" y="54356"/>
                            <a:pt x="47255" y="54044"/>
                          </a:cubicBezTo>
                          <a:cubicBezTo>
                            <a:pt x="47546" y="54002"/>
                            <a:pt x="47859" y="53961"/>
                            <a:pt x="48171" y="53919"/>
                          </a:cubicBezTo>
                          <a:close/>
                          <a:moveTo>
                            <a:pt x="24992" y="52961"/>
                          </a:moveTo>
                          <a:cubicBezTo>
                            <a:pt x="25262" y="53607"/>
                            <a:pt x="25554" y="54210"/>
                            <a:pt x="25887" y="54794"/>
                          </a:cubicBezTo>
                          <a:cubicBezTo>
                            <a:pt x="25741" y="54981"/>
                            <a:pt x="25575" y="55210"/>
                            <a:pt x="25429" y="55418"/>
                          </a:cubicBezTo>
                          <a:cubicBezTo>
                            <a:pt x="25200" y="54773"/>
                            <a:pt x="24971" y="54127"/>
                            <a:pt x="24763" y="53482"/>
                          </a:cubicBezTo>
                          <a:cubicBezTo>
                            <a:pt x="24846" y="53315"/>
                            <a:pt x="24908" y="53128"/>
                            <a:pt x="24992" y="52961"/>
                          </a:cubicBezTo>
                          <a:close/>
                          <a:moveTo>
                            <a:pt x="29386" y="51961"/>
                          </a:moveTo>
                          <a:cubicBezTo>
                            <a:pt x="30177" y="52586"/>
                            <a:pt x="30990" y="53169"/>
                            <a:pt x="31823" y="53711"/>
                          </a:cubicBezTo>
                          <a:cubicBezTo>
                            <a:pt x="31948" y="54127"/>
                            <a:pt x="32073" y="54565"/>
                            <a:pt x="32218" y="54981"/>
                          </a:cubicBezTo>
                          <a:cubicBezTo>
                            <a:pt x="32156" y="54981"/>
                            <a:pt x="32073" y="54960"/>
                            <a:pt x="32010" y="54960"/>
                          </a:cubicBezTo>
                          <a:cubicBezTo>
                            <a:pt x="31052" y="54960"/>
                            <a:pt x="30198" y="55148"/>
                            <a:pt x="29407" y="55481"/>
                          </a:cubicBezTo>
                          <a:cubicBezTo>
                            <a:pt x="29344" y="55418"/>
                            <a:pt x="29282" y="55377"/>
                            <a:pt x="29219" y="55314"/>
                          </a:cubicBezTo>
                          <a:cubicBezTo>
                            <a:pt x="29032" y="55127"/>
                            <a:pt x="28865" y="54939"/>
                            <a:pt x="28699" y="54752"/>
                          </a:cubicBezTo>
                          <a:cubicBezTo>
                            <a:pt x="28636" y="54585"/>
                            <a:pt x="28574" y="54440"/>
                            <a:pt x="28532" y="54273"/>
                          </a:cubicBezTo>
                          <a:cubicBezTo>
                            <a:pt x="28366" y="53752"/>
                            <a:pt x="28241" y="53232"/>
                            <a:pt x="28116" y="52690"/>
                          </a:cubicBezTo>
                          <a:cubicBezTo>
                            <a:pt x="28532" y="52399"/>
                            <a:pt x="28969" y="52170"/>
                            <a:pt x="29386" y="51961"/>
                          </a:cubicBezTo>
                          <a:close/>
                          <a:moveTo>
                            <a:pt x="28824" y="55168"/>
                          </a:moveTo>
                          <a:lnTo>
                            <a:pt x="28824" y="55168"/>
                          </a:lnTo>
                          <a:cubicBezTo>
                            <a:pt x="28969" y="55293"/>
                            <a:pt x="29094" y="55418"/>
                            <a:pt x="29219" y="55543"/>
                          </a:cubicBezTo>
                          <a:cubicBezTo>
                            <a:pt x="29157" y="55585"/>
                            <a:pt x="29074" y="55627"/>
                            <a:pt x="29011" y="55647"/>
                          </a:cubicBezTo>
                          <a:cubicBezTo>
                            <a:pt x="28949" y="55502"/>
                            <a:pt x="28886" y="55335"/>
                            <a:pt x="28824" y="55168"/>
                          </a:cubicBezTo>
                          <a:close/>
                          <a:moveTo>
                            <a:pt x="47005" y="54065"/>
                          </a:moveTo>
                          <a:cubicBezTo>
                            <a:pt x="47213" y="54440"/>
                            <a:pt x="47400" y="54835"/>
                            <a:pt x="47567" y="55252"/>
                          </a:cubicBezTo>
                          <a:cubicBezTo>
                            <a:pt x="47442" y="55481"/>
                            <a:pt x="47296" y="55710"/>
                            <a:pt x="47150" y="55918"/>
                          </a:cubicBezTo>
                          <a:cubicBezTo>
                            <a:pt x="46921" y="55335"/>
                            <a:pt x="46692" y="54731"/>
                            <a:pt x="46484" y="54106"/>
                          </a:cubicBezTo>
                          <a:cubicBezTo>
                            <a:pt x="46671" y="54086"/>
                            <a:pt x="46838" y="54086"/>
                            <a:pt x="47005" y="54065"/>
                          </a:cubicBezTo>
                          <a:close/>
                          <a:moveTo>
                            <a:pt x="5936" y="50212"/>
                          </a:moveTo>
                          <a:cubicBezTo>
                            <a:pt x="6082" y="51149"/>
                            <a:pt x="6269" y="52086"/>
                            <a:pt x="6519" y="53003"/>
                          </a:cubicBezTo>
                          <a:cubicBezTo>
                            <a:pt x="5665" y="53961"/>
                            <a:pt x="4874" y="54960"/>
                            <a:pt x="4145" y="56001"/>
                          </a:cubicBezTo>
                          <a:cubicBezTo>
                            <a:pt x="3854" y="55293"/>
                            <a:pt x="3583" y="54544"/>
                            <a:pt x="3354" y="53794"/>
                          </a:cubicBezTo>
                          <a:cubicBezTo>
                            <a:pt x="4145" y="52544"/>
                            <a:pt x="4999" y="51357"/>
                            <a:pt x="5936" y="50212"/>
                          </a:cubicBezTo>
                          <a:close/>
                          <a:moveTo>
                            <a:pt x="24763" y="53502"/>
                          </a:moveTo>
                          <a:cubicBezTo>
                            <a:pt x="24846" y="53877"/>
                            <a:pt x="24950" y="54252"/>
                            <a:pt x="25054" y="54627"/>
                          </a:cubicBezTo>
                          <a:cubicBezTo>
                            <a:pt x="25158" y="54919"/>
                            <a:pt x="25283" y="55210"/>
                            <a:pt x="25387" y="55502"/>
                          </a:cubicBezTo>
                          <a:cubicBezTo>
                            <a:pt x="25221" y="55752"/>
                            <a:pt x="25075" y="56022"/>
                            <a:pt x="24929" y="56272"/>
                          </a:cubicBezTo>
                          <a:cubicBezTo>
                            <a:pt x="24721" y="55752"/>
                            <a:pt x="24513" y="55210"/>
                            <a:pt x="24346" y="54648"/>
                          </a:cubicBezTo>
                          <a:cubicBezTo>
                            <a:pt x="24471" y="54252"/>
                            <a:pt x="24596" y="53877"/>
                            <a:pt x="24763" y="53502"/>
                          </a:cubicBezTo>
                          <a:close/>
                          <a:moveTo>
                            <a:pt x="46442" y="54106"/>
                          </a:moveTo>
                          <a:cubicBezTo>
                            <a:pt x="46484" y="54273"/>
                            <a:pt x="46526" y="54440"/>
                            <a:pt x="46588" y="54627"/>
                          </a:cubicBezTo>
                          <a:cubicBezTo>
                            <a:pt x="46734" y="55085"/>
                            <a:pt x="46921" y="55543"/>
                            <a:pt x="47109" y="56001"/>
                          </a:cubicBezTo>
                          <a:cubicBezTo>
                            <a:pt x="47025" y="56126"/>
                            <a:pt x="46942" y="56251"/>
                            <a:pt x="46859" y="56356"/>
                          </a:cubicBezTo>
                          <a:cubicBezTo>
                            <a:pt x="46463" y="55668"/>
                            <a:pt x="46026" y="55023"/>
                            <a:pt x="45526" y="54377"/>
                          </a:cubicBezTo>
                          <a:cubicBezTo>
                            <a:pt x="45464" y="54315"/>
                            <a:pt x="45422" y="54231"/>
                            <a:pt x="45359" y="54169"/>
                          </a:cubicBezTo>
                          <a:cubicBezTo>
                            <a:pt x="45484" y="54169"/>
                            <a:pt x="45630" y="54148"/>
                            <a:pt x="45755" y="54148"/>
                          </a:cubicBezTo>
                          <a:cubicBezTo>
                            <a:pt x="45672" y="54231"/>
                            <a:pt x="45609" y="54294"/>
                            <a:pt x="45526" y="54377"/>
                          </a:cubicBezTo>
                          <a:cubicBezTo>
                            <a:pt x="45609" y="54315"/>
                            <a:pt x="45693" y="54231"/>
                            <a:pt x="45776" y="54148"/>
                          </a:cubicBezTo>
                          <a:cubicBezTo>
                            <a:pt x="46005" y="54148"/>
                            <a:pt x="46213" y="54127"/>
                            <a:pt x="46442" y="54106"/>
                          </a:cubicBezTo>
                          <a:close/>
                          <a:moveTo>
                            <a:pt x="25887" y="51461"/>
                          </a:moveTo>
                          <a:cubicBezTo>
                            <a:pt x="26283" y="52128"/>
                            <a:pt x="26720" y="52773"/>
                            <a:pt x="27220" y="53398"/>
                          </a:cubicBezTo>
                          <a:cubicBezTo>
                            <a:pt x="27678" y="53981"/>
                            <a:pt x="28157" y="54523"/>
                            <a:pt x="28678" y="55023"/>
                          </a:cubicBezTo>
                          <a:cubicBezTo>
                            <a:pt x="28761" y="55252"/>
                            <a:pt x="28845" y="55481"/>
                            <a:pt x="28928" y="55689"/>
                          </a:cubicBezTo>
                          <a:cubicBezTo>
                            <a:pt x="28386" y="55960"/>
                            <a:pt x="27866" y="56314"/>
                            <a:pt x="27408" y="56730"/>
                          </a:cubicBezTo>
                          <a:cubicBezTo>
                            <a:pt x="26908" y="56064"/>
                            <a:pt x="26450" y="55377"/>
                            <a:pt x="26033" y="54669"/>
                          </a:cubicBezTo>
                          <a:cubicBezTo>
                            <a:pt x="26387" y="54231"/>
                            <a:pt x="26783" y="53815"/>
                            <a:pt x="27220" y="53398"/>
                          </a:cubicBezTo>
                          <a:lnTo>
                            <a:pt x="27220" y="53398"/>
                          </a:lnTo>
                          <a:cubicBezTo>
                            <a:pt x="26762" y="53773"/>
                            <a:pt x="26366" y="54190"/>
                            <a:pt x="26012" y="54627"/>
                          </a:cubicBezTo>
                          <a:cubicBezTo>
                            <a:pt x="25679" y="54023"/>
                            <a:pt x="25367" y="53398"/>
                            <a:pt x="25096" y="52753"/>
                          </a:cubicBezTo>
                          <a:cubicBezTo>
                            <a:pt x="25325" y="52315"/>
                            <a:pt x="25596" y="51878"/>
                            <a:pt x="25887" y="51461"/>
                          </a:cubicBezTo>
                          <a:close/>
                          <a:moveTo>
                            <a:pt x="3312" y="53836"/>
                          </a:moveTo>
                          <a:cubicBezTo>
                            <a:pt x="3395" y="54106"/>
                            <a:pt x="3458" y="54356"/>
                            <a:pt x="3541" y="54627"/>
                          </a:cubicBezTo>
                          <a:cubicBezTo>
                            <a:pt x="3708" y="55106"/>
                            <a:pt x="3895" y="55606"/>
                            <a:pt x="4103" y="56085"/>
                          </a:cubicBezTo>
                          <a:cubicBezTo>
                            <a:pt x="3916" y="56356"/>
                            <a:pt x="3729" y="56626"/>
                            <a:pt x="3562" y="56897"/>
                          </a:cubicBezTo>
                          <a:cubicBezTo>
                            <a:pt x="3250" y="56251"/>
                            <a:pt x="2958" y="55585"/>
                            <a:pt x="2666" y="54919"/>
                          </a:cubicBezTo>
                          <a:cubicBezTo>
                            <a:pt x="2875" y="54544"/>
                            <a:pt x="3104" y="54190"/>
                            <a:pt x="3312" y="53836"/>
                          </a:cubicBezTo>
                          <a:close/>
                          <a:moveTo>
                            <a:pt x="48400" y="53877"/>
                          </a:moveTo>
                          <a:cubicBezTo>
                            <a:pt x="48504" y="54356"/>
                            <a:pt x="48587" y="54835"/>
                            <a:pt x="48671" y="55314"/>
                          </a:cubicBezTo>
                          <a:cubicBezTo>
                            <a:pt x="48587" y="55856"/>
                            <a:pt x="48504" y="56397"/>
                            <a:pt x="48379" y="56897"/>
                          </a:cubicBezTo>
                          <a:cubicBezTo>
                            <a:pt x="48192" y="56293"/>
                            <a:pt x="47983" y="55689"/>
                            <a:pt x="47734" y="55106"/>
                          </a:cubicBezTo>
                          <a:cubicBezTo>
                            <a:pt x="47921" y="54710"/>
                            <a:pt x="48108" y="54315"/>
                            <a:pt x="48254" y="53919"/>
                          </a:cubicBezTo>
                          <a:cubicBezTo>
                            <a:pt x="48296" y="53898"/>
                            <a:pt x="48337" y="53898"/>
                            <a:pt x="48400" y="53877"/>
                          </a:cubicBezTo>
                          <a:close/>
                          <a:moveTo>
                            <a:pt x="52961" y="49837"/>
                          </a:moveTo>
                          <a:cubicBezTo>
                            <a:pt x="53481" y="49962"/>
                            <a:pt x="54023" y="50066"/>
                            <a:pt x="54564" y="50129"/>
                          </a:cubicBezTo>
                          <a:cubicBezTo>
                            <a:pt x="53998" y="50199"/>
                            <a:pt x="53423" y="50241"/>
                            <a:pt x="52844" y="50241"/>
                          </a:cubicBezTo>
                          <a:cubicBezTo>
                            <a:pt x="52571" y="50241"/>
                            <a:pt x="52297" y="50232"/>
                            <a:pt x="52024" y="50212"/>
                          </a:cubicBezTo>
                          <a:lnTo>
                            <a:pt x="52024" y="50212"/>
                          </a:lnTo>
                          <a:cubicBezTo>
                            <a:pt x="52482" y="50249"/>
                            <a:pt x="52937" y="50270"/>
                            <a:pt x="53387" y="50270"/>
                          </a:cubicBezTo>
                          <a:cubicBezTo>
                            <a:pt x="53939" y="50270"/>
                            <a:pt x="54484" y="50239"/>
                            <a:pt x="55023" y="50170"/>
                          </a:cubicBezTo>
                          <a:cubicBezTo>
                            <a:pt x="55397" y="50212"/>
                            <a:pt x="55793" y="50233"/>
                            <a:pt x="56189" y="50233"/>
                          </a:cubicBezTo>
                          <a:cubicBezTo>
                            <a:pt x="55856" y="50212"/>
                            <a:pt x="55522" y="50191"/>
                            <a:pt x="55210" y="50149"/>
                          </a:cubicBezTo>
                          <a:cubicBezTo>
                            <a:pt x="55689" y="50087"/>
                            <a:pt x="56147" y="50004"/>
                            <a:pt x="56605" y="49900"/>
                          </a:cubicBezTo>
                          <a:cubicBezTo>
                            <a:pt x="56939" y="50004"/>
                            <a:pt x="57293" y="50087"/>
                            <a:pt x="57647" y="50149"/>
                          </a:cubicBezTo>
                          <a:cubicBezTo>
                            <a:pt x="57147" y="50191"/>
                            <a:pt x="56668" y="50233"/>
                            <a:pt x="56189" y="50233"/>
                          </a:cubicBezTo>
                          <a:cubicBezTo>
                            <a:pt x="56709" y="50233"/>
                            <a:pt x="57209" y="50233"/>
                            <a:pt x="57730" y="50170"/>
                          </a:cubicBezTo>
                          <a:cubicBezTo>
                            <a:pt x="57876" y="50191"/>
                            <a:pt x="58021" y="50212"/>
                            <a:pt x="58146" y="50233"/>
                          </a:cubicBezTo>
                          <a:cubicBezTo>
                            <a:pt x="57397" y="50712"/>
                            <a:pt x="56626" y="51149"/>
                            <a:pt x="55835" y="51524"/>
                          </a:cubicBezTo>
                          <a:cubicBezTo>
                            <a:pt x="56689" y="51149"/>
                            <a:pt x="57522" y="50733"/>
                            <a:pt x="58334" y="50274"/>
                          </a:cubicBezTo>
                          <a:cubicBezTo>
                            <a:pt x="58853" y="50342"/>
                            <a:pt x="59382" y="50376"/>
                            <a:pt x="59914" y="50376"/>
                          </a:cubicBezTo>
                          <a:cubicBezTo>
                            <a:pt x="60686" y="50376"/>
                            <a:pt x="61464" y="50306"/>
                            <a:pt x="62228" y="50170"/>
                          </a:cubicBezTo>
                          <a:cubicBezTo>
                            <a:pt x="62416" y="50191"/>
                            <a:pt x="62603" y="50212"/>
                            <a:pt x="62791" y="50212"/>
                          </a:cubicBezTo>
                          <a:cubicBezTo>
                            <a:pt x="62624" y="50191"/>
                            <a:pt x="62437" y="50191"/>
                            <a:pt x="62270" y="50149"/>
                          </a:cubicBezTo>
                          <a:cubicBezTo>
                            <a:pt x="62707" y="50087"/>
                            <a:pt x="63124" y="50004"/>
                            <a:pt x="63540" y="49879"/>
                          </a:cubicBezTo>
                          <a:lnTo>
                            <a:pt x="63540" y="49879"/>
                          </a:lnTo>
                          <a:cubicBezTo>
                            <a:pt x="63415" y="50004"/>
                            <a:pt x="63270" y="50108"/>
                            <a:pt x="63145" y="50233"/>
                          </a:cubicBezTo>
                          <a:cubicBezTo>
                            <a:pt x="63020" y="50233"/>
                            <a:pt x="62916" y="50212"/>
                            <a:pt x="62791" y="50212"/>
                          </a:cubicBezTo>
                          <a:cubicBezTo>
                            <a:pt x="62895" y="50233"/>
                            <a:pt x="63020" y="50233"/>
                            <a:pt x="63124" y="50254"/>
                          </a:cubicBezTo>
                          <a:cubicBezTo>
                            <a:pt x="59146" y="53648"/>
                            <a:pt x="54315" y="56064"/>
                            <a:pt x="48941" y="57147"/>
                          </a:cubicBezTo>
                          <a:cubicBezTo>
                            <a:pt x="48941" y="56501"/>
                            <a:pt x="48879" y="55814"/>
                            <a:pt x="48796" y="55148"/>
                          </a:cubicBezTo>
                          <a:cubicBezTo>
                            <a:pt x="48837" y="54710"/>
                            <a:pt x="48879" y="54252"/>
                            <a:pt x="48879" y="53815"/>
                          </a:cubicBezTo>
                          <a:cubicBezTo>
                            <a:pt x="51232" y="53398"/>
                            <a:pt x="53586" y="52628"/>
                            <a:pt x="55835" y="51524"/>
                          </a:cubicBezTo>
                          <a:lnTo>
                            <a:pt x="55835" y="51524"/>
                          </a:lnTo>
                          <a:cubicBezTo>
                            <a:pt x="53648" y="52503"/>
                            <a:pt x="51316" y="53232"/>
                            <a:pt x="48879" y="53669"/>
                          </a:cubicBezTo>
                          <a:cubicBezTo>
                            <a:pt x="48879" y="53315"/>
                            <a:pt x="48858" y="52982"/>
                            <a:pt x="48816" y="52628"/>
                          </a:cubicBezTo>
                          <a:lnTo>
                            <a:pt x="48816" y="52628"/>
                          </a:lnTo>
                          <a:cubicBezTo>
                            <a:pt x="48837" y="52961"/>
                            <a:pt x="48837" y="53315"/>
                            <a:pt x="48816" y="53690"/>
                          </a:cubicBezTo>
                          <a:cubicBezTo>
                            <a:pt x="48712" y="53690"/>
                            <a:pt x="48629" y="53711"/>
                            <a:pt x="48525" y="53731"/>
                          </a:cubicBezTo>
                          <a:cubicBezTo>
                            <a:pt x="48504" y="53607"/>
                            <a:pt x="48462" y="53482"/>
                            <a:pt x="48421" y="53357"/>
                          </a:cubicBezTo>
                          <a:cubicBezTo>
                            <a:pt x="48567" y="52898"/>
                            <a:pt x="48671" y="52461"/>
                            <a:pt x="48754" y="52003"/>
                          </a:cubicBezTo>
                          <a:cubicBezTo>
                            <a:pt x="48775" y="52211"/>
                            <a:pt x="48796" y="52419"/>
                            <a:pt x="48816" y="52628"/>
                          </a:cubicBezTo>
                          <a:cubicBezTo>
                            <a:pt x="48816" y="52357"/>
                            <a:pt x="48796" y="52086"/>
                            <a:pt x="48775" y="51815"/>
                          </a:cubicBezTo>
                          <a:cubicBezTo>
                            <a:pt x="48858" y="51336"/>
                            <a:pt x="48900" y="50857"/>
                            <a:pt x="48921" y="50358"/>
                          </a:cubicBezTo>
                          <a:cubicBezTo>
                            <a:pt x="49027" y="50360"/>
                            <a:pt x="49134" y="50362"/>
                            <a:pt x="49241" y="50362"/>
                          </a:cubicBezTo>
                          <a:cubicBezTo>
                            <a:pt x="49988" y="50362"/>
                            <a:pt x="50735" y="50298"/>
                            <a:pt x="51482" y="50170"/>
                          </a:cubicBezTo>
                          <a:cubicBezTo>
                            <a:pt x="51670" y="50191"/>
                            <a:pt x="51836" y="50212"/>
                            <a:pt x="52024" y="50212"/>
                          </a:cubicBezTo>
                          <a:cubicBezTo>
                            <a:pt x="51857" y="50191"/>
                            <a:pt x="51690" y="50191"/>
                            <a:pt x="51503" y="50149"/>
                          </a:cubicBezTo>
                          <a:cubicBezTo>
                            <a:pt x="52003" y="50066"/>
                            <a:pt x="52482" y="49962"/>
                            <a:pt x="52961" y="49837"/>
                          </a:cubicBezTo>
                          <a:close/>
                          <a:moveTo>
                            <a:pt x="48692" y="55793"/>
                          </a:moveTo>
                          <a:cubicBezTo>
                            <a:pt x="48712" y="56272"/>
                            <a:pt x="48733" y="56730"/>
                            <a:pt x="48712" y="57209"/>
                          </a:cubicBezTo>
                          <a:cubicBezTo>
                            <a:pt x="48629" y="57209"/>
                            <a:pt x="48546" y="57230"/>
                            <a:pt x="48462" y="57251"/>
                          </a:cubicBezTo>
                          <a:cubicBezTo>
                            <a:pt x="48442" y="57147"/>
                            <a:pt x="48421" y="57064"/>
                            <a:pt x="48400" y="56980"/>
                          </a:cubicBezTo>
                          <a:cubicBezTo>
                            <a:pt x="48525" y="56585"/>
                            <a:pt x="48608" y="56189"/>
                            <a:pt x="48692" y="55793"/>
                          </a:cubicBezTo>
                          <a:close/>
                          <a:moveTo>
                            <a:pt x="47609" y="55356"/>
                          </a:moveTo>
                          <a:cubicBezTo>
                            <a:pt x="47859" y="55960"/>
                            <a:pt x="48088" y="56585"/>
                            <a:pt x="48275" y="57251"/>
                          </a:cubicBezTo>
                          <a:cubicBezTo>
                            <a:pt x="48275" y="57251"/>
                            <a:pt x="48275" y="57272"/>
                            <a:pt x="48275" y="57272"/>
                          </a:cubicBezTo>
                          <a:cubicBezTo>
                            <a:pt x="48108" y="57314"/>
                            <a:pt x="47942" y="57334"/>
                            <a:pt x="47775" y="57376"/>
                          </a:cubicBezTo>
                          <a:cubicBezTo>
                            <a:pt x="47567" y="56939"/>
                            <a:pt x="47380" y="56501"/>
                            <a:pt x="47213" y="56043"/>
                          </a:cubicBezTo>
                          <a:cubicBezTo>
                            <a:pt x="47359" y="55814"/>
                            <a:pt x="47484" y="55585"/>
                            <a:pt x="47609" y="55356"/>
                          </a:cubicBezTo>
                          <a:close/>
                          <a:moveTo>
                            <a:pt x="1604" y="53398"/>
                          </a:moveTo>
                          <a:cubicBezTo>
                            <a:pt x="1854" y="53961"/>
                            <a:pt x="2104" y="54544"/>
                            <a:pt x="2354" y="55127"/>
                          </a:cubicBezTo>
                          <a:cubicBezTo>
                            <a:pt x="1938" y="55856"/>
                            <a:pt x="1563" y="56626"/>
                            <a:pt x="1188" y="57397"/>
                          </a:cubicBezTo>
                          <a:cubicBezTo>
                            <a:pt x="959" y="56876"/>
                            <a:pt x="730" y="56335"/>
                            <a:pt x="501" y="55793"/>
                          </a:cubicBezTo>
                          <a:cubicBezTo>
                            <a:pt x="855" y="54981"/>
                            <a:pt x="1209" y="54169"/>
                            <a:pt x="1604" y="53398"/>
                          </a:cubicBezTo>
                          <a:close/>
                          <a:moveTo>
                            <a:pt x="47150" y="56126"/>
                          </a:moveTo>
                          <a:cubicBezTo>
                            <a:pt x="47338" y="56543"/>
                            <a:pt x="47525" y="56959"/>
                            <a:pt x="47713" y="57376"/>
                          </a:cubicBezTo>
                          <a:cubicBezTo>
                            <a:pt x="47671" y="57376"/>
                            <a:pt x="47650" y="57397"/>
                            <a:pt x="47629" y="57397"/>
                          </a:cubicBezTo>
                          <a:cubicBezTo>
                            <a:pt x="47546" y="57397"/>
                            <a:pt x="47484" y="57418"/>
                            <a:pt x="47400" y="57418"/>
                          </a:cubicBezTo>
                          <a:cubicBezTo>
                            <a:pt x="47255" y="57105"/>
                            <a:pt x="47088" y="56793"/>
                            <a:pt x="46921" y="56480"/>
                          </a:cubicBezTo>
                          <a:cubicBezTo>
                            <a:pt x="47005" y="56356"/>
                            <a:pt x="47088" y="56231"/>
                            <a:pt x="47150" y="56126"/>
                          </a:cubicBezTo>
                          <a:close/>
                          <a:moveTo>
                            <a:pt x="46651" y="56855"/>
                          </a:moveTo>
                          <a:cubicBezTo>
                            <a:pt x="46755" y="57064"/>
                            <a:pt x="46880" y="57272"/>
                            <a:pt x="46984" y="57480"/>
                          </a:cubicBezTo>
                          <a:cubicBezTo>
                            <a:pt x="46671" y="57522"/>
                            <a:pt x="46359" y="57543"/>
                            <a:pt x="46067" y="57563"/>
                          </a:cubicBezTo>
                          <a:cubicBezTo>
                            <a:pt x="46276" y="57334"/>
                            <a:pt x="46463" y="57105"/>
                            <a:pt x="46651" y="56855"/>
                          </a:cubicBezTo>
                          <a:close/>
                          <a:moveTo>
                            <a:pt x="42923" y="54106"/>
                          </a:moveTo>
                          <a:cubicBezTo>
                            <a:pt x="43527" y="54148"/>
                            <a:pt x="44110" y="54169"/>
                            <a:pt x="44714" y="54169"/>
                          </a:cubicBezTo>
                          <a:cubicBezTo>
                            <a:pt x="44860" y="54356"/>
                            <a:pt x="45005" y="54523"/>
                            <a:pt x="45151" y="54710"/>
                          </a:cubicBezTo>
                          <a:cubicBezTo>
                            <a:pt x="45401" y="55023"/>
                            <a:pt x="45651" y="55335"/>
                            <a:pt x="45880" y="55668"/>
                          </a:cubicBezTo>
                          <a:cubicBezTo>
                            <a:pt x="46130" y="56001"/>
                            <a:pt x="46359" y="56376"/>
                            <a:pt x="46567" y="56730"/>
                          </a:cubicBezTo>
                          <a:cubicBezTo>
                            <a:pt x="46338" y="57022"/>
                            <a:pt x="46067" y="57314"/>
                            <a:pt x="45797" y="57584"/>
                          </a:cubicBezTo>
                          <a:cubicBezTo>
                            <a:pt x="45318" y="57626"/>
                            <a:pt x="44818" y="57626"/>
                            <a:pt x="44339" y="57626"/>
                          </a:cubicBezTo>
                          <a:cubicBezTo>
                            <a:pt x="44068" y="57022"/>
                            <a:pt x="43797" y="56397"/>
                            <a:pt x="43548" y="55772"/>
                          </a:cubicBezTo>
                          <a:cubicBezTo>
                            <a:pt x="43964" y="55564"/>
                            <a:pt x="44381" y="55314"/>
                            <a:pt x="44839" y="54960"/>
                          </a:cubicBezTo>
                          <a:lnTo>
                            <a:pt x="44839" y="54960"/>
                          </a:lnTo>
                          <a:cubicBezTo>
                            <a:pt x="44422" y="55273"/>
                            <a:pt x="43964" y="55522"/>
                            <a:pt x="43527" y="55752"/>
                          </a:cubicBezTo>
                          <a:cubicBezTo>
                            <a:pt x="43318" y="55210"/>
                            <a:pt x="43110" y="54669"/>
                            <a:pt x="42923" y="54106"/>
                          </a:cubicBezTo>
                          <a:close/>
                          <a:moveTo>
                            <a:pt x="25908" y="54835"/>
                          </a:moveTo>
                          <a:cubicBezTo>
                            <a:pt x="26325" y="55522"/>
                            <a:pt x="26804" y="56189"/>
                            <a:pt x="27303" y="56814"/>
                          </a:cubicBezTo>
                          <a:cubicBezTo>
                            <a:pt x="26991" y="57105"/>
                            <a:pt x="26699" y="57418"/>
                            <a:pt x="26429" y="57751"/>
                          </a:cubicBezTo>
                          <a:cubicBezTo>
                            <a:pt x="26075" y="57001"/>
                            <a:pt x="25762" y="56251"/>
                            <a:pt x="25450" y="55460"/>
                          </a:cubicBezTo>
                          <a:cubicBezTo>
                            <a:pt x="25596" y="55252"/>
                            <a:pt x="25762" y="55043"/>
                            <a:pt x="25908" y="54835"/>
                          </a:cubicBezTo>
                          <a:close/>
                          <a:moveTo>
                            <a:pt x="24325" y="54731"/>
                          </a:moveTo>
                          <a:cubicBezTo>
                            <a:pt x="24492" y="55273"/>
                            <a:pt x="24679" y="55814"/>
                            <a:pt x="24908" y="56335"/>
                          </a:cubicBezTo>
                          <a:cubicBezTo>
                            <a:pt x="24659" y="56793"/>
                            <a:pt x="24471" y="57293"/>
                            <a:pt x="24305" y="57772"/>
                          </a:cubicBezTo>
                          <a:cubicBezTo>
                            <a:pt x="24180" y="57314"/>
                            <a:pt x="24075" y="56855"/>
                            <a:pt x="23992" y="56376"/>
                          </a:cubicBezTo>
                          <a:cubicBezTo>
                            <a:pt x="24075" y="55814"/>
                            <a:pt x="24180" y="55273"/>
                            <a:pt x="24325" y="54731"/>
                          </a:cubicBezTo>
                          <a:close/>
                          <a:moveTo>
                            <a:pt x="48712" y="57355"/>
                          </a:moveTo>
                          <a:cubicBezTo>
                            <a:pt x="48712" y="57626"/>
                            <a:pt x="48692" y="57897"/>
                            <a:pt x="48671" y="58147"/>
                          </a:cubicBezTo>
                          <a:cubicBezTo>
                            <a:pt x="48608" y="57897"/>
                            <a:pt x="48567" y="57647"/>
                            <a:pt x="48504" y="57376"/>
                          </a:cubicBezTo>
                          <a:cubicBezTo>
                            <a:pt x="48567" y="57376"/>
                            <a:pt x="48629" y="57355"/>
                            <a:pt x="48712" y="57355"/>
                          </a:cubicBezTo>
                          <a:close/>
                          <a:moveTo>
                            <a:pt x="6540" y="53086"/>
                          </a:moveTo>
                          <a:cubicBezTo>
                            <a:pt x="6686" y="53607"/>
                            <a:pt x="6832" y="54106"/>
                            <a:pt x="7019" y="54627"/>
                          </a:cubicBezTo>
                          <a:cubicBezTo>
                            <a:pt x="7144" y="54981"/>
                            <a:pt x="7269" y="55356"/>
                            <a:pt x="7415" y="55710"/>
                          </a:cubicBezTo>
                          <a:cubicBezTo>
                            <a:pt x="6623" y="56522"/>
                            <a:pt x="5874" y="57376"/>
                            <a:pt x="5145" y="58251"/>
                          </a:cubicBezTo>
                          <a:cubicBezTo>
                            <a:pt x="4812" y="57563"/>
                            <a:pt x="4499" y="56855"/>
                            <a:pt x="4208" y="56126"/>
                          </a:cubicBezTo>
                          <a:cubicBezTo>
                            <a:pt x="4916" y="55085"/>
                            <a:pt x="5707" y="54065"/>
                            <a:pt x="6540" y="53086"/>
                          </a:cubicBezTo>
                          <a:close/>
                          <a:moveTo>
                            <a:pt x="25408" y="55543"/>
                          </a:moveTo>
                          <a:cubicBezTo>
                            <a:pt x="25700" y="56314"/>
                            <a:pt x="26033" y="57064"/>
                            <a:pt x="26387" y="57793"/>
                          </a:cubicBezTo>
                          <a:cubicBezTo>
                            <a:pt x="26241" y="57980"/>
                            <a:pt x="26096" y="58167"/>
                            <a:pt x="25971" y="58355"/>
                          </a:cubicBezTo>
                          <a:cubicBezTo>
                            <a:pt x="25575" y="57709"/>
                            <a:pt x="25242" y="57022"/>
                            <a:pt x="24950" y="56314"/>
                          </a:cubicBezTo>
                          <a:cubicBezTo>
                            <a:pt x="25096" y="56064"/>
                            <a:pt x="25242" y="55793"/>
                            <a:pt x="25408" y="55543"/>
                          </a:cubicBezTo>
                          <a:close/>
                          <a:moveTo>
                            <a:pt x="47754" y="57480"/>
                          </a:moveTo>
                          <a:cubicBezTo>
                            <a:pt x="47838" y="57647"/>
                            <a:pt x="47921" y="57834"/>
                            <a:pt x="48004" y="58001"/>
                          </a:cubicBezTo>
                          <a:cubicBezTo>
                            <a:pt x="47942" y="58126"/>
                            <a:pt x="47879" y="58272"/>
                            <a:pt x="47817" y="58396"/>
                          </a:cubicBezTo>
                          <a:cubicBezTo>
                            <a:pt x="47713" y="58105"/>
                            <a:pt x="47588" y="57813"/>
                            <a:pt x="47442" y="57522"/>
                          </a:cubicBezTo>
                          <a:cubicBezTo>
                            <a:pt x="47546" y="57501"/>
                            <a:pt x="47650" y="57501"/>
                            <a:pt x="47754" y="57480"/>
                          </a:cubicBezTo>
                          <a:close/>
                          <a:moveTo>
                            <a:pt x="45755" y="57647"/>
                          </a:moveTo>
                          <a:cubicBezTo>
                            <a:pt x="45464" y="57917"/>
                            <a:pt x="45172" y="58188"/>
                            <a:pt x="44839" y="58438"/>
                          </a:cubicBezTo>
                          <a:cubicBezTo>
                            <a:pt x="44818" y="58459"/>
                            <a:pt x="44797" y="58459"/>
                            <a:pt x="44776" y="58480"/>
                          </a:cubicBezTo>
                          <a:cubicBezTo>
                            <a:pt x="44631" y="58209"/>
                            <a:pt x="44485" y="57938"/>
                            <a:pt x="44360" y="57647"/>
                          </a:cubicBezTo>
                          <a:close/>
                          <a:moveTo>
                            <a:pt x="32020" y="54997"/>
                          </a:moveTo>
                          <a:cubicBezTo>
                            <a:pt x="32093" y="54997"/>
                            <a:pt x="32166" y="54999"/>
                            <a:pt x="32239" y="55002"/>
                          </a:cubicBezTo>
                          <a:cubicBezTo>
                            <a:pt x="32656" y="56189"/>
                            <a:pt x="33155" y="57355"/>
                            <a:pt x="33718" y="58501"/>
                          </a:cubicBezTo>
                          <a:cubicBezTo>
                            <a:pt x="32218" y="57730"/>
                            <a:pt x="30823" y="56751"/>
                            <a:pt x="29532" y="55585"/>
                          </a:cubicBezTo>
                          <a:cubicBezTo>
                            <a:pt x="30319" y="55220"/>
                            <a:pt x="31159" y="54997"/>
                            <a:pt x="32020" y="54997"/>
                          </a:cubicBezTo>
                          <a:close/>
                          <a:moveTo>
                            <a:pt x="29365" y="55668"/>
                          </a:moveTo>
                          <a:cubicBezTo>
                            <a:pt x="30365" y="56564"/>
                            <a:pt x="31489" y="57376"/>
                            <a:pt x="32697" y="58084"/>
                          </a:cubicBezTo>
                          <a:cubicBezTo>
                            <a:pt x="33072" y="58292"/>
                            <a:pt x="33447" y="58480"/>
                            <a:pt x="33822" y="58667"/>
                          </a:cubicBezTo>
                          <a:cubicBezTo>
                            <a:pt x="33843" y="58730"/>
                            <a:pt x="33864" y="58792"/>
                            <a:pt x="33905" y="58834"/>
                          </a:cubicBezTo>
                          <a:cubicBezTo>
                            <a:pt x="33843" y="58813"/>
                            <a:pt x="33801" y="58792"/>
                            <a:pt x="33739" y="58792"/>
                          </a:cubicBezTo>
                          <a:cubicBezTo>
                            <a:pt x="33046" y="58557"/>
                            <a:pt x="32354" y="58440"/>
                            <a:pt x="31670" y="58440"/>
                          </a:cubicBezTo>
                          <a:cubicBezTo>
                            <a:pt x="31202" y="58440"/>
                            <a:pt x="30738" y="58495"/>
                            <a:pt x="30282" y="58605"/>
                          </a:cubicBezTo>
                          <a:cubicBezTo>
                            <a:pt x="29844" y="57709"/>
                            <a:pt x="29428" y="56772"/>
                            <a:pt x="29074" y="55835"/>
                          </a:cubicBezTo>
                          <a:cubicBezTo>
                            <a:pt x="29178" y="55772"/>
                            <a:pt x="29261" y="55710"/>
                            <a:pt x="29365" y="55668"/>
                          </a:cubicBezTo>
                          <a:close/>
                          <a:moveTo>
                            <a:pt x="29011" y="55856"/>
                          </a:moveTo>
                          <a:cubicBezTo>
                            <a:pt x="29386" y="56814"/>
                            <a:pt x="29803" y="57730"/>
                            <a:pt x="30261" y="58605"/>
                          </a:cubicBezTo>
                          <a:cubicBezTo>
                            <a:pt x="29948" y="58688"/>
                            <a:pt x="29657" y="58792"/>
                            <a:pt x="29365" y="58917"/>
                          </a:cubicBezTo>
                          <a:cubicBezTo>
                            <a:pt x="29324" y="58875"/>
                            <a:pt x="29261" y="58834"/>
                            <a:pt x="29219" y="58792"/>
                          </a:cubicBezTo>
                          <a:cubicBezTo>
                            <a:pt x="28615" y="58188"/>
                            <a:pt x="28074" y="57563"/>
                            <a:pt x="27553" y="56918"/>
                          </a:cubicBezTo>
                          <a:cubicBezTo>
                            <a:pt x="28012" y="56522"/>
                            <a:pt x="28490" y="56168"/>
                            <a:pt x="29011" y="55856"/>
                          </a:cubicBezTo>
                          <a:close/>
                          <a:moveTo>
                            <a:pt x="48337" y="57418"/>
                          </a:moveTo>
                          <a:cubicBezTo>
                            <a:pt x="48442" y="57793"/>
                            <a:pt x="48525" y="58188"/>
                            <a:pt x="48629" y="58605"/>
                          </a:cubicBezTo>
                          <a:cubicBezTo>
                            <a:pt x="48608" y="58730"/>
                            <a:pt x="48587" y="58855"/>
                            <a:pt x="48567" y="58980"/>
                          </a:cubicBezTo>
                          <a:cubicBezTo>
                            <a:pt x="48400" y="58646"/>
                            <a:pt x="48213" y="58313"/>
                            <a:pt x="48046" y="57959"/>
                          </a:cubicBezTo>
                          <a:cubicBezTo>
                            <a:pt x="48088" y="57855"/>
                            <a:pt x="48129" y="57730"/>
                            <a:pt x="48171" y="57626"/>
                          </a:cubicBezTo>
                          <a:lnTo>
                            <a:pt x="48171" y="57626"/>
                          </a:lnTo>
                          <a:cubicBezTo>
                            <a:pt x="48129" y="57730"/>
                            <a:pt x="48088" y="57834"/>
                            <a:pt x="48046" y="57938"/>
                          </a:cubicBezTo>
                          <a:cubicBezTo>
                            <a:pt x="47963" y="57772"/>
                            <a:pt x="47900" y="57626"/>
                            <a:pt x="47817" y="57480"/>
                          </a:cubicBezTo>
                          <a:cubicBezTo>
                            <a:pt x="47963" y="57459"/>
                            <a:pt x="48088" y="57438"/>
                            <a:pt x="48233" y="57418"/>
                          </a:cubicBezTo>
                          <a:lnTo>
                            <a:pt x="48233" y="57418"/>
                          </a:lnTo>
                          <a:cubicBezTo>
                            <a:pt x="48233" y="57418"/>
                            <a:pt x="48233" y="57418"/>
                            <a:pt x="48233" y="57418"/>
                          </a:cubicBezTo>
                          <a:close/>
                          <a:moveTo>
                            <a:pt x="4145" y="56210"/>
                          </a:moveTo>
                          <a:cubicBezTo>
                            <a:pt x="4458" y="56918"/>
                            <a:pt x="4770" y="57626"/>
                            <a:pt x="5124" y="58292"/>
                          </a:cubicBezTo>
                          <a:cubicBezTo>
                            <a:pt x="4937" y="58521"/>
                            <a:pt x="4749" y="58751"/>
                            <a:pt x="4582" y="59000"/>
                          </a:cubicBezTo>
                          <a:cubicBezTo>
                            <a:pt x="4249" y="58334"/>
                            <a:pt x="3916" y="57688"/>
                            <a:pt x="3604" y="57022"/>
                          </a:cubicBezTo>
                          <a:cubicBezTo>
                            <a:pt x="3791" y="56751"/>
                            <a:pt x="3958" y="56480"/>
                            <a:pt x="4145" y="56210"/>
                          </a:cubicBezTo>
                          <a:close/>
                          <a:moveTo>
                            <a:pt x="2437" y="55314"/>
                          </a:moveTo>
                          <a:cubicBezTo>
                            <a:pt x="2729" y="55939"/>
                            <a:pt x="3041" y="56564"/>
                            <a:pt x="3354" y="57209"/>
                          </a:cubicBezTo>
                          <a:cubicBezTo>
                            <a:pt x="2937" y="57876"/>
                            <a:pt x="2521" y="58563"/>
                            <a:pt x="2146" y="59271"/>
                          </a:cubicBezTo>
                          <a:cubicBezTo>
                            <a:pt x="1833" y="58709"/>
                            <a:pt x="1542" y="58147"/>
                            <a:pt x="1271" y="57563"/>
                          </a:cubicBezTo>
                          <a:cubicBezTo>
                            <a:pt x="1646" y="56793"/>
                            <a:pt x="2021" y="56043"/>
                            <a:pt x="2437" y="55314"/>
                          </a:cubicBezTo>
                          <a:close/>
                          <a:moveTo>
                            <a:pt x="38820" y="52503"/>
                          </a:moveTo>
                          <a:lnTo>
                            <a:pt x="38820" y="52503"/>
                          </a:lnTo>
                          <a:cubicBezTo>
                            <a:pt x="39419" y="52790"/>
                            <a:pt x="40074" y="52926"/>
                            <a:pt x="40756" y="52926"/>
                          </a:cubicBezTo>
                          <a:cubicBezTo>
                            <a:pt x="41259" y="52926"/>
                            <a:pt x="41777" y="52852"/>
                            <a:pt x="42298" y="52711"/>
                          </a:cubicBezTo>
                          <a:cubicBezTo>
                            <a:pt x="42423" y="53169"/>
                            <a:pt x="42548" y="53627"/>
                            <a:pt x="42694" y="54086"/>
                          </a:cubicBezTo>
                          <a:cubicBezTo>
                            <a:pt x="42881" y="54689"/>
                            <a:pt x="43089" y="55273"/>
                            <a:pt x="43298" y="55856"/>
                          </a:cubicBezTo>
                          <a:cubicBezTo>
                            <a:pt x="43048" y="55960"/>
                            <a:pt x="42798" y="56064"/>
                            <a:pt x="42548" y="56147"/>
                          </a:cubicBezTo>
                          <a:cubicBezTo>
                            <a:pt x="42819" y="56085"/>
                            <a:pt x="43069" y="55981"/>
                            <a:pt x="43318" y="55877"/>
                          </a:cubicBezTo>
                          <a:cubicBezTo>
                            <a:pt x="43548" y="56460"/>
                            <a:pt x="43797" y="57043"/>
                            <a:pt x="44068" y="57626"/>
                          </a:cubicBezTo>
                          <a:cubicBezTo>
                            <a:pt x="43840" y="57626"/>
                            <a:pt x="43632" y="57626"/>
                            <a:pt x="43404" y="57605"/>
                          </a:cubicBezTo>
                          <a:lnTo>
                            <a:pt x="43404" y="57605"/>
                          </a:lnTo>
                          <a:cubicBezTo>
                            <a:pt x="43632" y="57626"/>
                            <a:pt x="43840" y="57626"/>
                            <a:pt x="44068" y="57647"/>
                          </a:cubicBezTo>
                          <a:cubicBezTo>
                            <a:pt x="44214" y="57980"/>
                            <a:pt x="44381" y="58292"/>
                            <a:pt x="44547" y="58626"/>
                          </a:cubicBezTo>
                          <a:cubicBezTo>
                            <a:pt x="43631" y="59250"/>
                            <a:pt x="42652" y="59646"/>
                            <a:pt x="41715" y="59833"/>
                          </a:cubicBezTo>
                          <a:cubicBezTo>
                            <a:pt x="41236" y="59000"/>
                            <a:pt x="40799" y="58147"/>
                            <a:pt x="40403" y="57251"/>
                          </a:cubicBezTo>
                          <a:lnTo>
                            <a:pt x="40403" y="57251"/>
                          </a:lnTo>
                          <a:cubicBezTo>
                            <a:pt x="41382" y="57438"/>
                            <a:pt x="42381" y="57563"/>
                            <a:pt x="43402" y="57605"/>
                          </a:cubicBezTo>
                          <a:cubicBezTo>
                            <a:pt x="42402" y="57543"/>
                            <a:pt x="41382" y="57418"/>
                            <a:pt x="40403" y="57230"/>
                          </a:cubicBezTo>
                          <a:cubicBezTo>
                            <a:pt x="40278" y="56959"/>
                            <a:pt x="40174" y="56689"/>
                            <a:pt x="40049" y="56418"/>
                          </a:cubicBezTo>
                          <a:lnTo>
                            <a:pt x="40049" y="56418"/>
                          </a:lnTo>
                          <a:cubicBezTo>
                            <a:pt x="40257" y="56445"/>
                            <a:pt x="40468" y="56458"/>
                            <a:pt x="40681" y="56458"/>
                          </a:cubicBezTo>
                          <a:cubicBezTo>
                            <a:pt x="41298" y="56458"/>
                            <a:pt x="41929" y="56349"/>
                            <a:pt x="42548" y="56147"/>
                          </a:cubicBezTo>
                          <a:lnTo>
                            <a:pt x="42548" y="56147"/>
                          </a:lnTo>
                          <a:cubicBezTo>
                            <a:pt x="41986" y="56293"/>
                            <a:pt x="41403" y="56356"/>
                            <a:pt x="40674" y="56356"/>
                          </a:cubicBezTo>
                          <a:cubicBezTo>
                            <a:pt x="40445" y="56356"/>
                            <a:pt x="40215" y="56335"/>
                            <a:pt x="40007" y="56293"/>
                          </a:cubicBezTo>
                          <a:cubicBezTo>
                            <a:pt x="39736" y="55627"/>
                            <a:pt x="39507" y="54960"/>
                            <a:pt x="39299" y="54273"/>
                          </a:cubicBezTo>
                          <a:cubicBezTo>
                            <a:pt x="39216" y="54023"/>
                            <a:pt x="39153" y="53773"/>
                            <a:pt x="39070" y="53502"/>
                          </a:cubicBezTo>
                          <a:lnTo>
                            <a:pt x="39070" y="53502"/>
                          </a:lnTo>
                          <a:cubicBezTo>
                            <a:pt x="39799" y="53690"/>
                            <a:pt x="40528" y="53836"/>
                            <a:pt x="41257" y="53919"/>
                          </a:cubicBezTo>
                          <a:cubicBezTo>
                            <a:pt x="40507" y="53815"/>
                            <a:pt x="39799" y="53669"/>
                            <a:pt x="39070" y="53482"/>
                          </a:cubicBezTo>
                          <a:cubicBezTo>
                            <a:pt x="38987" y="53169"/>
                            <a:pt x="38903" y="52836"/>
                            <a:pt x="38820" y="52503"/>
                          </a:cubicBezTo>
                          <a:close/>
                          <a:moveTo>
                            <a:pt x="23950" y="59188"/>
                          </a:moveTo>
                          <a:cubicBezTo>
                            <a:pt x="23971" y="59396"/>
                            <a:pt x="23992" y="59604"/>
                            <a:pt x="24013" y="59833"/>
                          </a:cubicBezTo>
                          <a:cubicBezTo>
                            <a:pt x="24013" y="59854"/>
                            <a:pt x="24034" y="59875"/>
                            <a:pt x="24034" y="59917"/>
                          </a:cubicBezTo>
                          <a:cubicBezTo>
                            <a:pt x="23971" y="59813"/>
                            <a:pt x="23930" y="59729"/>
                            <a:pt x="23867" y="59646"/>
                          </a:cubicBezTo>
                          <a:cubicBezTo>
                            <a:pt x="23888" y="59479"/>
                            <a:pt x="23909" y="59334"/>
                            <a:pt x="23950" y="59188"/>
                          </a:cubicBezTo>
                          <a:close/>
                          <a:moveTo>
                            <a:pt x="25075" y="59896"/>
                          </a:moveTo>
                          <a:cubicBezTo>
                            <a:pt x="25075" y="59896"/>
                            <a:pt x="25054" y="59917"/>
                            <a:pt x="25054" y="59937"/>
                          </a:cubicBezTo>
                          <a:lnTo>
                            <a:pt x="25054" y="59937"/>
                          </a:lnTo>
                          <a:cubicBezTo>
                            <a:pt x="25054" y="59917"/>
                            <a:pt x="25075" y="59917"/>
                            <a:pt x="25075" y="59896"/>
                          </a:cubicBezTo>
                          <a:close/>
                          <a:moveTo>
                            <a:pt x="27470" y="57001"/>
                          </a:moveTo>
                          <a:cubicBezTo>
                            <a:pt x="28032" y="57688"/>
                            <a:pt x="28678" y="58313"/>
                            <a:pt x="29324" y="58917"/>
                          </a:cubicBezTo>
                          <a:cubicBezTo>
                            <a:pt x="28803" y="59146"/>
                            <a:pt x="28303" y="59438"/>
                            <a:pt x="27845" y="59833"/>
                          </a:cubicBezTo>
                          <a:cubicBezTo>
                            <a:pt x="27762" y="59875"/>
                            <a:pt x="27678" y="59938"/>
                            <a:pt x="27616" y="60000"/>
                          </a:cubicBezTo>
                          <a:cubicBezTo>
                            <a:pt x="27220" y="59334"/>
                            <a:pt x="26866" y="58646"/>
                            <a:pt x="26533" y="57938"/>
                          </a:cubicBezTo>
                          <a:cubicBezTo>
                            <a:pt x="26824" y="57626"/>
                            <a:pt x="27137" y="57293"/>
                            <a:pt x="27470" y="57001"/>
                          </a:cubicBezTo>
                          <a:close/>
                          <a:moveTo>
                            <a:pt x="48025" y="58042"/>
                          </a:moveTo>
                          <a:cubicBezTo>
                            <a:pt x="48192" y="58376"/>
                            <a:pt x="48379" y="58730"/>
                            <a:pt x="48567" y="59063"/>
                          </a:cubicBezTo>
                          <a:cubicBezTo>
                            <a:pt x="48504" y="59417"/>
                            <a:pt x="48442" y="59750"/>
                            <a:pt x="48358" y="60083"/>
                          </a:cubicBezTo>
                          <a:cubicBezTo>
                            <a:pt x="48213" y="59542"/>
                            <a:pt x="48046" y="59000"/>
                            <a:pt x="47859" y="58480"/>
                          </a:cubicBezTo>
                          <a:cubicBezTo>
                            <a:pt x="47921" y="58334"/>
                            <a:pt x="47963" y="58188"/>
                            <a:pt x="48025" y="58042"/>
                          </a:cubicBezTo>
                          <a:close/>
                          <a:moveTo>
                            <a:pt x="26491" y="58001"/>
                          </a:moveTo>
                          <a:cubicBezTo>
                            <a:pt x="26824" y="58688"/>
                            <a:pt x="27199" y="59375"/>
                            <a:pt x="27574" y="60021"/>
                          </a:cubicBezTo>
                          <a:cubicBezTo>
                            <a:pt x="27491" y="60104"/>
                            <a:pt x="27408" y="60187"/>
                            <a:pt x="27324" y="60250"/>
                          </a:cubicBezTo>
                          <a:cubicBezTo>
                            <a:pt x="27012" y="59896"/>
                            <a:pt x="26720" y="59521"/>
                            <a:pt x="26450" y="59125"/>
                          </a:cubicBezTo>
                          <a:cubicBezTo>
                            <a:pt x="26304" y="58917"/>
                            <a:pt x="26179" y="58730"/>
                            <a:pt x="26054" y="58501"/>
                          </a:cubicBezTo>
                          <a:cubicBezTo>
                            <a:pt x="26200" y="58334"/>
                            <a:pt x="26345" y="58167"/>
                            <a:pt x="26491" y="58001"/>
                          </a:cubicBezTo>
                          <a:close/>
                          <a:moveTo>
                            <a:pt x="31177" y="50254"/>
                          </a:moveTo>
                          <a:cubicBezTo>
                            <a:pt x="31427" y="50274"/>
                            <a:pt x="31698" y="50274"/>
                            <a:pt x="31948" y="50274"/>
                          </a:cubicBezTo>
                          <a:cubicBezTo>
                            <a:pt x="32197" y="50441"/>
                            <a:pt x="32447" y="50628"/>
                            <a:pt x="32697" y="50795"/>
                          </a:cubicBezTo>
                          <a:cubicBezTo>
                            <a:pt x="33489" y="51295"/>
                            <a:pt x="34322" y="51732"/>
                            <a:pt x="35134" y="52107"/>
                          </a:cubicBezTo>
                          <a:cubicBezTo>
                            <a:pt x="35196" y="52315"/>
                            <a:pt x="35259" y="52524"/>
                            <a:pt x="35301" y="52732"/>
                          </a:cubicBezTo>
                          <a:cubicBezTo>
                            <a:pt x="35238" y="52669"/>
                            <a:pt x="35196" y="52607"/>
                            <a:pt x="35134" y="52544"/>
                          </a:cubicBezTo>
                          <a:lnTo>
                            <a:pt x="35134" y="52544"/>
                          </a:lnTo>
                          <a:cubicBezTo>
                            <a:pt x="35196" y="52628"/>
                            <a:pt x="35259" y="52711"/>
                            <a:pt x="35321" y="52773"/>
                          </a:cubicBezTo>
                          <a:cubicBezTo>
                            <a:pt x="35363" y="52898"/>
                            <a:pt x="35384" y="53003"/>
                            <a:pt x="35425" y="53107"/>
                          </a:cubicBezTo>
                          <a:cubicBezTo>
                            <a:pt x="35405" y="53023"/>
                            <a:pt x="35384" y="52919"/>
                            <a:pt x="35363" y="52815"/>
                          </a:cubicBezTo>
                          <a:lnTo>
                            <a:pt x="35363" y="52815"/>
                          </a:lnTo>
                          <a:cubicBezTo>
                            <a:pt x="35759" y="53315"/>
                            <a:pt x="36196" y="53836"/>
                            <a:pt x="36654" y="54315"/>
                          </a:cubicBezTo>
                          <a:cubicBezTo>
                            <a:pt x="36217" y="53773"/>
                            <a:pt x="35800" y="53232"/>
                            <a:pt x="35342" y="52753"/>
                          </a:cubicBezTo>
                          <a:cubicBezTo>
                            <a:pt x="35301" y="52565"/>
                            <a:pt x="35259" y="52357"/>
                            <a:pt x="35217" y="52149"/>
                          </a:cubicBezTo>
                          <a:lnTo>
                            <a:pt x="35217" y="52149"/>
                          </a:lnTo>
                          <a:cubicBezTo>
                            <a:pt x="36425" y="52711"/>
                            <a:pt x="37675" y="53148"/>
                            <a:pt x="38945" y="53482"/>
                          </a:cubicBezTo>
                          <a:cubicBezTo>
                            <a:pt x="39049" y="53856"/>
                            <a:pt x="39153" y="54231"/>
                            <a:pt x="39299" y="54627"/>
                          </a:cubicBezTo>
                          <a:cubicBezTo>
                            <a:pt x="39487" y="55189"/>
                            <a:pt x="39716" y="55731"/>
                            <a:pt x="39945" y="56272"/>
                          </a:cubicBezTo>
                          <a:cubicBezTo>
                            <a:pt x="38653" y="56043"/>
                            <a:pt x="37591" y="55252"/>
                            <a:pt x="36654" y="54315"/>
                          </a:cubicBezTo>
                          <a:lnTo>
                            <a:pt x="36654" y="54315"/>
                          </a:lnTo>
                          <a:cubicBezTo>
                            <a:pt x="36946" y="54648"/>
                            <a:pt x="37237" y="55002"/>
                            <a:pt x="37550" y="55314"/>
                          </a:cubicBezTo>
                          <a:cubicBezTo>
                            <a:pt x="38299" y="55918"/>
                            <a:pt x="39112" y="56272"/>
                            <a:pt x="39986" y="56397"/>
                          </a:cubicBezTo>
                          <a:cubicBezTo>
                            <a:pt x="40111" y="56668"/>
                            <a:pt x="40215" y="56959"/>
                            <a:pt x="40361" y="57230"/>
                          </a:cubicBezTo>
                          <a:cubicBezTo>
                            <a:pt x="40757" y="58126"/>
                            <a:pt x="41215" y="59000"/>
                            <a:pt x="41694" y="59833"/>
                          </a:cubicBezTo>
                          <a:cubicBezTo>
                            <a:pt x="41359" y="59894"/>
                            <a:pt x="41025" y="59926"/>
                            <a:pt x="40695" y="59926"/>
                          </a:cubicBezTo>
                          <a:cubicBezTo>
                            <a:pt x="39671" y="59926"/>
                            <a:pt x="38682" y="59625"/>
                            <a:pt x="37800" y="58980"/>
                          </a:cubicBezTo>
                          <a:cubicBezTo>
                            <a:pt x="37321" y="58042"/>
                            <a:pt x="36883" y="57105"/>
                            <a:pt x="36467" y="56126"/>
                          </a:cubicBezTo>
                          <a:lnTo>
                            <a:pt x="36467" y="56126"/>
                          </a:lnTo>
                          <a:cubicBezTo>
                            <a:pt x="37217" y="56418"/>
                            <a:pt x="37966" y="56647"/>
                            <a:pt x="38737" y="56855"/>
                          </a:cubicBezTo>
                          <a:cubicBezTo>
                            <a:pt x="37966" y="56647"/>
                            <a:pt x="37217" y="56397"/>
                            <a:pt x="36467" y="56106"/>
                          </a:cubicBezTo>
                          <a:cubicBezTo>
                            <a:pt x="36071" y="55127"/>
                            <a:pt x="35717" y="54127"/>
                            <a:pt x="35425" y="53107"/>
                          </a:cubicBezTo>
                          <a:lnTo>
                            <a:pt x="35425" y="53107"/>
                          </a:lnTo>
                          <a:cubicBezTo>
                            <a:pt x="35550" y="53607"/>
                            <a:pt x="35675" y="54127"/>
                            <a:pt x="35821" y="54627"/>
                          </a:cubicBezTo>
                          <a:cubicBezTo>
                            <a:pt x="35988" y="55106"/>
                            <a:pt x="36175" y="55585"/>
                            <a:pt x="36383" y="56064"/>
                          </a:cubicBezTo>
                          <a:cubicBezTo>
                            <a:pt x="35217" y="55606"/>
                            <a:pt x="34113" y="55064"/>
                            <a:pt x="33031" y="54440"/>
                          </a:cubicBezTo>
                          <a:lnTo>
                            <a:pt x="33031" y="54440"/>
                          </a:lnTo>
                          <a:cubicBezTo>
                            <a:pt x="34113" y="55085"/>
                            <a:pt x="35238" y="55647"/>
                            <a:pt x="36383" y="56085"/>
                          </a:cubicBezTo>
                          <a:cubicBezTo>
                            <a:pt x="36779" y="57064"/>
                            <a:pt x="37217" y="58001"/>
                            <a:pt x="37716" y="58896"/>
                          </a:cubicBezTo>
                          <a:cubicBezTo>
                            <a:pt x="37654" y="58855"/>
                            <a:pt x="37612" y="58834"/>
                            <a:pt x="37550" y="58792"/>
                          </a:cubicBezTo>
                          <a:cubicBezTo>
                            <a:pt x="36571" y="57563"/>
                            <a:pt x="35425" y="56168"/>
                            <a:pt x="33968" y="55439"/>
                          </a:cubicBezTo>
                          <a:lnTo>
                            <a:pt x="33968" y="55439"/>
                          </a:lnTo>
                          <a:cubicBezTo>
                            <a:pt x="35571" y="56397"/>
                            <a:pt x="36363" y="58396"/>
                            <a:pt x="37966" y="59375"/>
                          </a:cubicBezTo>
                          <a:cubicBezTo>
                            <a:pt x="38133" y="59688"/>
                            <a:pt x="38299" y="60000"/>
                            <a:pt x="38487" y="60292"/>
                          </a:cubicBezTo>
                          <a:cubicBezTo>
                            <a:pt x="36967" y="59896"/>
                            <a:pt x="35509" y="59375"/>
                            <a:pt x="34113" y="58688"/>
                          </a:cubicBezTo>
                          <a:cubicBezTo>
                            <a:pt x="33510" y="57522"/>
                            <a:pt x="32947" y="56293"/>
                            <a:pt x="32489" y="55023"/>
                          </a:cubicBezTo>
                          <a:lnTo>
                            <a:pt x="32489" y="55023"/>
                          </a:lnTo>
                          <a:cubicBezTo>
                            <a:pt x="32781" y="55064"/>
                            <a:pt x="33051" y="55106"/>
                            <a:pt x="33343" y="55189"/>
                          </a:cubicBezTo>
                          <a:cubicBezTo>
                            <a:pt x="33072" y="55085"/>
                            <a:pt x="32781" y="55023"/>
                            <a:pt x="32489" y="55002"/>
                          </a:cubicBezTo>
                          <a:cubicBezTo>
                            <a:pt x="32343" y="54627"/>
                            <a:pt x="32218" y="54252"/>
                            <a:pt x="32093" y="53877"/>
                          </a:cubicBezTo>
                          <a:lnTo>
                            <a:pt x="32093" y="53877"/>
                          </a:lnTo>
                          <a:cubicBezTo>
                            <a:pt x="32406" y="54086"/>
                            <a:pt x="32718" y="54273"/>
                            <a:pt x="33031" y="54440"/>
                          </a:cubicBezTo>
                          <a:cubicBezTo>
                            <a:pt x="32718" y="54252"/>
                            <a:pt x="32385" y="54065"/>
                            <a:pt x="32093" y="53856"/>
                          </a:cubicBezTo>
                          <a:cubicBezTo>
                            <a:pt x="31823" y="53044"/>
                            <a:pt x="31614" y="52232"/>
                            <a:pt x="31406" y="51420"/>
                          </a:cubicBezTo>
                          <a:cubicBezTo>
                            <a:pt x="31563" y="51408"/>
                            <a:pt x="31719" y="51401"/>
                            <a:pt x="31874" y="51401"/>
                          </a:cubicBezTo>
                          <a:cubicBezTo>
                            <a:pt x="33044" y="51401"/>
                            <a:pt x="34176" y="51752"/>
                            <a:pt x="35113" y="52524"/>
                          </a:cubicBezTo>
                          <a:cubicBezTo>
                            <a:pt x="34301" y="51732"/>
                            <a:pt x="33364" y="51149"/>
                            <a:pt x="32010" y="51149"/>
                          </a:cubicBezTo>
                          <a:cubicBezTo>
                            <a:pt x="31802" y="51191"/>
                            <a:pt x="31594" y="51253"/>
                            <a:pt x="31385" y="51295"/>
                          </a:cubicBezTo>
                          <a:cubicBezTo>
                            <a:pt x="31302" y="50962"/>
                            <a:pt x="31240" y="50608"/>
                            <a:pt x="31177" y="50254"/>
                          </a:cubicBezTo>
                          <a:close/>
                          <a:moveTo>
                            <a:pt x="30673" y="60055"/>
                          </a:moveTo>
                          <a:cubicBezTo>
                            <a:pt x="30915" y="60250"/>
                            <a:pt x="31159" y="60439"/>
                            <a:pt x="31406" y="60625"/>
                          </a:cubicBezTo>
                          <a:cubicBezTo>
                            <a:pt x="31161" y="60441"/>
                            <a:pt x="30917" y="60250"/>
                            <a:pt x="30673" y="60055"/>
                          </a:cubicBezTo>
                          <a:close/>
                          <a:moveTo>
                            <a:pt x="48879" y="59646"/>
                          </a:moveTo>
                          <a:lnTo>
                            <a:pt x="48879" y="59646"/>
                          </a:lnTo>
                          <a:cubicBezTo>
                            <a:pt x="49066" y="59979"/>
                            <a:pt x="49254" y="60312"/>
                            <a:pt x="49462" y="60625"/>
                          </a:cubicBezTo>
                          <a:cubicBezTo>
                            <a:pt x="49275" y="60666"/>
                            <a:pt x="49108" y="60708"/>
                            <a:pt x="48921" y="60729"/>
                          </a:cubicBezTo>
                          <a:cubicBezTo>
                            <a:pt x="48921" y="60375"/>
                            <a:pt x="48900" y="60000"/>
                            <a:pt x="48879" y="59646"/>
                          </a:cubicBezTo>
                          <a:close/>
                          <a:moveTo>
                            <a:pt x="48837" y="60750"/>
                          </a:moveTo>
                          <a:lnTo>
                            <a:pt x="48837" y="60750"/>
                          </a:lnTo>
                          <a:cubicBezTo>
                            <a:pt x="48733" y="60771"/>
                            <a:pt x="48629" y="60771"/>
                            <a:pt x="48525" y="60791"/>
                          </a:cubicBezTo>
                          <a:cubicBezTo>
                            <a:pt x="48629" y="60791"/>
                            <a:pt x="48733" y="60771"/>
                            <a:pt x="48837" y="60750"/>
                          </a:cubicBezTo>
                          <a:close/>
                          <a:moveTo>
                            <a:pt x="47025" y="57563"/>
                          </a:moveTo>
                          <a:cubicBezTo>
                            <a:pt x="47234" y="57959"/>
                            <a:pt x="47442" y="58376"/>
                            <a:pt x="47609" y="58792"/>
                          </a:cubicBezTo>
                          <a:cubicBezTo>
                            <a:pt x="47213" y="59500"/>
                            <a:pt x="46713" y="60187"/>
                            <a:pt x="46088" y="60812"/>
                          </a:cubicBezTo>
                          <a:cubicBezTo>
                            <a:pt x="45672" y="60125"/>
                            <a:pt x="45276" y="59438"/>
                            <a:pt x="44901" y="58730"/>
                          </a:cubicBezTo>
                          <a:cubicBezTo>
                            <a:pt x="45297" y="58376"/>
                            <a:pt x="45672" y="58001"/>
                            <a:pt x="46005" y="57626"/>
                          </a:cubicBezTo>
                          <a:cubicBezTo>
                            <a:pt x="46338" y="57605"/>
                            <a:pt x="46692" y="57584"/>
                            <a:pt x="47025" y="57563"/>
                          </a:cubicBezTo>
                          <a:close/>
                          <a:moveTo>
                            <a:pt x="22743" y="50170"/>
                          </a:moveTo>
                          <a:cubicBezTo>
                            <a:pt x="23076" y="50212"/>
                            <a:pt x="23388" y="50212"/>
                            <a:pt x="23721" y="50233"/>
                          </a:cubicBezTo>
                          <a:cubicBezTo>
                            <a:pt x="23701" y="51066"/>
                            <a:pt x="23763" y="51940"/>
                            <a:pt x="23888" y="52794"/>
                          </a:cubicBezTo>
                          <a:cubicBezTo>
                            <a:pt x="23784" y="53627"/>
                            <a:pt x="23784" y="54481"/>
                            <a:pt x="23867" y="55335"/>
                          </a:cubicBezTo>
                          <a:cubicBezTo>
                            <a:pt x="23826" y="54606"/>
                            <a:pt x="23867" y="53856"/>
                            <a:pt x="23950" y="53107"/>
                          </a:cubicBezTo>
                          <a:cubicBezTo>
                            <a:pt x="24034" y="53565"/>
                            <a:pt x="24138" y="54023"/>
                            <a:pt x="24263" y="54502"/>
                          </a:cubicBezTo>
                          <a:cubicBezTo>
                            <a:pt x="24117" y="55064"/>
                            <a:pt x="24034" y="55627"/>
                            <a:pt x="23971" y="56210"/>
                          </a:cubicBezTo>
                          <a:cubicBezTo>
                            <a:pt x="23930" y="55918"/>
                            <a:pt x="23888" y="55627"/>
                            <a:pt x="23867" y="55335"/>
                          </a:cubicBezTo>
                          <a:lnTo>
                            <a:pt x="23867" y="55335"/>
                          </a:lnTo>
                          <a:cubicBezTo>
                            <a:pt x="23867" y="55710"/>
                            <a:pt x="23909" y="56085"/>
                            <a:pt x="23950" y="56460"/>
                          </a:cubicBezTo>
                          <a:cubicBezTo>
                            <a:pt x="23909" y="56855"/>
                            <a:pt x="23888" y="57251"/>
                            <a:pt x="23888" y="57647"/>
                          </a:cubicBezTo>
                          <a:cubicBezTo>
                            <a:pt x="23909" y="57314"/>
                            <a:pt x="23930" y="56980"/>
                            <a:pt x="23971" y="56647"/>
                          </a:cubicBezTo>
                          <a:cubicBezTo>
                            <a:pt x="24034" y="57126"/>
                            <a:pt x="24117" y="57584"/>
                            <a:pt x="24221" y="58063"/>
                          </a:cubicBezTo>
                          <a:cubicBezTo>
                            <a:pt x="24180" y="58147"/>
                            <a:pt x="24159" y="58230"/>
                            <a:pt x="24138" y="58334"/>
                          </a:cubicBezTo>
                          <a:cubicBezTo>
                            <a:pt x="24159" y="58251"/>
                            <a:pt x="24200" y="58167"/>
                            <a:pt x="24221" y="58084"/>
                          </a:cubicBezTo>
                          <a:cubicBezTo>
                            <a:pt x="24388" y="58813"/>
                            <a:pt x="24617" y="59521"/>
                            <a:pt x="24888" y="60208"/>
                          </a:cubicBezTo>
                          <a:cubicBezTo>
                            <a:pt x="24825" y="60312"/>
                            <a:pt x="24763" y="60417"/>
                            <a:pt x="24721" y="60521"/>
                          </a:cubicBezTo>
                          <a:cubicBezTo>
                            <a:pt x="24659" y="60625"/>
                            <a:pt x="24638" y="60729"/>
                            <a:pt x="24596" y="60833"/>
                          </a:cubicBezTo>
                          <a:cubicBezTo>
                            <a:pt x="24409" y="60542"/>
                            <a:pt x="24242" y="60271"/>
                            <a:pt x="24075" y="59979"/>
                          </a:cubicBezTo>
                          <a:cubicBezTo>
                            <a:pt x="24034" y="59688"/>
                            <a:pt x="23992" y="59375"/>
                            <a:pt x="23971" y="59084"/>
                          </a:cubicBezTo>
                          <a:cubicBezTo>
                            <a:pt x="23992" y="58980"/>
                            <a:pt x="24013" y="58875"/>
                            <a:pt x="24034" y="58751"/>
                          </a:cubicBezTo>
                          <a:lnTo>
                            <a:pt x="24034" y="58751"/>
                          </a:lnTo>
                          <a:cubicBezTo>
                            <a:pt x="24013" y="58855"/>
                            <a:pt x="23992" y="58938"/>
                            <a:pt x="23971" y="59042"/>
                          </a:cubicBezTo>
                          <a:cubicBezTo>
                            <a:pt x="23930" y="58563"/>
                            <a:pt x="23909" y="58105"/>
                            <a:pt x="23888" y="57647"/>
                          </a:cubicBezTo>
                          <a:lnTo>
                            <a:pt x="23888" y="57647"/>
                          </a:lnTo>
                          <a:cubicBezTo>
                            <a:pt x="23888" y="58147"/>
                            <a:pt x="23888" y="58646"/>
                            <a:pt x="23950" y="59146"/>
                          </a:cubicBezTo>
                          <a:cubicBezTo>
                            <a:pt x="23909" y="59292"/>
                            <a:pt x="23888" y="59459"/>
                            <a:pt x="23867" y="59625"/>
                          </a:cubicBezTo>
                          <a:cubicBezTo>
                            <a:pt x="22243" y="56772"/>
                            <a:pt x="21056" y="53648"/>
                            <a:pt x="20410" y="50254"/>
                          </a:cubicBezTo>
                          <a:lnTo>
                            <a:pt x="20410" y="50254"/>
                          </a:lnTo>
                          <a:cubicBezTo>
                            <a:pt x="20661" y="50267"/>
                            <a:pt x="20909" y="50274"/>
                            <a:pt x="21156" y="50274"/>
                          </a:cubicBezTo>
                          <a:cubicBezTo>
                            <a:pt x="21689" y="50274"/>
                            <a:pt x="22216" y="50241"/>
                            <a:pt x="22743" y="50170"/>
                          </a:cubicBezTo>
                          <a:close/>
                          <a:moveTo>
                            <a:pt x="3416" y="57314"/>
                          </a:moveTo>
                          <a:cubicBezTo>
                            <a:pt x="3729" y="57959"/>
                            <a:pt x="4062" y="58584"/>
                            <a:pt x="4416" y="59209"/>
                          </a:cubicBezTo>
                          <a:cubicBezTo>
                            <a:pt x="3979" y="59792"/>
                            <a:pt x="3562" y="60396"/>
                            <a:pt x="3166" y="61000"/>
                          </a:cubicBezTo>
                          <a:cubicBezTo>
                            <a:pt x="2833" y="60458"/>
                            <a:pt x="2521" y="59938"/>
                            <a:pt x="2208" y="59375"/>
                          </a:cubicBezTo>
                          <a:cubicBezTo>
                            <a:pt x="2583" y="58688"/>
                            <a:pt x="3000" y="58001"/>
                            <a:pt x="3416" y="57314"/>
                          </a:cubicBezTo>
                          <a:close/>
                          <a:moveTo>
                            <a:pt x="31524" y="60802"/>
                          </a:moveTo>
                          <a:cubicBezTo>
                            <a:pt x="31567" y="60872"/>
                            <a:pt x="31608" y="60939"/>
                            <a:pt x="31656" y="61000"/>
                          </a:cubicBezTo>
                          <a:cubicBezTo>
                            <a:pt x="31612" y="60934"/>
                            <a:pt x="31568" y="60868"/>
                            <a:pt x="31524" y="60802"/>
                          </a:cubicBezTo>
                          <a:close/>
                          <a:moveTo>
                            <a:pt x="44693" y="58896"/>
                          </a:moveTo>
                          <a:cubicBezTo>
                            <a:pt x="44860" y="59209"/>
                            <a:pt x="45026" y="59521"/>
                            <a:pt x="45193" y="59833"/>
                          </a:cubicBezTo>
                          <a:cubicBezTo>
                            <a:pt x="45422" y="60229"/>
                            <a:pt x="45672" y="60604"/>
                            <a:pt x="45922" y="60979"/>
                          </a:cubicBezTo>
                          <a:cubicBezTo>
                            <a:pt x="45901" y="61000"/>
                            <a:pt x="45880" y="61021"/>
                            <a:pt x="45880" y="61021"/>
                          </a:cubicBezTo>
                          <a:cubicBezTo>
                            <a:pt x="45504" y="61034"/>
                            <a:pt x="45130" y="61041"/>
                            <a:pt x="44758" y="61041"/>
                          </a:cubicBezTo>
                          <a:cubicBezTo>
                            <a:pt x="43954" y="61041"/>
                            <a:pt x="43157" y="61008"/>
                            <a:pt x="42360" y="60937"/>
                          </a:cubicBezTo>
                          <a:cubicBezTo>
                            <a:pt x="41069" y="60812"/>
                            <a:pt x="39799" y="60604"/>
                            <a:pt x="38549" y="60292"/>
                          </a:cubicBezTo>
                          <a:cubicBezTo>
                            <a:pt x="38383" y="60021"/>
                            <a:pt x="38216" y="59729"/>
                            <a:pt x="38050" y="59438"/>
                          </a:cubicBezTo>
                          <a:lnTo>
                            <a:pt x="38050" y="59438"/>
                          </a:lnTo>
                          <a:cubicBezTo>
                            <a:pt x="38320" y="59604"/>
                            <a:pt x="38612" y="59729"/>
                            <a:pt x="38945" y="59833"/>
                          </a:cubicBezTo>
                          <a:cubicBezTo>
                            <a:pt x="39631" y="60052"/>
                            <a:pt x="40317" y="60169"/>
                            <a:pt x="40996" y="60169"/>
                          </a:cubicBezTo>
                          <a:cubicBezTo>
                            <a:pt x="41286" y="60169"/>
                            <a:pt x="41574" y="60148"/>
                            <a:pt x="41861" y="60104"/>
                          </a:cubicBezTo>
                          <a:cubicBezTo>
                            <a:pt x="42860" y="59958"/>
                            <a:pt x="43818" y="59563"/>
                            <a:pt x="44693" y="58896"/>
                          </a:cubicBezTo>
                          <a:close/>
                          <a:moveTo>
                            <a:pt x="24200" y="60666"/>
                          </a:moveTo>
                          <a:cubicBezTo>
                            <a:pt x="24284" y="60812"/>
                            <a:pt x="24367" y="60958"/>
                            <a:pt x="24471" y="61125"/>
                          </a:cubicBezTo>
                          <a:cubicBezTo>
                            <a:pt x="24429" y="61208"/>
                            <a:pt x="24409" y="61312"/>
                            <a:pt x="24367" y="61395"/>
                          </a:cubicBezTo>
                          <a:cubicBezTo>
                            <a:pt x="24305" y="61166"/>
                            <a:pt x="24242" y="60916"/>
                            <a:pt x="24200" y="60666"/>
                          </a:cubicBezTo>
                          <a:close/>
                          <a:moveTo>
                            <a:pt x="24929" y="56376"/>
                          </a:moveTo>
                          <a:cubicBezTo>
                            <a:pt x="25221" y="57064"/>
                            <a:pt x="25554" y="57751"/>
                            <a:pt x="25929" y="58417"/>
                          </a:cubicBezTo>
                          <a:cubicBezTo>
                            <a:pt x="25617" y="58875"/>
                            <a:pt x="25325" y="59375"/>
                            <a:pt x="25075" y="59896"/>
                          </a:cubicBezTo>
                          <a:cubicBezTo>
                            <a:pt x="25367" y="59438"/>
                            <a:pt x="25679" y="59000"/>
                            <a:pt x="26012" y="58563"/>
                          </a:cubicBezTo>
                          <a:cubicBezTo>
                            <a:pt x="26387" y="59188"/>
                            <a:pt x="26783" y="59771"/>
                            <a:pt x="27199" y="60354"/>
                          </a:cubicBezTo>
                          <a:cubicBezTo>
                            <a:pt x="26720" y="60791"/>
                            <a:pt x="26304" y="61250"/>
                            <a:pt x="25929" y="61729"/>
                          </a:cubicBezTo>
                          <a:cubicBezTo>
                            <a:pt x="25617" y="61145"/>
                            <a:pt x="25325" y="60562"/>
                            <a:pt x="25054" y="59938"/>
                          </a:cubicBezTo>
                          <a:cubicBezTo>
                            <a:pt x="24763" y="59230"/>
                            <a:pt x="24513" y="58521"/>
                            <a:pt x="24305" y="57793"/>
                          </a:cubicBezTo>
                          <a:cubicBezTo>
                            <a:pt x="24471" y="57314"/>
                            <a:pt x="24679" y="56835"/>
                            <a:pt x="24929" y="56376"/>
                          </a:cubicBezTo>
                          <a:close/>
                          <a:moveTo>
                            <a:pt x="27762" y="60333"/>
                          </a:moveTo>
                          <a:cubicBezTo>
                            <a:pt x="28053" y="60833"/>
                            <a:pt x="28366" y="61312"/>
                            <a:pt x="28699" y="61791"/>
                          </a:cubicBezTo>
                          <a:cubicBezTo>
                            <a:pt x="28303" y="61375"/>
                            <a:pt x="27907" y="60958"/>
                            <a:pt x="27533" y="60521"/>
                          </a:cubicBezTo>
                          <a:cubicBezTo>
                            <a:pt x="27595" y="60458"/>
                            <a:pt x="27678" y="60396"/>
                            <a:pt x="27762" y="60333"/>
                          </a:cubicBezTo>
                          <a:close/>
                          <a:moveTo>
                            <a:pt x="48733" y="59396"/>
                          </a:moveTo>
                          <a:cubicBezTo>
                            <a:pt x="48733" y="59396"/>
                            <a:pt x="48733" y="59417"/>
                            <a:pt x="48754" y="59417"/>
                          </a:cubicBezTo>
                          <a:cubicBezTo>
                            <a:pt x="48796" y="59875"/>
                            <a:pt x="48816" y="60312"/>
                            <a:pt x="48837" y="60750"/>
                          </a:cubicBezTo>
                          <a:cubicBezTo>
                            <a:pt x="48837" y="61250"/>
                            <a:pt x="48816" y="61749"/>
                            <a:pt x="48754" y="62228"/>
                          </a:cubicBezTo>
                          <a:cubicBezTo>
                            <a:pt x="48692" y="61749"/>
                            <a:pt x="48629" y="61270"/>
                            <a:pt x="48525" y="60791"/>
                          </a:cubicBezTo>
                          <a:cubicBezTo>
                            <a:pt x="48504" y="60687"/>
                            <a:pt x="48483" y="60604"/>
                            <a:pt x="48462" y="60500"/>
                          </a:cubicBezTo>
                          <a:cubicBezTo>
                            <a:pt x="48567" y="60146"/>
                            <a:pt x="48650" y="59771"/>
                            <a:pt x="48733" y="59396"/>
                          </a:cubicBezTo>
                          <a:close/>
                          <a:moveTo>
                            <a:pt x="24908" y="60250"/>
                          </a:moveTo>
                          <a:cubicBezTo>
                            <a:pt x="25158" y="60854"/>
                            <a:pt x="25429" y="61416"/>
                            <a:pt x="25741" y="61979"/>
                          </a:cubicBezTo>
                          <a:cubicBezTo>
                            <a:pt x="25679" y="62083"/>
                            <a:pt x="25617" y="62166"/>
                            <a:pt x="25554" y="62270"/>
                          </a:cubicBezTo>
                          <a:cubicBezTo>
                            <a:pt x="25242" y="61833"/>
                            <a:pt x="24929" y="61375"/>
                            <a:pt x="24638" y="60916"/>
                          </a:cubicBezTo>
                          <a:cubicBezTo>
                            <a:pt x="24721" y="60687"/>
                            <a:pt x="24825" y="60479"/>
                            <a:pt x="24908" y="60250"/>
                          </a:cubicBezTo>
                          <a:close/>
                          <a:moveTo>
                            <a:pt x="47671" y="58896"/>
                          </a:moveTo>
                          <a:cubicBezTo>
                            <a:pt x="47900" y="59438"/>
                            <a:pt x="48088" y="59979"/>
                            <a:pt x="48254" y="60521"/>
                          </a:cubicBezTo>
                          <a:cubicBezTo>
                            <a:pt x="48213" y="60625"/>
                            <a:pt x="48192" y="60729"/>
                            <a:pt x="48150" y="60854"/>
                          </a:cubicBezTo>
                          <a:cubicBezTo>
                            <a:pt x="47963" y="61500"/>
                            <a:pt x="47692" y="62103"/>
                            <a:pt x="47380" y="62687"/>
                          </a:cubicBezTo>
                          <a:cubicBezTo>
                            <a:pt x="46984" y="62166"/>
                            <a:pt x="46609" y="61604"/>
                            <a:pt x="46255" y="61041"/>
                          </a:cubicBezTo>
                          <a:cubicBezTo>
                            <a:pt x="46880" y="61000"/>
                            <a:pt x="47525" y="60937"/>
                            <a:pt x="48150" y="60854"/>
                          </a:cubicBezTo>
                          <a:lnTo>
                            <a:pt x="48150" y="60854"/>
                          </a:lnTo>
                          <a:cubicBezTo>
                            <a:pt x="47525" y="60916"/>
                            <a:pt x="46880" y="60979"/>
                            <a:pt x="46255" y="61000"/>
                          </a:cubicBezTo>
                          <a:cubicBezTo>
                            <a:pt x="46838" y="60354"/>
                            <a:pt x="47296" y="59646"/>
                            <a:pt x="47671" y="58896"/>
                          </a:cubicBezTo>
                          <a:close/>
                          <a:moveTo>
                            <a:pt x="24534" y="61229"/>
                          </a:moveTo>
                          <a:cubicBezTo>
                            <a:pt x="24825" y="61666"/>
                            <a:pt x="25117" y="62083"/>
                            <a:pt x="25408" y="62499"/>
                          </a:cubicBezTo>
                          <a:cubicBezTo>
                            <a:pt x="25262" y="62749"/>
                            <a:pt x="25117" y="62999"/>
                            <a:pt x="24992" y="63270"/>
                          </a:cubicBezTo>
                          <a:cubicBezTo>
                            <a:pt x="24784" y="62707"/>
                            <a:pt x="24596" y="62145"/>
                            <a:pt x="24429" y="61583"/>
                          </a:cubicBezTo>
                          <a:cubicBezTo>
                            <a:pt x="24471" y="61458"/>
                            <a:pt x="24492" y="61333"/>
                            <a:pt x="24534" y="61229"/>
                          </a:cubicBezTo>
                          <a:close/>
                          <a:moveTo>
                            <a:pt x="32010" y="61916"/>
                          </a:moveTo>
                          <a:cubicBezTo>
                            <a:pt x="31510" y="62020"/>
                            <a:pt x="31010" y="62145"/>
                            <a:pt x="30511" y="62312"/>
                          </a:cubicBezTo>
                          <a:cubicBezTo>
                            <a:pt x="30963" y="62210"/>
                            <a:pt x="31414" y="62159"/>
                            <a:pt x="31866" y="62159"/>
                          </a:cubicBezTo>
                          <a:cubicBezTo>
                            <a:pt x="32060" y="62159"/>
                            <a:pt x="32254" y="62168"/>
                            <a:pt x="32447" y="62187"/>
                          </a:cubicBezTo>
                          <a:cubicBezTo>
                            <a:pt x="32447" y="62187"/>
                            <a:pt x="32447" y="62187"/>
                            <a:pt x="32447" y="62187"/>
                          </a:cubicBezTo>
                          <a:lnTo>
                            <a:pt x="32447" y="62187"/>
                          </a:lnTo>
                          <a:cubicBezTo>
                            <a:pt x="33405" y="62291"/>
                            <a:pt x="34322" y="62645"/>
                            <a:pt x="35113" y="63291"/>
                          </a:cubicBezTo>
                          <a:cubicBezTo>
                            <a:pt x="34343" y="62541"/>
                            <a:pt x="33468" y="61999"/>
                            <a:pt x="32260" y="61916"/>
                          </a:cubicBezTo>
                          <a:close/>
                          <a:moveTo>
                            <a:pt x="23826" y="60063"/>
                          </a:moveTo>
                          <a:lnTo>
                            <a:pt x="23826" y="60063"/>
                          </a:lnTo>
                          <a:cubicBezTo>
                            <a:pt x="23930" y="60271"/>
                            <a:pt x="24055" y="60458"/>
                            <a:pt x="24180" y="60646"/>
                          </a:cubicBezTo>
                          <a:cubicBezTo>
                            <a:pt x="24221" y="60916"/>
                            <a:pt x="24284" y="61208"/>
                            <a:pt x="24346" y="61500"/>
                          </a:cubicBezTo>
                          <a:cubicBezTo>
                            <a:pt x="24138" y="62124"/>
                            <a:pt x="23992" y="62749"/>
                            <a:pt x="23909" y="63395"/>
                          </a:cubicBezTo>
                          <a:cubicBezTo>
                            <a:pt x="23742" y="62291"/>
                            <a:pt x="23701" y="61166"/>
                            <a:pt x="23826" y="60063"/>
                          </a:cubicBezTo>
                          <a:close/>
                          <a:moveTo>
                            <a:pt x="34197" y="58855"/>
                          </a:moveTo>
                          <a:cubicBezTo>
                            <a:pt x="35634" y="59521"/>
                            <a:pt x="37071" y="60042"/>
                            <a:pt x="38549" y="60396"/>
                          </a:cubicBezTo>
                          <a:cubicBezTo>
                            <a:pt x="39132" y="61354"/>
                            <a:pt x="39778" y="62270"/>
                            <a:pt x="40445" y="63166"/>
                          </a:cubicBezTo>
                          <a:cubicBezTo>
                            <a:pt x="39799" y="62270"/>
                            <a:pt x="39174" y="61375"/>
                            <a:pt x="38612" y="60417"/>
                          </a:cubicBezTo>
                          <a:lnTo>
                            <a:pt x="38612" y="60417"/>
                          </a:lnTo>
                          <a:cubicBezTo>
                            <a:pt x="39861" y="60729"/>
                            <a:pt x="41132" y="60937"/>
                            <a:pt x="42423" y="61021"/>
                          </a:cubicBezTo>
                          <a:cubicBezTo>
                            <a:pt x="42428" y="61028"/>
                            <a:pt x="42432" y="61035"/>
                            <a:pt x="42437" y="61042"/>
                          </a:cubicBezTo>
                          <a:lnTo>
                            <a:pt x="42437" y="61042"/>
                          </a:lnTo>
                          <a:cubicBezTo>
                            <a:pt x="42432" y="61042"/>
                            <a:pt x="42428" y="61042"/>
                            <a:pt x="42423" y="61041"/>
                          </a:cubicBezTo>
                          <a:lnTo>
                            <a:pt x="42423" y="61041"/>
                          </a:lnTo>
                          <a:cubicBezTo>
                            <a:pt x="42777" y="61583"/>
                            <a:pt x="43152" y="62124"/>
                            <a:pt x="43548" y="62666"/>
                          </a:cubicBezTo>
                          <a:cubicBezTo>
                            <a:pt x="43157" y="62131"/>
                            <a:pt x="42787" y="61597"/>
                            <a:pt x="42437" y="61042"/>
                          </a:cubicBezTo>
                          <a:lnTo>
                            <a:pt x="42437" y="61042"/>
                          </a:lnTo>
                          <a:cubicBezTo>
                            <a:pt x="43035" y="61086"/>
                            <a:pt x="43639" y="61107"/>
                            <a:pt x="44246" y="61107"/>
                          </a:cubicBezTo>
                          <a:cubicBezTo>
                            <a:pt x="44775" y="61107"/>
                            <a:pt x="45307" y="61091"/>
                            <a:pt x="45838" y="61062"/>
                          </a:cubicBezTo>
                          <a:lnTo>
                            <a:pt x="45838" y="61062"/>
                          </a:lnTo>
                          <a:cubicBezTo>
                            <a:pt x="45526" y="61354"/>
                            <a:pt x="45193" y="61645"/>
                            <a:pt x="44839" y="61916"/>
                          </a:cubicBezTo>
                          <a:cubicBezTo>
                            <a:pt x="44401" y="62208"/>
                            <a:pt x="43964" y="62458"/>
                            <a:pt x="43548" y="62666"/>
                          </a:cubicBezTo>
                          <a:cubicBezTo>
                            <a:pt x="42548" y="63145"/>
                            <a:pt x="41611" y="63374"/>
                            <a:pt x="40632" y="63416"/>
                          </a:cubicBezTo>
                          <a:cubicBezTo>
                            <a:pt x="40542" y="63419"/>
                            <a:pt x="40451" y="63421"/>
                            <a:pt x="40359" y="63421"/>
                          </a:cubicBezTo>
                          <a:cubicBezTo>
                            <a:pt x="39902" y="63421"/>
                            <a:pt x="39431" y="63377"/>
                            <a:pt x="38945" y="63291"/>
                          </a:cubicBezTo>
                          <a:cubicBezTo>
                            <a:pt x="37029" y="62333"/>
                            <a:pt x="36279" y="59917"/>
                            <a:pt x="34280" y="58980"/>
                          </a:cubicBezTo>
                          <a:lnTo>
                            <a:pt x="34197" y="58855"/>
                          </a:lnTo>
                          <a:close/>
                          <a:moveTo>
                            <a:pt x="31742" y="58723"/>
                          </a:moveTo>
                          <a:cubicBezTo>
                            <a:pt x="32630" y="58723"/>
                            <a:pt x="33452" y="58999"/>
                            <a:pt x="34218" y="59438"/>
                          </a:cubicBezTo>
                          <a:cubicBezTo>
                            <a:pt x="34301" y="59563"/>
                            <a:pt x="34363" y="59708"/>
                            <a:pt x="34426" y="59833"/>
                          </a:cubicBezTo>
                          <a:cubicBezTo>
                            <a:pt x="35217" y="61187"/>
                            <a:pt x="36092" y="62437"/>
                            <a:pt x="37050" y="63624"/>
                          </a:cubicBezTo>
                          <a:cubicBezTo>
                            <a:pt x="35071" y="62916"/>
                            <a:pt x="33176" y="61937"/>
                            <a:pt x="31427" y="60625"/>
                          </a:cubicBezTo>
                          <a:cubicBezTo>
                            <a:pt x="31073" y="60083"/>
                            <a:pt x="30761" y="59500"/>
                            <a:pt x="30448" y="58917"/>
                          </a:cubicBezTo>
                          <a:cubicBezTo>
                            <a:pt x="30894" y="58784"/>
                            <a:pt x="31325" y="58723"/>
                            <a:pt x="31742" y="58723"/>
                          </a:cubicBezTo>
                          <a:close/>
                          <a:moveTo>
                            <a:pt x="48358" y="60854"/>
                          </a:moveTo>
                          <a:cubicBezTo>
                            <a:pt x="48504" y="61416"/>
                            <a:pt x="48629" y="61958"/>
                            <a:pt x="48712" y="62520"/>
                          </a:cubicBezTo>
                          <a:cubicBezTo>
                            <a:pt x="48650" y="63020"/>
                            <a:pt x="48546" y="63520"/>
                            <a:pt x="48400" y="63978"/>
                          </a:cubicBezTo>
                          <a:cubicBezTo>
                            <a:pt x="48067" y="63603"/>
                            <a:pt x="47775" y="63207"/>
                            <a:pt x="47463" y="62791"/>
                          </a:cubicBezTo>
                          <a:cubicBezTo>
                            <a:pt x="47838" y="62166"/>
                            <a:pt x="48129" y="61520"/>
                            <a:pt x="48358" y="60854"/>
                          </a:cubicBezTo>
                          <a:close/>
                          <a:moveTo>
                            <a:pt x="25887" y="62228"/>
                          </a:moveTo>
                          <a:cubicBezTo>
                            <a:pt x="26283" y="62895"/>
                            <a:pt x="26720" y="63540"/>
                            <a:pt x="27220" y="64144"/>
                          </a:cubicBezTo>
                          <a:cubicBezTo>
                            <a:pt x="27178" y="64186"/>
                            <a:pt x="27137" y="64228"/>
                            <a:pt x="27095" y="64249"/>
                          </a:cubicBezTo>
                          <a:cubicBezTo>
                            <a:pt x="26616" y="63686"/>
                            <a:pt x="26158" y="63103"/>
                            <a:pt x="25721" y="62499"/>
                          </a:cubicBezTo>
                          <a:cubicBezTo>
                            <a:pt x="25783" y="62395"/>
                            <a:pt x="25825" y="62312"/>
                            <a:pt x="25887" y="62228"/>
                          </a:cubicBezTo>
                          <a:close/>
                          <a:moveTo>
                            <a:pt x="48358" y="64332"/>
                          </a:moveTo>
                          <a:cubicBezTo>
                            <a:pt x="48421" y="64394"/>
                            <a:pt x="48462" y="64436"/>
                            <a:pt x="48525" y="64498"/>
                          </a:cubicBezTo>
                          <a:cubicBezTo>
                            <a:pt x="48442" y="64519"/>
                            <a:pt x="48379" y="64519"/>
                            <a:pt x="48296" y="64540"/>
                          </a:cubicBezTo>
                          <a:cubicBezTo>
                            <a:pt x="48317" y="64457"/>
                            <a:pt x="48337" y="64394"/>
                            <a:pt x="48358" y="64332"/>
                          </a:cubicBezTo>
                          <a:close/>
                          <a:moveTo>
                            <a:pt x="47317" y="63020"/>
                          </a:moveTo>
                          <a:cubicBezTo>
                            <a:pt x="47650" y="63436"/>
                            <a:pt x="47963" y="63853"/>
                            <a:pt x="48317" y="64269"/>
                          </a:cubicBezTo>
                          <a:cubicBezTo>
                            <a:pt x="48275" y="64353"/>
                            <a:pt x="48254" y="64457"/>
                            <a:pt x="48213" y="64540"/>
                          </a:cubicBezTo>
                          <a:cubicBezTo>
                            <a:pt x="47900" y="64603"/>
                            <a:pt x="47588" y="64644"/>
                            <a:pt x="47275" y="64686"/>
                          </a:cubicBezTo>
                          <a:cubicBezTo>
                            <a:pt x="46796" y="64748"/>
                            <a:pt x="46338" y="64790"/>
                            <a:pt x="45880" y="64832"/>
                          </a:cubicBezTo>
                          <a:cubicBezTo>
                            <a:pt x="46442" y="64269"/>
                            <a:pt x="46921" y="63665"/>
                            <a:pt x="47317" y="63020"/>
                          </a:cubicBezTo>
                          <a:close/>
                          <a:moveTo>
                            <a:pt x="20223" y="49941"/>
                          </a:moveTo>
                          <a:cubicBezTo>
                            <a:pt x="20243" y="50045"/>
                            <a:pt x="20264" y="50149"/>
                            <a:pt x="20264" y="50233"/>
                          </a:cubicBezTo>
                          <a:cubicBezTo>
                            <a:pt x="20098" y="50233"/>
                            <a:pt x="19932" y="50233"/>
                            <a:pt x="19746" y="50212"/>
                          </a:cubicBezTo>
                          <a:lnTo>
                            <a:pt x="19746" y="50212"/>
                          </a:lnTo>
                          <a:cubicBezTo>
                            <a:pt x="19932" y="50233"/>
                            <a:pt x="20098" y="50233"/>
                            <a:pt x="20285" y="50254"/>
                          </a:cubicBezTo>
                          <a:cubicBezTo>
                            <a:pt x="20785" y="53544"/>
                            <a:pt x="21951" y="56793"/>
                            <a:pt x="23680" y="59833"/>
                          </a:cubicBezTo>
                          <a:cubicBezTo>
                            <a:pt x="23721" y="59896"/>
                            <a:pt x="23763" y="59958"/>
                            <a:pt x="23805" y="60042"/>
                          </a:cubicBezTo>
                          <a:cubicBezTo>
                            <a:pt x="23659" y="61187"/>
                            <a:pt x="23701" y="62374"/>
                            <a:pt x="23888" y="63540"/>
                          </a:cubicBezTo>
                          <a:cubicBezTo>
                            <a:pt x="23846" y="63978"/>
                            <a:pt x="23805" y="64415"/>
                            <a:pt x="23805" y="64852"/>
                          </a:cubicBezTo>
                          <a:cubicBezTo>
                            <a:pt x="21139" y="61854"/>
                            <a:pt x="19036" y="58313"/>
                            <a:pt x="17765" y="54273"/>
                          </a:cubicBezTo>
                          <a:cubicBezTo>
                            <a:pt x="17390" y="53003"/>
                            <a:pt x="17099" y="51691"/>
                            <a:pt x="16911" y="50358"/>
                          </a:cubicBezTo>
                          <a:cubicBezTo>
                            <a:pt x="17661" y="50358"/>
                            <a:pt x="18432" y="50295"/>
                            <a:pt x="19202" y="50170"/>
                          </a:cubicBezTo>
                          <a:cubicBezTo>
                            <a:pt x="19390" y="50191"/>
                            <a:pt x="19556" y="50212"/>
                            <a:pt x="19744" y="50212"/>
                          </a:cubicBezTo>
                          <a:cubicBezTo>
                            <a:pt x="19577" y="50191"/>
                            <a:pt x="19410" y="50191"/>
                            <a:pt x="19223" y="50149"/>
                          </a:cubicBezTo>
                          <a:cubicBezTo>
                            <a:pt x="19577" y="50108"/>
                            <a:pt x="19910" y="50024"/>
                            <a:pt x="20223" y="49941"/>
                          </a:cubicBezTo>
                          <a:close/>
                          <a:moveTo>
                            <a:pt x="24388" y="61687"/>
                          </a:moveTo>
                          <a:cubicBezTo>
                            <a:pt x="24492" y="62124"/>
                            <a:pt x="24596" y="62541"/>
                            <a:pt x="24721" y="62957"/>
                          </a:cubicBezTo>
                          <a:cubicBezTo>
                            <a:pt x="24763" y="63124"/>
                            <a:pt x="24825" y="63291"/>
                            <a:pt x="24908" y="63457"/>
                          </a:cubicBezTo>
                          <a:cubicBezTo>
                            <a:pt x="24638" y="64019"/>
                            <a:pt x="24450" y="64582"/>
                            <a:pt x="24284" y="65165"/>
                          </a:cubicBezTo>
                          <a:cubicBezTo>
                            <a:pt x="24159" y="64686"/>
                            <a:pt x="24055" y="64207"/>
                            <a:pt x="23971" y="63728"/>
                          </a:cubicBezTo>
                          <a:cubicBezTo>
                            <a:pt x="23971" y="63582"/>
                            <a:pt x="23992" y="63436"/>
                            <a:pt x="24013" y="63291"/>
                          </a:cubicBezTo>
                          <a:cubicBezTo>
                            <a:pt x="24096" y="62749"/>
                            <a:pt x="24221" y="62228"/>
                            <a:pt x="24388" y="61687"/>
                          </a:cubicBezTo>
                          <a:close/>
                          <a:moveTo>
                            <a:pt x="23950" y="63874"/>
                          </a:moveTo>
                          <a:cubicBezTo>
                            <a:pt x="24034" y="64332"/>
                            <a:pt x="24138" y="64790"/>
                            <a:pt x="24263" y="65248"/>
                          </a:cubicBezTo>
                          <a:cubicBezTo>
                            <a:pt x="24263" y="65290"/>
                            <a:pt x="24242" y="65311"/>
                            <a:pt x="24242" y="65331"/>
                          </a:cubicBezTo>
                          <a:cubicBezTo>
                            <a:pt x="24117" y="65207"/>
                            <a:pt x="23992" y="65061"/>
                            <a:pt x="23867" y="64915"/>
                          </a:cubicBezTo>
                          <a:cubicBezTo>
                            <a:pt x="23867" y="64582"/>
                            <a:pt x="23909" y="64228"/>
                            <a:pt x="23950" y="63874"/>
                          </a:cubicBezTo>
                          <a:close/>
                          <a:moveTo>
                            <a:pt x="25575" y="62707"/>
                          </a:moveTo>
                          <a:cubicBezTo>
                            <a:pt x="26012" y="63291"/>
                            <a:pt x="26450" y="63853"/>
                            <a:pt x="26929" y="64415"/>
                          </a:cubicBezTo>
                          <a:cubicBezTo>
                            <a:pt x="26595" y="64728"/>
                            <a:pt x="26283" y="65040"/>
                            <a:pt x="26012" y="65394"/>
                          </a:cubicBezTo>
                          <a:cubicBezTo>
                            <a:pt x="25679" y="64790"/>
                            <a:pt x="25367" y="64165"/>
                            <a:pt x="25096" y="63520"/>
                          </a:cubicBezTo>
                          <a:cubicBezTo>
                            <a:pt x="25242" y="63249"/>
                            <a:pt x="25408" y="62978"/>
                            <a:pt x="25575" y="62707"/>
                          </a:cubicBezTo>
                          <a:close/>
                          <a:moveTo>
                            <a:pt x="27220" y="64165"/>
                          </a:moveTo>
                          <a:cubicBezTo>
                            <a:pt x="27824" y="64915"/>
                            <a:pt x="28490" y="65644"/>
                            <a:pt x="29219" y="66310"/>
                          </a:cubicBezTo>
                          <a:cubicBezTo>
                            <a:pt x="29178" y="66331"/>
                            <a:pt x="29115" y="66352"/>
                            <a:pt x="29074" y="66394"/>
                          </a:cubicBezTo>
                          <a:cubicBezTo>
                            <a:pt x="28386" y="65706"/>
                            <a:pt x="27741" y="64998"/>
                            <a:pt x="27116" y="64269"/>
                          </a:cubicBezTo>
                          <a:cubicBezTo>
                            <a:pt x="27158" y="64228"/>
                            <a:pt x="27178" y="64207"/>
                            <a:pt x="27220" y="64165"/>
                          </a:cubicBezTo>
                          <a:close/>
                          <a:moveTo>
                            <a:pt x="24992" y="63728"/>
                          </a:moveTo>
                          <a:cubicBezTo>
                            <a:pt x="25262" y="64373"/>
                            <a:pt x="25554" y="64977"/>
                            <a:pt x="25887" y="65540"/>
                          </a:cubicBezTo>
                          <a:cubicBezTo>
                            <a:pt x="25679" y="65831"/>
                            <a:pt x="25471" y="66123"/>
                            <a:pt x="25283" y="66414"/>
                          </a:cubicBezTo>
                          <a:cubicBezTo>
                            <a:pt x="24971" y="66102"/>
                            <a:pt x="24679" y="65790"/>
                            <a:pt x="24388" y="65477"/>
                          </a:cubicBezTo>
                          <a:cubicBezTo>
                            <a:pt x="24367" y="65456"/>
                            <a:pt x="24367" y="65436"/>
                            <a:pt x="24346" y="65415"/>
                          </a:cubicBezTo>
                          <a:cubicBezTo>
                            <a:pt x="24534" y="64832"/>
                            <a:pt x="24742" y="64269"/>
                            <a:pt x="24992" y="63728"/>
                          </a:cubicBezTo>
                          <a:close/>
                          <a:moveTo>
                            <a:pt x="48171" y="64686"/>
                          </a:moveTo>
                          <a:lnTo>
                            <a:pt x="48171" y="64686"/>
                          </a:lnTo>
                          <a:cubicBezTo>
                            <a:pt x="47900" y="65394"/>
                            <a:pt x="47546" y="66081"/>
                            <a:pt x="47130" y="66727"/>
                          </a:cubicBezTo>
                          <a:cubicBezTo>
                            <a:pt x="46588" y="66206"/>
                            <a:pt x="46067" y="65686"/>
                            <a:pt x="45568" y="65123"/>
                          </a:cubicBezTo>
                          <a:cubicBezTo>
                            <a:pt x="45630" y="65061"/>
                            <a:pt x="45713" y="64977"/>
                            <a:pt x="45776" y="64915"/>
                          </a:cubicBezTo>
                          <a:cubicBezTo>
                            <a:pt x="46567" y="64873"/>
                            <a:pt x="47380" y="64790"/>
                            <a:pt x="48171" y="64686"/>
                          </a:cubicBezTo>
                          <a:close/>
                          <a:moveTo>
                            <a:pt x="24388" y="65519"/>
                          </a:moveTo>
                          <a:cubicBezTo>
                            <a:pt x="24679" y="65831"/>
                            <a:pt x="24971" y="66123"/>
                            <a:pt x="25283" y="66435"/>
                          </a:cubicBezTo>
                          <a:cubicBezTo>
                            <a:pt x="25158" y="66623"/>
                            <a:pt x="25033" y="66831"/>
                            <a:pt x="24929" y="67039"/>
                          </a:cubicBezTo>
                          <a:cubicBezTo>
                            <a:pt x="24721" y="66539"/>
                            <a:pt x="24534" y="66040"/>
                            <a:pt x="24388" y="65519"/>
                          </a:cubicBezTo>
                          <a:close/>
                          <a:moveTo>
                            <a:pt x="51753" y="63874"/>
                          </a:moveTo>
                          <a:cubicBezTo>
                            <a:pt x="52461" y="64769"/>
                            <a:pt x="53211" y="65623"/>
                            <a:pt x="54002" y="66435"/>
                          </a:cubicBezTo>
                          <a:cubicBezTo>
                            <a:pt x="53190" y="66748"/>
                            <a:pt x="52378" y="67039"/>
                            <a:pt x="51524" y="67268"/>
                          </a:cubicBezTo>
                          <a:cubicBezTo>
                            <a:pt x="50587" y="66414"/>
                            <a:pt x="49712" y="65519"/>
                            <a:pt x="48879" y="64561"/>
                          </a:cubicBezTo>
                          <a:cubicBezTo>
                            <a:pt x="49858" y="64394"/>
                            <a:pt x="50816" y="64165"/>
                            <a:pt x="51753" y="63874"/>
                          </a:cubicBezTo>
                          <a:close/>
                          <a:moveTo>
                            <a:pt x="26949" y="64436"/>
                          </a:moveTo>
                          <a:cubicBezTo>
                            <a:pt x="27553" y="65144"/>
                            <a:pt x="28199" y="65831"/>
                            <a:pt x="28845" y="66498"/>
                          </a:cubicBezTo>
                          <a:cubicBezTo>
                            <a:pt x="28324" y="66768"/>
                            <a:pt x="27845" y="67102"/>
                            <a:pt x="27408" y="67477"/>
                          </a:cubicBezTo>
                          <a:cubicBezTo>
                            <a:pt x="26908" y="66831"/>
                            <a:pt x="26450" y="66144"/>
                            <a:pt x="26033" y="65436"/>
                          </a:cubicBezTo>
                          <a:cubicBezTo>
                            <a:pt x="26304" y="65082"/>
                            <a:pt x="26616" y="64748"/>
                            <a:pt x="26949" y="64436"/>
                          </a:cubicBezTo>
                          <a:close/>
                          <a:moveTo>
                            <a:pt x="38155" y="67451"/>
                          </a:moveTo>
                          <a:cubicBezTo>
                            <a:pt x="38347" y="67510"/>
                            <a:pt x="38541" y="67568"/>
                            <a:pt x="38737" y="67622"/>
                          </a:cubicBezTo>
                          <a:cubicBezTo>
                            <a:pt x="38542" y="67567"/>
                            <a:pt x="38348" y="67509"/>
                            <a:pt x="38155" y="67451"/>
                          </a:cubicBezTo>
                          <a:close/>
                          <a:moveTo>
                            <a:pt x="48608" y="64603"/>
                          </a:moveTo>
                          <a:cubicBezTo>
                            <a:pt x="48671" y="64686"/>
                            <a:pt x="48733" y="64748"/>
                            <a:pt x="48796" y="64811"/>
                          </a:cubicBezTo>
                          <a:cubicBezTo>
                            <a:pt x="48775" y="65227"/>
                            <a:pt x="48733" y="65644"/>
                            <a:pt x="48671" y="66081"/>
                          </a:cubicBezTo>
                          <a:cubicBezTo>
                            <a:pt x="48587" y="66664"/>
                            <a:pt x="48483" y="67247"/>
                            <a:pt x="48337" y="67810"/>
                          </a:cubicBezTo>
                          <a:cubicBezTo>
                            <a:pt x="47942" y="67477"/>
                            <a:pt x="47567" y="67143"/>
                            <a:pt x="47213" y="66789"/>
                          </a:cubicBezTo>
                          <a:cubicBezTo>
                            <a:pt x="47650" y="66102"/>
                            <a:pt x="47983" y="65394"/>
                            <a:pt x="48254" y="64665"/>
                          </a:cubicBezTo>
                          <a:cubicBezTo>
                            <a:pt x="48358" y="64644"/>
                            <a:pt x="48483" y="64623"/>
                            <a:pt x="48608" y="64603"/>
                          </a:cubicBezTo>
                          <a:close/>
                          <a:moveTo>
                            <a:pt x="25908" y="65581"/>
                          </a:moveTo>
                          <a:cubicBezTo>
                            <a:pt x="26325" y="66289"/>
                            <a:pt x="26804" y="66956"/>
                            <a:pt x="27303" y="67581"/>
                          </a:cubicBezTo>
                          <a:cubicBezTo>
                            <a:pt x="27178" y="67685"/>
                            <a:pt x="27074" y="67810"/>
                            <a:pt x="26949" y="67935"/>
                          </a:cubicBezTo>
                          <a:cubicBezTo>
                            <a:pt x="26387" y="67456"/>
                            <a:pt x="25846" y="66956"/>
                            <a:pt x="25325" y="66435"/>
                          </a:cubicBezTo>
                          <a:cubicBezTo>
                            <a:pt x="25492" y="66144"/>
                            <a:pt x="25700" y="65873"/>
                            <a:pt x="25908" y="65581"/>
                          </a:cubicBezTo>
                          <a:close/>
                          <a:moveTo>
                            <a:pt x="48879" y="64894"/>
                          </a:moveTo>
                          <a:cubicBezTo>
                            <a:pt x="49629" y="65769"/>
                            <a:pt x="50441" y="66581"/>
                            <a:pt x="51295" y="67352"/>
                          </a:cubicBezTo>
                          <a:cubicBezTo>
                            <a:pt x="50399" y="67602"/>
                            <a:pt x="49483" y="67810"/>
                            <a:pt x="48546" y="67997"/>
                          </a:cubicBezTo>
                          <a:cubicBezTo>
                            <a:pt x="48483" y="67935"/>
                            <a:pt x="48421" y="67893"/>
                            <a:pt x="48358" y="67831"/>
                          </a:cubicBezTo>
                          <a:cubicBezTo>
                            <a:pt x="48671" y="66893"/>
                            <a:pt x="48837" y="65915"/>
                            <a:pt x="48879" y="64894"/>
                          </a:cubicBezTo>
                          <a:close/>
                          <a:moveTo>
                            <a:pt x="48358" y="67872"/>
                          </a:moveTo>
                          <a:cubicBezTo>
                            <a:pt x="48400" y="67914"/>
                            <a:pt x="48442" y="67956"/>
                            <a:pt x="48504" y="67997"/>
                          </a:cubicBezTo>
                          <a:cubicBezTo>
                            <a:pt x="48442" y="68018"/>
                            <a:pt x="48358" y="68018"/>
                            <a:pt x="48296" y="68039"/>
                          </a:cubicBezTo>
                          <a:cubicBezTo>
                            <a:pt x="48317" y="67976"/>
                            <a:pt x="48337" y="67914"/>
                            <a:pt x="48358" y="67872"/>
                          </a:cubicBezTo>
                          <a:close/>
                          <a:moveTo>
                            <a:pt x="47192" y="66810"/>
                          </a:moveTo>
                          <a:cubicBezTo>
                            <a:pt x="47567" y="67164"/>
                            <a:pt x="47942" y="67518"/>
                            <a:pt x="48317" y="67851"/>
                          </a:cubicBezTo>
                          <a:cubicBezTo>
                            <a:pt x="48296" y="67914"/>
                            <a:pt x="48296" y="67976"/>
                            <a:pt x="48275" y="68039"/>
                          </a:cubicBezTo>
                          <a:cubicBezTo>
                            <a:pt x="48046" y="68081"/>
                            <a:pt x="47838" y="68122"/>
                            <a:pt x="47629" y="68164"/>
                          </a:cubicBezTo>
                          <a:cubicBezTo>
                            <a:pt x="47088" y="68226"/>
                            <a:pt x="46567" y="68289"/>
                            <a:pt x="46067" y="68330"/>
                          </a:cubicBezTo>
                          <a:cubicBezTo>
                            <a:pt x="46484" y="67851"/>
                            <a:pt x="46880" y="67331"/>
                            <a:pt x="47192" y="66810"/>
                          </a:cubicBezTo>
                          <a:close/>
                          <a:moveTo>
                            <a:pt x="48233" y="68185"/>
                          </a:moveTo>
                          <a:lnTo>
                            <a:pt x="48233" y="68185"/>
                          </a:lnTo>
                          <a:cubicBezTo>
                            <a:pt x="48213" y="68247"/>
                            <a:pt x="48192" y="68310"/>
                            <a:pt x="48171" y="68393"/>
                          </a:cubicBezTo>
                          <a:cubicBezTo>
                            <a:pt x="48192" y="68330"/>
                            <a:pt x="48213" y="68247"/>
                            <a:pt x="48233" y="68185"/>
                          </a:cubicBezTo>
                          <a:close/>
                          <a:moveTo>
                            <a:pt x="45755" y="68393"/>
                          </a:moveTo>
                          <a:cubicBezTo>
                            <a:pt x="45713" y="68435"/>
                            <a:pt x="45672" y="68476"/>
                            <a:pt x="45630" y="68497"/>
                          </a:cubicBezTo>
                          <a:cubicBezTo>
                            <a:pt x="45588" y="68476"/>
                            <a:pt x="45568" y="68435"/>
                            <a:pt x="45526" y="68414"/>
                          </a:cubicBezTo>
                          <a:cubicBezTo>
                            <a:pt x="45588" y="68393"/>
                            <a:pt x="45672" y="68393"/>
                            <a:pt x="45755" y="68393"/>
                          </a:cubicBezTo>
                          <a:close/>
                          <a:moveTo>
                            <a:pt x="24325" y="65498"/>
                          </a:moveTo>
                          <a:cubicBezTo>
                            <a:pt x="24492" y="66040"/>
                            <a:pt x="24679" y="66560"/>
                            <a:pt x="24908" y="67102"/>
                          </a:cubicBezTo>
                          <a:cubicBezTo>
                            <a:pt x="24659" y="67560"/>
                            <a:pt x="24471" y="68039"/>
                            <a:pt x="24305" y="68539"/>
                          </a:cubicBezTo>
                          <a:cubicBezTo>
                            <a:pt x="24180" y="68081"/>
                            <a:pt x="24075" y="67622"/>
                            <a:pt x="23992" y="67143"/>
                          </a:cubicBezTo>
                          <a:cubicBezTo>
                            <a:pt x="24075" y="66581"/>
                            <a:pt x="24180" y="66019"/>
                            <a:pt x="24325" y="65498"/>
                          </a:cubicBezTo>
                          <a:close/>
                          <a:moveTo>
                            <a:pt x="25304" y="66456"/>
                          </a:moveTo>
                          <a:cubicBezTo>
                            <a:pt x="25825" y="66977"/>
                            <a:pt x="26366" y="67477"/>
                            <a:pt x="26929" y="67956"/>
                          </a:cubicBezTo>
                          <a:cubicBezTo>
                            <a:pt x="26575" y="68310"/>
                            <a:pt x="26262" y="68705"/>
                            <a:pt x="25971" y="69122"/>
                          </a:cubicBezTo>
                          <a:cubicBezTo>
                            <a:pt x="25575" y="68476"/>
                            <a:pt x="25242" y="67789"/>
                            <a:pt x="24950" y="67081"/>
                          </a:cubicBezTo>
                          <a:cubicBezTo>
                            <a:pt x="25054" y="66873"/>
                            <a:pt x="25179" y="66664"/>
                            <a:pt x="25304" y="66456"/>
                          </a:cubicBezTo>
                          <a:close/>
                          <a:moveTo>
                            <a:pt x="24929" y="67123"/>
                          </a:moveTo>
                          <a:cubicBezTo>
                            <a:pt x="25221" y="67831"/>
                            <a:pt x="25554" y="68518"/>
                            <a:pt x="25929" y="69163"/>
                          </a:cubicBezTo>
                          <a:cubicBezTo>
                            <a:pt x="25825" y="69330"/>
                            <a:pt x="25721" y="69497"/>
                            <a:pt x="25617" y="69663"/>
                          </a:cubicBezTo>
                          <a:cubicBezTo>
                            <a:pt x="25179" y="69330"/>
                            <a:pt x="24763" y="69018"/>
                            <a:pt x="24346" y="68684"/>
                          </a:cubicBezTo>
                          <a:cubicBezTo>
                            <a:pt x="24325" y="68643"/>
                            <a:pt x="24325" y="68601"/>
                            <a:pt x="24305" y="68559"/>
                          </a:cubicBezTo>
                          <a:cubicBezTo>
                            <a:pt x="24471" y="68081"/>
                            <a:pt x="24679" y="67602"/>
                            <a:pt x="24929" y="67123"/>
                          </a:cubicBezTo>
                          <a:close/>
                          <a:moveTo>
                            <a:pt x="28990" y="66623"/>
                          </a:moveTo>
                          <a:cubicBezTo>
                            <a:pt x="29948" y="67560"/>
                            <a:pt x="30948" y="68414"/>
                            <a:pt x="31989" y="69205"/>
                          </a:cubicBezTo>
                          <a:cubicBezTo>
                            <a:pt x="31890" y="69200"/>
                            <a:pt x="31791" y="69198"/>
                            <a:pt x="31693" y="69198"/>
                          </a:cubicBezTo>
                          <a:cubicBezTo>
                            <a:pt x="30897" y="69198"/>
                            <a:pt x="30106" y="69348"/>
                            <a:pt x="29365" y="69663"/>
                          </a:cubicBezTo>
                          <a:cubicBezTo>
                            <a:pt x="29324" y="69622"/>
                            <a:pt x="29261" y="69580"/>
                            <a:pt x="29219" y="69538"/>
                          </a:cubicBezTo>
                          <a:cubicBezTo>
                            <a:pt x="28615" y="68934"/>
                            <a:pt x="28074" y="68310"/>
                            <a:pt x="27553" y="67685"/>
                          </a:cubicBezTo>
                          <a:cubicBezTo>
                            <a:pt x="28012" y="67289"/>
                            <a:pt x="28490" y="66935"/>
                            <a:pt x="28990" y="66623"/>
                          </a:cubicBezTo>
                          <a:close/>
                          <a:moveTo>
                            <a:pt x="27470" y="67768"/>
                          </a:moveTo>
                          <a:cubicBezTo>
                            <a:pt x="28032" y="68435"/>
                            <a:pt x="28678" y="69080"/>
                            <a:pt x="29324" y="69684"/>
                          </a:cubicBezTo>
                          <a:cubicBezTo>
                            <a:pt x="29303" y="69684"/>
                            <a:pt x="29282" y="69705"/>
                            <a:pt x="29261" y="69705"/>
                          </a:cubicBezTo>
                          <a:cubicBezTo>
                            <a:pt x="28532" y="69205"/>
                            <a:pt x="27803" y="68643"/>
                            <a:pt x="27137" y="68081"/>
                          </a:cubicBezTo>
                          <a:cubicBezTo>
                            <a:pt x="27241" y="67976"/>
                            <a:pt x="27345" y="67872"/>
                            <a:pt x="27470" y="67768"/>
                          </a:cubicBezTo>
                          <a:close/>
                          <a:moveTo>
                            <a:pt x="34697" y="59729"/>
                          </a:moveTo>
                          <a:cubicBezTo>
                            <a:pt x="35717" y="60417"/>
                            <a:pt x="36675" y="61375"/>
                            <a:pt x="37550" y="62249"/>
                          </a:cubicBezTo>
                          <a:cubicBezTo>
                            <a:pt x="38384" y="63247"/>
                            <a:pt x="39517" y="63687"/>
                            <a:pt x="40754" y="63687"/>
                          </a:cubicBezTo>
                          <a:cubicBezTo>
                            <a:pt x="40783" y="63687"/>
                            <a:pt x="40811" y="63687"/>
                            <a:pt x="40840" y="63686"/>
                          </a:cubicBezTo>
                          <a:cubicBezTo>
                            <a:pt x="41798" y="63665"/>
                            <a:pt x="42798" y="63395"/>
                            <a:pt x="43735" y="62916"/>
                          </a:cubicBezTo>
                          <a:cubicBezTo>
                            <a:pt x="44110" y="62728"/>
                            <a:pt x="44485" y="62499"/>
                            <a:pt x="44839" y="62249"/>
                          </a:cubicBezTo>
                          <a:cubicBezTo>
                            <a:pt x="45297" y="61937"/>
                            <a:pt x="45693" y="61583"/>
                            <a:pt x="46047" y="61208"/>
                          </a:cubicBezTo>
                          <a:cubicBezTo>
                            <a:pt x="46442" y="61812"/>
                            <a:pt x="46838" y="62374"/>
                            <a:pt x="47255" y="62937"/>
                          </a:cubicBezTo>
                          <a:cubicBezTo>
                            <a:pt x="46880" y="63624"/>
                            <a:pt x="46401" y="64249"/>
                            <a:pt x="45838" y="64832"/>
                          </a:cubicBezTo>
                          <a:cubicBezTo>
                            <a:pt x="45672" y="64832"/>
                            <a:pt x="45505" y="64852"/>
                            <a:pt x="45339" y="64852"/>
                          </a:cubicBezTo>
                          <a:cubicBezTo>
                            <a:pt x="44777" y="64228"/>
                            <a:pt x="44235" y="63583"/>
                            <a:pt x="43736" y="62917"/>
                          </a:cubicBezTo>
                          <a:lnTo>
                            <a:pt x="43736" y="62917"/>
                          </a:lnTo>
                          <a:cubicBezTo>
                            <a:pt x="44235" y="63583"/>
                            <a:pt x="44756" y="64228"/>
                            <a:pt x="45318" y="64873"/>
                          </a:cubicBezTo>
                          <a:cubicBezTo>
                            <a:pt x="44966" y="64885"/>
                            <a:pt x="44617" y="64892"/>
                            <a:pt x="44269" y="64892"/>
                          </a:cubicBezTo>
                          <a:cubicBezTo>
                            <a:pt x="43421" y="64892"/>
                            <a:pt x="42583" y="64852"/>
                            <a:pt x="41757" y="64748"/>
                          </a:cubicBezTo>
                          <a:lnTo>
                            <a:pt x="41757" y="64748"/>
                          </a:lnTo>
                          <a:cubicBezTo>
                            <a:pt x="42760" y="64889"/>
                            <a:pt x="43778" y="64941"/>
                            <a:pt x="44811" y="64941"/>
                          </a:cubicBezTo>
                          <a:cubicBezTo>
                            <a:pt x="45001" y="64941"/>
                            <a:pt x="45190" y="64939"/>
                            <a:pt x="45380" y="64936"/>
                          </a:cubicBezTo>
                          <a:cubicBezTo>
                            <a:pt x="45505" y="64915"/>
                            <a:pt x="45630" y="64915"/>
                            <a:pt x="45755" y="64915"/>
                          </a:cubicBezTo>
                          <a:cubicBezTo>
                            <a:pt x="45693" y="64977"/>
                            <a:pt x="45609" y="65040"/>
                            <a:pt x="45547" y="65102"/>
                          </a:cubicBezTo>
                          <a:cubicBezTo>
                            <a:pt x="45484" y="65061"/>
                            <a:pt x="45443" y="64998"/>
                            <a:pt x="45380" y="64936"/>
                          </a:cubicBezTo>
                          <a:lnTo>
                            <a:pt x="45380" y="64936"/>
                          </a:lnTo>
                          <a:cubicBezTo>
                            <a:pt x="45422" y="64998"/>
                            <a:pt x="45484" y="65061"/>
                            <a:pt x="45547" y="65123"/>
                          </a:cubicBezTo>
                          <a:cubicBezTo>
                            <a:pt x="46047" y="65686"/>
                            <a:pt x="46567" y="66227"/>
                            <a:pt x="47109" y="66748"/>
                          </a:cubicBezTo>
                          <a:cubicBezTo>
                            <a:pt x="46734" y="67310"/>
                            <a:pt x="46297" y="67851"/>
                            <a:pt x="45797" y="68351"/>
                          </a:cubicBezTo>
                          <a:cubicBezTo>
                            <a:pt x="45693" y="68351"/>
                            <a:pt x="45588" y="68351"/>
                            <a:pt x="45464" y="68372"/>
                          </a:cubicBezTo>
                          <a:cubicBezTo>
                            <a:pt x="44776" y="67789"/>
                            <a:pt x="44110" y="67206"/>
                            <a:pt x="43464" y="66581"/>
                          </a:cubicBezTo>
                          <a:cubicBezTo>
                            <a:pt x="43922" y="66373"/>
                            <a:pt x="44360" y="66081"/>
                            <a:pt x="44839" y="65727"/>
                          </a:cubicBezTo>
                          <a:lnTo>
                            <a:pt x="44839" y="65727"/>
                          </a:lnTo>
                          <a:cubicBezTo>
                            <a:pt x="44381" y="66040"/>
                            <a:pt x="43922" y="66331"/>
                            <a:pt x="43443" y="66539"/>
                          </a:cubicBezTo>
                          <a:cubicBezTo>
                            <a:pt x="42860" y="65977"/>
                            <a:pt x="42298" y="65373"/>
                            <a:pt x="41757" y="64748"/>
                          </a:cubicBezTo>
                          <a:cubicBezTo>
                            <a:pt x="41444" y="64394"/>
                            <a:pt x="41132" y="64041"/>
                            <a:pt x="40841" y="63687"/>
                          </a:cubicBezTo>
                          <a:lnTo>
                            <a:pt x="40841" y="63687"/>
                          </a:lnTo>
                          <a:cubicBezTo>
                            <a:pt x="41132" y="64041"/>
                            <a:pt x="41423" y="64394"/>
                            <a:pt x="41715" y="64748"/>
                          </a:cubicBezTo>
                          <a:cubicBezTo>
                            <a:pt x="42256" y="65373"/>
                            <a:pt x="42798" y="65998"/>
                            <a:pt x="43381" y="66581"/>
                          </a:cubicBezTo>
                          <a:cubicBezTo>
                            <a:pt x="43110" y="66706"/>
                            <a:pt x="42839" y="66810"/>
                            <a:pt x="42548" y="66914"/>
                          </a:cubicBezTo>
                          <a:cubicBezTo>
                            <a:pt x="42839" y="66831"/>
                            <a:pt x="43131" y="66727"/>
                            <a:pt x="43423" y="66602"/>
                          </a:cubicBezTo>
                          <a:cubicBezTo>
                            <a:pt x="44027" y="67227"/>
                            <a:pt x="44672" y="67810"/>
                            <a:pt x="45318" y="68372"/>
                          </a:cubicBezTo>
                          <a:cubicBezTo>
                            <a:pt x="44995" y="68382"/>
                            <a:pt x="44672" y="68388"/>
                            <a:pt x="44352" y="68388"/>
                          </a:cubicBezTo>
                          <a:cubicBezTo>
                            <a:pt x="44032" y="68388"/>
                            <a:pt x="43714" y="68382"/>
                            <a:pt x="43402" y="68372"/>
                          </a:cubicBezTo>
                          <a:lnTo>
                            <a:pt x="43402" y="68372"/>
                          </a:lnTo>
                          <a:cubicBezTo>
                            <a:pt x="44047" y="68414"/>
                            <a:pt x="44714" y="68414"/>
                            <a:pt x="45359" y="68414"/>
                          </a:cubicBezTo>
                          <a:cubicBezTo>
                            <a:pt x="45422" y="68455"/>
                            <a:pt x="45484" y="68518"/>
                            <a:pt x="45568" y="68580"/>
                          </a:cubicBezTo>
                          <a:cubicBezTo>
                            <a:pt x="45339" y="68789"/>
                            <a:pt x="45089" y="68997"/>
                            <a:pt x="44839" y="69205"/>
                          </a:cubicBezTo>
                          <a:cubicBezTo>
                            <a:pt x="44526" y="69413"/>
                            <a:pt x="44214" y="69622"/>
                            <a:pt x="43881" y="69788"/>
                          </a:cubicBezTo>
                          <a:cubicBezTo>
                            <a:pt x="43194" y="69309"/>
                            <a:pt x="42506" y="68789"/>
                            <a:pt x="41861" y="68247"/>
                          </a:cubicBezTo>
                          <a:lnTo>
                            <a:pt x="41861" y="68247"/>
                          </a:lnTo>
                          <a:cubicBezTo>
                            <a:pt x="42381" y="68310"/>
                            <a:pt x="42881" y="68351"/>
                            <a:pt x="43402" y="68372"/>
                          </a:cubicBezTo>
                          <a:cubicBezTo>
                            <a:pt x="42881" y="68330"/>
                            <a:pt x="42360" y="68289"/>
                            <a:pt x="41840" y="68226"/>
                          </a:cubicBezTo>
                          <a:cubicBezTo>
                            <a:pt x="41465" y="67893"/>
                            <a:pt x="41069" y="67560"/>
                            <a:pt x="40694" y="67206"/>
                          </a:cubicBezTo>
                          <a:cubicBezTo>
                            <a:pt x="41298" y="67206"/>
                            <a:pt x="41923" y="67102"/>
                            <a:pt x="42548" y="66914"/>
                          </a:cubicBezTo>
                          <a:lnTo>
                            <a:pt x="42548" y="66914"/>
                          </a:lnTo>
                          <a:cubicBezTo>
                            <a:pt x="41986" y="67039"/>
                            <a:pt x="41403" y="67123"/>
                            <a:pt x="40674" y="67123"/>
                          </a:cubicBezTo>
                          <a:cubicBezTo>
                            <a:pt x="40653" y="67123"/>
                            <a:pt x="40611" y="67102"/>
                            <a:pt x="40569" y="67102"/>
                          </a:cubicBezTo>
                          <a:cubicBezTo>
                            <a:pt x="39466" y="66081"/>
                            <a:pt x="38445" y="64977"/>
                            <a:pt x="37487" y="63811"/>
                          </a:cubicBezTo>
                          <a:lnTo>
                            <a:pt x="37487" y="63811"/>
                          </a:lnTo>
                          <a:cubicBezTo>
                            <a:pt x="38716" y="64228"/>
                            <a:pt x="39966" y="64519"/>
                            <a:pt x="41257" y="64686"/>
                          </a:cubicBezTo>
                          <a:cubicBezTo>
                            <a:pt x="39966" y="64498"/>
                            <a:pt x="38695" y="64186"/>
                            <a:pt x="37466" y="63770"/>
                          </a:cubicBezTo>
                          <a:cubicBezTo>
                            <a:pt x="36446" y="62520"/>
                            <a:pt x="35509" y="61166"/>
                            <a:pt x="34697" y="59729"/>
                          </a:cubicBezTo>
                          <a:close/>
                          <a:moveTo>
                            <a:pt x="54190" y="66602"/>
                          </a:moveTo>
                          <a:cubicBezTo>
                            <a:pt x="55023" y="67456"/>
                            <a:pt x="55918" y="68247"/>
                            <a:pt x="56834" y="68997"/>
                          </a:cubicBezTo>
                          <a:cubicBezTo>
                            <a:pt x="56168" y="69309"/>
                            <a:pt x="55481" y="69622"/>
                            <a:pt x="54773" y="69892"/>
                          </a:cubicBezTo>
                          <a:cubicBezTo>
                            <a:pt x="53711" y="69143"/>
                            <a:pt x="52690" y="68330"/>
                            <a:pt x="51711" y="67456"/>
                          </a:cubicBezTo>
                          <a:cubicBezTo>
                            <a:pt x="52086" y="67352"/>
                            <a:pt x="52461" y="67227"/>
                            <a:pt x="52836" y="67123"/>
                          </a:cubicBezTo>
                          <a:cubicBezTo>
                            <a:pt x="53294" y="66956"/>
                            <a:pt x="53731" y="66789"/>
                            <a:pt x="54190" y="66602"/>
                          </a:cubicBezTo>
                          <a:close/>
                          <a:moveTo>
                            <a:pt x="29678" y="69996"/>
                          </a:moveTo>
                          <a:cubicBezTo>
                            <a:pt x="29719" y="70038"/>
                            <a:pt x="29761" y="70059"/>
                            <a:pt x="29823" y="70101"/>
                          </a:cubicBezTo>
                          <a:cubicBezTo>
                            <a:pt x="29761" y="70080"/>
                            <a:pt x="29719" y="70038"/>
                            <a:pt x="29657" y="69996"/>
                          </a:cubicBezTo>
                          <a:close/>
                          <a:moveTo>
                            <a:pt x="4478" y="59354"/>
                          </a:moveTo>
                          <a:cubicBezTo>
                            <a:pt x="6644" y="63291"/>
                            <a:pt x="9227" y="66977"/>
                            <a:pt x="12226" y="70226"/>
                          </a:cubicBezTo>
                          <a:cubicBezTo>
                            <a:pt x="8664" y="67810"/>
                            <a:pt x="5624" y="64748"/>
                            <a:pt x="3291" y="61166"/>
                          </a:cubicBezTo>
                          <a:cubicBezTo>
                            <a:pt x="3666" y="60542"/>
                            <a:pt x="4062" y="59958"/>
                            <a:pt x="4478" y="59354"/>
                          </a:cubicBezTo>
                          <a:close/>
                          <a:moveTo>
                            <a:pt x="26012" y="69330"/>
                          </a:moveTo>
                          <a:cubicBezTo>
                            <a:pt x="26241" y="69684"/>
                            <a:pt x="26470" y="70059"/>
                            <a:pt x="26699" y="70413"/>
                          </a:cubicBezTo>
                          <a:cubicBezTo>
                            <a:pt x="26366" y="70184"/>
                            <a:pt x="26033" y="69955"/>
                            <a:pt x="25721" y="69726"/>
                          </a:cubicBezTo>
                          <a:cubicBezTo>
                            <a:pt x="25804" y="69580"/>
                            <a:pt x="25908" y="69455"/>
                            <a:pt x="26012" y="69330"/>
                          </a:cubicBezTo>
                          <a:close/>
                          <a:moveTo>
                            <a:pt x="56855" y="68997"/>
                          </a:moveTo>
                          <a:cubicBezTo>
                            <a:pt x="57105" y="69205"/>
                            <a:pt x="57355" y="69413"/>
                            <a:pt x="57626" y="69601"/>
                          </a:cubicBezTo>
                          <a:cubicBezTo>
                            <a:pt x="56959" y="69913"/>
                            <a:pt x="56314" y="70205"/>
                            <a:pt x="55647" y="70496"/>
                          </a:cubicBezTo>
                          <a:cubicBezTo>
                            <a:pt x="55377" y="70309"/>
                            <a:pt x="55106" y="70121"/>
                            <a:pt x="54835" y="69934"/>
                          </a:cubicBezTo>
                          <a:cubicBezTo>
                            <a:pt x="55522" y="69642"/>
                            <a:pt x="56189" y="69330"/>
                            <a:pt x="56855" y="68997"/>
                          </a:cubicBezTo>
                          <a:close/>
                          <a:moveTo>
                            <a:pt x="51461" y="67518"/>
                          </a:moveTo>
                          <a:cubicBezTo>
                            <a:pt x="52461" y="68393"/>
                            <a:pt x="53481" y="69226"/>
                            <a:pt x="54564" y="69976"/>
                          </a:cubicBezTo>
                          <a:cubicBezTo>
                            <a:pt x="54002" y="70184"/>
                            <a:pt x="53419" y="70392"/>
                            <a:pt x="52836" y="70580"/>
                          </a:cubicBezTo>
                          <a:cubicBezTo>
                            <a:pt x="52648" y="70642"/>
                            <a:pt x="52461" y="70684"/>
                            <a:pt x="52294" y="70725"/>
                          </a:cubicBezTo>
                          <a:cubicBezTo>
                            <a:pt x="51024" y="69934"/>
                            <a:pt x="49837" y="69059"/>
                            <a:pt x="48692" y="68122"/>
                          </a:cubicBezTo>
                          <a:cubicBezTo>
                            <a:pt x="49629" y="67976"/>
                            <a:pt x="50545" y="67768"/>
                            <a:pt x="51461" y="67518"/>
                          </a:cubicBezTo>
                          <a:close/>
                          <a:moveTo>
                            <a:pt x="30484" y="70660"/>
                          </a:moveTo>
                          <a:cubicBezTo>
                            <a:pt x="30536" y="70704"/>
                            <a:pt x="30587" y="70748"/>
                            <a:pt x="30636" y="70788"/>
                          </a:cubicBezTo>
                          <a:cubicBezTo>
                            <a:pt x="30585" y="70744"/>
                            <a:pt x="30535" y="70701"/>
                            <a:pt x="30484" y="70660"/>
                          </a:cubicBezTo>
                          <a:close/>
                          <a:moveTo>
                            <a:pt x="27095" y="68101"/>
                          </a:moveTo>
                          <a:cubicBezTo>
                            <a:pt x="27782" y="68664"/>
                            <a:pt x="28490" y="69226"/>
                            <a:pt x="29199" y="69726"/>
                          </a:cubicBezTo>
                          <a:cubicBezTo>
                            <a:pt x="28720" y="69955"/>
                            <a:pt x="28261" y="70226"/>
                            <a:pt x="27845" y="70580"/>
                          </a:cubicBezTo>
                          <a:cubicBezTo>
                            <a:pt x="27699" y="70684"/>
                            <a:pt x="27574" y="70788"/>
                            <a:pt x="27449" y="70892"/>
                          </a:cubicBezTo>
                          <a:cubicBezTo>
                            <a:pt x="27283" y="70788"/>
                            <a:pt x="27137" y="70684"/>
                            <a:pt x="26970" y="70580"/>
                          </a:cubicBezTo>
                          <a:cubicBezTo>
                            <a:pt x="26783" y="70351"/>
                            <a:pt x="26616" y="70121"/>
                            <a:pt x="26450" y="69892"/>
                          </a:cubicBezTo>
                          <a:cubicBezTo>
                            <a:pt x="26304" y="69684"/>
                            <a:pt x="26179" y="69476"/>
                            <a:pt x="26054" y="69268"/>
                          </a:cubicBezTo>
                          <a:cubicBezTo>
                            <a:pt x="26387" y="68872"/>
                            <a:pt x="26741" y="68476"/>
                            <a:pt x="27095" y="68101"/>
                          </a:cubicBezTo>
                          <a:close/>
                          <a:moveTo>
                            <a:pt x="31843" y="65769"/>
                          </a:moveTo>
                          <a:cubicBezTo>
                            <a:pt x="33655" y="67726"/>
                            <a:pt x="35717" y="69455"/>
                            <a:pt x="37987" y="70913"/>
                          </a:cubicBezTo>
                          <a:cubicBezTo>
                            <a:pt x="34863" y="70059"/>
                            <a:pt x="31968" y="68559"/>
                            <a:pt x="29532" y="66352"/>
                          </a:cubicBezTo>
                          <a:cubicBezTo>
                            <a:pt x="30261" y="65998"/>
                            <a:pt x="31052" y="65790"/>
                            <a:pt x="31843" y="65769"/>
                          </a:cubicBezTo>
                          <a:close/>
                          <a:moveTo>
                            <a:pt x="27241" y="70934"/>
                          </a:moveTo>
                          <a:lnTo>
                            <a:pt x="27241" y="70934"/>
                          </a:lnTo>
                          <a:cubicBezTo>
                            <a:pt x="27283" y="70954"/>
                            <a:pt x="27303" y="70975"/>
                            <a:pt x="27345" y="70996"/>
                          </a:cubicBezTo>
                          <a:cubicBezTo>
                            <a:pt x="27324" y="70996"/>
                            <a:pt x="27324" y="70996"/>
                            <a:pt x="27324" y="71017"/>
                          </a:cubicBezTo>
                          <a:cubicBezTo>
                            <a:pt x="27303" y="70996"/>
                            <a:pt x="27262" y="70954"/>
                            <a:pt x="27241" y="70934"/>
                          </a:cubicBezTo>
                          <a:close/>
                          <a:moveTo>
                            <a:pt x="14787" y="50191"/>
                          </a:moveTo>
                          <a:cubicBezTo>
                            <a:pt x="15433" y="50295"/>
                            <a:pt x="16078" y="50358"/>
                            <a:pt x="16724" y="50358"/>
                          </a:cubicBezTo>
                          <a:cubicBezTo>
                            <a:pt x="16953" y="51795"/>
                            <a:pt x="17307" y="53211"/>
                            <a:pt x="17765" y="54627"/>
                          </a:cubicBezTo>
                          <a:cubicBezTo>
                            <a:pt x="19140" y="58501"/>
                            <a:pt x="21222" y="61937"/>
                            <a:pt x="23805" y="64873"/>
                          </a:cubicBezTo>
                          <a:cubicBezTo>
                            <a:pt x="23805" y="65290"/>
                            <a:pt x="23826" y="65686"/>
                            <a:pt x="23867" y="66102"/>
                          </a:cubicBezTo>
                          <a:cubicBezTo>
                            <a:pt x="23846" y="65706"/>
                            <a:pt x="23846" y="65331"/>
                            <a:pt x="23867" y="64936"/>
                          </a:cubicBezTo>
                          <a:cubicBezTo>
                            <a:pt x="23992" y="65082"/>
                            <a:pt x="24117" y="65227"/>
                            <a:pt x="24242" y="65352"/>
                          </a:cubicBezTo>
                          <a:cubicBezTo>
                            <a:pt x="24117" y="65894"/>
                            <a:pt x="24013" y="66435"/>
                            <a:pt x="23971" y="66977"/>
                          </a:cubicBezTo>
                          <a:cubicBezTo>
                            <a:pt x="23930" y="66685"/>
                            <a:pt x="23888" y="66394"/>
                            <a:pt x="23867" y="66102"/>
                          </a:cubicBezTo>
                          <a:lnTo>
                            <a:pt x="23867" y="66102"/>
                          </a:lnTo>
                          <a:cubicBezTo>
                            <a:pt x="23867" y="66477"/>
                            <a:pt x="23909" y="66852"/>
                            <a:pt x="23950" y="67227"/>
                          </a:cubicBezTo>
                          <a:cubicBezTo>
                            <a:pt x="23909" y="67581"/>
                            <a:pt x="23909" y="67956"/>
                            <a:pt x="23909" y="68330"/>
                          </a:cubicBezTo>
                          <a:cubicBezTo>
                            <a:pt x="23909" y="68018"/>
                            <a:pt x="23930" y="67706"/>
                            <a:pt x="23971" y="67414"/>
                          </a:cubicBezTo>
                          <a:cubicBezTo>
                            <a:pt x="24013" y="67789"/>
                            <a:pt x="24075" y="68164"/>
                            <a:pt x="24159" y="68539"/>
                          </a:cubicBezTo>
                          <a:cubicBezTo>
                            <a:pt x="24075" y="68455"/>
                            <a:pt x="23992" y="68393"/>
                            <a:pt x="23909" y="68330"/>
                          </a:cubicBezTo>
                          <a:cubicBezTo>
                            <a:pt x="22055" y="66789"/>
                            <a:pt x="20389" y="65061"/>
                            <a:pt x="18931" y="63166"/>
                          </a:cubicBezTo>
                          <a:lnTo>
                            <a:pt x="18931" y="63166"/>
                          </a:lnTo>
                          <a:cubicBezTo>
                            <a:pt x="20368" y="65102"/>
                            <a:pt x="22055" y="66893"/>
                            <a:pt x="23888" y="68455"/>
                          </a:cubicBezTo>
                          <a:cubicBezTo>
                            <a:pt x="23888" y="68455"/>
                            <a:pt x="23888" y="68455"/>
                            <a:pt x="23888" y="68455"/>
                          </a:cubicBezTo>
                          <a:lnTo>
                            <a:pt x="23888" y="68455"/>
                          </a:lnTo>
                          <a:cubicBezTo>
                            <a:pt x="23992" y="68539"/>
                            <a:pt x="24096" y="68622"/>
                            <a:pt x="24200" y="68705"/>
                          </a:cubicBezTo>
                          <a:cubicBezTo>
                            <a:pt x="24200" y="68747"/>
                            <a:pt x="24200" y="68768"/>
                            <a:pt x="24221" y="68809"/>
                          </a:cubicBezTo>
                          <a:cubicBezTo>
                            <a:pt x="24180" y="68914"/>
                            <a:pt x="24159" y="68997"/>
                            <a:pt x="24138" y="69080"/>
                          </a:cubicBezTo>
                          <a:cubicBezTo>
                            <a:pt x="24159" y="68997"/>
                            <a:pt x="24200" y="68914"/>
                            <a:pt x="24221" y="68830"/>
                          </a:cubicBezTo>
                          <a:cubicBezTo>
                            <a:pt x="24388" y="69559"/>
                            <a:pt x="24617" y="70267"/>
                            <a:pt x="24888" y="70954"/>
                          </a:cubicBezTo>
                          <a:cubicBezTo>
                            <a:pt x="24825" y="71059"/>
                            <a:pt x="24763" y="71163"/>
                            <a:pt x="24721" y="71288"/>
                          </a:cubicBezTo>
                          <a:cubicBezTo>
                            <a:pt x="24700" y="71288"/>
                            <a:pt x="24700" y="71309"/>
                            <a:pt x="24700" y="71329"/>
                          </a:cubicBezTo>
                          <a:cubicBezTo>
                            <a:pt x="24492" y="71204"/>
                            <a:pt x="24305" y="71079"/>
                            <a:pt x="24096" y="70954"/>
                          </a:cubicBezTo>
                          <a:cubicBezTo>
                            <a:pt x="23992" y="70892"/>
                            <a:pt x="23909" y="70850"/>
                            <a:pt x="23826" y="70788"/>
                          </a:cubicBezTo>
                          <a:cubicBezTo>
                            <a:pt x="23846" y="70496"/>
                            <a:pt x="23888" y="70226"/>
                            <a:pt x="23950" y="69934"/>
                          </a:cubicBezTo>
                          <a:cubicBezTo>
                            <a:pt x="23971" y="70163"/>
                            <a:pt x="23992" y="70371"/>
                            <a:pt x="24013" y="70580"/>
                          </a:cubicBezTo>
                          <a:cubicBezTo>
                            <a:pt x="24034" y="70705"/>
                            <a:pt x="24075" y="70830"/>
                            <a:pt x="24096" y="70954"/>
                          </a:cubicBezTo>
                          <a:cubicBezTo>
                            <a:pt x="24055" y="70600"/>
                            <a:pt x="23992" y="70226"/>
                            <a:pt x="23971" y="69851"/>
                          </a:cubicBezTo>
                          <a:cubicBezTo>
                            <a:pt x="23992" y="69726"/>
                            <a:pt x="24013" y="69622"/>
                            <a:pt x="24034" y="69518"/>
                          </a:cubicBezTo>
                          <a:lnTo>
                            <a:pt x="24034" y="69518"/>
                          </a:lnTo>
                          <a:cubicBezTo>
                            <a:pt x="24013" y="69622"/>
                            <a:pt x="23992" y="69705"/>
                            <a:pt x="23971" y="69788"/>
                          </a:cubicBezTo>
                          <a:cubicBezTo>
                            <a:pt x="23930" y="69351"/>
                            <a:pt x="23909" y="68893"/>
                            <a:pt x="23888" y="68455"/>
                          </a:cubicBezTo>
                          <a:lnTo>
                            <a:pt x="23888" y="68455"/>
                          </a:lnTo>
                          <a:cubicBezTo>
                            <a:pt x="23888" y="68934"/>
                            <a:pt x="23909" y="69413"/>
                            <a:pt x="23950" y="69913"/>
                          </a:cubicBezTo>
                          <a:cubicBezTo>
                            <a:pt x="23888" y="70205"/>
                            <a:pt x="23846" y="70475"/>
                            <a:pt x="23805" y="70788"/>
                          </a:cubicBezTo>
                          <a:cubicBezTo>
                            <a:pt x="17432" y="66706"/>
                            <a:pt x="12559" y="60625"/>
                            <a:pt x="10351" y="53128"/>
                          </a:cubicBezTo>
                          <a:cubicBezTo>
                            <a:pt x="11309" y="52378"/>
                            <a:pt x="12309" y="51670"/>
                            <a:pt x="13350" y="51024"/>
                          </a:cubicBezTo>
                          <a:cubicBezTo>
                            <a:pt x="13517" y="51732"/>
                            <a:pt x="13704" y="52419"/>
                            <a:pt x="13892" y="53107"/>
                          </a:cubicBezTo>
                          <a:cubicBezTo>
                            <a:pt x="13725" y="52399"/>
                            <a:pt x="13579" y="51691"/>
                            <a:pt x="13475" y="50962"/>
                          </a:cubicBezTo>
                          <a:cubicBezTo>
                            <a:pt x="13912" y="50691"/>
                            <a:pt x="14350" y="50441"/>
                            <a:pt x="14787" y="50191"/>
                          </a:cubicBezTo>
                          <a:close/>
                          <a:moveTo>
                            <a:pt x="48650" y="68122"/>
                          </a:moveTo>
                          <a:cubicBezTo>
                            <a:pt x="49774" y="69080"/>
                            <a:pt x="50962" y="69955"/>
                            <a:pt x="52232" y="70746"/>
                          </a:cubicBezTo>
                          <a:cubicBezTo>
                            <a:pt x="51378" y="70975"/>
                            <a:pt x="50545" y="71184"/>
                            <a:pt x="49712" y="71350"/>
                          </a:cubicBezTo>
                          <a:cubicBezTo>
                            <a:pt x="48962" y="70892"/>
                            <a:pt x="48233" y="70434"/>
                            <a:pt x="47525" y="69934"/>
                          </a:cubicBezTo>
                          <a:cubicBezTo>
                            <a:pt x="47796" y="69434"/>
                            <a:pt x="48004" y="68934"/>
                            <a:pt x="48171" y="68393"/>
                          </a:cubicBezTo>
                          <a:lnTo>
                            <a:pt x="48171" y="68393"/>
                          </a:lnTo>
                          <a:cubicBezTo>
                            <a:pt x="47963" y="68893"/>
                            <a:pt x="47713" y="69393"/>
                            <a:pt x="47421" y="69872"/>
                          </a:cubicBezTo>
                          <a:cubicBezTo>
                            <a:pt x="46859" y="69476"/>
                            <a:pt x="46317" y="69059"/>
                            <a:pt x="45797" y="68622"/>
                          </a:cubicBezTo>
                          <a:cubicBezTo>
                            <a:pt x="45859" y="68539"/>
                            <a:pt x="45943" y="68455"/>
                            <a:pt x="46005" y="68393"/>
                          </a:cubicBezTo>
                          <a:cubicBezTo>
                            <a:pt x="46755" y="68351"/>
                            <a:pt x="47484" y="68289"/>
                            <a:pt x="48233" y="68185"/>
                          </a:cubicBezTo>
                          <a:cubicBezTo>
                            <a:pt x="48379" y="68164"/>
                            <a:pt x="48504" y="68143"/>
                            <a:pt x="48650" y="68122"/>
                          </a:cubicBezTo>
                          <a:close/>
                          <a:moveTo>
                            <a:pt x="45713" y="68705"/>
                          </a:moveTo>
                          <a:cubicBezTo>
                            <a:pt x="46255" y="69143"/>
                            <a:pt x="46796" y="69559"/>
                            <a:pt x="47359" y="69976"/>
                          </a:cubicBezTo>
                          <a:cubicBezTo>
                            <a:pt x="47046" y="70455"/>
                            <a:pt x="46692" y="70934"/>
                            <a:pt x="46276" y="71371"/>
                          </a:cubicBezTo>
                          <a:cubicBezTo>
                            <a:pt x="45568" y="70934"/>
                            <a:pt x="44860" y="70496"/>
                            <a:pt x="44172" y="70017"/>
                          </a:cubicBezTo>
                          <a:cubicBezTo>
                            <a:pt x="44401" y="69872"/>
                            <a:pt x="44631" y="69726"/>
                            <a:pt x="44839" y="69538"/>
                          </a:cubicBezTo>
                          <a:cubicBezTo>
                            <a:pt x="45151" y="69268"/>
                            <a:pt x="45443" y="68997"/>
                            <a:pt x="45713" y="68705"/>
                          </a:cubicBezTo>
                          <a:close/>
                          <a:moveTo>
                            <a:pt x="54627" y="70017"/>
                          </a:moveTo>
                          <a:cubicBezTo>
                            <a:pt x="54898" y="70205"/>
                            <a:pt x="55189" y="70392"/>
                            <a:pt x="55460" y="70580"/>
                          </a:cubicBezTo>
                          <a:cubicBezTo>
                            <a:pt x="54793" y="70871"/>
                            <a:pt x="54106" y="71142"/>
                            <a:pt x="53419" y="71433"/>
                          </a:cubicBezTo>
                          <a:cubicBezTo>
                            <a:pt x="53086" y="71225"/>
                            <a:pt x="52732" y="71017"/>
                            <a:pt x="52399" y="70809"/>
                          </a:cubicBezTo>
                          <a:cubicBezTo>
                            <a:pt x="52648" y="70725"/>
                            <a:pt x="52919" y="70663"/>
                            <a:pt x="53169" y="70580"/>
                          </a:cubicBezTo>
                          <a:cubicBezTo>
                            <a:pt x="53669" y="70413"/>
                            <a:pt x="54148" y="70226"/>
                            <a:pt x="54627" y="70017"/>
                          </a:cubicBezTo>
                          <a:close/>
                          <a:moveTo>
                            <a:pt x="24908" y="71017"/>
                          </a:moveTo>
                          <a:cubicBezTo>
                            <a:pt x="24992" y="71204"/>
                            <a:pt x="25075" y="71413"/>
                            <a:pt x="25179" y="71600"/>
                          </a:cubicBezTo>
                          <a:cubicBezTo>
                            <a:pt x="25033" y="71538"/>
                            <a:pt x="24908" y="71454"/>
                            <a:pt x="24763" y="71371"/>
                          </a:cubicBezTo>
                          <a:cubicBezTo>
                            <a:pt x="24804" y="71246"/>
                            <a:pt x="24867" y="71142"/>
                            <a:pt x="24908" y="71017"/>
                          </a:cubicBezTo>
                          <a:close/>
                          <a:moveTo>
                            <a:pt x="30427" y="58938"/>
                          </a:moveTo>
                          <a:cubicBezTo>
                            <a:pt x="30740" y="59500"/>
                            <a:pt x="31073" y="60063"/>
                            <a:pt x="31406" y="60625"/>
                          </a:cubicBezTo>
                          <a:cubicBezTo>
                            <a:pt x="31446" y="60684"/>
                            <a:pt x="31485" y="60743"/>
                            <a:pt x="31524" y="60802"/>
                          </a:cubicBezTo>
                          <a:lnTo>
                            <a:pt x="31524" y="60802"/>
                          </a:lnTo>
                          <a:cubicBezTo>
                            <a:pt x="31493" y="60751"/>
                            <a:pt x="31462" y="60698"/>
                            <a:pt x="31427" y="60646"/>
                          </a:cubicBezTo>
                          <a:lnTo>
                            <a:pt x="31427" y="60646"/>
                          </a:lnTo>
                          <a:cubicBezTo>
                            <a:pt x="31843" y="60958"/>
                            <a:pt x="32260" y="61270"/>
                            <a:pt x="32697" y="61562"/>
                          </a:cubicBezTo>
                          <a:cubicBezTo>
                            <a:pt x="34113" y="62437"/>
                            <a:pt x="35592" y="63145"/>
                            <a:pt x="37071" y="63665"/>
                          </a:cubicBezTo>
                          <a:cubicBezTo>
                            <a:pt x="38050" y="64894"/>
                            <a:pt x="39112" y="66040"/>
                            <a:pt x="40236" y="67081"/>
                          </a:cubicBezTo>
                          <a:cubicBezTo>
                            <a:pt x="38820" y="66935"/>
                            <a:pt x="37654" y="66102"/>
                            <a:pt x="36654" y="65082"/>
                          </a:cubicBezTo>
                          <a:lnTo>
                            <a:pt x="36654" y="65082"/>
                          </a:lnTo>
                          <a:cubicBezTo>
                            <a:pt x="36946" y="65415"/>
                            <a:pt x="37237" y="65748"/>
                            <a:pt x="37550" y="66081"/>
                          </a:cubicBezTo>
                          <a:cubicBezTo>
                            <a:pt x="38404" y="66768"/>
                            <a:pt x="39362" y="67123"/>
                            <a:pt x="40361" y="67206"/>
                          </a:cubicBezTo>
                          <a:cubicBezTo>
                            <a:pt x="40715" y="67539"/>
                            <a:pt x="41090" y="67851"/>
                            <a:pt x="41465" y="68164"/>
                          </a:cubicBezTo>
                          <a:cubicBezTo>
                            <a:pt x="40549" y="68039"/>
                            <a:pt x="39632" y="67851"/>
                            <a:pt x="38737" y="67622"/>
                          </a:cubicBezTo>
                          <a:lnTo>
                            <a:pt x="38737" y="67622"/>
                          </a:lnTo>
                          <a:cubicBezTo>
                            <a:pt x="39632" y="67872"/>
                            <a:pt x="40549" y="68060"/>
                            <a:pt x="41486" y="68185"/>
                          </a:cubicBezTo>
                          <a:cubicBezTo>
                            <a:pt x="42194" y="68789"/>
                            <a:pt x="42923" y="69351"/>
                            <a:pt x="43693" y="69892"/>
                          </a:cubicBezTo>
                          <a:cubicBezTo>
                            <a:pt x="42923" y="70288"/>
                            <a:pt x="42152" y="70538"/>
                            <a:pt x="41382" y="70642"/>
                          </a:cubicBezTo>
                          <a:cubicBezTo>
                            <a:pt x="39674" y="69538"/>
                            <a:pt x="38070" y="68310"/>
                            <a:pt x="36592" y="66935"/>
                          </a:cubicBezTo>
                          <a:lnTo>
                            <a:pt x="36592" y="66935"/>
                          </a:lnTo>
                          <a:cubicBezTo>
                            <a:pt x="37110" y="67118"/>
                            <a:pt x="37629" y="67290"/>
                            <a:pt x="38155" y="67451"/>
                          </a:cubicBezTo>
                          <a:lnTo>
                            <a:pt x="38155" y="67451"/>
                          </a:lnTo>
                          <a:cubicBezTo>
                            <a:pt x="37615" y="67282"/>
                            <a:pt x="37088" y="67093"/>
                            <a:pt x="36550" y="66893"/>
                          </a:cubicBezTo>
                          <a:cubicBezTo>
                            <a:pt x="35030" y="65477"/>
                            <a:pt x="33655" y="63894"/>
                            <a:pt x="32447" y="62187"/>
                          </a:cubicBezTo>
                          <a:lnTo>
                            <a:pt x="32447" y="62187"/>
                          </a:lnTo>
                          <a:cubicBezTo>
                            <a:pt x="33634" y="63894"/>
                            <a:pt x="34988" y="65456"/>
                            <a:pt x="36488" y="66873"/>
                          </a:cubicBezTo>
                          <a:cubicBezTo>
                            <a:pt x="35301" y="66414"/>
                            <a:pt x="34155" y="65852"/>
                            <a:pt x="33031" y="65207"/>
                          </a:cubicBezTo>
                          <a:lnTo>
                            <a:pt x="33031" y="65207"/>
                          </a:lnTo>
                          <a:cubicBezTo>
                            <a:pt x="34155" y="65873"/>
                            <a:pt x="35321" y="66456"/>
                            <a:pt x="36529" y="66914"/>
                          </a:cubicBezTo>
                          <a:cubicBezTo>
                            <a:pt x="37987" y="68289"/>
                            <a:pt x="39591" y="69538"/>
                            <a:pt x="41298" y="70642"/>
                          </a:cubicBezTo>
                          <a:cubicBezTo>
                            <a:pt x="41099" y="70664"/>
                            <a:pt x="40900" y="70675"/>
                            <a:pt x="40702" y="70675"/>
                          </a:cubicBezTo>
                          <a:cubicBezTo>
                            <a:pt x="39577" y="70675"/>
                            <a:pt x="38488" y="70317"/>
                            <a:pt x="37550" y="69538"/>
                          </a:cubicBezTo>
                          <a:cubicBezTo>
                            <a:pt x="36571" y="68310"/>
                            <a:pt x="35425" y="66914"/>
                            <a:pt x="33968" y="66206"/>
                          </a:cubicBezTo>
                          <a:lnTo>
                            <a:pt x="33968" y="66206"/>
                          </a:lnTo>
                          <a:cubicBezTo>
                            <a:pt x="35863" y="67331"/>
                            <a:pt x="36613" y="69913"/>
                            <a:pt x="38945" y="70580"/>
                          </a:cubicBezTo>
                          <a:cubicBezTo>
                            <a:pt x="39632" y="70814"/>
                            <a:pt x="40331" y="70931"/>
                            <a:pt x="41016" y="70931"/>
                          </a:cubicBezTo>
                          <a:cubicBezTo>
                            <a:pt x="41244" y="70931"/>
                            <a:pt x="41470" y="70918"/>
                            <a:pt x="41694" y="70892"/>
                          </a:cubicBezTo>
                          <a:cubicBezTo>
                            <a:pt x="42152" y="71184"/>
                            <a:pt x="42652" y="71475"/>
                            <a:pt x="43131" y="71746"/>
                          </a:cubicBezTo>
                          <a:cubicBezTo>
                            <a:pt x="41548" y="71663"/>
                            <a:pt x="39966" y="71413"/>
                            <a:pt x="38445" y="71038"/>
                          </a:cubicBezTo>
                          <a:cubicBezTo>
                            <a:pt x="36029" y="69538"/>
                            <a:pt x="33843" y="67789"/>
                            <a:pt x="31906" y="65769"/>
                          </a:cubicBezTo>
                          <a:cubicBezTo>
                            <a:pt x="31966" y="65766"/>
                            <a:pt x="32026" y="65765"/>
                            <a:pt x="32086" y="65765"/>
                          </a:cubicBezTo>
                          <a:cubicBezTo>
                            <a:pt x="32505" y="65765"/>
                            <a:pt x="32924" y="65829"/>
                            <a:pt x="33343" y="65956"/>
                          </a:cubicBezTo>
                          <a:cubicBezTo>
                            <a:pt x="32926" y="65810"/>
                            <a:pt x="32468" y="65727"/>
                            <a:pt x="32010" y="65727"/>
                          </a:cubicBezTo>
                          <a:lnTo>
                            <a:pt x="31885" y="65727"/>
                          </a:lnTo>
                          <a:cubicBezTo>
                            <a:pt x="31094" y="64915"/>
                            <a:pt x="30365" y="64061"/>
                            <a:pt x="29678" y="63166"/>
                          </a:cubicBezTo>
                          <a:lnTo>
                            <a:pt x="29678" y="63166"/>
                          </a:lnTo>
                          <a:cubicBezTo>
                            <a:pt x="30344" y="64061"/>
                            <a:pt x="31073" y="64915"/>
                            <a:pt x="31823" y="65727"/>
                          </a:cubicBezTo>
                          <a:cubicBezTo>
                            <a:pt x="30948" y="65748"/>
                            <a:pt x="30136" y="65935"/>
                            <a:pt x="29407" y="66227"/>
                          </a:cubicBezTo>
                          <a:cubicBezTo>
                            <a:pt x="29344" y="66185"/>
                            <a:pt x="29282" y="66123"/>
                            <a:pt x="29219" y="66081"/>
                          </a:cubicBezTo>
                          <a:cubicBezTo>
                            <a:pt x="28595" y="65436"/>
                            <a:pt x="27970" y="64728"/>
                            <a:pt x="27428" y="63999"/>
                          </a:cubicBezTo>
                          <a:cubicBezTo>
                            <a:pt x="27553" y="63874"/>
                            <a:pt x="27699" y="63749"/>
                            <a:pt x="27845" y="63645"/>
                          </a:cubicBezTo>
                          <a:lnTo>
                            <a:pt x="27845" y="63645"/>
                          </a:lnTo>
                          <a:cubicBezTo>
                            <a:pt x="27678" y="63749"/>
                            <a:pt x="27553" y="63874"/>
                            <a:pt x="27408" y="63978"/>
                          </a:cubicBezTo>
                          <a:cubicBezTo>
                            <a:pt x="26929" y="63353"/>
                            <a:pt x="26491" y="62687"/>
                            <a:pt x="26075" y="61979"/>
                          </a:cubicBezTo>
                          <a:cubicBezTo>
                            <a:pt x="26470" y="61479"/>
                            <a:pt x="26908" y="61021"/>
                            <a:pt x="27408" y="60604"/>
                          </a:cubicBezTo>
                          <a:cubicBezTo>
                            <a:pt x="27970" y="61333"/>
                            <a:pt x="28574" y="61999"/>
                            <a:pt x="29219" y="62603"/>
                          </a:cubicBezTo>
                          <a:cubicBezTo>
                            <a:pt x="29261" y="62624"/>
                            <a:pt x="29282" y="62645"/>
                            <a:pt x="29324" y="62687"/>
                          </a:cubicBezTo>
                          <a:cubicBezTo>
                            <a:pt x="29324" y="62687"/>
                            <a:pt x="29344" y="62707"/>
                            <a:pt x="29344" y="62707"/>
                          </a:cubicBezTo>
                          <a:cubicBezTo>
                            <a:pt x="28803" y="62957"/>
                            <a:pt x="28303" y="63270"/>
                            <a:pt x="27845" y="63645"/>
                          </a:cubicBezTo>
                          <a:cubicBezTo>
                            <a:pt x="28345" y="63249"/>
                            <a:pt x="28865" y="62978"/>
                            <a:pt x="29365" y="62749"/>
                          </a:cubicBezTo>
                          <a:cubicBezTo>
                            <a:pt x="29469" y="62874"/>
                            <a:pt x="29573" y="63020"/>
                            <a:pt x="29678" y="63166"/>
                          </a:cubicBezTo>
                          <a:cubicBezTo>
                            <a:pt x="29573" y="63020"/>
                            <a:pt x="29469" y="62874"/>
                            <a:pt x="29386" y="62728"/>
                          </a:cubicBezTo>
                          <a:lnTo>
                            <a:pt x="29386" y="62728"/>
                          </a:lnTo>
                          <a:cubicBezTo>
                            <a:pt x="30552" y="63645"/>
                            <a:pt x="31760" y="64478"/>
                            <a:pt x="33031" y="65207"/>
                          </a:cubicBezTo>
                          <a:cubicBezTo>
                            <a:pt x="31823" y="64478"/>
                            <a:pt x="30656" y="63624"/>
                            <a:pt x="29594" y="62645"/>
                          </a:cubicBezTo>
                          <a:cubicBezTo>
                            <a:pt x="29886" y="62520"/>
                            <a:pt x="30198" y="62416"/>
                            <a:pt x="30511" y="62312"/>
                          </a:cubicBezTo>
                          <a:lnTo>
                            <a:pt x="30511" y="62312"/>
                          </a:lnTo>
                          <a:cubicBezTo>
                            <a:pt x="30198" y="62395"/>
                            <a:pt x="29865" y="62478"/>
                            <a:pt x="29553" y="62624"/>
                          </a:cubicBezTo>
                          <a:cubicBezTo>
                            <a:pt x="29282" y="62374"/>
                            <a:pt x="29032" y="62124"/>
                            <a:pt x="28782" y="61874"/>
                          </a:cubicBezTo>
                          <a:cubicBezTo>
                            <a:pt x="28428" y="61375"/>
                            <a:pt x="28095" y="60854"/>
                            <a:pt x="27782" y="60312"/>
                          </a:cubicBezTo>
                          <a:cubicBezTo>
                            <a:pt x="28366" y="59875"/>
                            <a:pt x="28990" y="59521"/>
                            <a:pt x="29678" y="59230"/>
                          </a:cubicBezTo>
                          <a:cubicBezTo>
                            <a:pt x="30004" y="59507"/>
                            <a:pt x="30337" y="59785"/>
                            <a:pt x="30673" y="60055"/>
                          </a:cubicBezTo>
                          <a:lnTo>
                            <a:pt x="30673" y="60055"/>
                          </a:lnTo>
                          <a:cubicBezTo>
                            <a:pt x="30346" y="59791"/>
                            <a:pt x="30022" y="59517"/>
                            <a:pt x="29698" y="59230"/>
                          </a:cubicBezTo>
                          <a:cubicBezTo>
                            <a:pt x="29782" y="59188"/>
                            <a:pt x="29844" y="59167"/>
                            <a:pt x="29927" y="59125"/>
                          </a:cubicBezTo>
                          <a:cubicBezTo>
                            <a:pt x="30094" y="59042"/>
                            <a:pt x="30261" y="58980"/>
                            <a:pt x="30427" y="58938"/>
                          </a:cubicBezTo>
                          <a:close/>
                          <a:moveTo>
                            <a:pt x="46401" y="71600"/>
                          </a:moveTo>
                          <a:cubicBezTo>
                            <a:pt x="46484" y="71642"/>
                            <a:pt x="46546" y="71704"/>
                            <a:pt x="46630" y="71746"/>
                          </a:cubicBezTo>
                          <a:cubicBezTo>
                            <a:pt x="46505" y="71746"/>
                            <a:pt x="46380" y="71767"/>
                            <a:pt x="46255" y="71767"/>
                          </a:cubicBezTo>
                          <a:cubicBezTo>
                            <a:pt x="46297" y="71704"/>
                            <a:pt x="46359" y="71663"/>
                            <a:pt x="46401" y="71600"/>
                          </a:cubicBezTo>
                          <a:close/>
                          <a:moveTo>
                            <a:pt x="44006" y="70121"/>
                          </a:moveTo>
                          <a:cubicBezTo>
                            <a:pt x="44714" y="70600"/>
                            <a:pt x="45443" y="71059"/>
                            <a:pt x="46172" y="71475"/>
                          </a:cubicBezTo>
                          <a:cubicBezTo>
                            <a:pt x="46088" y="71579"/>
                            <a:pt x="45984" y="71683"/>
                            <a:pt x="45880" y="71788"/>
                          </a:cubicBezTo>
                          <a:cubicBezTo>
                            <a:pt x="45518" y="71796"/>
                            <a:pt x="45155" y="71801"/>
                            <a:pt x="44793" y="71801"/>
                          </a:cubicBezTo>
                          <a:cubicBezTo>
                            <a:pt x="44281" y="71801"/>
                            <a:pt x="43768" y="71791"/>
                            <a:pt x="43256" y="71767"/>
                          </a:cubicBezTo>
                          <a:cubicBezTo>
                            <a:pt x="42756" y="71475"/>
                            <a:pt x="42256" y="71184"/>
                            <a:pt x="41757" y="70871"/>
                          </a:cubicBezTo>
                          <a:cubicBezTo>
                            <a:pt x="42548" y="70788"/>
                            <a:pt x="43298" y="70517"/>
                            <a:pt x="44006" y="70121"/>
                          </a:cubicBezTo>
                          <a:close/>
                          <a:moveTo>
                            <a:pt x="32906" y="69642"/>
                          </a:moveTo>
                          <a:lnTo>
                            <a:pt x="32906" y="69642"/>
                          </a:lnTo>
                          <a:cubicBezTo>
                            <a:pt x="34176" y="69996"/>
                            <a:pt x="35321" y="70871"/>
                            <a:pt x="36383" y="71871"/>
                          </a:cubicBezTo>
                          <a:cubicBezTo>
                            <a:pt x="35176" y="71184"/>
                            <a:pt x="34009" y="70455"/>
                            <a:pt x="32906" y="69642"/>
                          </a:cubicBezTo>
                          <a:close/>
                          <a:moveTo>
                            <a:pt x="57688" y="69663"/>
                          </a:moveTo>
                          <a:cubicBezTo>
                            <a:pt x="58271" y="70101"/>
                            <a:pt x="58875" y="70517"/>
                            <a:pt x="59500" y="70913"/>
                          </a:cubicBezTo>
                          <a:cubicBezTo>
                            <a:pt x="59125" y="71142"/>
                            <a:pt x="58750" y="71392"/>
                            <a:pt x="58376" y="71621"/>
                          </a:cubicBezTo>
                          <a:cubicBezTo>
                            <a:pt x="58230" y="71725"/>
                            <a:pt x="58084" y="71808"/>
                            <a:pt x="57938" y="71892"/>
                          </a:cubicBezTo>
                          <a:cubicBezTo>
                            <a:pt x="57188" y="71475"/>
                            <a:pt x="56460" y="71017"/>
                            <a:pt x="55731" y="70559"/>
                          </a:cubicBezTo>
                          <a:cubicBezTo>
                            <a:pt x="56397" y="70267"/>
                            <a:pt x="57043" y="69976"/>
                            <a:pt x="57688" y="69663"/>
                          </a:cubicBezTo>
                          <a:close/>
                          <a:moveTo>
                            <a:pt x="24388" y="68872"/>
                          </a:moveTo>
                          <a:cubicBezTo>
                            <a:pt x="24784" y="69163"/>
                            <a:pt x="25158" y="69476"/>
                            <a:pt x="25554" y="69767"/>
                          </a:cubicBezTo>
                          <a:cubicBezTo>
                            <a:pt x="25387" y="70059"/>
                            <a:pt x="25221" y="70351"/>
                            <a:pt x="25075" y="70642"/>
                          </a:cubicBezTo>
                          <a:cubicBezTo>
                            <a:pt x="25262" y="70371"/>
                            <a:pt x="25429" y="70101"/>
                            <a:pt x="25637" y="69830"/>
                          </a:cubicBezTo>
                          <a:cubicBezTo>
                            <a:pt x="26054" y="70142"/>
                            <a:pt x="26491" y="70434"/>
                            <a:pt x="26929" y="70725"/>
                          </a:cubicBezTo>
                          <a:cubicBezTo>
                            <a:pt x="27012" y="70850"/>
                            <a:pt x="27116" y="70975"/>
                            <a:pt x="27199" y="71100"/>
                          </a:cubicBezTo>
                          <a:cubicBezTo>
                            <a:pt x="26824" y="71454"/>
                            <a:pt x="26491" y="71808"/>
                            <a:pt x="26179" y="72162"/>
                          </a:cubicBezTo>
                          <a:cubicBezTo>
                            <a:pt x="25991" y="72058"/>
                            <a:pt x="25783" y="71954"/>
                            <a:pt x="25596" y="71850"/>
                          </a:cubicBezTo>
                          <a:cubicBezTo>
                            <a:pt x="25408" y="71475"/>
                            <a:pt x="25221" y="71100"/>
                            <a:pt x="25054" y="70705"/>
                          </a:cubicBezTo>
                          <a:cubicBezTo>
                            <a:pt x="24804" y="70101"/>
                            <a:pt x="24575" y="69476"/>
                            <a:pt x="24388" y="68872"/>
                          </a:cubicBezTo>
                          <a:close/>
                          <a:moveTo>
                            <a:pt x="52336" y="70809"/>
                          </a:moveTo>
                          <a:cubicBezTo>
                            <a:pt x="52669" y="71038"/>
                            <a:pt x="53023" y="71246"/>
                            <a:pt x="53377" y="71454"/>
                          </a:cubicBezTo>
                          <a:cubicBezTo>
                            <a:pt x="52711" y="71725"/>
                            <a:pt x="52044" y="71996"/>
                            <a:pt x="51378" y="72267"/>
                          </a:cubicBezTo>
                          <a:cubicBezTo>
                            <a:pt x="50837" y="71975"/>
                            <a:pt x="50295" y="71683"/>
                            <a:pt x="49754" y="71371"/>
                          </a:cubicBezTo>
                          <a:cubicBezTo>
                            <a:pt x="50628" y="71225"/>
                            <a:pt x="51482" y="71038"/>
                            <a:pt x="52336" y="70809"/>
                          </a:cubicBezTo>
                          <a:close/>
                          <a:moveTo>
                            <a:pt x="25700" y="72058"/>
                          </a:moveTo>
                          <a:lnTo>
                            <a:pt x="25700" y="72058"/>
                          </a:lnTo>
                          <a:cubicBezTo>
                            <a:pt x="25846" y="72142"/>
                            <a:pt x="25971" y="72204"/>
                            <a:pt x="26096" y="72267"/>
                          </a:cubicBezTo>
                          <a:cubicBezTo>
                            <a:pt x="26054" y="72350"/>
                            <a:pt x="25991" y="72412"/>
                            <a:pt x="25929" y="72496"/>
                          </a:cubicBezTo>
                          <a:cubicBezTo>
                            <a:pt x="25866" y="72350"/>
                            <a:pt x="25783" y="72204"/>
                            <a:pt x="25700" y="72058"/>
                          </a:cubicBezTo>
                          <a:close/>
                          <a:moveTo>
                            <a:pt x="45838" y="71829"/>
                          </a:moveTo>
                          <a:lnTo>
                            <a:pt x="45838" y="71829"/>
                          </a:lnTo>
                          <a:cubicBezTo>
                            <a:pt x="45547" y="72100"/>
                            <a:pt x="45234" y="72371"/>
                            <a:pt x="44901" y="72621"/>
                          </a:cubicBezTo>
                          <a:cubicBezTo>
                            <a:pt x="44381" y="72371"/>
                            <a:pt x="43902" y="72121"/>
                            <a:pt x="43402" y="71850"/>
                          </a:cubicBezTo>
                          <a:lnTo>
                            <a:pt x="43402" y="71850"/>
                          </a:lnTo>
                          <a:cubicBezTo>
                            <a:pt x="43738" y="71859"/>
                            <a:pt x="44075" y="71864"/>
                            <a:pt x="44411" y="71864"/>
                          </a:cubicBezTo>
                          <a:cubicBezTo>
                            <a:pt x="44887" y="71864"/>
                            <a:pt x="45363" y="71854"/>
                            <a:pt x="45838" y="71829"/>
                          </a:cubicBezTo>
                          <a:close/>
                          <a:moveTo>
                            <a:pt x="1625" y="64103"/>
                          </a:moveTo>
                          <a:cubicBezTo>
                            <a:pt x="4645" y="67747"/>
                            <a:pt x="8456" y="70663"/>
                            <a:pt x="12809" y="72766"/>
                          </a:cubicBezTo>
                          <a:lnTo>
                            <a:pt x="12913" y="72766"/>
                          </a:lnTo>
                          <a:cubicBezTo>
                            <a:pt x="8581" y="70684"/>
                            <a:pt x="4687" y="67768"/>
                            <a:pt x="1625" y="64103"/>
                          </a:cubicBezTo>
                          <a:close/>
                          <a:moveTo>
                            <a:pt x="5832" y="1"/>
                          </a:moveTo>
                          <a:cubicBezTo>
                            <a:pt x="5811" y="42"/>
                            <a:pt x="5770" y="105"/>
                            <a:pt x="5728" y="146"/>
                          </a:cubicBezTo>
                          <a:cubicBezTo>
                            <a:pt x="5499" y="417"/>
                            <a:pt x="5291" y="667"/>
                            <a:pt x="5082" y="938"/>
                          </a:cubicBezTo>
                          <a:cubicBezTo>
                            <a:pt x="4437" y="730"/>
                            <a:pt x="3770" y="542"/>
                            <a:pt x="3104" y="376"/>
                          </a:cubicBezTo>
                          <a:lnTo>
                            <a:pt x="3104" y="376"/>
                          </a:lnTo>
                          <a:cubicBezTo>
                            <a:pt x="3749" y="563"/>
                            <a:pt x="4395" y="771"/>
                            <a:pt x="5041" y="980"/>
                          </a:cubicBezTo>
                          <a:cubicBezTo>
                            <a:pt x="2896" y="3770"/>
                            <a:pt x="1230" y="6894"/>
                            <a:pt x="1" y="10226"/>
                          </a:cubicBezTo>
                          <a:lnTo>
                            <a:pt x="1" y="10414"/>
                          </a:lnTo>
                          <a:cubicBezTo>
                            <a:pt x="1271" y="7040"/>
                            <a:pt x="2979" y="3874"/>
                            <a:pt x="5145" y="1021"/>
                          </a:cubicBezTo>
                          <a:cubicBezTo>
                            <a:pt x="5915" y="1292"/>
                            <a:pt x="6686" y="1583"/>
                            <a:pt x="7436" y="1896"/>
                          </a:cubicBezTo>
                          <a:cubicBezTo>
                            <a:pt x="4187" y="5166"/>
                            <a:pt x="1646" y="9122"/>
                            <a:pt x="1" y="13558"/>
                          </a:cubicBezTo>
                          <a:lnTo>
                            <a:pt x="1" y="13996"/>
                          </a:lnTo>
                          <a:cubicBezTo>
                            <a:pt x="1709" y="9518"/>
                            <a:pt x="4228" y="5332"/>
                            <a:pt x="7477" y="1917"/>
                          </a:cubicBezTo>
                          <a:cubicBezTo>
                            <a:pt x="8289" y="2250"/>
                            <a:pt x="9102" y="2625"/>
                            <a:pt x="9893" y="3020"/>
                          </a:cubicBezTo>
                          <a:cubicBezTo>
                            <a:pt x="5374" y="6811"/>
                            <a:pt x="2042" y="11663"/>
                            <a:pt x="1" y="17224"/>
                          </a:cubicBezTo>
                          <a:lnTo>
                            <a:pt x="1" y="17474"/>
                          </a:lnTo>
                          <a:cubicBezTo>
                            <a:pt x="22" y="17453"/>
                            <a:pt x="22" y="17432"/>
                            <a:pt x="22" y="17411"/>
                          </a:cubicBezTo>
                          <a:cubicBezTo>
                            <a:pt x="2146" y="11871"/>
                            <a:pt x="5499" y="6832"/>
                            <a:pt x="10018" y="3083"/>
                          </a:cubicBezTo>
                          <a:cubicBezTo>
                            <a:pt x="10934" y="3541"/>
                            <a:pt x="11830" y="4041"/>
                            <a:pt x="12705" y="4582"/>
                          </a:cubicBezTo>
                          <a:cubicBezTo>
                            <a:pt x="9227" y="6894"/>
                            <a:pt x="6332" y="9810"/>
                            <a:pt x="4062" y="13100"/>
                          </a:cubicBezTo>
                          <a:cubicBezTo>
                            <a:pt x="2771" y="14308"/>
                            <a:pt x="1563" y="15578"/>
                            <a:pt x="417" y="16953"/>
                          </a:cubicBezTo>
                          <a:cubicBezTo>
                            <a:pt x="1521" y="15662"/>
                            <a:pt x="2708" y="14412"/>
                            <a:pt x="3979" y="13225"/>
                          </a:cubicBezTo>
                          <a:lnTo>
                            <a:pt x="3979" y="13225"/>
                          </a:lnTo>
                          <a:cubicBezTo>
                            <a:pt x="2333" y="15641"/>
                            <a:pt x="1000" y="18244"/>
                            <a:pt x="1" y="21014"/>
                          </a:cubicBezTo>
                          <a:lnTo>
                            <a:pt x="1" y="21201"/>
                          </a:lnTo>
                          <a:cubicBezTo>
                            <a:pt x="1105" y="18244"/>
                            <a:pt x="2542" y="15454"/>
                            <a:pt x="4333" y="12913"/>
                          </a:cubicBezTo>
                          <a:cubicBezTo>
                            <a:pt x="5499" y="11830"/>
                            <a:pt x="6728" y="10809"/>
                            <a:pt x="8060" y="9851"/>
                          </a:cubicBezTo>
                          <a:cubicBezTo>
                            <a:pt x="10226" y="8310"/>
                            <a:pt x="12455" y="7040"/>
                            <a:pt x="14745" y="5936"/>
                          </a:cubicBezTo>
                          <a:cubicBezTo>
                            <a:pt x="15037" y="6144"/>
                            <a:pt x="15329" y="6353"/>
                            <a:pt x="15599" y="6582"/>
                          </a:cubicBezTo>
                          <a:cubicBezTo>
                            <a:pt x="13017" y="7894"/>
                            <a:pt x="10684" y="9581"/>
                            <a:pt x="8602" y="11538"/>
                          </a:cubicBezTo>
                          <a:cubicBezTo>
                            <a:pt x="10726" y="9622"/>
                            <a:pt x="13121" y="7977"/>
                            <a:pt x="15724" y="6665"/>
                          </a:cubicBezTo>
                          <a:cubicBezTo>
                            <a:pt x="16599" y="7352"/>
                            <a:pt x="17432" y="8060"/>
                            <a:pt x="18223" y="8810"/>
                          </a:cubicBezTo>
                          <a:cubicBezTo>
                            <a:pt x="16786" y="9352"/>
                            <a:pt x="15370" y="10039"/>
                            <a:pt x="13954" y="10893"/>
                          </a:cubicBezTo>
                          <a:cubicBezTo>
                            <a:pt x="8185" y="14391"/>
                            <a:pt x="3895" y="19348"/>
                            <a:pt x="1146" y="25200"/>
                          </a:cubicBezTo>
                          <a:cubicBezTo>
                            <a:pt x="771" y="25221"/>
                            <a:pt x="396" y="25262"/>
                            <a:pt x="1" y="25325"/>
                          </a:cubicBezTo>
                          <a:lnTo>
                            <a:pt x="1" y="25429"/>
                          </a:lnTo>
                          <a:cubicBezTo>
                            <a:pt x="376" y="25387"/>
                            <a:pt x="730" y="25346"/>
                            <a:pt x="1105" y="25325"/>
                          </a:cubicBezTo>
                          <a:lnTo>
                            <a:pt x="1105" y="25325"/>
                          </a:lnTo>
                          <a:cubicBezTo>
                            <a:pt x="1063" y="25429"/>
                            <a:pt x="1000" y="25512"/>
                            <a:pt x="959" y="25596"/>
                          </a:cubicBezTo>
                          <a:cubicBezTo>
                            <a:pt x="667" y="25554"/>
                            <a:pt x="376" y="25492"/>
                            <a:pt x="63" y="25471"/>
                          </a:cubicBezTo>
                          <a:cubicBezTo>
                            <a:pt x="42" y="25450"/>
                            <a:pt x="22" y="25450"/>
                            <a:pt x="1" y="25450"/>
                          </a:cubicBezTo>
                          <a:lnTo>
                            <a:pt x="1" y="25492"/>
                          </a:lnTo>
                          <a:cubicBezTo>
                            <a:pt x="313" y="25533"/>
                            <a:pt x="626" y="25596"/>
                            <a:pt x="938" y="25658"/>
                          </a:cubicBezTo>
                          <a:cubicBezTo>
                            <a:pt x="875" y="25783"/>
                            <a:pt x="834" y="25908"/>
                            <a:pt x="771" y="26033"/>
                          </a:cubicBezTo>
                          <a:cubicBezTo>
                            <a:pt x="521" y="26116"/>
                            <a:pt x="251" y="26220"/>
                            <a:pt x="1" y="26325"/>
                          </a:cubicBezTo>
                          <a:lnTo>
                            <a:pt x="1" y="26429"/>
                          </a:lnTo>
                          <a:cubicBezTo>
                            <a:pt x="251" y="26325"/>
                            <a:pt x="480" y="26241"/>
                            <a:pt x="730" y="26158"/>
                          </a:cubicBezTo>
                          <a:lnTo>
                            <a:pt x="730" y="26158"/>
                          </a:lnTo>
                          <a:cubicBezTo>
                            <a:pt x="646" y="26345"/>
                            <a:pt x="563" y="26533"/>
                            <a:pt x="480" y="26720"/>
                          </a:cubicBezTo>
                          <a:cubicBezTo>
                            <a:pt x="334" y="26637"/>
                            <a:pt x="167" y="26554"/>
                            <a:pt x="1" y="26450"/>
                          </a:cubicBezTo>
                          <a:lnTo>
                            <a:pt x="1" y="26637"/>
                          </a:lnTo>
                          <a:cubicBezTo>
                            <a:pt x="147" y="26720"/>
                            <a:pt x="292" y="26804"/>
                            <a:pt x="417" y="26887"/>
                          </a:cubicBezTo>
                          <a:cubicBezTo>
                            <a:pt x="272" y="27241"/>
                            <a:pt x="147" y="27595"/>
                            <a:pt x="1" y="27949"/>
                          </a:cubicBezTo>
                          <a:lnTo>
                            <a:pt x="1" y="28386"/>
                          </a:lnTo>
                          <a:cubicBezTo>
                            <a:pt x="438" y="28074"/>
                            <a:pt x="896" y="27782"/>
                            <a:pt x="1354" y="27512"/>
                          </a:cubicBezTo>
                          <a:cubicBezTo>
                            <a:pt x="1479" y="27616"/>
                            <a:pt x="1604" y="27720"/>
                            <a:pt x="1709" y="27803"/>
                          </a:cubicBezTo>
                          <a:cubicBezTo>
                            <a:pt x="1167" y="28907"/>
                            <a:pt x="667" y="30011"/>
                            <a:pt x="230" y="31156"/>
                          </a:cubicBezTo>
                          <a:cubicBezTo>
                            <a:pt x="147" y="31260"/>
                            <a:pt x="84" y="31344"/>
                            <a:pt x="1" y="31427"/>
                          </a:cubicBezTo>
                          <a:lnTo>
                            <a:pt x="1" y="31573"/>
                          </a:lnTo>
                          <a:cubicBezTo>
                            <a:pt x="42" y="31510"/>
                            <a:pt x="84" y="31448"/>
                            <a:pt x="126" y="31406"/>
                          </a:cubicBezTo>
                          <a:lnTo>
                            <a:pt x="126" y="31406"/>
                          </a:lnTo>
                          <a:cubicBezTo>
                            <a:pt x="84" y="31510"/>
                            <a:pt x="42" y="31635"/>
                            <a:pt x="1" y="31760"/>
                          </a:cubicBezTo>
                          <a:lnTo>
                            <a:pt x="1" y="31948"/>
                          </a:lnTo>
                          <a:cubicBezTo>
                            <a:pt x="105" y="31698"/>
                            <a:pt x="188" y="31469"/>
                            <a:pt x="272" y="31219"/>
                          </a:cubicBezTo>
                          <a:cubicBezTo>
                            <a:pt x="438" y="31031"/>
                            <a:pt x="605" y="30844"/>
                            <a:pt x="771" y="30677"/>
                          </a:cubicBezTo>
                          <a:cubicBezTo>
                            <a:pt x="1375" y="30011"/>
                            <a:pt x="2063" y="29386"/>
                            <a:pt x="2791" y="28845"/>
                          </a:cubicBezTo>
                          <a:cubicBezTo>
                            <a:pt x="2854" y="28907"/>
                            <a:pt x="2916" y="28969"/>
                            <a:pt x="2979" y="29032"/>
                          </a:cubicBezTo>
                          <a:cubicBezTo>
                            <a:pt x="1792" y="30927"/>
                            <a:pt x="792" y="32947"/>
                            <a:pt x="1" y="35092"/>
                          </a:cubicBezTo>
                          <a:lnTo>
                            <a:pt x="1" y="35509"/>
                          </a:lnTo>
                          <a:cubicBezTo>
                            <a:pt x="855" y="33301"/>
                            <a:pt x="1875" y="31177"/>
                            <a:pt x="3104" y="29178"/>
                          </a:cubicBezTo>
                          <a:cubicBezTo>
                            <a:pt x="3125" y="29219"/>
                            <a:pt x="3166" y="29240"/>
                            <a:pt x="3187" y="29282"/>
                          </a:cubicBezTo>
                          <a:cubicBezTo>
                            <a:pt x="3583" y="29740"/>
                            <a:pt x="3895" y="30261"/>
                            <a:pt x="4124" y="30802"/>
                          </a:cubicBezTo>
                          <a:cubicBezTo>
                            <a:pt x="3979" y="31010"/>
                            <a:pt x="3833" y="31240"/>
                            <a:pt x="3708" y="31448"/>
                          </a:cubicBezTo>
                          <a:cubicBezTo>
                            <a:pt x="2979" y="32281"/>
                            <a:pt x="2333" y="33197"/>
                            <a:pt x="1813" y="34134"/>
                          </a:cubicBezTo>
                          <a:cubicBezTo>
                            <a:pt x="1313" y="34988"/>
                            <a:pt x="875" y="35863"/>
                            <a:pt x="480" y="36738"/>
                          </a:cubicBezTo>
                          <a:cubicBezTo>
                            <a:pt x="1146" y="35301"/>
                            <a:pt x="1979" y="33926"/>
                            <a:pt x="2937" y="32656"/>
                          </a:cubicBezTo>
                          <a:lnTo>
                            <a:pt x="2937" y="32656"/>
                          </a:lnTo>
                          <a:cubicBezTo>
                            <a:pt x="1771" y="34551"/>
                            <a:pt x="792" y="36592"/>
                            <a:pt x="1" y="38716"/>
                          </a:cubicBezTo>
                          <a:lnTo>
                            <a:pt x="1" y="39008"/>
                          </a:lnTo>
                          <a:cubicBezTo>
                            <a:pt x="1021" y="36342"/>
                            <a:pt x="2312" y="33780"/>
                            <a:pt x="3895" y="31448"/>
                          </a:cubicBezTo>
                          <a:cubicBezTo>
                            <a:pt x="3999" y="31302"/>
                            <a:pt x="4124" y="31177"/>
                            <a:pt x="4228" y="31052"/>
                          </a:cubicBezTo>
                          <a:cubicBezTo>
                            <a:pt x="4582" y="31927"/>
                            <a:pt x="4728" y="32885"/>
                            <a:pt x="4645" y="33801"/>
                          </a:cubicBezTo>
                          <a:cubicBezTo>
                            <a:pt x="3729" y="35051"/>
                            <a:pt x="2896" y="36363"/>
                            <a:pt x="2146" y="37737"/>
                          </a:cubicBezTo>
                          <a:cubicBezTo>
                            <a:pt x="1375" y="38445"/>
                            <a:pt x="646" y="39237"/>
                            <a:pt x="209" y="40153"/>
                          </a:cubicBezTo>
                          <a:cubicBezTo>
                            <a:pt x="605" y="39487"/>
                            <a:pt x="1167" y="38966"/>
                            <a:pt x="1771" y="38466"/>
                          </a:cubicBezTo>
                          <a:lnTo>
                            <a:pt x="1771" y="38466"/>
                          </a:lnTo>
                          <a:cubicBezTo>
                            <a:pt x="1105" y="39778"/>
                            <a:pt x="521" y="41132"/>
                            <a:pt x="1" y="42527"/>
                          </a:cubicBezTo>
                          <a:lnTo>
                            <a:pt x="1" y="42715"/>
                          </a:lnTo>
                          <a:cubicBezTo>
                            <a:pt x="563" y="41194"/>
                            <a:pt x="1209" y="39716"/>
                            <a:pt x="1958" y="38299"/>
                          </a:cubicBezTo>
                          <a:cubicBezTo>
                            <a:pt x="3041" y="37446"/>
                            <a:pt x="4166" y="36613"/>
                            <a:pt x="4582" y="35176"/>
                          </a:cubicBezTo>
                          <a:cubicBezTo>
                            <a:pt x="4749" y="34655"/>
                            <a:pt x="4853" y="34134"/>
                            <a:pt x="4895" y="33634"/>
                          </a:cubicBezTo>
                          <a:cubicBezTo>
                            <a:pt x="5686" y="32572"/>
                            <a:pt x="6519" y="31573"/>
                            <a:pt x="7415" y="30615"/>
                          </a:cubicBezTo>
                          <a:cubicBezTo>
                            <a:pt x="7456" y="30677"/>
                            <a:pt x="7498" y="30761"/>
                            <a:pt x="7519" y="30844"/>
                          </a:cubicBezTo>
                          <a:cubicBezTo>
                            <a:pt x="6665" y="31843"/>
                            <a:pt x="5894" y="32947"/>
                            <a:pt x="5270" y="34134"/>
                          </a:cubicBezTo>
                          <a:cubicBezTo>
                            <a:pt x="4957" y="34842"/>
                            <a:pt x="4645" y="35550"/>
                            <a:pt x="4333" y="36259"/>
                          </a:cubicBezTo>
                          <a:cubicBezTo>
                            <a:pt x="5166" y="34405"/>
                            <a:pt x="6249" y="32697"/>
                            <a:pt x="7623" y="31135"/>
                          </a:cubicBezTo>
                          <a:cubicBezTo>
                            <a:pt x="7644" y="31219"/>
                            <a:pt x="7686" y="31281"/>
                            <a:pt x="7706" y="31364"/>
                          </a:cubicBezTo>
                          <a:cubicBezTo>
                            <a:pt x="7894" y="32093"/>
                            <a:pt x="8060" y="32822"/>
                            <a:pt x="8144" y="33489"/>
                          </a:cubicBezTo>
                          <a:cubicBezTo>
                            <a:pt x="6269" y="35259"/>
                            <a:pt x="4624" y="37258"/>
                            <a:pt x="3208" y="39424"/>
                          </a:cubicBezTo>
                          <a:cubicBezTo>
                            <a:pt x="3312" y="39028"/>
                            <a:pt x="3437" y="38654"/>
                            <a:pt x="3562" y="38279"/>
                          </a:cubicBezTo>
                          <a:lnTo>
                            <a:pt x="3562" y="38279"/>
                          </a:lnTo>
                          <a:cubicBezTo>
                            <a:pt x="3416" y="38695"/>
                            <a:pt x="3270" y="39112"/>
                            <a:pt x="3125" y="39549"/>
                          </a:cubicBezTo>
                          <a:cubicBezTo>
                            <a:pt x="2042" y="41236"/>
                            <a:pt x="1125" y="43048"/>
                            <a:pt x="355" y="44943"/>
                          </a:cubicBezTo>
                          <a:cubicBezTo>
                            <a:pt x="209" y="44651"/>
                            <a:pt x="105" y="44339"/>
                            <a:pt x="1" y="44047"/>
                          </a:cubicBezTo>
                          <a:lnTo>
                            <a:pt x="1" y="44089"/>
                          </a:lnTo>
                          <a:cubicBezTo>
                            <a:pt x="105" y="44401"/>
                            <a:pt x="209" y="44693"/>
                            <a:pt x="334" y="44964"/>
                          </a:cubicBezTo>
                          <a:cubicBezTo>
                            <a:pt x="230" y="45255"/>
                            <a:pt x="105" y="45547"/>
                            <a:pt x="1" y="45838"/>
                          </a:cubicBezTo>
                          <a:lnTo>
                            <a:pt x="1" y="46276"/>
                          </a:lnTo>
                          <a:cubicBezTo>
                            <a:pt x="147" y="45922"/>
                            <a:pt x="292" y="45547"/>
                            <a:pt x="438" y="45193"/>
                          </a:cubicBezTo>
                          <a:cubicBezTo>
                            <a:pt x="667" y="45651"/>
                            <a:pt x="959" y="46068"/>
                            <a:pt x="1271" y="46463"/>
                          </a:cubicBezTo>
                          <a:cubicBezTo>
                            <a:pt x="938" y="47192"/>
                            <a:pt x="605" y="47921"/>
                            <a:pt x="313" y="48650"/>
                          </a:cubicBezTo>
                          <a:cubicBezTo>
                            <a:pt x="209" y="48338"/>
                            <a:pt x="105" y="48004"/>
                            <a:pt x="1" y="47671"/>
                          </a:cubicBezTo>
                          <a:lnTo>
                            <a:pt x="1" y="49212"/>
                          </a:lnTo>
                          <a:cubicBezTo>
                            <a:pt x="22" y="49275"/>
                            <a:pt x="42" y="49316"/>
                            <a:pt x="42" y="49358"/>
                          </a:cubicBezTo>
                          <a:cubicBezTo>
                            <a:pt x="42" y="49400"/>
                            <a:pt x="22" y="49441"/>
                            <a:pt x="1" y="49483"/>
                          </a:cubicBezTo>
                          <a:lnTo>
                            <a:pt x="1" y="49754"/>
                          </a:lnTo>
                          <a:cubicBezTo>
                            <a:pt x="42" y="49670"/>
                            <a:pt x="63" y="49587"/>
                            <a:pt x="105" y="49504"/>
                          </a:cubicBezTo>
                          <a:cubicBezTo>
                            <a:pt x="313" y="50108"/>
                            <a:pt x="542" y="50733"/>
                            <a:pt x="771" y="51336"/>
                          </a:cubicBezTo>
                          <a:cubicBezTo>
                            <a:pt x="501" y="51982"/>
                            <a:pt x="251" y="52628"/>
                            <a:pt x="1" y="53294"/>
                          </a:cubicBezTo>
                          <a:lnTo>
                            <a:pt x="1" y="53461"/>
                          </a:lnTo>
                          <a:cubicBezTo>
                            <a:pt x="251" y="52794"/>
                            <a:pt x="521" y="52107"/>
                            <a:pt x="813" y="51441"/>
                          </a:cubicBezTo>
                          <a:cubicBezTo>
                            <a:pt x="1042" y="52024"/>
                            <a:pt x="1271" y="52586"/>
                            <a:pt x="1500" y="53148"/>
                          </a:cubicBezTo>
                          <a:cubicBezTo>
                            <a:pt x="1105" y="53940"/>
                            <a:pt x="751" y="54731"/>
                            <a:pt x="417" y="55543"/>
                          </a:cubicBezTo>
                          <a:cubicBezTo>
                            <a:pt x="272" y="55189"/>
                            <a:pt x="147" y="54814"/>
                            <a:pt x="1" y="54440"/>
                          </a:cubicBezTo>
                          <a:lnTo>
                            <a:pt x="1" y="55148"/>
                          </a:lnTo>
                          <a:cubicBezTo>
                            <a:pt x="105" y="55398"/>
                            <a:pt x="188" y="55647"/>
                            <a:pt x="272" y="55877"/>
                          </a:cubicBezTo>
                          <a:cubicBezTo>
                            <a:pt x="188" y="56126"/>
                            <a:pt x="105" y="56376"/>
                            <a:pt x="1" y="56626"/>
                          </a:cubicBezTo>
                          <a:lnTo>
                            <a:pt x="1" y="57043"/>
                          </a:lnTo>
                          <a:cubicBezTo>
                            <a:pt x="126" y="56730"/>
                            <a:pt x="251" y="56418"/>
                            <a:pt x="376" y="56106"/>
                          </a:cubicBezTo>
                          <a:cubicBezTo>
                            <a:pt x="584" y="56647"/>
                            <a:pt x="813" y="57168"/>
                            <a:pt x="1063" y="57688"/>
                          </a:cubicBezTo>
                          <a:cubicBezTo>
                            <a:pt x="667" y="58521"/>
                            <a:pt x="334" y="59375"/>
                            <a:pt x="1" y="60229"/>
                          </a:cubicBezTo>
                          <a:lnTo>
                            <a:pt x="1" y="60500"/>
                          </a:lnTo>
                          <a:cubicBezTo>
                            <a:pt x="355" y="59604"/>
                            <a:pt x="730" y="58730"/>
                            <a:pt x="1125" y="57855"/>
                          </a:cubicBezTo>
                          <a:cubicBezTo>
                            <a:pt x="1396" y="58417"/>
                            <a:pt x="1688" y="58980"/>
                            <a:pt x="2000" y="59542"/>
                          </a:cubicBezTo>
                          <a:cubicBezTo>
                            <a:pt x="1459" y="60562"/>
                            <a:pt x="959" y="61624"/>
                            <a:pt x="521" y="62687"/>
                          </a:cubicBezTo>
                          <a:cubicBezTo>
                            <a:pt x="355" y="63145"/>
                            <a:pt x="167" y="63582"/>
                            <a:pt x="1" y="64040"/>
                          </a:cubicBezTo>
                          <a:lnTo>
                            <a:pt x="1" y="64228"/>
                          </a:lnTo>
                          <a:cubicBezTo>
                            <a:pt x="188" y="63728"/>
                            <a:pt x="376" y="63249"/>
                            <a:pt x="584" y="62770"/>
                          </a:cubicBezTo>
                          <a:cubicBezTo>
                            <a:pt x="1021" y="61708"/>
                            <a:pt x="1521" y="60666"/>
                            <a:pt x="2063" y="59646"/>
                          </a:cubicBezTo>
                          <a:cubicBezTo>
                            <a:pt x="2083" y="59708"/>
                            <a:pt x="2125" y="59771"/>
                            <a:pt x="2146" y="59833"/>
                          </a:cubicBezTo>
                          <a:cubicBezTo>
                            <a:pt x="2437" y="60312"/>
                            <a:pt x="2729" y="60771"/>
                            <a:pt x="3021" y="61229"/>
                          </a:cubicBezTo>
                          <a:cubicBezTo>
                            <a:pt x="2479" y="62103"/>
                            <a:pt x="1958" y="62999"/>
                            <a:pt x="1500" y="63936"/>
                          </a:cubicBezTo>
                          <a:cubicBezTo>
                            <a:pt x="1063" y="64769"/>
                            <a:pt x="688" y="65623"/>
                            <a:pt x="334" y="66477"/>
                          </a:cubicBezTo>
                          <a:cubicBezTo>
                            <a:pt x="230" y="66373"/>
                            <a:pt x="126" y="66248"/>
                            <a:pt x="1" y="66144"/>
                          </a:cubicBezTo>
                          <a:lnTo>
                            <a:pt x="1" y="66227"/>
                          </a:lnTo>
                          <a:cubicBezTo>
                            <a:pt x="105" y="66331"/>
                            <a:pt x="209" y="66435"/>
                            <a:pt x="313" y="66539"/>
                          </a:cubicBezTo>
                          <a:cubicBezTo>
                            <a:pt x="209" y="66831"/>
                            <a:pt x="105" y="67102"/>
                            <a:pt x="1" y="67372"/>
                          </a:cubicBezTo>
                          <a:lnTo>
                            <a:pt x="1" y="67789"/>
                          </a:lnTo>
                          <a:cubicBezTo>
                            <a:pt x="147" y="67414"/>
                            <a:pt x="292" y="67039"/>
                            <a:pt x="459" y="66685"/>
                          </a:cubicBezTo>
                          <a:cubicBezTo>
                            <a:pt x="2916" y="69143"/>
                            <a:pt x="5790" y="71204"/>
                            <a:pt x="8977" y="72766"/>
                          </a:cubicBezTo>
                          <a:lnTo>
                            <a:pt x="9331" y="72766"/>
                          </a:lnTo>
                          <a:cubicBezTo>
                            <a:pt x="6040" y="71163"/>
                            <a:pt x="3041" y="69122"/>
                            <a:pt x="480" y="66623"/>
                          </a:cubicBezTo>
                          <a:cubicBezTo>
                            <a:pt x="834" y="65769"/>
                            <a:pt x="1209" y="64936"/>
                            <a:pt x="1625" y="64103"/>
                          </a:cubicBezTo>
                          <a:cubicBezTo>
                            <a:pt x="2104" y="63186"/>
                            <a:pt x="2604" y="62270"/>
                            <a:pt x="3125" y="61395"/>
                          </a:cubicBezTo>
                          <a:cubicBezTo>
                            <a:pt x="5707" y="65269"/>
                            <a:pt x="8977" y="68393"/>
                            <a:pt x="12725" y="70767"/>
                          </a:cubicBezTo>
                          <a:cubicBezTo>
                            <a:pt x="13371" y="71454"/>
                            <a:pt x="14037" y="72121"/>
                            <a:pt x="14725" y="72766"/>
                          </a:cubicBezTo>
                          <a:lnTo>
                            <a:pt x="14766" y="72766"/>
                          </a:lnTo>
                          <a:cubicBezTo>
                            <a:pt x="14079" y="72121"/>
                            <a:pt x="13392" y="71475"/>
                            <a:pt x="12746" y="70788"/>
                          </a:cubicBezTo>
                          <a:lnTo>
                            <a:pt x="12746" y="70788"/>
                          </a:lnTo>
                          <a:cubicBezTo>
                            <a:pt x="13912" y="71517"/>
                            <a:pt x="15120" y="72183"/>
                            <a:pt x="16349" y="72766"/>
                          </a:cubicBezTo>
                          <a:lnTo>
                            <a:pt x="16620" y="72766"/>
                          </a:lnTo>
                          <a:cubicBezTo>
                            <a:pt x="15079" y="72037"/>
                            <a:pt x="13621" y="71184"/>
                            <a:pt x="12246" y="70246"/>
                          </a:cubicBezTo>
                          <a:cubicBezTo>
                            <a:pt x="9206" y="66914"/>
                            <a:pt x="6707" y="63166"/>
                            <a:pt x="4645" y="59125"/>
                          </a:cubicBezTo>
                          <a:cubicBezTo>
                            <a:pt x="4812" y="58896"/>
                            <a:pt x="4999" y="58667"/>
                            <a:pt x="5186" y="58417"/>
                          </a:cubicBezTo>
                          <a:cubicBezTo>
                            <a:pt x="6040" y="60104"/>
                            <a:pt x="7040" y="61687"/>
                            <a:pt x="8165" y="63166"/>
                          </a:cubicBezTo>
                          <a:cubicBezTo>
                            <a:pt x="7040" y="61666"/>
                            <a:pt x="6061" y="60063"/>
                            <a:pt x="5207" y="58376"/>
                          </a:cubicBezTo>
                          <a:cubicBezTo>
                            <a:pt x="5915" y="57459"/>
                            <a:pt x="6644" y="56585"/>
                            <a:pt x="7436" y="55752"/>
                          </a:cubicBezTo>
                          <a:cubicBezTo>
                            <a:pt x="10497" y="63436"/>
                            <a:pt x="16287" y="69247"/>
                            <a:pt x="23576" y="72766"/>
                          </a:cubicBezTo>
                          <a:lnTo>
                            <a:pt x="23680" y="72766"/>
                          </a:lnTo>
                          <a:cubicBezTo>
                            <a:pt x="16432" y="69268"/>
                            <a:pt x="10393" y="63478"/>
                            <a:pt x="7498" y="55689"/>
                          </a:cubicBezTo>
                          <a:cubicBezTo>
                            <a:pt x="7852" y="55314"/>
                            <a:pt x="8227" y="54940"/>
                            <a:pt x="8601" y="54586"/>
                          </a:cubicBezTo>
                          <a:lnTo>
                            <a:pt x="8601" y="54586"/>
                          </a:lnTo>
                          <a:cubicBezTo>
                            <a:pt x="8227" y="54940"/>
                            <a:pt x="7852" y="55294"/>
                            <a:pt x="7477" y="55647"/>
                          </a:cubicBezTo>
                          <a:cubicBezTo>
                            <a:pt x="7311" y="55189"/>
                            <a:pt x="7165" y="54731"/>
                            <a:pt x="7019" y="54273"/>
                          </a:cubicBezTo>
                          <a:cubicBezTo>
                            <a:pt x="6873" y="53836"/>
                            <a:pt x="6769" y="53419"/>
                            <a:pt x="6665" y="52982"/>
                          </a:cubicBezTo>
                          <a:cubicBezTo>
                            <a:pt x="7415" y="52107"/>
                            <a:pt x="8227" y="51253"/>
                            <a:pt x="9102" y="50462"/>
                          </a:cubicBezTo>
                          <a:cubicBezTo>
                            <a:pt x="9164" y="50379"/>
                            <a:pt x="9268" y="50316"/>
                            <a:pt x="9331" y="50254"/>
                          </a:cubicBezTo>
                          <a:lnTo>
                            <a:pt x="9518" y="50254"/>
                          </a:lnTo>
                          <a:cubicBezTo>
                            <a:pt x="9664" y="51253"/>
                            <a:pt x="9893" y="52232"/>
                            <a:pt x="10164" y="53211"/>
                          </a:cubicBezTo>
                          <a:cubicBezTo>
                            <a:pt x="9622" y="53648"/>
                            <a:pt x="9102" y="54106"/>
                            <a:pt x="8602" y="54585"/>
                          </a:cubicBezTo>
                          <a:cubicBezTo>
                            <a:pt x="9122" y="54127"/>
                            <a:pt x="9643" y="53690"/>
                            <a:pt x="10164" y="53252"/>
                          </a:cubicBezTo>
                          <a:cubicBezTo>
                            <a:pt x="10789" y="55522"/>
                            <a:pt x="11726" y="57709"/>
                            <a:pt x="12913" y="59833"/>
                          </a:cubicBezTo>
                          <a:cubicBezTo>
                            <a:pt x="15662" y="64540"/>
                            <a:pt x="19410" y="68247"/>
                            <a:pt x="23784" y="70954"/>
                          </a:cubicBezTo>
                          <a:cubicBezTo>
                            <a:pt x="23721" y="71558"/>
                            <a:pt x="23701" y="72162"/>
                            <a:pt x="23742" y="72766"/>
                          </a:cubicBezTo>
                          <a:lnTo>
                            <a:pt x="23763" y="72766"/>
                          </a:lnTo>
                          <a:cubicBezTo>
                            <a:pt x="23742" y="72162"/>
                            <a:pt x="23742" y="71558"/>
                            <a:pt x="23805" y="70975"/>
                          </a:cubicBezTo>
                          <a:cubicBezTo>
                            <a:pt x="23909" y="71038"/>
                            <a:pt x="24034" y="71100"/>
                            <a:pt x="24138" y="71163"/>
                          </a:cubicBezTo>
                          <a:cubicBezTo>
                            <a:pt x="24305" y="71267"/>
                            <a:pt x="24471" y="71371"/>
                            <a:pt x="24638" y="71475"/>
                          </a:cubicBezTo>
                          <a:cubicBezTo>
                            <a:pt x="24534" y="71704"/>
                            <a:pt x="24450" y="71933"/>
                            <a:pt x="24367" y="72162"/>
                          </a:cubicBezTo>
                          <a:cubicBezTo>
                            <a:pt x="24305" y="71871"/>
                            <a:pt x="24221" y="71558"/>
                            <a:pt x="24159" y="71246"/>
                          </a:cubicBezTo>
                          <a:lnTo>
                            <a:pt x="24159" y="71246"/>
                          </a:lnTo>
                          <a:cubicBezTo>
                            <a:pt x="24200" y="71579"/>
                            <a:pt x="24263" y="71912"/>
                            <a:pt x="24346" y="72246"/>
                          </a:cubicBezTo>
                          <a:cubicBezTo>
                            <a:pt x="24284" y="72412"/>
                            <a:pt x="24242" y="72600"/>
                            <a:pt x="24200" y="72766"/>
                          </a:cubicBezTo>
                          <a:lnTo>
                            <a:pt x="24305" y="72766"/>
                          </a:lnTo>
                          <a:cubicBezTo>
                            <a:pt x="24325" y="72662"/>
                            <a:pt x="24367" y="72558"/>
                            <a:pt x="24388" y="72454"/>
                          </a:cubicBezTo>
                          <a:cubicBezTo>
                            <a:pt x="24409" y="72558"/>
                            <a:pt x="24450" y="72662"/>
                            <a:pt x="24471" y="72766"/>
                          </a:cubicBezTo>
                          <a:lnTo>
                            <a:pt x="24554" y="72766"/>
                          </a:lnTo>
                          <a:cubicBezTo>
                            <a:pt x="24513" y="72621"/>
                            <a:pt x="24471" y="72475"/>
                            <a:pt x="24429" y="72329"/>
                          </a:cubicBezTo>
                          <a:cubicBezTo>
                            <a:pt x="24513" y="72058"/>
                            <a:pt x="24617" y="71788"/>
                            <a:pt x="24721" y="71517"/>
                          </a:cubicBezTo>
                          <a:cubicBezTo>
                            <a:pt x="24908" y="71621"/>
                            <a:pt x="25096" y="71725"/>
                            <a:pt x="25283" y="71829"/>
                          </a:cubicBezTo>
                          <a:cubicBezTo>
                            <a:pt x="25429" y="72142"/>
                            <a:pt x="25575" y="72454"/>
                            <a:pt x="25741" y="72745"/>
                          </a:cubicBezTo>
                          <a:cubicBezTo>
                            <a:pt x="25741" y="72745"/>
                            <a:pt x="25741" y="72766"/>
                            <a:pt x="25721" y="72766"/>
                          </a:cubicBezTo>
                          <a:lnTo>
                            <a:pt x="26096" y="72766"/>
                          </a:lnTo>
                          <a:cubicBezTo>
                            <a:pt x="26096" y="72766"/>
                            <a:pt x="26096" y="72745"/>
                            <a:pt x="26075" y="72745"/>
                          </a:cubicBezTo>
                          <a:cubicBezTo>
                            <a:pt x="26179" y="72641"/>
                            <a:pt x="26262" y="72516"/>
                            <a:pt x="26366" y="72412"/>
                          </a:cubicBezTo>
                          <a:cubicBezTo>
                            <a:pt x="26595" y="72537"/>
                            <a:pt x="26845" y="72641"/>
                            <a:pt x="27095" y="72766"/>
                          </a:cubicBezTo>
                          <a:lnTo>
                            <a:pt x="27366" y="72766"/>
                          </a:lnTo>
                          <a:cubicBezTo>
                            <a:pt x="27054" y="72621"/>
                            <a:pt x="26741" y="72475"/>
                            <a:pt x="26450" y="72308"/>
                          </a:cubicBezTo>
                          <a:cubicBezTo>
                            <a:pt x="26741" y="71975"/>
                            <a:pt x="27054" y="71663"/>
                            <a:pt x="27408" y="71371"/>
                          </a:cubicBezTo>
                          <a:cubicBezTo>
                            <a:pt x="27803" y="71871"/>
                            <a:pt x="28199" y="72329"/>
                            <a:pt x="28636" y="72766"/>
                          </a:cubicBezTo>
                          <a:lnTo>
                            <a:pt x="28907" y="72766"/>
                          </a:lnTo>
                          <a:cubicBezTo>
                            <a:pt x="28428" y="72287"/>
                            <a:pt x="27970" y="71788"/>
                            <a:pt x="27533" y="71267"/>
                          </a:cubicBezTo>
                          <a:cubicBezTo>
                            <a:pt x="27553" y="71246"/>
                            <a:pt x="27595" y="71204"/>
                            <a:pt x="27637" y="71184"/>
                          </a:cubicBezTo>
                          <a:cubicBezTo>
                            <a:pt x="28553" y="71746"/>
                            <a:pt x="29532" y="72287"/>
                            <a:pt x="30511" y="72766"/>
                          </a:cubicBezTo>
                          <a:lnTo>
                            <a:pt x="30865" y="72766"/>
                          </a:lnTo>
                          <a:cubicBezTo>
                            <a:pt x="29803" y="72246"/>
                            <a:pt x="28761" y="71704"/>
                            <a:pt x="27762" y="71079"/>
                          </a:cubicBezTo>
                          <a:cubicBezTo>
                            <a:pt x="28324" y="70663"/>
                            <a:pt x="28949" y="70309"/>
                            <a:pt x="29615" y="70017"/>
                          </a:cubicBezTo>
                          <a:cubicBezTo>
                            <a:pt x="29782" y="70142"/>
                            <a:pt x="29969" y="70267"/>
                            <a:pt x="30136" y="70392"/>
                          </a:cubicBezTo>
                          <a:cubicBezTo>
                            <a:pt x="30252" y="70479"/>
                            <a:pt x="30368" y="70566"/>
                            <a:pt x="30484" y="70660"/>
                          </a:cubicBezTo>
                          <a:lnTo>
                            <a:pt x="30484" y="70660"/>
                          </a:lnTo>
                          <a:cubicBezTo>
                            <a:pt x="30401" y="70590"/>
                            <a:pt x="30317" y="70519"/>
                            <a:pt x="30240" y="70455"/>
                          </a:cubicBezTo>
                          <a:lnTo>
                            <a:pt x="30240" y="70455"/>
                          </a:lnTo>
                          <a:cubicBezTo>
                            <a:pt x="31531" y="71309"/>
                            <a:pt x="32906" y="72079"/>
                            <a:pt x="34322" y="72766"/>
                          </a:cubicBezTo>
                          <a:lnTo>
                            <a:pt x="34447" y="72766"/>
                          </a:lnTo>
                          <a:cubicBezTo>
                            <a:pt x="32864" y="72017"/>
                            <a:pt x="31344" y="71142"/>
                            <a:pt x="29907" y="70163"/>
                          </a:cubicBezTo>
                          <a:cubicBezTo>
                            <a:pt x="29844" y="70101"/>
                            <a:pt x="29782" y="70038"/>
                            <a:pt x="29698" y="69976"/>
                          </a:cubicBezTo>
                          <a:cubicBezTo>
                            <a:pt x="29782" y="69955"/>
                            <a:pt x="29844" y="69913"/>
                            <a:pt x="29927" y="69892"/>
                          </a:cubicBezTo>
                          <a:cubicBezTo>
                            <a:pt x="30572" y="69608"/>
                            <a:pt x="31184" y="69485"/>
                            <a:pt x="31772" y="69485"/>
                          </a:cubicBezTo>
                          <a:cubicBezTo>
                            <a:pt x="32000" y="69485"/>
                            <a:pt x="32226" y="69503"/>
                            <a:pt x="32447" y="69538"/>
                          </a:cubicBezTo>
                          <a:cubicBezTo>
                            <a:pt x="33801" y="70538"/>
                            <a:pt x="35238" y="71413"/>
                            <a:pt x="36738" y="72204"/>
                          </a:cubicBezTo>
                          <a:cubicBezTo>
                            <a:pt x="36925" y="72391"/>
                            <a:pt x="37112" y="72579"/>
                            <a:pt x="37300" y="72766"/>
                          </a:cubicBezTo>
                          <a:lnTo>
                            <a:pt x="37383" y="72766"/>
                          </a:lnTo>
                          <a:cubicBezTo>
                            <a:pt x="37258" y="72641"/>
                            <a:pt x="37133" y="72496"/>
                            <a:pt x="37029" y="72350"/>
                          </a:cubicBezTo>
                          <a:lnTo>
                            <a:pt x="37029" y="72350"/>
                          </a:lnTo>
                          <a:cubicBezTo>
                            <a:pt x="37300" y="72496"/>
                            <a:pt x="37591" y="72641"/>
                            <a:pt x="37862" y="72766"/>
                          </a:cubicBezTo>
                          <a:lnTo>
                            <a:pt x="38133" y="72766"/>
                          </a:lnTo>
                          <a:cubicBezTo>
                            <a:pt x="37696" y="72558"/>
                            <a:pt x="37237" y="72329"/>
                            <a:pt x="36821" y="72100"/>
                          </a:cubicBezTo>
                          <a:cubicBezTo>
                            <a:pt x="35967" y="71038"/>
                            <a:pt x="35134" y="69955"/>
                            <a:pt x="33739" y="69538"/>
                          </a:cubicBezTo>
                          <a:cubicBezTo>
                            <a:pt x="33280" y="69393"/>
                            <a:pt x="32801" y="69288"/>
                            <a:pt x="32343" y="69247"/>
                          </a:cubicBezTo>
                          <a:cubicBezTo>
                            <a:pt x="31240" y="68393"/>
                            <a:pt x="30198" y="67477"/>
                            <a:pt x="29199" y="66519"/>
                          </a:cubicBezTo>
                          <a:cubicBezTo>
                            <a:pt x="29261" y="66477"/>
                            <a:pt x="29303" y="66456"/>
                            <a:pt x="29365" y="66435"/>
                          </a:cubicBezTo>
                          <a:cubicBezTo>
                            <a:pt x="30365" y="67331"/>
                            <a:pt x="31489" y="68143"/>
                            <a:pt x="32697" y="68851"/>
                          </a:cubicBezTo>
                          <a:cubicBezTo>
                            <a:pt x="34488" y="69851"/>
                            <a:pt x="36342" y="70580"/>
                            <a:pt x="38237" y="71079"/>
                          </a:cubicBezTo>
                          <a:cubicBezTo>
                            <a:pt x="39216" y="71683"/>
                            <a:pt x="40215" y="72246"/>
                            <a:pt x="41278" y="72766"/>
                          </a:cubicBezTo>
                          <a:lnTo>
                            <a:pt x="41611" y="72766"/>
                          </a:lnTo>
                          <a:cubicBezTo>
                            <a:pt x="40632" y="72287"/>
                            <a:pt x="39653" y="71767"/>
                            <a:pt x="38716" y="71204"/>
                          </a:cubicBezTo>
                          <a:lnTo>
                            <a:pt x="38716" y="71204"/>
                          </a:lnTo>
                          <a:cubicBezTo>
                            <a:pt x="40215" y="71558"/>
                            <a:pt x="41757" y="71767"/>
                            <a:pt x="43298" y="71829"/>
                          </a:cubicBezTo>
                          <a:cubicBezTo>
                            <a:pt x="43797" y="72121"/>
                            <a:pt x="44318" y="72391"/>
                            <a:pt x="44860" y="72662"/>
                          </a:cubicBezTo>
                          <a:lnTo>
                            <a:pt x="44839" y="72662"/>
                          </a:lnTo>
                          <a:cubicBezTo>
                            <a:pt x="44797" y="72704"/>
                            <a:pt x="44735" y="72745"/>
                            <a:pt x="44672" y="72766"/>
                          </a:cubicBezTo>
                          <a:lnTo>
                            <a:pt x="45172" y="72766"/>
                          </a:lnTo>
                          <a:cubicBezTo>
                            <a:pt x="45547" y="72454"/>
                            <a:pt x="45901" y="72142"/>
                            <a:pt x="46213" y="71808"/>
                          </a:cubicBezTo>
                          <a:cubicBezTo>
                            <a:pt x="46359" y="71808"/>
                            <a:pt x="46526" y="71788"/>
                            <a:pt x="46671" y="71767"/>
                          </a:cubicBezTo>
                          <a:cubicBezTo>
                            <a:pt x="47317" y="72121"/>
                            <a:pt x="47963" y="72454"/>
                            <a:pt x="48629" y="72766"/>
                          </a:cubicBezTo>
                          <a:lnTo>
                            <a:pt x="48879" y="72766"/>
                          </a:lnTo>
                          <a:cubicBezTo>
                            <a:pt x="48233" y="72454"/>
                            <a:pt x="47567" y="72100"/>
                            <a:pt x="46942" y="71746"/>
                          </a:cubicBezTo>
                          <a:cubicBezTo>
                            <a:pt x="47359" y="71704"/>
                            <a:pt x="47775" y="71663"/>
                            <a:pt x="48192" y="71600"/>
                          </a:cubicBezTo>
                          <a:lnTo>
                            <a:pt x="48192" y="71600"/>
                          </a:lnTo>
                          <a:cubicBezTo>
                            <a:pt x="47754" y="71642"/>
                            <a:pt x="47338" y="71683"/>
                            <a:pt x="46901" y="71725"/>
                          </a:cubicBezTo>
                          <a:cubicBezTo>
                            <a:pt x="46755" y="71642"/>
                            <a:pt x="46630" y="71579"/>
                            <a:pt x="46484" y="71496"/>
                          </a:cubicBezTo>
                          <a:cubicBezTo>
                            <a:pt x="46880" y="71038"/>
                            <a:pt x="47192" y="70559"/>
                            <a:pt x="47463" y="70059"/>
                          </a:cubicBezTo>
                          <a:cubicBezTo>
                            <a:pt x="48129" y="70517"/>
                            <a:pt x="48796" y="70975"/>
                            <a:pt x="49483" y="71392"/>
                          </a:cubicBezTo>
                          <a:cubicBezTo>
                            <a:pt x="49046" y="71475"/>
                            <a:pt x="48629" y="71538"/>
                            <a:pt x="48192" y="71600"/>
                          </a:cubicBezTo>
                          <a:cubicBezTo>
                            <a:pt x="48629" y="71538"/>
                            <a:pt x="49087" y="71475"/>
                            <a:pt x="49525" y="71413"/>
                          </a:cubicBezTo>
                          <a:cubicBezTo>
                            <a:pt x="50066" y="71746"/>
                            <a:pt x="50628" y="72058"/>
                            <a:pt x="51191" y="72350"/>
                          </a:cubicBezTo>
                          <a:cubicBezTo>
                            <a:pt x="50962" y="72454"/>
                            <a:pt x="50732" y="72537"/>
                            <a:pt x="50483" y="72641"/>
                          </a:cubicBezTo>
                          <a:cubicBezTo>
                            <a:pt x="50732" y="72558"/>
                            <a:pt x="50982" y="72454"/>
                            <a:pt x="51232" y="72371"/>
                          </a:cubicBezTo>
                          <a:cubicBezTo>
                            <a:pt x="51503" y="72516"/>
                            <a:pt x="51774" y="72641"/>
                            <a:pt x="52044" y="72766"/>
                          </a:cubicBezTo>
                          <a:lnTo>
                            <a:pt x="52378" y="72766"/>
                          </a:lnTo>
                          <a:cubicBezTo>
                            <a:pt x="52065" y="72621"/>
                            <a:pt x="51732" y="72454"/>
                            <a:pt x="51420" y="72287"/>
                          </a:cubicBezTo>
                          <a:cubicBezTo>
                            <a:pt x="52107" y="72037"/>
                            <a:pt x="52773" y="71788"/>
                            <a:pt x="53461" y="71517"/>
                          </a:cubicBezTo>
                          <a:cubicBezTo>
                            <a:pt x="54231" y="71954"/>
                            <a:pt x="55043" y="72371"/>
                            <a:pt x="55856" y="72766"/>
                          </a:cubicBezTo>
                          <a:lnTo>
                            <a:pt x="55960" y="72766"/>
                          </a:lnTo>
                          <a:cubicBezTo>
                            <a:pt x="55127" y="72371"/>
                            <a:pt x="54315" y="71954"/>
                            <a:pt x="53523" y="71475"/>
                          </a:cubicBezTo>
                          <a:cubicBezTo>
                            <a:pt x="54210" y="71204"/>
                            <a:pt x="54877" y="70934"/>
                            <a:pt x="55564" y="70642"/>
                          </a:cubicBezTo>
                          <a:cubicBezTo>
                            <a:pt x="56293" y="71100"/>
                            <a:pt x="57043" y="71558"/>
                            <a:pt x="57813" y="71975"/>
                          </a:cubicBezTo>
                          <a:cubicBezTo>
                            <a:pt x="57334" y="72246"/>
                            <a:pt x="56855" y="72516"/>
                            <a:pt x="56355" y="72766"/>
                          </a:cubicBezTo>
                          <a:lnTo>
                            <a:pt x="56418" y="72766"/>
                          </a:lnTo>
                          <a:cubicBezTo>
                            <a:pt x="56918" y="72537"/>
                            <a:pt x="57418" y="72287"/>
                            <a:pt x="57917" y="72017"/>
                          </a:cubicBezTo>
                          <a:cubicBezTo>
                            <a:pt x="58396" y="72287"/>
                            <a:pt x="58896" y="72537"/>
                            <a:pt x="59375" y="72766"/>
                          </a:cubicBezTo>
                          <a:lnTo>
                            <a:pt x="59646" y="72766"/>
                          </a:lnTo>
                          <a:cubicBezTo>
                            <a:pt x="59104" y="72516"/>
                            <a:pt x="58563" y="72246"/>
                            <a:pt x="58042" y="71954"/>
                          </a:cubicBezTo>
                          <a:cubicBezTo>
                            <a:pt x="58584" y="71642"/>
                            <a:pt x="59125" y="71329"/>
                            <a:pt x="59646" y="71017"/>
                          </a:cubicBezTo>
                          <a:cubicBezTo>
                            <a:pt x="60479" y="71538"/>
                            <a:pt x="61354" y="72037"/>
                            <a:pt x="62228" y="72496"/>
                          </a:cubicBezTo>
                          <a:cubicBezTo>
                            <a:pt x="62124" y="72600"/>
                            <a:pt x="61999" y="72683"/>
                            <a:pt x="61874" y="72766"/>
                          </a:cubicBezTo>
                          <a:lnTo>
                            <a:pt x="62103" y="72766"/>
                          </a:lnTo>
                          <a:cubicBezTo>
                            <a:pt x="62207" y="72704"/>
                            <a:pt x="62291" y="72641"/>
                            <a:pt x="62374" y="72579"/>
                          </a:cubicBezTo>
                          <a:cubicBezTo>
                            <a:pt x="62499" y="72641"/>
                            <a:pt x="62645" y="72704"/>
                            <a:pt x="62791" y="72766"/>
                          </a:cubicBezTo>
                          <a:lnTo>
                            <a:pt x="63145" y="72766"/>
                          </a:lnTo>
                          <a:cubicBezTo>
                            <a:pt x="62936" y="72662"/>
                            <a:pt x="62707" y="72558"/>
                            <a:pt x="62499" y="72454"/>
                          </a:cubicBezTo>
                          <a:cubicBezTo>
                            <a:pt x="65331" y="70142"/>
                            <a:pt x="67705" y="67352"/>
                            <a:pt x="69621" y="64269"/>
                          </a:cubicBezTo>
                          <a:lnTo>
                            <a:pt x="69621" y="64269"/>
                          </a:lnTo>
                          <a:cubicBezTo>
                            <a:pt x="67664" y="67372"/>
                            <a:pt x="65206" y="70121"/>
                            <a:pt x="62374" y="72391"/>
                          </a:cubicBezTo>
                          <a:cubicBezTo>
                            <a:pt x="61479" y="71933"/>
                            <a:pt x="60625" y="71454"/>
                            <a:pt x="59792" y="70934"/>
                          </a:cubicBezTo>
                          <a:cubicBezTo>
                            <a:pt x="63395" y="68643"/>
                            <a:pt x="66498" y="65644"/>
                            <a:pt x="68913" y="62145"/>
                          </a:cubicBezTo>
                          <a:cubicBezTo>
                            <a:pt x="70163" y="60958"/>
                            <a:pt x="71329" y="59688"/>
                            <a:pt x="72412" y="58355"/>
                          </a:cubicBezTo>
                          <a:lnTo>
                            <a:pt x="72412" y="58355"/>
                          </a:lnTo>
                          <a:cubicBezTo>
                            <a:pt x="71412" y="59500"/>
                            <a:pt x="70350" y="60625"/>
                            <a:pt x="69247" y="61666"/>
                          </a:cubicBezTo>
                          <a:cubicBezTo>
                            <a:pt x="70684" y="59500"/>
                            <a:pt x="71871" y="57168"/>
                            <a:pt x="72766" y="54689"/>
                          </a:cubicBezTo>
                          <a:lnTo>
                            <a:pt x="72766" y="53898"/>
                          </a:lnTo>
                          <a:cubicBezTo>
                            <a:pt x="71558" y="57126"/>
                            <a:pt x="69955" y="60125"/>
                            <a:pt x="67976" y="62832"/>
                          </a:cubicBezTo>
                          <a:cubicBezTo>
                            <a:pt x="66685" y="63957"/>
                            <a:pt x="65331" y="65040"/>
                            <a:pt x="63936" y="66081"/>
                          </a:cubicBezTo>
                          <a:cubicBezTo>
                            <a:pt x="62832" y="66831"/>
                            <a:pt x="61708" y="67518"/>
                            <a:pt x="60583" y="68143"/>
                          </a:cubicBezTo>
                          <a:cubicBezTo>
                            <a:pt x="61000" y="67935"/>
                            <a:pt x="61416" y="67706"/>
                            <a:pt x="61853" y="67456"/>
                          </a:cubicBezTo>
                          <a:cubicBezTo>
                            <a:pt x="63915" y="66269"/>
                            <a:pt x="65810" y="64915"/>
                            <a:pt x="67539" y="63395"/>
                          </a:cubicBezTo>
                          <a:lnTo>
                            <a:pt x="67539" y="63395"/>
                          </a:lnTo>
                          <a:cubicBezTo>
                            <a:pt x="65352" y="66248"/>
                            <a:pt x="62707" y="68747"/>
                            <a:pt x="59625" y="70830"/>
                          </a:cubicBezTo>
                          <a:cubicBezTo>
                            <a:pt x="59000" y="70434"/>
                            <a:pt x="58396" y="70017"/>
                            <a:pt x="57813" y="69601"/>
                          </a:cubicBezTo>
                          <a:cubicBezTo>
                            <a:pt x="58750" y="69143"/>
                            <a:pt x="59667" y="68664"/>
                            <a:pt x="60583" y="68143"/>
                          </a:cubicBezTo>
                          <a:lnTo>
                            <a:pt x="60583" y="68143"/>
                          </a:lnTo>
                          <a:cubicBezTo>
                            <a:pt x="59625" y="68643"/>
                            <a:pt x="58688" y="69101"/>
                            <a:pt x="57751" y="69538"/>
                          </a:cubicBezTo>
                          <a:cubicBezTo>
                            <a:pt x="57480" y="69351"/>
                            <a:pt x="57230" y="69163"/>
                            <a:pt x="56959" y="68955"/>
                          </a:cubicBezTo>
                          <a:cubicBezTo>
                            <a:pt x="57435" y="68707"/>
                            <a:pt x="57911" y="68459"/>
                            <a:pt x="58367" y="68190"/>
                          </a:cubicBezTo>
                          <a:lnTo>
                            <a:pt x="58367" y="68190"/>
                          </a:lnTo>
                          <a:cubicBezTo>
                            <a:pt x="57911" y="68459"/>
                            <a:pt x="57435" y="68707"/>
                            <a:pt x="56939" y="68934"/>
                          </a:cubicBezTo>
                          <a:cubicBezTo>
                            <a:pt x="56001" y="68205"/>
                            <a:pt x="55106" y="67414"/>
                            <a:pt x="54231" y="66581"/>
                          </a:cubicBezTo>
                          <a:cubicBezTo>
                            <a:pt x="60875" y="63936"/>
                            <a:pt x="66060" y="59250"/>
                            <a:pt x="69621" y="53502"/>
                          </a:cubicBezTo>
                          <a:lnTo>
                            <a:pt x="69621" y="53502"/>
                          </a:lnTo>
                          <a:cubicBezTo>
                            <a:pt x="65935" y="59334"/>
                            <a:pt x="60562" y="63894"/>
                            <a:pt x="54065" y="66414"/>
                          </a:cubicBezTo>
                          <a:cubicBezTo>
                            <a:pt x="53252" y="65602"/>
                            <a:pt x="52503" y="64769"/>
                            <a:pt x="51774" y="63874"/>
                          </a:cubicBezTo>
                          <a:cubicBezTo>
                            <a:pt x="53148" y="63457"/>
                            <a:pt x="54502" y="62937"/>
                            <a:pt x="55835" y="62291"/>
                          </a:cubicBezTo>
                          <a:lnTo>
                            <a:pt x="55835" y="62291"/>
                          </a:lnTo>
                          <a:cubicBezTo>
                            <a:pt x="54502" y="62874"/>
                            <a:pt x="53107" y="63374"/>
                            <a:pt x="51690" y="63770"/>
                          </a:cubicBezTo>
                          <a:cubicBezTo>
                            <a:pt x="51525" y="63584"/>
                            <a:pt x="51361" y="63378"/>
                            <a:pt x="51216" y="63172"/>
                          </a:cubicBezTo>
                          <a:lnTo>
                            <a:pt x="51216" y="63172"/>
                          </a:lnTo>
                          <a:cubicBezTo>
                            <a:pt x="51361" y="63378"/>
                            <a:pt x="51525" y="63584"/>
                            <a:pt x="51690" y="63790"/>
                          </a:cubicBezTo>
                          <a:cubicBezTo>
                            <a:pt x="50753" y="64040"/>
                            <a:pt x="49837" y="64249"/>
                            <a:pt x="48879" y="64436"/>
                          </a:cubicBezTo>
                          <a:cubicBezTo>
                            <a:pt x="48879" y="64082"/>
                            <a:pt x="48858" y="63728"/>
                            <a:pt x="48816" y="63374"/>
                          </a:cubicBezTo>
                          <a:lnTo>
                            <a:pt x="48816" y="63374"/>
                          </a:lnTo>
                          <a:cubicBezTo>
                            <a:pt x="48837" y="63728"/>
                            <a:pt x="48837" y="64082"/>
                            <a:pt x="48816" y="64436"/>
                          </a:cubicBezTo>
                          <a:cubicBezTo>
                            <a:pt x="48796" y="64436"/>
                            <a:pt x="48796" y="64436"/>
                            <a:pt x="48775" y="64457"/>
                          </a:cubicBezTo>
                          <a:cubicBezTo>
                            <a:pt x="48671" y="64311"/>
                            <a:pt x="48567" y="64186"/>
                            <a:pt x="48442" y="64040"/>
                          </a:cubicBezTo>
                          <a:cubicBezTo>
                            <a:pt x="48567" y="63624"/>
                            <a:pt x="48671" y="63186"/>
                            <a:pt x="48754" y="62770"/>
                          </a:cubicBezTo>
                          <a:cubicBezTo>
                            <a:pt x="48775" y="62978"/>
                            <a:pt x="48796" y="63166"/>
                            <a:pt x="48816" y="63374"/>
                          </a:cubicBezTo>
                          <a:cubicBezTo>
                            <a:pt x="48816" y="63103"/>
                            <a:pt x="48796" y="62832"/>
                            <a:pt x="48775" y="62582"/>
                          </a:cubicBezTo>
                          <a:cubicBezTo>
                            <a:pt x="48879" y="61979"/>
                            <a:pt x="48921" y="61354"/>
                            <a:pt x="48921" y="60750"/>
                          </a:cubicBezTo>
                          <a:cubicBezTo>
                            <a:pt x="49108" y="60708"/>
                            <a:pt x="49295" y="60687"/>
                            <a:pt x="49483" y="60666"/>
                          </a:cubicBezTo>
                          <a:cubicBezTo>
                            <a:pt x="50024" y="61520"/>
                            <a:pt x="50587" y="62353"/>
                            <a:pt x="51211" y="63166"/>
                          </a:cubicBezTo>
                          <a:cubicBezTo>
                            <a:pt x="50608" y="62353"/>
                            <a:pt x="50045" y="61520"/>
                            <a:pt x="49525" y="60646"/>
                          </a:cubicBezTo>
                          <a:cubicBezTo>
                            <a:pt x="50753" y="60458"/>
                            <a:pt x="51961" y="60167"/>
                            <a:pt x="53169" y="59833"/>
                          </a:cubicBezTo>
                          <a:cubicBezTo>
                            <a:pt x="55002" y="59167"/>
                            <a:pt x="56751" y="58355"/>
                            <a:pt x="58376" y="57418"/>
                          </a:cubicBezTo>
                          <a:lnTo>
                            <a:pt x="58376" y="57418"/>
                          </a:lnTo>
                          <a:cubicBezTo>
                            <a:pt x="56668" y="58396"/>
                            <a:pt x="54814" y="59209"/>
                            <a:pt x="52836" y="59833"/>
                          </a:cubicBezTo>
                          <a:cubicBezTo>
                            <a:pt x="51711" y="60167"/>
                            <a:pt x="50608" y="60417"/>
                            <a:pt x="49504" y="60625"/>
                          </a:cubicBezTo>
                          <a:cubicBezTo>
                            <a:pt x="49275" y="60271"/>
                            <a:pt x="49066" y="59896"/>
                            <a:pt x="48858" y="59542"/>
                          </a:cubicBezTo>
                          <a:cubicBezTo>
                            <a:pt x="48858" y="59354"/>
                            <a:pt x="48816" y="59167"/>
                            <a:pt x="48796" y="58980"/>
                          </a:cubicBezTo>
                          <a:cubicBezTo>
                            <a:pt x="48879" y="58417"/>
                            <a:pt x="48921" y="57876"/>
                            <a:pt x="48921" y="57314"/>
                          </a:cubicBezTo>
                          <a:cubicBezTo>
                            <a:pt x="50253" y="57105"/>
                            <a:pt x="51545" y="56772"/>
                            <a:pt x="52836" y="56356"/>
                          </a:cubicBezTo>
                          <a:cubicBezTo>
                            <a:pt x="56834" y="54981"/>
                            <a:pt x="60333" y="52878"/>
                            <a:pt x="63311" y="50254"/>
                          </a:cubicBezTo>
                          <a:cubicBezTo>
                            <a:pt x="63575" y="50267"/>
                            <a:pt x="63839" y="50274"/>
                            <a:pt x="64102" y="50274"/>
                          </a:cubicBezTo>
                          <a:cubicBezTo>
                            <a:pt x="64670" y="50274"/>
                            <a:pt x="65234" y="50241"/>
                            <a:pt x="65790" y="50170"/>
                          </a:cubicBezTo>
                          <a:cubicBezTo>
                            <a:pt x="66123" y="50212"/>
                            <a:pt x="66498" y="50212"/>
                            <a:pt x="66852" y="50233"/>
                          </a:cubicBezTo>
                          <a:cubicBezTo>
                            <a:pt x="66102" y="51128"/>
                            <a:pt x="65311" y="52003"/>
                            <a:pt x="64457" y="52836"/>
                          </a:cubicBezTo>
                          <a:cubicBezTo>
                            <a:pt x="65311" y="52003"/>
                            <a:pt x="66123" y="51128"/>
                            <a:pt x="66872" y="50233"/>
                          </a:cubicBezTo>
                          <a:lnTo>
                            <a:pt x="66956" y="50233"/>
                          </a:lnTo>
                          <a:cubicBezTo>
                            <a:pt x="66935" y="50233"/>
                            <a:pt x="66893" y="50212"/>
                            <a:pt x="66872" y="50212"/>
                          </a:cubicBezTo>
                          <a:cubicBezTo>
                            <a:pt x="66956" y="50129"/>
                            <a:pt x="67018" y="50045"/>
                            <a:pt x="67081" y="49962"/>
                          </a:cubicBezTo>
                          <a:cubicBezTo>
                            <a:pt x="67185" y="49941"/>
                            <a:pt x="67268" y="49920"/>
                            <a:pt x="67372" y="49900"/>
                          </a:cubicBezTo>
                          <a:cubicBezTo>
                            <a:pt x="67705" y="50004"/>
                            <a:pt x="68060" y="50087"/>
                            <a:pt x="68393" y="50149"/>
                          </a:cubicBezTo>
                          <a:cubicBezTo>
                            <a:pt x="67914" y="50191"/>
                            <a:pt x="67435" y="50233"/>
                            <a:pt x="66956" y="50233"/>
                          </a:cubicBezTo>
                          <a:cubicBezTo>
                            <a:pt x="67456" y="50233"/>
                            <a:pt x="67976" y="50233"/>
                            <a:pt x="68497" y="50170"/>
                          </a:cubicBezTo>
                          <a:cubicBezTo>
                            <a:pt x="68726" y="50212"/>
                            <a:pt x="68976" y="50254"/>
                            <a:pt x="69205" y="50274"/>
                          </a:cubicBezTo>
                          <a:cubicBezTo>
                            <a:pt x="66477" y="54523"/>
                            <a:pt x="62874" y="58126"/>
                            <a:pt x="58376" y="60875"/>
                          </a:cubicBezTo>
                          <a:cubicBezTo>
                            <a:pt x="57543" y="61395"/>
                            <a:pt x="56689" y="61854"/>
                            <a:pt x="55835" y="62291"/>
                          </a:cubicBezTo>
                          <a:cubicBezTo>
                            <a:pt x="61541" y="59750"/>
                            <a:pt x="66310" y="55522"/>
                            <a:pt x="69621" y="50316"/>
                          </a:cubicBezTo>
                          <a:cubicBezTo>
                            <a:pt x="69978" y="50356"/>
                            <a:pt x="70343" y="50370"/>
                            <a:pt x="70711" y="50370"/>
                          </a:cubicBezTo>
                          <a:cubicBezTo>
                            <a:pt x="70923" y="50370"/>
                            <a:pt x="71137" y="50365"/>
                            <a:pt x="71350" y="50358"/>
                          </a:cubicBezTo>
                          <a:lnTo>
                            <a:pt x="71350" y="50358"/>
                          </a:lnTo>
                          <a:cubicBezTo>
                            <a:pt x="70829" y="51441"/>
                            <a:pt x="70246" y="52482"/>
                            <a:pt x="69621" y="53502"/>
                          </a:cubicBezTo>
                          <a:cubicBezTo>
                            <a:pt x="70267" y="52482"/>
                            <a:pt x="70850" y="51441"/>
                            <a:pt x="71392" y="50358"/>
                          </a:cubicBezTo>
                          <a:cubicBezTo>
                            <a:pt x="71850" y="50316"/>
                            <a:pt x="72308" y="50274"/>
                            <a:pt x="72766" y="50191"/>
                          </a:cubicBezTo>
                          <a:lnTo>
                            <a:pt x="72766" y="50087"/>
                          </a:lnTo>
                          <a:cubicBezTo>
                            <a:pt x="72725" y="50087"/>
                            <a:pt x="72662" y="50108"/>
                            <a:pt x="72620" y="50108"/>
                          </a:cubicBezTo>
                          <a:cubicBezTo>
                            <a:pt x="72266" y="50045"/>
                            <a:pt x="71933" y="49983"/>
                            <a:pt x="71600" y="49900"/>
                          </a:cubicBezTo>
                          <a:cubicBezTo>
                            <a:pt x="71662" y="49775"/>
                            <a:pt x="71725" y="49670"/>
                            <a:pt x="71767" y="49545"/>
                          </a:cubicBezTo>
                          <a:cubicBezTo>
                            <a:pt x="71933" y="49504"/>
                            <a:pt x="72100" y="49462"/>
                            <a:pt x="72266" y="49421"/>
                          </a:cubicBezTo>
                          <a:cubicBezTo>
                            <a:pt x="72433" y="49358"/>
                            <a:pt x="72600" y="49296"/>
                            <a:pt x="72766" y="49233"/>
                          </a:cubicBezTo>
                          <a:lnTo>
                            <a:pt x="72766" y="48983"/>
                          </a:lnTo>
                          <a:cubicBezTo>
                            <a:pt x="72558" y="48879"/>
                            <a:pt x="72370" y="48775"/>
                            <a:pt x="72162" y="48650"/>
                          </a:cubicBezTo>
                          <a:cubicBezTo>
                            <a:pt x="72329" y="48275"/>
                            <a:pt x="72475" y="47921"/>
                            <a:pt x="72620" y="47546"/>
                          </a:cubicBezTo>
                          <a:cubicBezTo>
                            <a:pt x="72662" y="47505"/>
                            <a:pt x="72725" y="47463"/>
                            <a:pt x="72766" y="47421"/>
                          </a:cubicBezTo>
                          <a:lnTo>
                            <a:pt x="72766" y="47067"/>
                          </a:lnTo>
                          <a:cubicBezTo>
                            <a:pt x="72287" y="47400"/>
                            <a:pt x="71787" y="47734"/>
                            <a:pt x="71288" y="48025"/>
                          </a:cubicBezTo>
                          <a:cubicBezTo>
                            <a:pt x="71204" y="47963"/>
                            <a:pt x="71142" y="47900"/>
                            <a:pt x="71058" y="47838"/>
                          </a:cubicBezTo>
                          <a:cubicBezTo>
                            <a:pt x="71704" y="46588"/>
                            <a:pt x="72287" y="45276"/>
                            <a:pt x="72766" y="43922"/>
                          </a:cubicBezTo>
                          <a:lnTo>
                            <a:pt x="72766" y="43152"/>
                          </a:lnTo>
                          <a:cubicBezTo>
                            <a:pt x="72662" y="43423"/>
                            <a:pt x="72558" y="43693"/>
                            <a:pt x="72454" y="43985"/>
                          </a:cubicBezTo>
                          <a:cubicBezTo>
                            <a:pt x="71954" y="45235"/>
                            <a:pt x="71392" y="46442"/>
                            <a:pt x="70767" y="47609"/>
                          </a:cubicBezTo>
                          <a:cubicBezTo>
                            <a:pt x="70434" y="47296"/>
                            <a:pt x="70121" y="46963"/>
                            <a:pt x="69830" y="46588"/>
                          </a:cubicBezTo>
                          <a:cubicBezTo>
                            <a:pt x="69767" y="46526"/>
                            <a:pt x="69705" y="46442"/>
                            <a:pt x="69642" y="46359"/>
                          </a:cubicBezTo>
                          <a:cubicBezTo>
                            <a:pt x="70892" y="44339"/>
                            <a:pt x="71933" y="42152"/>
                            <a:pt x="72766" y="39861"/>
                          </a:cubicBezTo>
                          <a:lnTo>
                            <a:pt x="72766" y="39841"/>
                          </a:lnTo>
                          <a:cubicBezTo>
                            <a:pt x="71891" y="42111"/>
                            <a:pt x="70850" y="44277"/>
                            <a:pt x="69601" y="46317"/>
                          </a:cubicBezTo>
                          <a:cubicBezTo>
                            <a:pt x="69184" y="45755"/>
                            <a:pt x="68830" y="45130"/>
                            <a:pt x="68539" y="44443"/>
                          </a:cubicBezTo>
                          <a:cubicBezTo>
                            <a:pt x="69372" y="43485"/>
                            <a:pt x="70142" y="42485"/>
                            <a:pt x="70871" y="41423"/>
                          </a:cubicBezTo>
                          <a:cubicBezTo>
                            <a:pt x="71642" y="40195"/>
                            <a:pt x="72266" y="38924"/>
                            <a:pt x="72766" y="37612"/>
                          </a:cubicBezTo>
                          <a:lnTo>
                            <a:pt x="72766" y="37383"/>
                          </a:lnTo>
                          <a:cubicBezTo>
                            <a:pt x="71829" y="39778"/>
                            <a:pt x="70517" y="41986"/>
                            <a:pt x="68893" y="43860"/>
                          </a:cubicBezTo>
                          <a:cubicBezTo>
                            <a:pt x="69142" y="43506"/>
                            <a:pt x="69392" y="43131"/>
                            <a:pt x="69621" y="42735"/>
                          </a:cubicBezTo>
                          <a:lnTo>
                            <a:pt x="69621" y="42735"/>
                          </a:lnTo>
                          <a:cubicBezTo>
                            <a:pt x="69351" y="43152"/>
                            <a:pt x="69080" y="43568"/>
                            <a:pt x="68809" y="43964"/>
                          </a:cubicBezTo>
                          <a:cubicBezTo>
                            <a:pt x="68705" y="44089"/>
                            <a:pt x="68601" y="44193"/>
                            <a:pt x="68497" y="44318"/>
                          </a:cubicBezTo>
                          <a:cubicBezTo>
                            <a:pt x="68476" y="44277"/>
                            <a:pt x="68455" y="44235"/>
                            <a:pt x="68455" y="44214"/>
                          </a:cubicBezTo>
                          <a:cubicBezTo>
                            <a:pt x="68060" y="43339"/>
                            <a:pt x="67976" y="42527"/>
                            <a:pt x="68080" y="41777"/>
                          </a:cubicBezTo>
                          <a:cubicBezTo>
                            <a:pt x="69205" y="40299"/>
                            <a:pt x="70184" y="38737"/>
                            <a:pt x="71058" y="37092"/>
                          </a:cubicBezTo>
                          <a:cubicBezTo>
                            <a:pt x="71225" y="36904"/>
                            <a:pt x="71392" y="36738"/>
                            <a:pt x="71579" y="36571"/>
                          </a:cubicBezTo>
                          <a:cubicBezTo>
                            <a:pt x="72162" y="36071"/>
                            <a:pt x="72537" y="35488"/>
                            <a:pt x="72766" y="34822"/>
                          </a:cubicBezTo>
                          <a:lnTo>
                            <a:pt x="72766" y="31760"/>
                          </a:lnTo>
                          <a:cubicBezTo>
                            <a:pt x="72641" y="31302"/>
                            <a:pt x="72475" y="30865"/>
                            <a:pt x="72266" y="30427"/>
                          </a:cubicBezTo>
                          <a:cubicBezTo>
                            <a:pt x="72433" y="29990"/>
                            <a:pt x="72600" y="29553"/>
                            <a:pt x="72766" y="29094"/>
                          </a:cubicBezTo>
                          <a:lnTo>
                            <a:pt x="72766" y="29094"/>
                          </a:lnTo>
                          <a:cubicBezTo>
                            <a:pt x="72600" y="29532"/>
                            <a:pt x="72433" y="29969"/>
                            <a:pt x="72246" y="30406"/>
                          </a:cubicBezTo>
                          <a:cubicBezTo>
                            <a:pt x="72058" y="30011"/>
                            <a:pt x="71829" y="29636"/>
                            <a:pt x="71579" y="29282"/>
                          </a:cubicBezTo>
                          <a:cubicBezTo>
                            <a:pt x="71496" y="29178"/>
                            <a:pt x="71412" y="29053"/>
                            <a:pt x="71329" y="28949"/>
                          </a:cubicBezTo>
                          <a:cubicBezTo>
                            <a:pt x="71662" y="28303"/>
                            <a:pt x="71954" y="27616"/>
                            <a:pt x="72246" y="26929"/>
                          </a:cubicBezTo>
                          <a:cubicBezTo>
                            <a:pt x="72412" y="27408"/>
                            <a:pt x="72600" y="27887"/>
                            <a:pt x="72766" y="28366"/>
                          </a:cubicBezTo>
                          <a:lnTo>
                            <a:pt x="72766" y="27907"/>
                          </a:lnTo>
                          <a:cubicBezTo>
                            <a:pt x="72620" y="27533"/>
                            <a:pt x="72475" y="27137"/>
                            <a:pt x="72329" y="26762"/>
                          </a:cubicBezTo>
                          <a:cubicBezTo>
                            <a:pt x="72475" y="26387"/>
                            <a:pt x="72620" y="25991"/>
                            <a:pt x="72766" y="25617"/>
                          </a:cubicBezTo>
                          <a:lnTo>
                            <a:pt x="72766" y="25533"/>
                          </a:lnTo>
                          <a:cubicBezTo>
                            <a:pt x="72620" y="25929"/>
                            <a:pt x="72475" y="26325"/>
                            <a:pt x="72308" y="26699"/>
                          </a:cubicBezTo>
                          <a:cubicBezTo>
                            <a:pt x="72100" y="26158"/>
                            <a:pt x="71891" y="25596"/>
                            <a:pt x="71683" y="25033"/>
                          </a:cubicBezTo>
                          <a:cubicBezTo>
                            <a:pt x="72100" y="24180"/>
                            <a:pt x="72454" y="23284"/>
                            <a:pt x="72766" y="22389"/>
                          </a:cubicBezTo>
                          <a:lnTo>
                            <a:pt x="72766" y="21639"/>
                          </a:lnTo>
                          <a:cubicBezTo>
                            <a:pt x="72391" y="22638"/>
                            <a:pt x="71975" y="23638"/>
                            <a:pt x="71517" y="24575"/>
                          </a:cubicBezTo>
                          <a:cubicBezTo>
                            <a:pt x="71288" y="23971"/>
                            <a:pt x="71058" y="23347"/>
                            <a:pt x="70829" y="22722"/>
                          </a:cubicBezTo>
                          <a:cubicBezTo>
                            <a:pt x="71308" y="21826"/>
                            <a:pt x="71746" y="20889"/>
                            <a:pt x="72141" y="19931"/>
                          </a:cubicBezTo>
                          <a:cubicBezTo>
                            <a:pt x="72370" y="20493"/>
                            <a:pt x="72579" y="21056"/>
                            <a:pt x="72766" y="21639"/>
                          </a:cubicBezTo>
                          <a:lnTo>
                            <a:pt x="72766" y="21347"/>
                          </a:lnTo>
                          <a:cubicBezTo>
                            <a:pt x="72600" y="20827"/>
                            <a:pt x="72412" y="20306"/>
                            <a:pt x="72204" y="19785"/>
                          </a:cubicBezTo>
                          <a:cubicBezTo>
                            <a:pt x="72412" y="19306"/>
                            <a:pt x="72600" y="18827"/>
                            <a:pt x="72766" y="18327"/>
                          </a:cubicBezTo>
                          <a:lnTo>
                            <a:pt x="72766" y="18327"/>
                          </a:lnTo>
                          <a:cubicBezTo>
                            <a:pt x="72579" y="18806"/>
                            <a:pt x="72391" y="19285"/>
                            <a:pt x="72204" y="19764"/>
                          </a:cubicBezTo>
                          <a:cubicBezTo>
                            <a:pt x="71954" y="19161"/>
                            <a:pt x="71704" y="18577"/>
                            <a:pt x="71412" y="18015"/>
                          </a:cubicBezTo>
                          <a:cubicBezTo>
                            <a:pt x="71912" y="16995"/>
                            <a:pt x="72370" y="15932"/>
                            <a:pt x="72766" y="14870"/>
                          </a:cubicBezTo>
                          <a:lnTo>
                            <a:pt x="72766" y="14766"/>
                          </a:lnTo>
                          <a:cubicBezTo>
                            <a:pt x="72370" y="15849"/>
                            <a:pt x="71912" y="16932"/>
                            <a:pt x="71392" y="17973"/>
                          </a:cubicBezTo>
                          <a:cubicBezTo>
                            <a:pt x="71142" y="17453"/>
                            <a:pt x="70871" y="16932"/>
                            <a:pt x="70600" y="16411"/>
                          </a:cubicBezTo>
                          <a:cubicBezTo>
                            <a:pt x="71183" y="15370"/>
                            <a:pt x="71725" y="14266"/>
                            <a:pt x="72183" y="13142"/>
                          </a:cubicBezTo>
                          <a:cubicBezTo>
                            <a:pt x="72391" y="13413"/>
                            <a:pt x="72579" y="13704"/>
                            <a:pt x="72766" y="13975"/>
                          </a:cubicBezTo>
                          <a:lnTo>
                            <a:pt x="72766" y="13954"/>
                          </a:lnTo>
                          <a:cubicBezTo>
                            <a:pt x="72579" y="13683"/>
                            <a:pt x="72391" y="13392"/>
                            <a:pt x="72204" y="13100"/>
                          </a:cubicBezTo>
                          <a:cubicBezTo>
                            <a:pt x="72412" y="12621"/>
                            <a:pt x="72600" y="12142"/>
                            <a:pt x="72766" y="11642"/>
                          </a:cubicBezTo>
                          <a:lnTo>
                            <a:pt x="72766" y="10851"/>
                          </a:lnTo>
                          <a:cubicBezTo>
                            <a:pt x="72516" y="11497"/>
                            <a:pt x="72266" y="12163"/>
                            <a:pt x="71975" y="12809"/>
                          </a:cubicBezTo>
                          <a:cubicBezTo>
                            <a:pt x="71683" y="12371"/>
                            <a:pt x="71371" y="11976"/>
                            <a:pt x="71038" y="11580"/>
                          </a:cubicBezTo>
                          <a:cubicBezTo>
                            <a:pt x="71475" y="10726"/>
                            <a:pt x="71850" y="9872"/>
                            <a:pt x="72225" y="8997"/>
                          </a:cubicBezTo>
                          <a:cubicBezTo>
                            <a:pt x="72412" y="9185"/>
                            <a:pt x="72579" y="9372"/>
                            <a:pt x="72766" y="9560"/>
                          </a:cubicBezTo>
                          <a:lnTo>
                            <a:pt x="72766" y="9372"/>
                          </a:lnTo>
                          <a:cubicBezTo>
                            <a:pt x="72600" y="9206"/>
                            <a:pt x="72433" y="9039"/>
                            <a:pt x="72266" y="8873"/>
                          </a:cubicBezTo>
                          <a:cubicBezTo>
                            <a:pt x="72454" y="8435"/>
                            <a:pt x="72620" y="8019"/>
                            <a:pt x="72766" y="7581"/>
                          </a:cubicBezTo>
                          <a:lnTo>
                            <a:pt x="72766" y="7581"/>
                          </a:lnTo>
                          <a:cubicBezTo>
                            <a:pt x="72600" y="7998"/>
                            <a:pt x="72433" y="8435"/>
                            <a:pt x="72266" y="8852"/>
                          </a:cubicBezTo>
                          <a:cubicBezTo>
                            <a:pt x="67789" y="4520"/>
                            <a:pt x="62207" y="1563"/>
                            <a:pt x="55960" y="126"/>
                          </a:cubicBezTo>
                          <a:lnTo>
                            <a:pt x="55960" y="126"/>
                          </a:lnTo>
                          <a:cubicBezTo>
                            <a:pt x="61999" y="1688"/>
                            <a:pt x="67726" y="4687"/>
                            <a:pt x="72204" y="8977"/>
                          </a:cubicBezTo>
                          <a:cubicBezTo>
                            <a:pt x="71829" y="9851"/>
                            <a:pt x="71433" y="10705"/>
                            <a:pt x="71017" y="11538"/>
                          </a:cubicBezTo>
                          <a:cubicBezTo>
                            <a:pt x="68809" y="8831"/>
                            <a:pt x="66164" y="6582"/>
                            <a:pt x="63228" y="4749"/>
                          </a:cubicBezTo>
                          <a:lnTo>
                            <a:pt x="63228" y="4749"/>
                          </a:lnTo>
                          <a:cubicBezTo>
                            <a:pt x="66144" y="6623"/>
                            <a:pt x="68768" y="8893"/>
                            <a:pt x="70975" y="11580"/>
                          </a:cubicBezTo>
                          <a:cubicBezTo>
                            <a:pt x="70496" y="12538"/>
                            <a:pt x="69955" y="13475"/>
                            <a:pt x="69392" y="14391"/>
                          </a:cubicBezTo>
                          <a:cubicBezTo>
                            <a:pt x="67122" y="10747"/>
                            <a:pt x="64186" y="7623"/>
                            <a:pt x="60708" y="5186"/>
                          </a:cubicBezTo>
                          <a:cubicBezTo>
                            <a:pt x="59542" y="3937"/>
                            <a:pt x="58334" y="2771"/>
                            <a:pt x="57084" y="1667"/>
                          </a:cubicBezTo>
                          <a:lnTo>
                            <a:pt x="57084" y="1667"/>
                          </a:lnTo>
                          <a:cubicBezTo>
                            <a:pt x="59229" y="2541"/>
                            <a:pt x="61291" y="3562"/>
                            <a:pt x="63228" y="4749"/>
                          </a:cubicBezTo>
                          <a:cubicBezTo>
                            <a:pt x="61249" y="3499"/>
                            <a:pt x="59167" y="2437"/>
                            <a:pt x="56959" y="1583"/>
                          </a:cubicBezTo>
                          <a:cubicBezTo>
                            <a:pt x="56335" y="1042"/>
                            <a:pt x="55668" y="501"/>
                            <a:pt x="55023" y="1"/>
                          </a:cubicBezTo>
                          <a:lnTo>
                            <a:pt x="54648" y="1"/>
                          </a:lnTo>
                          <a:cubicBezTo>
                            <a:pt x="55231" y="438"/>
                            <a:pt x="55793" y="896"/>
                            <a:pt x="56355" y="1354"/>
                          </a:cubicBezTo>
                          <a:cubicBezTo>
                            <a:pt x="55085" y="875"/>
                            <a:pt x="53794" y="459"/>
                            <a:pt x="52482" y="126"/>
                          </a:cubicBezTo>
                          <a:lnTo>
                            <a:pt x="52482" y="126"/>
                          </a:lnTo>
                          <a:cubicBezTo>
                            <a:pt x="53836" y="501"/>
                            <a:pt x="55168" y="938"/>
                            <a:pt x="56480" y="1438"/>
                          </a:cubicBezTo>
                          <a:cubicBezTo>
                            <a:pt x="57772" y="2500"/>
                            <a:pt x="59000" y="3624"/>
                            <a:pt x="60167" y="4811"/>
                          </a:cubicBezTo>
                          <a:cubicBezTo>
                            <a:pt x="56814" y="2562"/>
                            <a:pt x="53002" y="959"/>
                            <a:pt x="48879" y="167"/>
                          </a:cubicBezTo>
                          <a:lnTo>
                            <a:pt x="48879" y="167"/>
                          </a:lnTo>
                          <a:cubicBezTo>
                            <a:pt x="53357" y="1250"/>
                            <a:pt x="57605" y="3291"/>
                            <a:pt x="61291" y="5999"/>
                          </a:cubicBezTo>
                          <a:cubicBezTo>
                            <a:pt x="63832" y="8789"/>
                            <a:pt x="66019" y="11913"/>
                            <a:pt x="67747" y="15391"/>
                          </a:cubicBezTo>
                          <a:cubicBezTo>
                            <a:pt x="67893" y="15683"/>
                            <a:pt x="68018" y="15953"/>
                            <a:pt x="68164" y="16224"/>
                          </a:cubicBezTo>
                          <a:cubicBezTo>
                            <a:pt x="67976" y="16495"/>
                            <a:pt x="67789" y="16745"/>
                            <a:pt x="67581" y="17015"/>
                          </a:cubicBezTo>
                          <a:cubicBezTo>
                            <a:pt x="67310" y="16474"/>
                            <a:pt x="67018" y="15932"/>
                            <a:pt x="66706" y="15391"/>
                          </a:cubicBezTo>
                          <a:cubicBezTo>
                            <a:pt x="62520" y="8498"/>
                            <a:pt x="56251" y="3687"/>
                            <a:pt x="48816" y="1167"/>
                          </a:cubicBezTo>
                          <a:cubicBezTo>
                            <a:pt x="48858" y="834"/>
                            <a:pt x="48879" y="501"/>
                            <a:pt x="48879" y="167"/>
                          </a:cubicBezTo>
                          <a:cubicBezTo>
                            <a:pt x="48879" y="105"/>
                            <a:pt x="48879" y="63"/>
                            <a:pt x="48879" y="1"/>
                          </a:cubicBezTo>
                          <a:lnTo>
                            <a:pt x="48816" y="1"/>
                          </a:lnTo>
                          <a:cubicBezTo>
                            <a:pt x="48796" y="63"/>
                            <a:pt x="48796" y="105"/>
                            <a:pt x="48796" y="146"/>
                          </a:cubicBezTo>
                          <a:cubicBezTo>
                            <a:pt x="48754" y="146"/>
                            <a:pt x="48712" y="126"/>
                            <a:pt x="48671" y="126"/>
                          </a:cubicBezTo>
                          <a:lnTo>
                            <a:pt x="48671" y="126"/>
                          </a:lnTo>
                          <a:cubicBezTo>
                            <a:pt x="48712" y="126"/>
                            <a:pt x="48754" y="146"/>
                            <a:pt x="48796" y="167"/>
                          </a:cubicBezTo>
                          <a:cubicBezTo>
                            <a:pt x="48796" y="417"/>
                            <a:pt x="48754" y="688"/>
                            <a:pt x="48733" y="959"/>
                          </a:cubicBezTo>
                          <a:cubicBezTo>
                            <a:pt x="48671" y="646"/>
                            <a:pt x="48608" y="334"/>
                            <a:pt x="48546" y="1"/>
                          </a:cubicBezTo>
                          <a:lnTo>
                            <a:pt x="48358" y="1"/>
                          </a:lnTo>
                          <a:cubicBezTo>
                            <a:pt x="48462" y="355"/>
                            <a:pt x="48525" y="709"/>
                            <a:pt x="48587" y="1084"/>
                          </a:cubicBezTo>
                          <a:cubicBezTo>
                            <a:pt x="48379" y="1000"/>
                            <a:pt x="48150" y="938"/>
                            <a:pt x="47942" y="875"/>
                          </a:cubicBezTo>
                          <a:cubicBezTo>
                            <a:pt x="48067" y="584"/>
                            <a:pt x="48171" y="292"/>
                            <a:pt x="48275" y="1"/>
                          </a:cubicBezTo>
                          <a:lnTo>
                            <a:pt x="48192" y="1"/>
                          </a:lnTo>
                          <a:cubicBezTo>
                            <a:pt x="48088" y="292"/>
                            <a:pt x="47983" y="584"/>
                            <a:pt x="47859" y="855"/>
                          </a:cubicBezTo>
                          <a:cubicBezTo>
                            <a:pt x="47734" y="813"/>
                            <a:pt x="47609" y="771"/>
                            <a:pt x="47504" y="750"/>
                          </a:cubicBezTo>
                          <a:cubicBezTo>
                            <a:pt x="47380" y="501"/>
                            <a:pt x="47255" y="251"/>
                            <a:pt x="47130" y="1"/>
                          </a:cubicBezTo>
                          <a:lnTo>
                            <a:pt x="46880" y="1"/>
                          </a:lnTo>
                          <a:cubicBezTo>
                            <a:pt x="46984" y="230"/>
                            <a:pt x="47109" y="438"/>
                            <a:pt x="47213" y="646"/>
                          </a:cubicBezTo>
                          <a:cubicBezTo>
                            <a:pt x="46546" y="459"/>
                            <a:pt x="45880" y="271"/>
                            <a:pt x="45193" y="126"/>
                          </a:cubicBezTo>
                          <a:lnTo>
                            <a:pt x="45193" y="126"/>
                          </a:lnTo>
                          <a:cubicBezTo>
                            <a:pt x="45880" y="292"/>
                            <a:pt x="46567" y="501"/>
                            <a:pt x="47234" y="709"/>
                          </a:cubicBezTo>
                          <a:cubicBezTo>
                            <a:pt x="47359" y="959"/>
                            <a:pt x="47463" y="1188"/>
                            <a:pt x="47567" y="1438"/>
                          </a:cubicBezTo>
                          <a:cubicBezTo>
                            <a:pt x="47463" y="1625"/>
                            <a:pt x="47359" y="1813"/>
                            <a:pt x="47234" y="2000"/>
                          </a:cubicBezTo>
                          <a:cubicBezTo>
                            <a:pt x="46921" y="1875"/>
                            <a:pt x="46588" y="1729"/>
                            <a:pt x="46276" y="1604"/>
                          </a:cubicBezTo>
                          <a:cubicBezTo>
                            <a:pt x="45901" y="1042"/>
                            <a:pt x="45484" y="521"/>
                            <a:pt x="45068" y="1"/>
                          </a:cubicBezTo>
                          <a:lnTo>
                            <a:pt x="44381" y="1"/>
                          </a:lnTo>
                          <a:cubicBezTo>
                            <a:pt x="44755" y="417"/>
                            <a:pt x="45109" y="855"/>
                            <a:pt x="45464" y="1292"/>
                          </a:cubicBezTo>
                          <a:cubicBezTo>
                            <a:pt x="44235" y="834"/>
                            <a:pt x="42985" y="459"/>
                            <a:pt x="41715" y="126"/>
                          </a:cubicBezTo>
                          <a:lnTo>
                            <a:pt x="41715" y="126"/>
                          </a:lnTo>
                          <a:cubicBezTo>
                            <a:pt x="43006" y="480"/>
                            <a:pt x="44276" y="896"/>
                            <a:pt x="45505" y="1354"/>
                          </a:cubicBezTo>
                          <a:cubicBezTo>
                            <a:pt x="45630" y="1521"/>
                            <a:pt x="45755" y="1688"/>
                            <a:pt x="45880" y="1854"/>
                          </a:cubicBezTo>
                          <a:cubicBezTo>
                            <a:pt x="46130" y="2208"/>
                            <a:pt x="46359" y="2562"/>
                            <a:pt x="46567" y="2937"/>
                          </a:cubicBezTo>
                          <a:cubicBezTo>
                            <a:pt x="46526" y="2979"/>
                            <a:pt x="46505" y="3020"/>
                            <a:pt x="46463" y="3062"/>
                          </a:cubicBezTo>
                          <a:cubicBezTo>
                            <a:pt x="45234" y="2437"/>
                            <a:pt x="43964" y="1875"/>
                            <a:pt x="42631" y="1396"/>
                          </a:cubicBezTo>
                          <a:cubicBezTo>
                            <a:pt x="42027" y="896"/>
                            <a:pt x="41361" y="438"/>
                            <a:pt x="40694" y="1"/>
                          </a:cubicBezTo>
                          <a:lnTo>
                            <a:pt x="40215" y="1"/>
                          </a:lnTo>
                          <a:cubicBezTo>
                            <a:pt x="40778" y="355"/>
                            <a:pt x="41319" y="730"/>
                            <a:pt x="41861" y="1125"/>
                          </a:cubicBezTo>
                          <a:cubicBezTo>
                            <a:pt x="40569" y="709"/>
                            <a:pt x="39257" y="376"/>
                            <a:pt x="37904" y="126"/>
                          </a:cubicBezTo>
                          <a:lnTo>
                            <a:pt x="37904" y="126"/>
                          </a:lnTo>
                          <a:cubicBezTo>
                            <a:pt x="39403" y="480"/>
                            <a:pt x="40882" y="938"/>
                            <a:pt x="42298" y="1479"/>
                          </a:cubicBezTo>
                          <a:cubicBezTo>
                            <a:pt x="43381" y="2333"/>
                            <a:pt x="44339" y="3291"/>
                            <a:pt x="45193" y="4353"/>
                          </a:cubicBezTo>
                          <a:cubicBezTo>
                            <a:pt x="45151" y="4374"/>
                            <a:pt x="45109" y="4416"/>
                            <a:pt x="45068" y="4457"/>
                          </a:cubicBezTo>
                          <a:cubicBezTo>
                            <a:pt x="41840" y="2458"/>
                            <a:pt x="38258" y="1000"/>
                            <a:pt x="34426" y="126"/>
                          </a:cubicBezTo>
                          <a:lnTo>
                            <a:pt x="34426" y="126"/>
                          </a:lnTo>
                          <a:cubicBezTo>
                            <a:pt x="38133" y="1084"/>
                            <a:pt x="41694" y="2562"/>
                            <a:pt x="44943" y="4562"/>
                          </a:cubicBezTo>
                          <a:cubicBezTo>
                            <a:pt x="44901" y="4582"/>
                            <a:pt x="44880" y="4603"/>
                            <a:pt x="44839" y="4645"/>
                          </a:cubicBezTo>
                          <a:cubicBezTo>
                            <a:pt x="44297" y="5020"/>
                            <a:pt x="43735" y="5332"/>
                            <a:pt x="43173" y="5582"/>
                          </a:cubicBezTo>
                          <a:cubicBezTo>
                            <a:pt x="42194" y="4687"/>
                            <a:pt x="41111" y="3895"/>
                            <a:pt x="39986" y="3250"/>
                          </a:cubicBezTo>
                          <a:cubicBezTo>
                            <a:pt x="38653" y="2479"/>
                            <a:pt x="37300" y="1833"/>
                            <a:pt x="35946" y="1334"/>
                          </a:cubicBezTo>
                          <a:lnTo>
                            <a:pt x="35946" y="1334"/>
                          </a:lnTo>
                          <a:cubicBezTo>
                            <a:pt x="38320" y="2271"/>
                            <a:pt x="40507" y="3583"/>
                            <a:pt x="42381" y="5186"/>
                          </a:cubicBezTo>
                          <a:cubicBezTo>
                            <a:pt x="42152" y="5041"/>
                            <a:pt x="41923" y="4895"/>
                            <a:pt x="41715" y="4749"/>
                          </a:cubicBezTo>
                          <a:lnTo>
                            <a:pt x="41715" y="4749"/>
                          </a:lnTo>
                          <a:cubicBezTo>
                            <a:pt x="41944" y="4916"/>
                            <a:pt x="42194" y="5061"/>
                            <a:pt x="42423" y="5228"/>
                          </a:cubicBezTo>
                          <a:cubicBezTo>
                            <a:pt x="42590" y="5374"/>
                            <a:pt x="42756" y="5520"/>
                            <a:pt x="42923" y="5686"/>
                          </a:cubicBezTo>
                          <a:cubicBezTo>
                            <a:pt x="42183" y="5964"/>
                            <a:pt x="41443" y="6110"/>
                            <a:pt x="40718" y="6110"/>
                          </a:cubicBezTo>
                          <a:cubicBezTo>
                            <a:pt x="40626" y="6110"/>
                            <a:pt x="40535" y="6107"/>
                            <a:pt x="40445" y="6103"/>
                          </a:cubicBezTo>
                          <a:cubicBezTo>
                            <a:pt x="39070" y="5041"/>
                            <a:pt x="37612" y="4103"/>
                            <a:pt x="36071" y="3270"/>
                          </a:cubicBezTo>
                          <a:cubicBezTo>
                            <a:pt x="35446" y="2625"/>
                            <a:pt x="34759" y="2042"/>
                            <a:pt x="33968" y="1646"/>
                          </a:cubicBezTo>
                          <a:lnTo>
                            <a:pt x="33968" y="1646"/>
                          </a:lnTo>
                          <a:cubicBezTo>
                            <a:pt x="34530" y="1979"/>
                            <a:pt x="34988" y="2416"/>
                            <a:pt x="35405" y="2916"/>
                          </a:cubicBezTo>
                          <a:cubicBezTo>
                            <a:pt x="34113" y="2250"/>
                            <a:pt x="32781" y="1708"/>
                            <a:pt x="31385" y="1229"/>
                          </a:cubicBezTo>
                          <a:cubicBezTo>
                            <a:pt x="31569" y="1212"/>
                            <a:pt x="31752" y="1202"/>
                            <a:pt x="31936" y="1202"/>
                          </a:cubicBezTo>
                          <a:cubicBezTo>
                            <a:pt x="32399" y="1202"/>
                            <a:pt x="32866" y="1262"/>
                            <a:pt x="33343" y="1396"/>
                          </a:cubicBezTo>
                          <a:cubicBezTo>
                            <a:pt x="32926" y="1250"/>
                            <a:pt x="32468" y="1167"/>
                            <a:pt x="32010" y="1167"/>
                          </a:cubicBezTo>
                          <a:cubicBezTo>
                            <a:pt x="31760" y="1167"/>
                            <a:pt x="31531" y="1188"/>
                            <a:pt x="31302" y="1209"/>
                          </a:cubicBezTo>
                          <a:cubicBezTo>
                            <a:pt x="30531" y="938"/>
                            <a:pt x="29761" y="730"/>
                            <a:pt x="28969" y="521"/>
                          </a:cubicBezTo>
                          <a:cubicBezTo>
                            <a:pt x="29199" y="376"/>
                            <a:pt x="29428" y="188"/>
                            <a:pt x="29657" y="1"/>
                          </a:cubicBezTo>
                          <a:lnTo>
                            <a:pt x="29178" y="1"/>
                          </a:lnTo>
                          <a:cubicBezTo>
                            <a:pt x="28990" y="167"/>
                            <a:pt x="28720" y="292"/>
                            <a:pt x="28449" y="396"/>
                          </a:cubicBezTo>
                          <a:cubicBezTo>
                            <a:pt x="28012" y="292"/>
                            <a:pt x="27574" y="209"/>
                            <a:pt x="27137" y="126"/>
                          </a:cubicBezTo>
                          <a:lnTo>
                            <a:pt x="27137" y="126"/>
                          </a:lnTo>
                          <a:cubicBezTo>
                            <a:pt x="27533" y="209"/>
                            <a:pt x="27928" y="313"/>
                            <a:pt x="28324" y="438"/>
                          </a:cubicBezTo>
                          <a:cubicBezTo>
                            <a:pt x="27803" y="584"/>
                            <a:pt x="27220" y="667"/>
                            <a:pt x="26804" y="813"/>
                          </a:cubicBezTo>
                          <a:cubicBezTo>
                            <a:pt x="26720" y="855"/>
                            <a:pt x="26637" y="875"/>
                            <a:pt x="26554" y="917"/>
                          </a:cubicBezTo>
                          <a:cubicBezTo>
                            <a:pt x="25762" y="667"/>
                            <a:pt x="24971" y="438"/>
                            <a:pt x="24159" y="251"/>
                          </a:cubicBezTo>
                          <a:cubicBezTo>
                            <a:pt x="24888" y="126"/>
                            <a:pt x="25637" y="63"/>
                            <a:pt x="26366" y="1"/>
                          </a:cubicBezTo>
                          <a:lnTo>
                            <a:pt x="25492" y="1"/>
                          </a:lnTo>
                          <a:cubicBezTo>
                            <a:pt x="24971" y="63"/>
                            <a:pt x="24450" y="105"/>
                            <a:pt x="23930" y="188"/>
                          </a:cubicBezTo>
                          <a:cubicBezTo>
                            <a:pt x="23242" y="292"/>
                            <a:pt x="22555" y="438"/>
                            <a:pt x="21868" y="605"/>
                          </a:cubicBezTo>
                          <a:cubicBezTo>
                            <a:pt x="21306" y="417"/>
                            <a:pt x="20764" y="271"/>
                            <a:pt x="20202" y="126"/>
                          </a:cubicBezTo>
                          <a:lnTo>
                            <a:pt x="20202" y="126"/>
                          </a:lnTo>
                          <a:cubicBezTo>
                            <a:pt x="20743" y="271"/>
                            <a:pt x="21285" y="438"/>
                            <a:pt x="21826" y="605"/>
                          </a:cubicBezTo>
                          <a:cubicBezTo>
                            <a:pt x="21264" y="750"/>
                            <a:pt x="20702" y="896"/>
                            <a:pt x="20139" y="1063"/>
                          </a:cubicBezTo>
                          <a:cubicBezTo>
                            <a:pt x="18911" y="667"/>
                            <a:pt x="17661" y="355"/>
                            <a:pt x="16391" y="126"/>
                          </a:cubicBezTo>
                          <a:lnTo>
                            <a:pt x="16391" y="126"/>
                          </a:lnTo>
                          <a:cubicBezTo>
                            <a:pt x="17557" y="396"/>
                            <a:pt x="18723" y="750"/>
                            <a:pt x="19869" y="1146"/>
                          </a:cubicBezTo>
                          <a:cubicBezTo>
                            <a:pt x="19306" y="1334"/>
                            <a:pt x="18723" y="1542"/>
                            <a:pt x="18161" y="1750"/>
                          </a:cubicBezTo>
                          <a:cubicBezTo>
                            <a:pt x="16766" y="1209"/>
                            <a:pt x="15329" y="750"/>
                            <a:pt x="13850" y="355"/>
                          </a:cubicBezTo>
                          <a:cubicBezTo>
                            <a:pt x="14058" y="251"/>
                            <a:pt x="14266" y="126"/>
                            <a:pt x="14475" y="1"/>
                          </a:cubicBezTo>
                          <a:lnTo>
                            <a:pt x="14162" y="1"/>
                          </a:lnTo>
                          <a:cubicBezTo>
                            <a:pt x="14079" y="42"/>
                            <a:pt x="14017" y="84"/>
                            <a:pt x="13954" y="126"/>
                          </a:cubicBezTo>
                          <a:cubicBezTo>
                            <a:pt x="13850" y="188"/>
                            <a:pt x="13746" y="251"/>
                            <a:pt x="13663" y="313"/>
                          </a:cubicBezTo>
                          <a:cubicBezTo>
                            <a:pt x="13413" y="251"/>
                            <a:pt x="13163" y="188"/>
                            <a:pt x="12913" y="126"/>
                          </a:cubicBezTo>
                          <a:lnTo>
                            <a:pt x="12913" y="126"/>
                          </a:lnTo>
                          <a:cubicBezTo>
                            <a:pt x="13163" y="188"/>
                            <a:pt x="13392" y="251"/>
                            <a:pt x="13642" y="313"/>
                          </a:cubicBezTo>
                          <a:cubicBezTo>
                            <a:pt x="13267" y="563"/>
                            <a:pt x="12871" y="792"/>
                            <a:pt x="12517" y="1063"/>
                          </a:cubicBezTo>
                          <a:cubicBezTo>
                            <a:pt x="11497" y="709"/>
                            <a:pt x="10476" y="396"/>
                            <a:pt x="9435" y="126"/>
                          </a:cubicBezTo>
                          <a:lnTo>
                            <a:pt x="9435" y="126"/>
                          </a:lnTo>
                          <a:cubicBezTo>
                            <a:pt x="10455" y="417"/>
                            <a:pt x="11476" y="730"/>
                            <a:pt x="12455" y="1084"/>
                          </a:cubicBezTo>
                          <a:cubicBezTo>
                            <a:pt x="12121" y="1313"/>
                            <a:pt x="11788" y="1563"/>
                            <a:pt x="11455" y="1813"/>
                          </a:cubicBezTo>
                          <a:cubicBezTo>
                            <a:pt x="10518" y="1438"/>
                            <a:pt x="9560" y="1104"/>
                            <a:pt x="8560" y="834"/>
                          </a:cubicBezTo>
                          <a:cubicBezTo>
                            <a:pt x="7665" y="563"/>
                            <a:pt x="6748" y="334"/>
                            <a:pt x="5832" y="167"/>
                          </a:cubicBezTo>
                          <a:cubicBezTo>
                            <a:pt x="5874" y="105"/>
                            <a:pt x="5915" y="63"/>
                            <a:pt x="5957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8" name="Google Shape;1398;p5"/>
                    <p:cNvSpPr/>
                    <p:nvPr/>
                  </p:nvSpPr>
                  <p:spPr>
                    <a:xfrm>
                      <a:off x="4016925" y="786350"/>
                      <a:ext cx="64600" cy="18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84" h="730" extrusionOk="0">
                          <a:moveTo>
                            <a:pt x="1" y="1"/>
                          </a:moveTo>
                          <a:cubicBezTo>
                            <a:pt x="875" y="209"/>
                            <a:pt x="1729" y="438"/>
                            <a:pt x="2583" y="730"/>
                          </a:cubicBezTo>
                          <a:lnTo>
                            <a:pt x="2583" y="605"/>
                          </a:lnTo>
                          <a:cubicBezTo>
                            <a:pt x="1729" y="355"/>
                            <a:pt x="875" y="167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9" name="Google Shape;1399;p5"/>
                    <p:cNvSpPr/>
                    <p:nvPr/>
                  </p:nvSpPr>
                  <p:spPr>
                    <a:xfrm>
                      <a:off x="3573875" y="901925"/>
                      <a:ext cx="244725" cy="23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89" h="9581" extrusionOk="0">
                          <a:moveTo>
                            <a:pt x="0" y="1"/>
                          </a:moveTo>
                          <a:lnTo>
                            <a:pt x="0" y="1"/>
                          </a:lnTo>
                          <a:cubicBezTo>
                            <a:pt x="3874" y="2479"/>
                            <a:pt x="7227" y="5666"/>
                            <a:pt x="9788" y="9581"/>
                          </a:cubicBezTo>
                          <a:cubicBezTo>
                            <a:pt x="7289" y="5582"/>
                            <a:pt x="3894" y="243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0" name="Google Shape;1400;p5"/>
                    <p:cNvSpPr/>
                    <p:nvPr/>
                  </p:nvSpPr>
                  <p:spPr>
                    <a:xfrm>
                      <a:off x="2609625" y="2110875"/>
                      <a:ext cx="126025" cy="251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41" h="10060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126" y="501"/>
                            <a:pt x="271" y="1021"/>
                            <a:pt x="417" y="1521"/>
                          </a:cubicBezTo>
                          <a:cubicBezTo>
                            <a:pt x="1521" y="4666"/>
                            <a:pt x="3104" y="7519"/>
                            <a:pt x="5040" y="10060"/>
                          </a:cubicBezTo>
                          <a:cubicBezTo>
                            <a:pt x="2812" y="7081"/>
                            <a:pt x="1104" y="3687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1" name="Google Shape;1401;p5"/>
                    <p:cNvSpPr/>
                    <p:nvPr/>
                  </p:nvSpPr>
                  <p:spPr>
                    <a:xfrm>
                      <a:off x="3036550" y="786350"/>
                      <a:ext cx="268675" cy="115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47" h="4624" extrusionOk="0">
                          <a:moveTo>
                            <a:pt x="1" y="1"/>
                          </a:moveTo>
                          <a:cubicBezTo>
                            <a:pt x="3791" y="1063"/>
                            <a:pt x="7456" y="2583"/>
                            <a:pt x="10747" y="4624"/>
                          </a:cubicBezTo>
                          <a:cubicBezTo>
                            <a:pt x="7456" y="2541"/>
                            <a:pt x="3833" y="979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402" name="Google Shape;1402;p5"/>
                  <p:cNvGrpSpPr/>
                  <p:nvPr/>
                </p:nvGrpSpPr>
                <p:grpSpPr>
                  <a:xfrm>
                    <a:off x="2526325" y="1853675"/>
                    <a:ext cx="1344325" cy="9925"/>
                    <a:chOff x="2526325" y="1853675"/>
                    <a:chExt cx="1344325" cy="9925"/>
                  </a:xfrm>
                </p:grpSpPr>
                <p:sp>
                  <p:nvSpPr>
                    <p:cNvPr id="1403" name="Google Shape;1403;p5"/>
                    <p:cNvSpPr/>
                    <p:nvPr/>
                  </p:nvSpPr>
                  <p:spPr>
                    <a:xfrm>
                      <a:off x="3870100" y="1853675"/>
                      <a:ext cx="550" cy="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" h="64" fill="none" extrusionOk="0">
                          <a:moveTo>
                            <a:pt x="22" y="63"/>
                          </a:moveTo>
                          <a:cubicBezTo>
                            <a:pt x="1" y="42"/>
                            <a:pt x="1" y="22"/>
                            <a:pt x="1" y="1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4" name="Google Shape;1404;p5"/>
                    <p:cNvSpPr/>
                    <p:nvPr/>
                  </p:nvSpPr>
                  <p:spPr>
                    <a:xfrm>
                      <a:off x="3601450" y="1853675"/>
                      <a:ext cx="25" cy="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64" fill="none" extrusionOk="0">
                          <a:moveTo>
                            <a:pt x="1" y="63"/>
                          </a:moveTo>
                          <a:cubicBezTo>
                            <a:pt x="1" y="42"/>
                            <a:pt x="1" y="22"/>
                            <a:pt x="1" y="1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5" name="Google Shape;1405;p5"/>
                    <p:cNvSpPr/>
                    <p:nvPr/>
                  </p:nvSpPr>
                  <p:spPr>
                    <a:xfrm>
                      <a:off x="3333325" y="1863575"/>
                      <a:ext cx="2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" fill="none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6" name="Google Shape;1406;p5"/>
                    <p:cNvSpPr/>
                    <p:nvPr/>
                  </p:nvSpPr>
                  <p:spPr>
                    <a:xfrm>
                      <a:off x="3063100" y="1853675"/>
                      <a:ext cx="550" cy="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" h="64" fill="none" extrusionOk="0">
                          <a:moveTo>
                            <a:pt x="22" y="63"/>
                          </a:moveTo>
                          <a:cubicBezTo>
                            <a:pt x="1" y="42"/>
                            <a:pt x="1" y="22"/>
                            <a:pt x="1" y="1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7" name="Google Shape;1407;p5"/>
                    <p:cNvSpPr/>
                    <p:nvPr/>
                  </p:nvSpPr>
                  <p:spPr>
                    <a:xfrm>
                      <a:off x="2794450" y="1855250"/>
                      <a:ext cx="1075" cy="8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" h="334" fill="none" extrusionOk="0">
                          <a:moveTo>
                            <a:pt x="1" y="0"/>
                          </a:moveTo>
                          <a:cubicBezTo>
                            <a:pt x="1" y="104"/>
                            <a:pt x="22" y="229"/>
                            <a:pt x="42" y="333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8" name="Google Shape;1408;p5"/>
                    <p:cNvSpPr/>
                    <p:nvPr/>
                  </p:nvSpPr>
                  <p:spPr>
                    <a:xfrm>
                      <a:off x="2526325" y="1863575"/>
                      <a:ext cx="2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" fill="none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409" name="Google Shape;1409;p5"/>
                <p:cNvGrpSpPr/>
                <p:nvPr/>
              </p:nvGrpSpPr>
              <p:grpSpPr>
                <a:xfrm>
                  <a:off x="2263400" y="1165375"/>
                  <a:ext cx="1818125" cy="1355800"/>
                  <a:chOff x="2263400" y="1165375"/>
                  <a:chExt cx="1818125" cy="1355800"/>
                </a:xfrm>
              </p:grpSpPr>
              <p:sp>
                <p:nvSpPr>
                  <p:cNvPr id="1410" name="Google Shape;1410;p5"/>
                  <p:cNvSpPr/>
                  <p:nvPr/>
                </p:nvSpPr>
                <p:spPr>
                  <a:xfrm>
                    <a:off x="2263400" y="1207025"/>
                    <a:ext cx="9400" cy="1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460" fill="none" extrusionOk="0">
                        <a:moveTo>
                          <a:pt x="0" y="459"/>
                        </a:moveTo>
                        <a:cubicBezTo>
                          <a:pt x="125" y="293"/>
                          <a:pt x="250" y="147"/>
                          <a:pt x="375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1" name="Google Shape;1411;p5"/>
                  <p:cNvSpPr/>
                  <p:nvPr/>
                </p:nvSpPr>
                <p:spPr>
                  <a:xfrm>
                    <a:off x="3095900" y="2432125"/>
                    <a:ext cx="15650" cy="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" h="251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200" y="55"/>
                          <a:pt x="384" y="125"/>
                          <a:pt x="551" y="211"/>
                        </a:cubicBezTo>
                        <a:lnTo>
                          <a:pt x="551" y="211"/>
                        </a:lnTo>
                        <a:cubicBezTo>
                          <a:pt x="501" y="182"/>
                          <a:pt x="453" y="154"/>
                          <a:pt x="397" y="125"/>
                        </a:cubicBezTo>
                        <a:cubicBezTo>
                          <a:pt x="272" y="63"/>
                          <a:pt x="147" y="21"/>
                          <a:pt x="1" y="0"/>
                        </a:cubicBezTo>
                        <a:close/>
                        <a:moveTo>
                          <a:pt x="551" y="211"/>
                        </a:moveTo>
                        <a:cubicBezTo>
                          <a:pt x="575" y="224"/>
                          <a:pt x="599" y="237"/>
                          <a:pt x="626" y="250"/>
                        </a:cubicBezTo>
                        <a:cubicBezTo>
                          <a:pt x="601" y="237"/>
                          <a:pt x="576" y="223"/>
                          <a:pt x="551" y="21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2" name="Google Shape;1412;p5"/>
                  <p:cNvSpPr/>
                  <p:nvPr/>
                </p:nvSpPr>
                <p:spPr>
                  <a:xfrm>
                    <a:off x="2863175" y="2516475"/>
                    <a:ext cx="1075" cy="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188" fill="none" extrusionOk="0">
                        <a:moveTo>
                          <a:pt x="1" y="187"/>
                        </a:moveTo>
                        <a:cubicBezTo>
                          <a:pt x="22" y="125"/>
                          <a:pt x="22" y="63"/>
                          <a:pt x="42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3" name="Google Shape;1413;p5"/>
                  <p:cNvSpPr/>
                  <p:nvPr/>
                </p:nvSpPr>
                <p:spPr>
                  <a:xfrm>
                    <a:off x="3095900" y="2162950"/>
                    <a:ext cx="15650" cy="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" h="251" extrusionOk="0">
                        <a:moveTo>
                          <a:pt x="1" y="0"/>
                        </a:moveTo>
                        <a:cubicBezTo>
                          <a:pt x="23" y="7"/>
                          <a:pt x="44" y="13"/>
                          <a:pt x="66" y="19"/>
                        </a:cubicBezTo>
                        <a:lnTo>
                          <a:pt x="66" y="19"/>
                        </a:lnTo>
                        <a:cubicBezTo>
                          <a:pt x="44" y="13"/>
                          <a:pt x="23" y="6"/>
                          <a:pt x="1" y="0"/>
                        </a:cubicBezTo>
                        <a:close/>
                        <a:moveTo>
                          <a:pt x="66" y="19"/>
                        </a:moveTo>
                        <a:cubicBezTo>
                          <a:pt x="269" y="82"/>
                          <a:pt x="456" y="175"/>
                          <a:pt x="626" y="250"/>
                        </a:cubicBezTo>
                        <a:cubicBezTo>
                          <a:pt x="542" y="209"/>
                          <a:pt x="480" y="167"/>
                          <a:pt x="397" y="125"/>
                        </a:cubicBezTo>
                        <a:cubicBezTo>
                          <a:pt x="291" y="90"/>
                          <a:pt x="184" y="55"/>
                          <a:pt x="66" y="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4" name="Google Shape;1414;p5"/>
                  <p:cNvSpPr/>
                  <p:nvPr/>
                </p:nvSpPr>
                <p:spPr>
                  <a:xfrm>
                    <a:off x="2863175" y="2247300"/>
                    <a:ext cx="1075" cy="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188" fill="none" extrusionOk="0">
                        <a:moveTo>
                          <a:pt x="1" y="188"/>
                        </a:moveTo>
                        <a:cubicBezTo>
                          <a:pt x="22" y="125"/>
                          <a:pt x="22" y="63"/>
                          <a:pt x="42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5" name="Google Shape;1415;p5"/>
                  <p:cNvSpPr/>
                  <p:nvPr/>
                </p:nvSpPr>
                <p:spPr>
                  <a:xfrm>
                    <a:off x="3095900" y="1893775"/>
                    <a:ext cx="15650" cy="6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" h="272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230" y="84"/>
                          <a:pt x="438" y="167"/>
                          <a:pt x="626" y="271"/>
                        </a:cubicBezTo>
                        <a:cubicBezTo>
                          <a:pt x="542" y="209"/>
                          <a:pt x="480" y="167"/>
                          <a:pt x="397" y="125"/>
                        </a:cubicBezTo>
                        <a:cubicBezTo>
                          <a:pt x="272" y="84"/>
                          <a:pt x="147" y="42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6" name="Google Shape;1416;p5"/>
                  <p:cNvSpPr/>
                  <p:nvPr/>
                </p:nvSpPr>
                <p:spPr>
                  <a:xfrm>
                    <a:off x="2863175" y="1978125"/>
                    <a:ext cx="1075" cy="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209" fill="none" extrusionOk="0">
                        <a:moveTo>
                          <a:pt x="1" y="208"/>
                        </a:moveTo>
                        <a:cubicBezTo>
                          <a:pt x="22" y="146"/>
                          <a:pt x="22" y="63"/>
                          <a:pt x="42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7" name="Google Shape;1417;p5"/>
                  <p:cNvSpPr/>
                  <p:nvPr/>
                </p:nvSpPr>
                <p:spPr>
                  <a:xfrm>
                    <a:off x="3299475" y="2401400"/>
                    <a:ext cx="4200" cy="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" h="22" fill="none" extrusionOk="0">
                        <a:moveTo>
                          <a:pt x="167" y="21"/>
                        </a:moveTo>
                        <a:cubicBezTo>
                          <a:pt x="105" y="1"/>
                          <a:pt x="42" y="1"/>
                          <a:pt x="1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8" name="Google Shape;1418;p5"/>
                  <p:cNvSpPr/>
                  <p:nvPr/>
                </p:nvSpPr>
                <p:spPr>
                  <a:xfrm>
                    <a:off x="2864225" y="1703225"/>
                    <a:ext cx="1575" cy="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250" fill="none" extrusionOk="0">
                        <a:moveTo>
                          <a:pt x="63" y="0"/>
                        </a:moveTo>
                        <a:cubicBezTo>
                          <a:pt x="42" y="83"/>
                          <a:pt x="21" y="167"/>
                          <a:pt x="0" y="25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9" name="Google Shape;1419;p5"/>
                  <p:cNvSpPr/>
                  <p:nvPr/>
                </p:nvSpPr>
                <p:spPr>
                  <a:xfrm>
                    <a:off x="3299475" y="2132225"/>
                    <a:ext cx="4200" cy="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" h="22" fill="none" extrusionOk="0">
                        <a:moveTo>
                          <a:pt x="167" y="21"/>
                        </a:moveTo>
                        <a:cubicBezTo>
                          <a:pt x="105" y="21"/>
                          <a:pt x="42" y="1"/>
                          <a:pt x="1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0" name="Google Shape;1420;p5"/>
                  <p:cNvSpPr/>
                  <p:nvPr/>
                </p:nvSpPr>
                <p:spPr>
                  <a:xfrm>
                    <a:off x="2863175" y="1440275"/>
                    <a:ext cx="1075" cy="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189" fill="none" extrusionOk="0">
                        <a:moveTo>
                          <a:pt x="1" y="188"/>
                        </a:moveTo>
                        <a:cubicBezTo>
                          <a:pt x="22" y="126"/>
                          <a:pt x="22" y="63"/>
                          <a:pt x="42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1" name="Google Shape;1421;p5"/>
                  <p:cNvSpPr/>
                  <p:nvPr/>
                </p:nvSpPr>
                <p:spPr>
                  <a:xfrm>
                    <a:off x="3293750" y="1862525"/>
                    <a:ext cx="5750" cy="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" h="22" fill="none" extrusionOk="0">
                        <a:moveTo>
                          <a:pt x="230" y="22"/>
                        </a:moveTo>
                        <a:cubicBezTo>
                          <a:pt x="147" y="22"/>
                          <a:pt x="63" y="1"/>
                          <a:pt x="1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2" name="Google Shape;1422;p5"/>
                  <p:cNvSpPr/>
                  <p:nvPr/>
                </p:nvSpPr>
                <p:spPr>
                  <a:xfrm>
                    <a:off x="2864225" y="1165375"/>
                    <a:ext cx="1575" cy="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230" fill="none" extrusionOk="0">
                        <a:moveTo>
                          <a:pt x="63" y="1"/>
                        </a:moveTo>
                        <a:cubicBezTo>
                          <a:pt x="42" y="84"/>
                          <a:pt x="21" y="147"/>
                          <a:pt x="0" y="23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3" name="Google Shape;1423;p5"/>
                  <p:cNvSpPr/>
                  <p:nvPr/>
                </p:nvSpPr>
                <p:spPr>
                  <a:xfrm>
                    <a:off x="3293750" y="1593350"/>
                    <a:ext cx="5750" cy="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" h="43" fill="none" extrusionOk="0">
                        <a:moveTo>
                          <a:pt x="230" y="42"/>
                        </a:moveTo>
                        <a:cubicBezTo>
                          <a:pt x="147" y="22"/>
                          <a:pt x="63" y="22"/>
                          <a:pt x="1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4" name="Google Shape;1424;p5"/>
                  <p:cNvSpPr/>
                  <p:nvPr/>
                </p:nvSpPr>
                <p:spPr>
                  <a:xfrm>
                    <a:off x="4002875" y="1690200"/>
                    <a:ext cx="78650" cy="16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6" h="6478" extrusionOk="0">
                        <a:moveTo>
                          <a:pt x="3145" y="0"/>
                        </a:moveTo>
                        <a:cubicBezTo>
                          <a:pt x="2312" y="2250"/>
                          <a:pt x="1250" y="4436"/>
                          <a:pt x="0" y="6477"/>
                        </a:cubicBezTo>
                        <a:cubicBezTo>
                          <a:pt x="1250" y="4478"/>
                          <a:pt x="2312" y="2333"/>
                          <a:pt x="3145" y="84"/>
                        </a:cubicBezTo>
                        <a:lnTo>
                          <a:pt x="314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5" name="Google Shape;1425;p5"/>
                  <p:cNvSpPr/>
                  <p:nvPr/>
                </p:nvSpPr>
                <p:spPr>
                  <a:xfrm>
                    <a:off x="3870625" y="1855250"/>
                    <a:ext cx="1075" cy="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34" fill="none" extrusionOk="0">
                        <a:moveTo>
                          <a:pt x="42" y="333"/>
                        </a:moveTo>
                        <a:cubicBezTo>
                          <a:pt x="22" y="229"/>
                          <a:pt x="1" y="104"/>
                          <a:pt x="1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6" name="Google Shape;1426;p5"/>
                  <p:cNvSpPr/>
                  <p:nvPr/>
                </p:nvSpPr>
                <p:spPr>
                  <a:xfrm>
                    <a:off x="3874800" y="1787025"/>
                    <a:ext cx="6800" cy="1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" h="626" extrusionOk="0">
                        <a:moveTo>
                          <a:pt x="271" y="1"/>
                        </a:moveTo>
                        <a:lnTo>
                          <a:pt x="271" y="1"/>
                        </a:lnTo>
                        <a:cubicBezTo>
                          <a:pt x="209" y="84"/>
                          <a:pt x="167" y="147"/>
                          <a:pt x="125" y="230"/>
                        </a:cubicBezTo>
                        <a:cubicBezTo>
                          <a:pt x="84" y="355"/>
                          <a:pt x="42" y="501"/>
                          <a:pt x="0" y="626"/>
                        </a:cubicBezTo>
                        <a:cubicBezTo>
                          <a:pt x="84" y="418"/>
                          <a:pt x="167" y="209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7" name="Google Shape;1427;p5"/>
                  <p:cNvSpPr/>
                  <p:nvPr/>
                </p:nvSpPr>
                <p:spPr>
                  <a:xfrm>
                    <a:off x="3808675" y="1719875"/>
                    <a:ext cx="44275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521" extrusionOk="0">
                        <a:moveTo>
                          <a:pt x="1771" y="0"/>
                        </a:moveTo>
                        <a:lnTo>
                          <a:pt x="1771" y="0"/>
                        </a:lnTo>
                        <a:cubicBezTo>
                          <a:pt x="1167" y="500"/>
                          <a:pt x="542" y="979"/>
                          <a:pt x="0" y="1521"/>
                        </a:cubicBezTo>
                        <a:cubicBezTo>
                          <a:pt x="584" y="1063"/>
                          <a:pt x="1208" y="563"/>
                          <a:pt x="177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8" name="Google Shape;1428;p5"/>
                  <p:cNvSpPr/>
                  <p:nvPr/>
                </p:nvSpPr>
                <p:spPr>
                  <a:xfrm>
                    <a:off x="3601450" y="1855250"/>
                    <a:ext cx="1075" cy="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34" fill="none" extrusionOk="0">
                        <a:moveTo>
                          <a:pt x="42" y="333"/>
                        </a:moveTo>
                        <a:cubicBezTo>
                          <a:pt x="22" y="229"/>
                          <a:pt x="1" y="104"/>
                          <a:pt x="1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9" name="Google Shape;1429;p5"/>
                  <p:cNvSpPr/>
                  <p:nvPr/>
                </p:nvSpPr>
                <p:spPr>
                  <a:xfrm>
                    <a:off x="3332275" y="1855250"/>
                    <a:ext cx="1075" cy="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34" fill="none" extrusionOk="0">
                        <a:moveTo>
                          <a:pt x="1" y="0"/>
                        </a:moveTo>
                        <a:cubicBezTo>
                          <a:pt x="22" y="104"/>
                          <a:pt x="42" y="229"/>
                          <a:pt x="42" y="333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0" name="Google Shape;1430;p5"/>
                  <p:cNvSpPr/>
                  <p:nvPr/>
                </p:nvSpPr>
                <p:spPr>
                  <a:xfrm>
                    <a:off x="3062425" y="1802650"/>
                    <a:ext cx="5400" cy="5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" h="2042" extrusionOk="0">
                        <a:moveTo>
                          <a:pt x="215" y="1"/>
                        </a:moveTo>
                        <a:lnTo>
                          <a:pt x="215" y="1"/>
                        </a:lnTo>
                        <a:cubicBezTo>
                          <a:pt x="70" y="417"/>
                          <a:pt x="7" y="875"/>
                          <a:pt x="7" y="1354"/>
                        </a:cubicBezTo>
                        <a:cubicBezTo>
                          <a:pt x="7" y="1359"/>
                          <a:pt x="7" y="1364"/>
                          <a:pt x="7" y="1369"/>
                        </a:cubicBezTo>
                        <a:lnTo>
                          <a:pt x="7" y="1369"/>
                        </a:lnTo>
                        <a:cubicBezTo>
                          <a:pt x="21" y="917"/>
                          <a:pt x="90" y="459"/>
                          <a:pt x="215" y="1"/>
                        </a:cubicBezTo>
                        <a:close/>
                        <a:moveTo>
                          <a:pt x="7" y="1369"/>
                        </a:moveTo>
                        <a:cubicBezTo>
                          <a:pt x="0" y="1595"/>
                          <a:pt x="7" y="1820"/>
                          <a:pt x="28" y="2042"/>
                        </a:cubicBezTo>
                        <a:cubicBezTo>
                          <a:pt x="8" y="1818"/>
                          <a:pt x="7" y="1593"/>
                          <a:pt x="7" y="136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1" name="Google Shape;1431;p5"/>
                  <p:cNvSpPr/>
                  <p:nvPr/>
                </p:nvSpPr>
                <p:spPr>
                  <a:xfrm>
                    <a:off x="2795500" y="18635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2" name="Google Shape;1432;p5"/>
                  <p:cNvSpPr/>
                  <p:nvPr/>
                </p:nvSpPr>
                <p:spPr>
                  <a:xfrm>
                    <a:off x="2733025" y="1719875"/>
                    <a:ext cx="44275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521" extrusionOk="0">
                        <a:moveTo>
                          <a:pt x="1771" y="0"/>
                        </a:moveTo>
                        <a:lnTo>
                          <a:pt x="1771" y="0"/>
                        </a:lnTo>
                        <a:cubicBezTo>
                          <a:pt x="1146" y="500"/>
                          <a:pt x="521" y="979"/>
                          <a:pt x="0" y="1521"/>
                        </a:cubicBezTo>
                        <a:cubicBezTo>
                          <a:pt x="583" y="1063"/>
                          <a:pt x="1187" y="563"/>
                          <a:pt x="177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3" name="Google Shape;1433;p5"/>
                  <p:cNvSpPr/>
                  <p:nvPr/>
                </p:nvSpPr>
                <p:spPr>
                  <a:xfrm>
                    <a:off x="2525275" y="1855250"/>
                    <a:ext cx="1075" cy="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34" fill="none" extrusionOk="0">
                        <a:moveTo>
                          <a:pt x="1" y="0"/>
                        </a:moveTo>
                        <a:cubicBezTo>
                          <a:pt x="22" y="104"/>
                          <a:pt x="22" y="229"/>
                          <a:pt x="42" y="333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4" name="Google Shape;1434;p5"/>
                  <p:cNvSpPr/>
                  <p:nvPr/>
                </p:nvSpPr>
                <p:spPr>
                  <a:xfrm>
                    <a:off x="2463850" y="1719875"/>
                    <a:ext cx="44275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521" extrusionOk="0">
                        <a:moveTo>
                          <a:pt x="1771" y="0"/>
                        </a:moveTo>
                        <a:lnTo>
                          <a:pt x="1771" y="0"/>
                        </a:lnTo>
                        <a:cubicBezTo>
                          <a:pt x="1146" y="500"/>
                          <a:pt x="542" y="979"/>
                          <a:pt x="0" y="1521"/>
                        </a:cubicBezTo>
                        <a:cubicBezTo>
                          <a:pt x="584" y="1063"/>
                          <a:pt x="1208" y="563"/>
                          <a:pt x="177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435" name="Google Shape;1435;p5"/>
            <p:cNvSpPr/>
            <p:nvPr/>
          </p:nvSpPr>
          <p:spPr>
            <a:xfrm>
              <a:off x="5395450" y="2657775"/>
              <a:ext cx="685500" cy="409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6" name="Google Shape;1436;p5"/>
          <p:cNvSpPr/>
          <p:nvPr/>
        </p:nvSpPr>
        <p:spPr>
          <a:xfrm rot="-3950218">
            <a:off x="492547" y="-1035238"/>
            <a:ext cx="2845840" cy="284584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5"/>
          <p:cNvSpPr/>
          <p:nvPr/>
        </p:nvSpPr>
        <p:spPr>
          <a:xfrm rot="3738715">
            <a:off x="-276293" y="-1051156"/>
            <a:ext cx="2599444" cy="2648805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8" name="Google Shape;1438;p5"/>
          <p:cNvGrpSpPr/>
          <p:nvPr/>
        </p:nvGrpSpPr>
        <p:grpSpPr>
          <a:xfrm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439" name="Google Shape;1439;p5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440" name="Google Shape;1440;p5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5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5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5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5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5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5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5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5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5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5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5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5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5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5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3" name="Google Shape;1593;p5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1594" name="Google Shape;1594;p5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9" name="Google Shape;1749;p5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1750" name="Google Shape;1750;p5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5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5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5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5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5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5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5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5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5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5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5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5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5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5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5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4" name="Google Shape;1844;p5"/>
          <p:cNvGrpSpPr/>
          <p:nvPr/>
        </p:nvGrpSpPr>
        <p:grpSpPr>
          <a:xfrm>
            <a:off x="720023" y="1298497"/>
            <a:ext cx="4049978" cy="1403100"/>
            <a:chOff x="720023" y="1298497"/>
            <a:chExt cx="4049978" cy="1403100"/>
          </a:xfrm>
        </p:grpSpPr>
        <p:grpSp>
          <p:nvGrpSpPr>
            <p:cNvPr id="1845" name="Google Shape;1845;p5"/>
            <p:cNvGrpSpPr/>
            <p:nvPr/>
          </p:nvGrpSpPr>
          <p:grpSpPr>
            <a:xfrm>
              <a:off x="720023" y="1298497"/>
              <a:ext cx="4049978" cy="1403100"/>
              <a:chOff x="720000" y="3200400"/>
              <a:chExt cx="2481300" cy="1403100"/>
            </a:xfrm>
          </p:grpSpPr>
          <p:sp>
            <p:nvSpPr>
              <p:cNvPr id="1846" name="Google Shape;1846;p5"/>
              <p:cNvSpPr/>
              <p:nvPr/>
            </p:nvSpPr>
            <p:spPr>
              <a:xfrm>
                <a:off x="720000" y="3417600"/>
                <a:ext cx="2481300" cy="11859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5"/>
              <p:cNvSpPr/>
              <p:nvPr/>
            </p:nvSpPr>
            <p:spPr>
              <a:xfrm>
                <a:off x="961500" y="3200400"/>
                <a:ext cx="1998300" cy="4698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8" name="Google Shape;1848;p5"/>
            <p:cNvGrpSpPr/>
            <p:nvPr/>
          </p:nvGrpSpPr>
          <p:grpSpPr>
            <a:xfrm>
              <a:off x="1499410" y="1519376"/>
              <a:ext cx="2491051" cy="28039"/>
              <a:chOff x="1505785" y="1519376"/>
              <a:chExt cx="2491051" cy="28039"/>
            </a:xfrm>
          </p:grpSpPr>
          <p:sp>
            <p:nvSpPr>
              <p:cNvPr id="1849" name="Google Shape;1849;p5"/>
              <p:cNvSpPr/>
              <p:nvPr/>
            </p:nvSpPr>
            <p:spPr>
              <a:xfrm flipH="1">
                <a:off x="1505785" y="1519376"/>
                <a:ext cx="124701" cy="28039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876" extrusionOk="0">
                    <a:moveTo>
                      <a:pt x="1" y="1"/>
                    </a:moveTo>
                    <a:lnTo>
                      <a:pt x="1" y="875"/>
                    </a:lnTo>
                    <a:lnTo>
                      <a:pt x="3895" y="875"/>
                    </a:lnTo>
                    <a:lnTo>
                      <a:pt x="3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5"/>
              <p:cNvSpPr/>
              <p:nvPr/>
            </p:nvSpPr>
            <p:spPr>
              <a:xfrm flipH="1">
                <a:off x="3872135" y="1519376"/>
                <a:ext cx="124701" cy="28039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876" extrusionOk="0">
                    <a:moveTo>
                      <a:pt x="1" y="1"/>
                    </a:moveTo>
                    <a:lnTo>
                      <a:pt x="1" y="875"/>
                    </a:lnTo>
                    <a:lnTo>
                      <a:pt x="3895" y="875"/>
                    </a:lnTo>
                    <a:lnTo>
                      <a:pt x="3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1" name="Google Shape;1851;p5"/>
          <p:cNvGrpSpPr/>
          <p:nvPr/>
        </p:nvGrpSpPr>
        <p:grpSpPr>
          <a:xfrm>
            <a:off x="720023" y="3200415"/>
            <a:ext cx="4049978" cy="1403100"/>
            <a:chOff x="720023" y="3200415"/>
            <a:chExt cx="4049978" cy="1403100"/>
          </a:xfrm>
        </p:grpSpPr>
        <p:grpSp>
          <p:nvGrpSpPr>
            <p:cNvPr id="1852" name="Google Shape;1852;p5"/>
            <p:cNvGrpSpPr/>
            <p:nvPr/>
          </p:nvGrpSpPr>
          <p:grpSpPr>
            <a:xfrm>
              <a:off x="720023" y="3200415"/>
              <a:ext cx="4049978" cy="1403100"/>
              <a:chOff x="720000" y="3200400"/>
              <a:chExt cx="2481300" cy="1403100"/>
            </a:xfrm>
          </p:grpSpPr>
          <p:sp>
            <p:nvSpPr>
              <p:cNvPr id="1853" name="Google Shape;1853;p5"/>
              <p:cNvSpPr/>
              <p:nvPr/>
            </p:nvSpPr>
            <p:spPr>
              <a:xfrm>
                <a:off x="720000" y="3417600"/>
                <a:ext cx="2481300" cy="11859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5"/>
              <p:cNvSpPr/>
              <p:nvPr/>
            </p:nvSpPr>
            <p:spPr>
              <a:xfrm>
                <a:off x="961500" y="3200400"/>
                <a:ext cx="1998300" cy="4698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5" name="Google Shape;1855;p5"/>
            <p:cNvGrpSpPr/>
            <p:nvPr/>
          </p:nvGrpSpPr>
          <p:grpSpPr>
            <a:xfrm>
              <a:off x="1499410" y="3421301"/>
              <a:ext cx="2491051" cy="28039"/>
              <a:chOff x="1505785" y="1519376"/>
              <a:chExt cx="2491051" cy="28039"/>
            </a:xfrm>
          </p:grpSpPr>
          <p:sp>
            <p:nvSpPr>
              <p:cNvPr id="1856" name="Google Shape;1856;p5"/>
              <p:cNvSpPr/>
              <p:nvPr/>
            </p:nvSpPr>
            <p:spPr>
              <a:xfrm flipH="1">
                <a:off x="1505785" y="1519376"/>
                <a:ext cx="124701" cy="28039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876" extrusionOk="0">
                    <a:moveTo>
                      <a:pt x="1" y="1"/>
                    </a:moveTo>
                    <a:lnTo>
                      <a:pt x="1" y="875"/>
                    </a:lnTo>
                    <a:lnTo>
                      <a:pt x="3895" y="875"/>
                    </a:lnTo>
                    <a:lnTo>
                      <a:pt x="3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5"/>
              <p:cNvSpPr/>
              <p:nvPr/>
            </p:nvSpPr>
            <p:spPr>
              <a:xfrm flipH="1">
                <a:off x="3872135" y="1519376"/>
                <a:ext cx="124701" cy="28039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876" extrusionOk="0">
                    <a:moveTo>
                      <a:pt x="1" y="1"/>
                    </a:moveTo>
                    <a:lnTo>
                      <a:pt x="1" y="875"/>
                    </a:lnTo>
                    <a:lnTo>
                      <a:pt x="3895" y="875"/>
                    </a:lnTo>
                    <a:lnTo>
                      <a:pt x="3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8" name="Google Shape;185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9" name="Google Shape;1859;p5"/>
          <p:cNvSpPr txBox="1">
            <a:spLocks noGrp="1"/>
          </p:cNvSpPr>
          <p:nvPr>
            <p:ph type="subTitle" idx="1"/>
          </p:nvPr>
        </p:nvSpPr>
        <p:spPr>
          <a:xfrm>
            <a:off x="1567099" y="3200423"/>
            <a:ext cx="235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endParaRPr/>
          </a:p>
        </p:txBody>
      </p:sp>
      <p:sp>
        <p:nvSpPr>
          <p:cNvPr id="1860" name="Google Shape;1860;p5"/>
          <p:cNvSpPr txBox="1">
            <a:spLocks noGrp="1"/>
          </p:cNvSpPr>
          <p:nvPr>
            <p:ph type="subTitle" idx="2"/>
          </p:nvPr>
        </p:nvSpPr>
        <p:spPr>
          <a:xfrm>
            <a:off x="843890" y="3670224"/>
            <a:ext cx="3802200" cy="93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1" name="Google Shape;1861;p5"/>
          <p:cNvSpPr txBox="1">
            <a:spLocks noGrp="1"/>
          </p:cNvSpPr>
          <p:nvPr>
            <p:ph type="subTitle" idx="3"/>
          </p:nvPr>
        </p:nvSpPr>
        <p:spPr>
          <a:xfrm>
            <a:off x="1567099" y="1298505"/>
            <a:ext cx="235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endParaRPr/>
          </a:p>
        </p:txBody>
      </p:sp>
      <p:sp>
        <p:nvSpPr>
          <p:cNvPr id="1862" name="Google Shape;1862;p5"/>
          <p:cNvSpPr txBox="1">
            <a:spLocks noGrp="1"/>
          </p:cNvSpPr>
          <p:nvPr>
            <p:ph type="subTitle" idx="4"/>
          </p:nvPr>
        </p:nvSpPr>
        <p:spPr>
          <a:xfrm>
            <a:off x="843890" y="1768307"/>
            <a:ext cx="3802200" cy="93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6"/>
          <p:cNvSpPr/>
          <p:nvPr/>
        </p:nvSpPr>
        <p:spPr>
          <a:xfrm rot="-3950133">
            <a:off x="-1096741" y="-389027"/>
            <a:ext cx="2488781" cy="2488781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6"/>
          <p:cNvSpPr/>
          <p:nvPr/>
        </p:nvSpPr>
        <p:spPr>
          <a:xfrm rot="9824147">
            <a:off x="7467563" y="1165940"/>
            <a:ext cx="2917872" cy="2917872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6"/>
          <p:cNvSpPr/>
          <p:nvPr/>
        </p:nvSpPr>
        <p:spPr>
          <a:xfrm rot="9263054">
            <a:off x="7381642" y="-337485"/>
            <a:ext cx="3385833" cy="3450115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6"/>
          <p:cNvSpPr/>
          <p:nvPr/>
        </p:nvSpPr>
        <p:spPr>
          <a:xfrm rot="9263037">
            <a:off x="-1441618" y="-8772"/>
            <a:ext cx="3011113" cy="3068286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8" name="Google Shape;1868;p6"/>
          <p:cNvGrpSpPr/>
          <p:nvPr/>
        </p:nvGrpSpPr>
        <p:grpSpPr>
          <a:xfrm rot="10800000" flipH="1"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869" name="Google Shape;1869;p6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870" name="Google Shape;1870;p6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6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6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6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6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6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6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6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6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6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6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6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6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6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6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6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6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6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6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6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6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6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6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6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6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6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6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6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6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6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6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6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6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6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6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6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6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6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6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6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6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6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6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6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6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6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6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6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6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6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6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6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6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6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6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6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6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6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6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6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6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6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6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6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6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6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6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6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6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6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6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6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6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6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6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6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6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6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6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6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6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6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6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6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6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6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6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6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6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6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6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6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6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6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6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6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6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6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6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6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6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6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6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6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6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6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6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6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5" name="Google Shape;2025;p6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2026" name="Google Shape;2026;p6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6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6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6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6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6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6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6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6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6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6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6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6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6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6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6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6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6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6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6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6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6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6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6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6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6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6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6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6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6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6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6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6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6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6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6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6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6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6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6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6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6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6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6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6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6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6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6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6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6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6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6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6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6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6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6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6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6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6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6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6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6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6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6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6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6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6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6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6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6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6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6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6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6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6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6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6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6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6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6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6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6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6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6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6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6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6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6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6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6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6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6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6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6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6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6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6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6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6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6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6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6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6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6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6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6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6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6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6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6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6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6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6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6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6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6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6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6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6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6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6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6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6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6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6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6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6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6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6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6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6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6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6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6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6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6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1" name="Google Shape;2181;p6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2182" name="Google Shape;2182;p6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6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6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6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6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6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6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6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6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6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6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6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6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6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6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6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6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6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6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6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6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6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6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6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6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6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6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6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6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6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6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6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6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6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6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6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6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6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6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6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6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6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6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6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6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6" name="Google Shape;227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15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6" name="Google Shape;15696;p21"/>
          <p:cNvSpPr/>
          <p:nvPr/>
        </p:nvSpPr>
        <p:spPr>
          <a:xfrm rot="-3950135">
            <a:off x="7522" y="-1454481"/>
            <a:ext cx="3353557" cy="3353557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7" name="Google Shape;15697;p21"/>
          <p:cNvSpPr/>
          <p:nvPr/>
        </p:nvSpPr>
        <p:spPr>
          <a:xfrm rot="10259487">
            <a:off x="-1422317" y="-243737"/>
            <a:ext cx="3011133" cy="3068310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8" name="Google Shape;15698;p21"/>
          <p:cNvSpPr/>
          <p:nvPr/>
        </p:nvSpPr>
        <p:spPr>
          <a:xfrm rot="-3950135">
            <a:off x="5023797" y="2862069"/>
            <a:ext cx="3353557" cy="3353557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9" name="Google Shape;15699;p21"/>
          <p:cNvSpPr/>
          <p:nvPr/>
        </p:nvSpPr>
        <p:spPr>
          <a:xfrm rot="10259487">
            <a:off x="7247133" y="2746038"/>
            <a:ext cx="3011133" cy="3068310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0" name="Google Shape;15700;p21"/>
          <p:cNvGrpSpPr/>
          <p:nvPr/>
        </p:nvGrpSpPr>
        <p:grpSpPr>
          <a:xfrm>
            <a:off x="4251174" y="2396300"/>
            <a:ext cx="1905101" cy="2207276"/>
            <a:chOff x="4251174" y="2396300"/>
            <a:chExt cx="1905101" cy="2207276"/>
          </a:xfrm>
        </p:grpSpPr>
        <p:sp>
          <p:nvSpPr>
            <p:cNvPr id="15701" name="Google Shape;15701;p21"/>
            <p:cNvSpPr/>
            <p:nvPr/>
          </p:nvSpPr>
          <p:spPr>
            <a:xfrm>
              <a:off x="4261175" y="2396300"/>
              <a:ext cx="1895100" cy="22068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02" name="Google Shape;15702;p21"/>
            <p:cNvGrpSpPr/>
            <p:nvPr/>
          </p:nvGrpSpPr>
          <p:grpSpPr>
            <a:xfrm>
              <a:off x="4251174" y="2396869"/>
              <a:ext cx="1895092" cy="2206708"/>
              <a:chOff x="267275" y="3438000"/>
              <a:chExt cx="1014775" cy="1042375"/>
            </a:xfrm>
          </p:grpSpPr>
          <p:sp>
            <p:nvSpPr>
              <p:cNvPr id="15703" name="Google Shape;15703;p21"/>
              <p:cNvSpPr/>
              <p:nvPr/>
            </p:nvSpPr>
            <p:spPr>
              <a:xfrm>
                <a:off x="1234650" y="3438000"/>
                <a:ext cx="4740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355" extrusionOk="0">
                    <a:moveTo>
                      <a:pt x="0" y="1"/>
                    </a:moveTo>
                    <a:cubicBezTo>
                      <a:pt x="125" y="126"/>
                      <a:pt x="271" y="272"/>
                      <a:pt x="417" y="438"/>
                    </a:cubicBezTo>
                    <a:cubicBezTo>
                      <a:pt x="1041" y="1125"/>
                      <a:pt x="1520" y="1771"/>
                      <a:pt x="1895" y="2354"/>
                    </a:cubicBezTo>
                    <a:lnTo>
                      <a:pt x="1895" y="1584"/>
                    </a:lnTo>
                    <a:cubicBezTo>
                      <a:pt x="1583" y="1146"/>
                      <a:pt x="1187" y="667"/>
                      <a:pt x="729" y="147"/>
                    </a:cubicBezTo>
                    <a:cubicBezTo>
                      <a:pt x="687" y="84"/>
                      <a:pt x="625" y="43"/>
                      <a:pt x="5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4" name="Google Shape;15704;p21"/>
              <p:cNvSpPr/>
              <p:nvPr/>
            </p:nvSpPr>
            <p:spPr>
              <a:xfrm>
                <a:off x="1255975" y="3438000"/>
                <a:ext cx="26075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251" extrusionOk="0">
                    <a:moveTo>
                      <a:pt x="1" y="1"/>
                    </a:moveTo>
                    <a:cubicBezTo>
                      <a:pt x="397" y="438"/>
                      <a:pt x="751" y="855"/>
                      <a:pt x="1042" y="1250"/>
                    </a:cubicBezTo>
                    <a:lnTo>
                      <a:pt x="1042" y="542"/>
                    </a:lnTo>
                    <a:cubicBezTo>
                      <a:pt x="896" y="376"/>
                      <a:pt x="751" y="188"/>
                      <a:pt x="5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5" name="Google Shape;15705;p21"/>
              <p:cNvSpPr/>
              <p:nvPr/>
            </p:nvSpPr>
            <p:spPr>
              <a:xfrm>
                <a:off x="1276800" y="3438000"/>
                <a:ext cx="52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0" extrusionOk="0">
                    <a:moveTo>
                      <a:pt x="1" y="1"/>
                    </a:moveTo>
                    <a:cubicBezTo>
                      <a:pt x="84" y="84"/>
                      <a:pt x="147" y="147"/>
                      <a:pt x="209" y="230"/>
                    </a:cubicBezTo>
                    <a:lnTo>
                      <a:pt x="20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6" name="Google Shape;15706;p21"/>
              <p:cNvSpPr/>
              <p:nvPr/>
            </p:nvSpPr>
            <p:spPr>
              <a:xfrm>
                <a:off x="267275" y="3885250"/>
                <a:ext cx="585225" cy="595125"/>
              </a:xfrm>
              <a:custGeom>
                <a:avLst/>
                <a:gdLst/>
                <a:ahLst/>
                <a:cxnLst/>
                <a:rect l="l" t="t" r="r" b="b"/>
                <a:pathLst>
                  <a:path w="23409" h="23805" extrusionOk="0">
                    <a:moveTo>
                      <a:pt x="1" y="0"/>
                    </a:moveTo>
                    <a:lnTo>
                      <a:pt x="1" y="833"/>
                    </a:lnTo>
                    <a:cubicBezTo>
                      <a:pt x="417" y="1500"/>
                      <a:pt x="959" y="2208"/>
                      <a:pt x="1708" y="2999"/>
                    </a:cubicBezTo>
                    <a:cubicBezTo>
                      <a:pt x="3812" y="5248"/>
                      <a:pt x="5395" y="5915"/>
                      <a:pt x="6915" y="6540"/>
                    </a:cubicBezTo>
                    <a:cubicBezTo>
                      <a:pt x="8456" y="7164"/>
                      <a:pt x="9935" y="7768"/>
                      <a:pt x="11976" y="9955"/>
                    </a:cubicBezTo>
                    <a:cubicBezTo>
                      <a:pt x="14017" y="12142"/>
                      <a:pt x="14537" y="13683"/>
                      <a:pt x="15099" y="15286"/>
                    </a:cubicBezTo>
                    <a:cubicBezTo>
                      <a:pt x="15662" y="16890"/>
                      <a:pt x="16224" y="18535"/>
                      <a:pt x="18327" y="20785"/>
                    </a:cubicBezTo>
                    <a:cubicBezTo>
                      <a:pt x="19889" y="22451"/>
                      <a:pt x="21160" y="23242"/>
                      <a:pt x="22326" y="23804"/>
                    </a:cubicBezTo>
                    <a:lnTo>
                      <a:pt x="23409" y="23804"/>
                    </a:lnTo>
                    <a:cubicBezTo>
                      <a:pt x="21972" y="23200"/>
                      <a:pt x="20556" y="22534"/>
                      <a:pt x="18640" y="20493"/>
                    </a:cubicBezTo>
                    <a:cubicBezTo>
                      <a:pt x="16599" y="18306"/>
                      <a:pt x="16078" y="16765"/>
                      <a:pt x="15516" y="15162"/>
                    </a:cubicBezTo>
                    <a:cubicBezTo>
                      <a:pt x="14954" y="13558"/>
                      <a:pt x="14391" y="11913"/>
                      <a:pt x="12288" y="9664"/>
                    </a:cubicBezTo>
                    <a:cubicBezTo>
                      <a:pt x="10185" y="7414"/>
                      <a:pt x="8602" y="6769"/>
                      <a:pt x="7082" y="6123"/>
                    </a:cubicBezTo>
                    <a:cubicBezTo>
                      <a:pt x="5540" y="5498"/>
                      <a:pt x="4062" y="4894"/>
                      <a:pt x="2021" y="2708"/>
                    </a:cubicBezTo>
                    <a:cubicBezTo>
                      <a:pt x="1063" y="1687"/>
                      <a:pt x="438" y="813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7" name="Google Shape;15707;p21"/>
              <p:cNvSpPr/>
              <p:nvPr/>
            </p:nvSpPr>
            <p:spPr>
              <a:xfrm>
                <a:off x="267275" y="4397050"/>
                <a:ext cx="66675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3333" extrusionOk="0">
                    <a:moveTo>
                      <a:pt x="1" y="0"/>
                    </a:moveTo>
                    <a:lnTo>
                      <a:pt x="1" y="604"/>
                    </a:lnTo>
                    <a:cubicBezTo>
                      <a:pt x="147" y="771"/>
                      <a:pt x="313" y="937"/>
                      <a:pt x="480" y="1104"/>
                    </a:cubicBezTo>
                    <a:cubicBezTo>
                      <a:pt x="1229" y="1937"/>
                      <a:pt x="1750" y="2645"/>
                      <a:pt x="2167" y="3332"/>
                    </a:cubicBezTo>
                    <a:lnTo>
                      <a:pt x="2666" y="3332"/>
                    </a:lnTo>
                    <a:cubicBezTo>
                      <a:pt x="2229" y="2562"/>
                      <a:pt x="1646" y="1750"/>
                      <a:pt x="792" y="833"/>
                    </a:cubicBezTo>
                    <a:cubicBezTo>
                      <a:pt x="521" y="521"/>
                      <a:pt x="251" y="25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8" name="Google Shape;15708;p21"/>
              <p:cNvSpPr/>
              <p:nvPr/>
            </p:nvSpPr>
            <p:spPr>
              <a:xfrm>
                <a:off x="267275" y="3907625"/>
                <a:ext cx="533175" cy="572750"/>
              </a:xfrm>
              <a:custGeom>
                <a:avLst/>
                <a:gdLst/>
                <a:ahLst/>
                <a:cxnLst/>
                <a:rect l="l" t="t" r="r" b="b"/>
                <a:pathLst>
                  <a:path w="21327" h="22910" extrusionOk="0">
                    <a:moveTo>
                      <a:pt x="1" y="1"/>
                    </a:moveTo>
                    <a:lnTo>
                      <a:pt x="1" y="792"/>
                    </a:lnTo>
                    <a:cubicBezTo>
                      <a:pt x="355" y="1313"/>
                      <a:pt x="792" y="1875"/>
                      <a:pt x="1334" y="2479"/>
                    </a:cubicBezTo>
                    <a:cubicBezTo>
                      <a:pt x="3416" y="4770"/>
                      <a:pt x="4978" y="5436"/>
                      <a:pt x="6498" y="6082"/>
                    </a:cubicBezTo>
                    <a:cubicBezTo>
                      <a:pt x="8019" y="6728"/>
                      <a:pt x="9476" y="7352"/>
                      <a:pt x="11497" y="9560"/>
                    </a:cubicBezTo>
                    <a:cubicBezTo>
                      <a:pt x="13496" y="11788"/>
                      <a:pt x="14017" y="13329"/>
                      <a:pt x="14558" y="14954"/>
                    </a:cubicBezTo>
                    <a:cubicBezTo>
                      <a:pt x="15079" y="16557"/>
                      <a:pt x="15641" y="18203"/>
                      <a:pt x="17703" y="20493"/>
                    </a:cubicBezTo>
                    <a:cubicBezTo>
                      <a:pt x="18744" y="21639"/>
                      <a:pt x="19639" y="22368"/>
                      <a:pt x="20473" y="22909"/>
                    </a:cubicBezTo>
                    <a:lnTo>
                      <a:pt x="21326" y="22909"/>
                    </a:lnTo>
                    <a:cubicBezTo>
                      <a:pt x="20348" y="22368"/>
                      <a:pt x="19285" y="21597"/>
                      <a:pt x="18036" y="20202"/>
                    </a:cubicBezTo>
                    <a:cubicBezTo>
                      <a:pt x="16016" y="17994"/>
                      <a:pt x="15495" y="16453"/>
                      <a:pt x="14954" y="14808"/>
                    </a:cubicBezTo>
                    <a:cubicBezTo>
                      <a:pt x="14433" y="13225"/>
                      <a:pt x="13892" y="11559"/>
                      <a:pt x="11809" y="9268"/>
                    </a:cubicBezTo>
                    <a:cubicBezTo>
                      <a:pt x="9726" y="6977"/>
                      <a:pt x="8164" y="6311"/>
                      <a:pt x="6665" y="5665"/>
                    </a:cubicBezTo>
                    <a:cubicBezTo>
                      <a:pt x="5124" y="5020"/>
                      <a:pt x="3666" y="4395"/>
                      <a:pt x="1667" y="2188"/>
                    </a:cubicBezTo>
                    <a:cubicBezTo>
                      <a:pt x="938" y="1375"/>
                      <a:pt x="396" y="667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9" name="Google Shape;15709;p21"/>
              <p:cNvSpPr/>
              <p:nvPr/>
            </p:nvSpPr>
            <p:spPr>
              <a:xfrm>
                <a:off x="267275" y="4366325"/>
                <a:ext cx="8905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562" extrusionOk="0">
                    <a:moveTo>
                      <a:pt x="1" y="0"/>
                    </a:moveTo>
                    <a:lnTo>
                      <a:pt x="1" y="584"/>
                    </a:lnTo>
                    <a:cubicBezTo>
                      <a:pt x="334" y="917"/>
                      <a:pt x="709" y="1292"/>
                      <a:pt x="1105" y="1729"/>
                    </a:cubicBezTo>
                    <a:cubicBezTo>
                      <a:pt x="2042" y="2791"/>
                      <a:pt x="2646" y="3707"/>
                      <a:pt x="3083" y="4561"/>
                    </a:cubicBezTo>
                    <a:lnTo>
                      <a:pt x="3562" y="4561"/>
                    </a:lnTo>
                    <a:cubicBezTo>
                      <a:pt x="3104" y="3624"/>
                      <a:pt x="2458" y="2624"/>
                      <a:pt x="1417" y="1437"/>
                    </a:cubicBezTo>
                    <a:cubicBezTo>
                      <a:pt x="917" y="875"/>
                      <a:pt x="438" y="39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0" name="Google Shape;15710;p21"/>
              <p:cNvSpPr/>
              <p:nvPr/>
            </p:nvSpPr>
            <p:spPr>
              <a:xfrm>
                <a:off x="267275" y="4460050"/>
                <a:ext cx="172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813" extrusionOk="0">
                    <a:moveTo>
                      <a:pt x="1" y="0"/>
                    </a:moveTo>
                    <a:lnTo>
                      <a:pt x="1" y="646"/>
                    </a:lnTo>
                    <a:cubicBezTo>
                      <a:pt x="42" y="708"/>
                      <a:pt x="84" y="750"/>
                      <a:pt x="126" y="812"/>
                    </a:cubicBezTo>
                    <a:lnTo>
                      <a:pt x="688" y="812"/>
                    </a:lnTo>
                    <a:cubicBezTo>
                      <a:pt x="480" y="542"/>
                      <a:pt x="251" y="27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1" name="Google Shape;15711;p21"/>
              <p:cNvSpPr/>
              <p:nvPr/>
            </p:nvSpPr>
            <p:spPr>
              <a:xfrm>
                <a:off x="267275" y="4428275"/>
                <a:ext cx="42725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084" extrusionOk="0">
                    <a:moveTo>
                      <a:pt x="1" y="1"/>
                    </a:moveTo>
                    <a:lnTo>
                      <a:pt x="1" y="625"/>
                    </a:lnTo>
                    <a:cubicBezTo>
                      <a:pt x="459" y="1146"/>
                      <a:pt x="855" y="1625"/>
                      <a:pt x="1188" y="2083"/>
                    </a:cubicBezTo>
                    <a:lnTo>
                      <a:pt x="1708" y="2083"/>
                    </a:lnTo>
                    <a:cubicBezTo>
                      <a:pt x="1313" y="1479"/>
                      <a:pt x="813" y="855"/>
                      <a:pt x="167" y="188"/>
                    </a:cubicBezTo>
                    <a:cubicBezTo>
                      <a:pt x="126" y="126"/>
                      <a:pt x="63" y="6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2" name="Google Shape;15712;p21"/>
              <p:cNvSpPr/>
              <p:nvPr/>
            </p:nvSpPr>
            <p:spPr>
              <a:xfrm>
                <a:off x="267275" y="3950850"/>
                <a:ext cx="455600" cy="529525"/>
              </a:xfrm>
              <a:custGeom>
                <a:avLst/>
                <a:gdLst/>
                <a:ahLst/>
                <a:cxnLst/>
                <a:rect l="l" t="t" r="r" b="b"/>
                <a:pathLst>
                  <a:path w="18224" h="21181" extrusionOk="0">
                    <a:moveTo>
                      <a:pt x="1" y="0"/>
                    </a:moveTo>
                    <a:lnTo>
                      <a:pt x="1" y="729"/>
                    </a:lnTo>
                    <a:cubicBezTo>
                      <a:pt x="188" y="979"/>
                      <a:pt x="376" y="1229"/>
                      <a:pt x="605" y="1479"/>
                    </a:cubicBezTo>
                    <a:cubicBezTo>
                      <a:pt x="2625" y="3832"/>
                      <a:pt x="4145" y="4540"/>
                      <a:pt x="5645" y="5207"/>
                    </a:cubicBezTo>
                    <a:cubicBezTo>
                      <a:pt x="7144" y="5915"/>
                      <a:pt x="8560" y="6561"/>
                      <a:pt x="10518" y="8831"/>
                    </a:cubicBezTo>
                    <a:cubicBezTo>
                      <a:pt x="12475" y="11121"/>
                      <a:pt x="12954" y="12683"/>
                      <a:pt x="13454" y="14329"/>
                    </a:cubicBezTo>
                    <a:cubicBezTo>
                      <a:pt x="13954" y="15953"/>
                      <a:pt x="14454" y="17640"/>
                      <a:pt x="16474" y="19993"/>
                    </a:cubicBezTo>
                    <a:cubicBezTo>
                      <a:pt x="16849" y="20431"/>
                      <a:pt x="17224" y="20826"/>
                      <a:pt x="17578" y="21180"/>
                    </a:cubicBezTo>
                    <a:lnTo>
                      <a:pt x="18223" y="21180"/>
                    </a:lnTo>
                    <a:cubicBezTo>
                      <a:pt x="17765" y="20764"/>
                      <a:pt x="17307" y="20285"/>
                      <a:pt x="16786" y="19702"/>
                    </a:cubicBezTo>
                    <a:cubicBezTo>
                      <a:pt x="14850" y="17432"/>
                      <a:pt x="14371" y="15870"/>
                      <a:pt x="13871" y="14204"/>
                    </a:cubicBezTo>
                    <a:cubicBezTo>
                      <a:pt x="13371" y="12579"/>
                      <a:pt x="12850" y="10892"/>
                      <a:pt x="10851" y="8560"/>
                    </a:cubicBezTo>
                    <a:cubicBezTo>
                      <a:pt x="8831" y="6206"/>
                      <a:pt x="7290" y="5498"/>
                      <a:pt x="5811" y="4832"/>
                    </a:cubicBezTo>
                    <a:cubicBezTo>
                      <a:pt x="4312" y="4124"/>
                      <a:pt x="2896" y="3478"/>
                      <a:pt x="938" y="1208"/>
                    </a:cubicBezTo>
                    <a:cubicBezTo>
                      <a:pt x="563" y="771"/>
                      <a:pt x="271" y="37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3" name="Google Shape;15713;p21"/>
              <p:cNvSpPr/>
              <p:nvPr/>
            </p:nvSpPr>
            <p:spPr>
              <a:xfrm>
                <a:off x="267275" y="3929500"/>
                <a:ext cx="491000" cy="550875"/>
              </a:xfrm>
              <a:custGeom>
                <a:avLst/>
                <a:gdLst/>
                <a:ahLst/>
                <a:cxnLst/>
                <a:rect l="l" t="t" r="r" b="b"/>
                <a:pathLst>
                  <a:path w="19640" h="22035" extrusionOk="0">
                    <a:moveTo>
                      <a:pt x="1" y="0"/>
                    </a:moveTo>
                    <a:lnTo>
                      <a:pt x="1" y="750"/>
                    </a:lnTo>
                    <a:cubicBezTo>
                      <a:pt x="271" y="1146"/>
                      <a:pt x="605" y="1542"/>
                      <a:pt x="980" y="1958"/>
                    </a:cubicBezTo>
                    <a:cubicBezTo>
                      <a:pt x="3020" y="4291"/>
                      <a:pt x="4562" y="4978"/>
                      <a:pt x="6061" y="5623"/>
                    </a:cubicBezTo>
                    <a:cubicBezTo>
                      <a:pt x="7581" y="6311"/>
                      <a:pt x="9018" y="6936"/>
                      <a:pt x="10997" y="9185"/>
                    </a:cubicBezTo>
                    <a:cubicBezTo>
                      <a:pt x="12996" y="11434"/>
                      <a:pt x="13475" y="12996"/>
                      <a:pt x="13996" y="14641"/>
                    </a:cubicBezTo>
                    <a:cubicBezTo>
                      <a:pt x="14516" y="16245"/>
                      <a:pt x="15037" y="17911"/>
                      <a:pt x="17078" y="20222"/>
                    </a:cubicBezTo>
                    <a:cubicBezTo>
                      <a:pt x="17744" y="20993"/>
                      <a:pt x="18369" y="21555"/>
                      <a:pt x="18931" y="22034"/>
                    </a:cubicBezTo>
                    <a:lnTo>
                      <a:pt x="19639" y="22034"/>
                    </a:lnTo>
                    <a:cubicBezTo>
                      <a:pt x="18973" y="21534"/>
                      <a:pt x="18244" y="20868"/>
                      <a:pt x="17411" y="19952"/>
                    </a:cubicBezTo>
                    <a:cubicBezTo>
                      <a:pt x="15433" y="17702"/>
                      <a:pt x="14933" y="16141"/>
                      <a:pt x="14412" y="14495"/>
                    </a:cubicBezTo>
                    <a:cubicBezTo>
                      <a:pt x="13892" y="12892"/>
                      <a:pt x="13371" y="11226"/>
                      <a:pt x="11330" y="8914"/>
                    </a:cubicBezTo>
                    <a:cubicBezTo>
                      <a:pt x="9289" y="6581"/>
                      <a:pt x="7727" y="5894"/>
                      <a:pt x="6228" y="5249"/>
                    </a:cubicBezTo>
                    <a:cubicBezTo>
                      <a:pt x="4707" y="4561"/>
                      <a:pt x="3270" y="3937"/>
                      <a:pt x="1292" y="1687"/>
                    </a:cubicBezTo>
                    <a:cubicBezTo>
                      <a:pt x="771" y="1083"/>
                      <a:pt x="334" y="52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4" name="Google Shape;15714;p21"/>
              <p:cNvSpPr/>
              <p:nvPr/>
            </p:nvSpPr>
            <p:spPr>
              <a:xfrm>
                <a:off x="267275" y="4075275"/>
                <a:ext cx="293675" cy="405100"/>
              </a:xfrm>
              <a:custGeom>
                <a:avLst/>
                <a:gdLst/>
                <a:ahLst/>
                <a:cxnLst/>
                <a:rect l="l" t="t" r="r" b="b"/>
                <a:pathLst>
                  <a:path w="11747" h="16204" extrusionOk="0">
                    <a:moveTo>
                      <a:pt x="1" y="1"/>
                    </a:moveTo>
                    <a:lnTo>
                      <a:pt x="1" y="626"/>
                    </a:lnTo>
                    <a:cubicBezTo>
                      <a:pt x="1125" y="1750"/>
                      <a:pt x="2104" y="2312"/>
                      <a:pt x="3083" y="2854"/>
                    </a:cubicBezTo>
                    <a:cubicBezTo>
                      <a:pt x="4499" y="3645"/>
                      <a:pt x="5853" y="4395"/>
                      <a:pt x="7602" y="6852"/>
                    </a:cubicBezTo>
                    <a:cubicBezTo>
                      <a:pt x="9372" y="9310"/>
                      <a:pt x="9747" y="10955"/>
                      <a:pt x="10143" y="12684"/>
                    </a:cubicBezTo>
                    <a:cubicBezTo>
                      <a:pt x="10393" y="13767"/>
                      <a:pt x="10643" y="14870"/>
                      <a:pt x="11268" y="16203"/>
                    </a:cubicBezTo>
                    <a:lnTo>
                      <a:pt x="11747" y="16203"/>
                    </a:lnTo>
                    <a:cubicBezTo>
                      <a:pt x="11080" y="14850"/>
                      <a:pt x="10830" y="13746"/>
                      <a:pt x="10559" y="12580"/>
                    </a:cubicBezTo>
                    <a:cubicBezTo>
                      <a:pt x="10185" y="10893"/>
                      <a:pt x="9789" y="9122"/>
                      <a:pt x="7956" y="6603"/>
                    </a:cubicBezTo>
                    <a:cubicBezTo>
                      <a:pt x="6144" y="4083"/>
                      <a:pt x="4687" y="3270"/>
                      <a:pt x="3291" y="2479"/>
                    </a:cubicBezTo>
                    <a:cubicBezTo>
                      <a:pt x="2208" y="1875"/>
                      <a:pt x="1188" y="1292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5" name="Google Shape;15715;p21"/>
              <p:cNvSpPr/>
              <p:nvPr/>
            </p:nvSpPr>
            <p:spPr>
              <a:xfrm>
                <a:off x="267275" y="4203875"/>
                <a:ext cx="200475" cy="276500"/>
              </a:xfrm>
              <a:custGeom>
                <a:avLst/>
                <a:gdLst/>
                <a:ahLst/>
                <a:cxnLst/>
                <a:rect l="l" t="t" r="r" b="b"/>
                <a:pathLst>
                  <a:path w="8019" h="11060" extrusionOk="0">
                    <a:moveTo>
                      <a:pt x="1" y="1"/>
                    </a:moveTo>
                    <a:lnTo>
                      <a:pt x="1" y="501"/>
                    </a:lnTo>
                    <a:cubicBezTo>
                      <a:pt x="63" y="542"/>
                      <a:pt x="126" y="584"/>
                      <a:pt x="209" y="605"/>
                    </a:cubicBezTo>
                    <a:cubicBezTo>
                      <a:pt x="1646" y="1396"/>
                      <a:pt x="3000" y="2125"/>
                      <a:pt x="4791" y="4562"/>
                    </a:cubicBezTo>
                    <a:cubicBezTo>
                      <a:pt x="6582" y="6977"/>
                      <a:pt x="6977" y="8602"/>
                      <a:pt x="7394" y="10310"/>
                    </a:cubicBezTo>
                    <a:cubicBezTo>
                      <a:pt x="7456" y="10559"/>
                      <a:pt x="7519" y="10809"/>
                      <a:pt x="7581" y="11059"/>
                    </a:cubicBezTo>
                    <a:lnTo>
                      <a:pt x="8019" y="11059"/>
                    </a:lnTo>
                    <a:cubicBezTo>
                      <a:pt x="7956" y="10768"/>
                      <a:pt x="7873" y="10497"/>
                      <a:pt x="7810" y="10226"/>
                    </a:cubicBezTo>
                    <a:cubicBezTo>
                      <a:pt x="7415" y="8539"/>
                      <a:pt x="6998" y="6790"/>
                      <a:pt x="5145" y="4291"/>
                    </a:cubicBezTo>
                    <a:cubicBezTo>
                      <a:pt x="3291" y="1792"/>
                      <a:pt x="1813" y="1000"/>
                      <a:pt x="396" y="230"/>
                    </a:cubicBezTo>
                    <a:cubicBezTo>
                      <a:pt x="271" y="147"/>
                      <a:pt x="126" y="84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6" name="Google Shape;15716;p21"/>
              <p:cNvSpPr/>
              <p:nvPr/>
            </p:nvSpPr>
            <p:spPr>
              <a:xfrm>
                <a:off x="267275" y="4147650"/>
                <a:ext cx="234850" cy="332725"/>
              </a:xfrm>
              <a:custGeom>
                <a:avLst/>
                <a:gdLst/>
                <a:ahLst/>
                <a:cxnLst/>
                <a:rect l="l" t="t" r="r" b="b"/>
                <a:pathLst>
                  <a:path w="9394" h="13309" extrusionOk="0">
                    <a:moveTo>
                      <a:pt x="1" y="1"/>
                    </a:moveTo>
                    <a:lnTo>
                      <a:pt x="1" y="521"/>
                    </a:lnTo>
                    <a:cubicBezTo>
                      <a:pt x="521" y="917"/>
                      <a:pt x="1042" y="1208"/>
                      <a:pt x="1542" y="1500"/>
                    </a:cubicBezTo>
                    <a:cubicBezTo>
                      <a:pt x="2958" y="2312"/>
                      <a:pt x="4291" y="3083"/>
                      <a:pt x="6019" y="5582"/>
                    </a:cubicBezTo>
                    <a:cubicBezTo>
                      <a:pt x="7769" y="8060"/>
                      <a:pt x="8123" y="9705"/>
                      <a:pt x="8498" y="11455"/>
                    </a:cubicBezTo>
                    <a:cubicBezTo>
                      <a:pt x="8623" y="12059"/>
                      <a:pt x="8748" y="12663"/>
                      <a:pt x="8935" y="13308"/>
                    </a:cubicBezTo>
                    <a:lnTo>
                      <a:pt x="9393" y="13308"/>
                    </a:lnTo>
                    <a:cubicBezTo>
                      <a:pt x="9185" y="12642"/>
                      <a:pt x="9060" y="11996"/>
                      <a:pt x="8914" y="11351"/>
                    </a:cubicBezTo>
                    <a:cubicBezTo>
                      <a:pt x="8539" y="9643"/>
                      <a:pt x="8164" y="7894"/>
                      <a:pt x="6373" y="5332"/>
                    </a:cubicBezTo>
                    <a:cubicBezTo>
                      <a:pt x="4582" y="2770"/>
                      <a:pt x="3145" y="1937"/>
                      <a:pt x="1771" y="1125"/>
                    </a:cubicBezTo>
                    <a:cubicBezTo>
                      <a:pt x="1167" y="792"/>
                      <a:pt x="605" y="459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7" name="Google Shape;15717;p21"/>
              <p:cNvSpPr/>
              <p:nvPr/>
            </p:nvSpPr>
            <p:spPr>
              <a:xfrm>
                <a:off x="267275" y="4054975"/>
                <a:ext cx="316575" cy="425400"/>
              </a:xfrm>
              <a:custGeom>
                <a:avLst/>
                <a:gdLst/>
                <a:ahLst/>
                <a:cxnLst/>
                <a:rect l="l" t="t" r="r" b="b"/>
                <a:pathLst>
                  <a:path w="12663" h="17016" extrusionOk="0">
                    <a:moveTo>
                      <a:pt x="1" y="1"/>
                    </a:moveTo>
                    <a:lnTo>
                      <a:pt x="1" y="646"/>
                    </a:lnTo>
                    <a:cubicBezTo>
                      <a:pt x="1292" y="2021"/>
                      <a:pt x="2417" y="2645"/>
                      <a:pt x="3499" y="3229"/>
                    </a:cubicBezTo>
                    <a:cubicBezTo>
                      <a:pt x="4936" y="4020"/>
                      <a:pt x="6290" y="4749"/>
                      <a:pt x="8102" y="7165"/>
                    </a:cubicBezTo>
                    <a:cubicBezTo>
                      <a:pt x="9893" y="9601"/>
                      <a:pt x="10289" y="11226"/>
                      <a:pt x="10684" y="12933"/>
                    </a:cubicBezTo>
                    <a:cubicBezTo>
                      <a:pt x="10997" y="14162"/>
                      <a:pt x="11288" y="15433"/>
                      <a:pt x="12163" y="17015"/>
                    </a:cubicBezTo>
                    <a:lnTo>
                      <a:pt x="12663" y="17015"/>
                    </a:lnTo>
                    <a:cubicBezTo>
                      <a:pt x="11726" y="15412"/>
                      <a:pt x="11434" y="14141"/>
                      <a:pt x="11122" y="12829"/>
                    </a:cubicBezTo>
                    <a:cubicBezTo>
                      <a:pt x="10705" y="11142"/>
                      <a:pt x="10289" y="9414"/>
                      <a:pt x="8435" y="6915"/>
                    </a:cubicBezTo>
                    <a:cubicBezTo>
                      <a:pt x="6582" y="4416"/>
                      <a:pt x="5124" y="3624"/>
                      <a:pt x="3708" y="2854"/>
                    </a:cubicBezTo>
                    <a:cubicBezTo>
                      <a:pt x="2521" y="2208"/>
                      <a:pt x="1375" y="158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8" name="Google Shape;15718;p21"/>
              <p:cNvSpPr/>
              <p:nvPr/>
            </p:nvSpPr>
            <p:spPr>
              <a:xfrm>
                <a:off x="267275" y="4114850"/>
                <a:ext cx="252550" cy="365525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14621" extrusionOk="0">
                    <a:moveTo>
                      <a:pt x="1" y="1"/>
                    </a:moveTo>
                    <a:lnTo>
                      <a:pt x="1" y="584"/>
                    </a:lnTo>
                    <a:cubicBezTo>
                      <a:pt x="771" y="1271"/>
                      <a:pt x="1500" y="1708"/>
                      <a:pt x="2229" y="2146"/>
                    </a:cubicBezTo>
                    <a:cubicBezTo>
                      <a:pt x="3624" y="2979"/>
                      <a:pt x="4936" y="3770"/>
                      <a:pt x="6644" y="6269"/>
                    </a:cubicBezTo>
                    <a:cubicBezTo>
                      <a:pt x="8352" y="8789"/>
                      <a:pt x="8685" y="10455"/>
                      <a:pt x="9039" y="12204"/>
                    </a:cubicBezTo>
                    <a:cubicBezTo>
                      <a:pt x="9206" y="12975"/>
                      <a:pt x="9352" y="13746"/>
                      <a:pt x="9643" y="14620"/>
                    </a:cubicBezTo>
                    <a:lnTo>
                      <a:pt x="10101" y="14620"/>
                    </a:lnTo>
                    <a:cubicBezTo>
                      <a:pt x="9789" y="13746"/>
                      <a:pt x="9622" y="12933"/>
                      <a:pt x="9456" y="12121"/>
                    </a:cubicBezTo>
                    <a:cubicBezTo>
                      <a:pt x="9122" y="10393"/>
                      <a:pt x="8748" y="8622"/>
                      <a:pt x="6998" y="6040"/>
                    </a:cubicBezTo>
                    <a:cubicBezTo>
                      <a:pt x="5249" y="3437"/>
                      <a:pt x="3812" y="2583"/>
                      <a:pt x="2437" y="1771"/>
                    </a:cubicBezTo>
                    <a:cubicBezTo>
                      <a:pt x="1625" y="1292"/>
                      <a:pt x="855" y="81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9" name="Google Shape;15719;p21"/>
              <p:cNvSpPr/>
              <p:nvPr/>
            </p:nvSpPr>
            <p:spPr>
              <a:xfrm>
                <a:off x="267275" y="4095575"/>
                <a:ext cx="272325" cy="384800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15392" extrusionOk="0">
                    <a:moveTo>
                      <a:pt x="1" y="1"/>
                    </a:moveTo>
                    <a:lnTo>
                      <a:pt x="1" y="584"/>
                    </a:lnTo>
                    <a:cubicBezTo>
                      <a:pt x="938" y="1480"/>
                      <a:pt x="1813" y="1979"/>
                      <a:pt x="2646" y="2479"/>
                    </a:cubicBezTo>
                    <a:cubicBezTo>
                      <a:pt x="4062" y="3291"/>
                      <a:pt x="5395" y="4062"/>
                      <a:pt x="7123" y="6540"/>
                    </a:cubicBezTo>
                    <a:cubicBezTo>
                      <a:pt x="8873" y="9039"/>
                      <a:pt x="9227" y="10685"/>
                      <a:pt x="9601" y="12413"/>
                    </a:cubicBezTo>
                    <a:cubicBezTo>
                      <a:pt x="9789" y="13350"/>
                      <a:pt x="9997" y="14308"/>
                      <a:pt x="10434" y="15391"/>
                    </a:cubicBezTo>
                    <a:lnTo>
                      <a:pt x="10893" y="15391"/>
                    </a:lnTo>
                    <a:cubicBezTo>
                      <a:pt x="10434" y="14288"/>
                      <a:pt x="10226" y="13330"/>
                      <a:pt x="10018" y="12330"/>
                    </a:cubicBezTo>
                    <a:cubicBezTo>
                      <a:pt x="9643" y="10622"/>
                      <a:pt x="9268" y="8852"/>
                      <a:pt x="7477" y="6290"/>
                    </a:cubicBezTo>
                    <a:cubicBezTo>
                      <a:pt x="5686" y="3729"/>
                      <a:pt x="4249" y="2917"/>
                      <a:pt x="2875" y="2104"/>
                    </a:cubicBezTo>
                    <a:cubicBezTo>
                      <a:pt x="1917" y="1563"/>
                      <a:pt x="1021" y="102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0" name="Google Shape;15720;p21"/>
              <p:cNvSpPr/>
              <p:nvPr/>
            </p:nvSpPr>
            <p:spPr>
              <a:xfrm>
                <a:off x="267275" y="4229925"/>
                <a:ext cx="183300" cy="250450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10018" extrusionOk="0">
                    <a:moveTo>
                      <a:pt x="1" y="0"/>
                    </a:moveTo>
                    <a:lnTo>
                      <a:pt x="1" y="500"/>
                    </a:lnTo>
                    <a:cubicBezTo>
                      <a:pt x="1271" y="1187"/>
                      <a:pt x="2542" y="1978"/>
                      <a:pt x="4166" y="4124"/>
                    </a:cubicBezTo>
                    <a:cubicBezTo>
                      <a:pt x="5999" y="6519"/>
                      <a:pt x="6415" y="8122"/>
                      <a:pt x="6852" y="9830"/>
                    </a:cubicBezTo>
                    <a:cubicBezTo>
                      <a:pt x="6852" y="9892"/>
                      <a:pt x="6873" y="9955"/>
                      <a:pt x="6894" y="10017"/>
                    </a:cubicBezTo>
                    <a:lnTo>
                      <a:pt x="7331" y="10017"/>
                    </a:lnTo>
                    <a:cubicBezTo>
                      <a:pt x="7311" y="9913"/>
                      <a:pt x="7290" y="9830"/>
                      <a:pt x="7269" y="9726"/>
                    </a:cubicBezTo>
                    <a:cubicBezTo>
                      <a:pt x="6832" y="8060"/>
                      <a:pt x="6394" y="6331"/>
                      <a:pt x="4520" y="3853"/>
                    </a:cubicBezTo>
                    <a:cubicBezTo>
                      <a:pt x="2750" y="1541"/>
                      <a:pt x="1334" y="70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1" name="Google Shape;15721;p21"/>
              <p:cNvSpPr/>
              <p:nvPr/>
            </p:nvSpPr>
            <p:spPr>
              <a:xfrm>
                <a:off x="267275" y="4176800"/>
                <a:ext cx="217650" cy="303575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12143" extrusionOk="0">
                    <a:moveTo>
                      <a:pt x="1" y="1"/>
                    </a:moveTo>
                    <a:lnTo>
                      <a:pt x="1" y="501"/>
                    </a:lnTo>
                    <a:cubicBezTo>
                      <a:pt x="292" y="688"/>
                      <a:pt x="584" y="855"/>
                      <a:pt x="875" y="1021"/>
                    </a:cubicBezTo>
                    <a:cubicBezTo>
                      <a:pt x="2292" y="1813"/>
                      <a:pt x="3645" y="2562"/>
                      <a:pt x="5415" y="5020"/>
                    </a:cubicBezTo>
                    <a:cubicBezTo>
                      <a:pt x="7186" y="7477"/>
                      <a:pt x="7540" y="9123"/>
                      <a:pt x="7935" y="10851"/>
                    </a:cubicBezTo>
                    <a:cubicBezTo>
                      <a:pt x="8040" y="11268"/>
                      <a:pt x="8144" y="11684"/>
                      <a:pt x="8248" y="12142"/>
                    </a:cubicBezTo>
                    <a:lnTo>
                      <a:pt x="8706" y="12142"/>
                    </a:lnTo>
                    <a:cubicBezTo>
                      <a:pt x="8581" y="11663"/>
                      <a:pt x="8477" y="11205"/>
                      <a:pt x="8373" y="10747"/>
                    </a:cubicBezTo>
                    <a:cubicBezTo>
                      <a:pt x="7977" y="9060"/>
                      <a:pt x="7581" y="7290"/>
                      <a:pt x="5749" y="4770"/>
                    </a:cubicBezTo>
                    <a:cubicBezTo>
                      <a:pt x="3937" y="2229"/>
                      <a:pt x="2479" y="1417"/>
                      <a:pt x="1084" y="646"/>
                    </a:cubicBezTo>
                    <a:cubicBezTo>
                      <a:pt x="730" y="438"/>
                      <a:pt x="355" y="230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2" name="Google Shape;15722;p21"/>
              <p:cNvSpPr/>
              <p:nvPr/>
            </p:nvSpPr>
            <p:spPr>
              <a:xfrm>
                <a:off x="267275" y="3860775"/>
                <a:ext cx="642500" cy="619600"/>
              </a:xfrm>
              <a:custGeom>
                <a:avLst/>
                <a:gdLst/>
                <a:ahLst/>
                <a:cxnLst/>
                <a:rect l="l" t="t" r="r" b="b"/>
                <a:pathLst>
                  <a:path w="25700" h="24784" extrusionOk="0">
                    <a:moveTo>
                      <a:pt x="1" y="0"/>
                    </a:moveTo>
                    <a:lnTo>
                      <a:pt x="1" y="917"/>
                    </a:lnTo>
                    <a:cubicBezTo>
                      <a:pt x="459" y="1729"/>
                      <a:pt x="1105" y="2604"/>
                      <a:pt x="2083" y="3603"/>
                    </a:cubicBezTo>
                    <a:cubicBezTo>
                      <a:pt x="4228" y="5832"/>
                      <a:pt x="5811" y="6457"/>
                      <a:pt x="7352" y="7081"/>
                    </a:cubicBezTo>
                    <a:cubicBezTo>
                      <a:pt x="8914" y="7685"/>
                      <a:pt x="10372" y="8289"/>
                      <a:pt x="12455" y="10434"/>
                    </a:cubicBezTo>
                    <a:cubicBezTo>
                      <a:pt x="14537" y="12600"/>
                      <a:pt x="15079" y="14120"/>
                      <a:pt x="15662" y="15724"/>
                    </a:cubicBezTo>
                    <a:cubicBezTo>
                      <a:pt x="16224" y="17307"/>
                      <a:pt x="16807" y="18931"/>
                      <a:pt x="18952" y="21160"/>
                    </a:cubicBezTo>
                    <a:cubicBezTo>
                      <a:pt x="21097" y="23388"/>
                      <a:pt x="22680" y="24013"/>
                      <a:pt x="24221" y="24617"/>
                    </a:cubicBezTo>
                    <a:cubicBezTo>
                      <a:pt x="24346" y="24679"/>
                      <a:pt x="24471" y="24721"/>
                      <a:pt x="24596" y="24783"/>
                    </a:cubicBezTo>
                    <a:lnTo>
                      <a:pt x="25700" y="24783"/>
                    </a:lnTo>
                    <a:cubicBezTo>
                      <a:pt x="25242" y="24575"/>
                      <a:pt x="24804" y="24388"/>
                      <a:pt x="24367" y="24221"/>
                    </a:cubicBezTo>
                    <a:cubicBezTo>
                      <a:pt x="22805" y="23596"/>
                      <a:pt x="21326" y="23013"/>
                      <a:pt x="19265" y="20847"/>
                    </a:cubicBezTo>
                    <a:cubicBezTo>
                      <a:pt x="17182" y="18702"/>
                      <a:pt x="16641" y="17182"/>
                      <a:pt x="16057" y="15578"/>
                    </a:cubicBezTo>
                    <a:cubicBezTo>
                      <a:pt x="15495" y="13995"/>
                      <a:pt x="14912" y="12371"/>
                      <a:pt x="12767" y="10143"/>
                    </a:cubicBezTo>
                    <a:cubicBezTo>
                      <a:pt x="10622" y="7914"/>
                      <a:pt x="9039" y="7290"/>
                      <a:pt x="7498" y="6665"/>
                    </a:cubicBezTo>
                    <a:cubicBezTo>
                      <a:pt x="5936" y="6061"/>
                      <a:pt x="4457" y="5478"/>
                      <a:pt x="2396" y="3312"/>
                    </a:cubicBezTo>
                    <a:cubicBezTo>
                      <a:pt x="1167" y="2041"/>
                      <a:pt x="480" y="979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3" name="Google Shape;15723;p21"/>
              <p:cNvSpPr/>
              <p:nvPr/>
            </p:nvSpPr>
            <p:spPr>
              <a:xfrm>
                <a:off x="267275" y="3993025"/>
                <a:ext cx="394150" cy="487350"/>
              </a:xfrm>
              <a:custGeom>
                <a:avLst/>
                <a:gdLst/>
                <a:ahLst/>
                <a:cxnLst/>
                <a:rect l="l" t="t" r="r" b="b"/>
                <a:pathLst>
                  <a:path w="15766" h="19494" extrusionOk="0">
                    <a:moveTo>
                      <a:pt x="1" y="0"/>
                    </a:moveTo>
                    <a:lnTo>
                      <a:pt x="1" y="688"/>
                    </a:lnTo>
                    <a:cubicBezTo>
                      <a:pt x="1875" y="2978"/>
                      <a:pt x="3354" y="3707"/>
                      <a:pt x="4791" y="4395"/>
                    </a:cubicBezTo>
                    <a:cubicBezTo>
                      <a:pt x="6269" y="5123"/>
                      <a:pt x="7665" y="5811"/>
                      <a:pt x="9539" y="8143"/>
                    </a:cubicBezTo>
                    <a:cubicBezTo>
                      <a:pt x="11434" y="10476"/>
                      <a:pt x="11871" y="12079"/>
                      <a:pt x="12350" y="13745"/>
                    </a:cubicBezTo>
                    <a:cubicBezTo>
                      <a:pt x="12809" y="15391"/>
                      <a:pt x="13267" y="17098"/>
                      <a:pt x="15204" y="19493"/>
                    </a:cubicBezTo>
                    <a:lnTo>
                      <a:pt x="15766" y="19493"/>
                    </a:lnTo>
                    <a:cubicBezTo>
                      <a:pt x="15703" y="19410"/>
                      <a:pt x="15641" y="19327"/>
                      <a:pt x="15558" y="19243"/>
                    </a:cubicBezTo>
                    <a:cubicBezTo>
                      <a:pt x="13662" y="16911"/>
                      <a:pt x="13225" y="15307"/>
                      <a:pt x="12767" y="13641"/>
                    </a:cubicBezTo>
                    <a:cubicBezTo>
                      <a:pt x="12309" y="11996"/>
                      <a:pt x="11830" y="10288"/>
                      <a:pt x="9893" y="7872"/>
                    </a:cubicBezTo>
                    <a:cubicBezTo>
                      <a:pt x="7935" y="5477"/>
                      <a:pt x="6436" y="4728"/>
                      <a:pt x="4978" y="4020"/>
                    </a:cubicBezTo>
                    <a:cubicBezTo>
                      <a:pt x="3499" y="3291"/>
                      <a:pt x="2104" y="2603"/>
                      <a:pt x="209" y="271"/>
                    </a:cubicBezTo>
                    <a:cubicBezTo>
                      <a:pt x="126" y="167"/>
                      <a:pt x="63" y="84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4" name="Google Shape;15724;p21"/>
              <p:cNvSpPr/>
              <p:nvPr/>
            </p:nvSpPr>
            <p:spPr>
              <a:xfrm>
                <a:off x="267275" y="4337175"/>
                <a:ext cx="1098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8" extrusionOk="0">
                    <a:moveTo>
                      <a:pt x="1" y="0"/>
                    </a:moveTo>
                    <a:lnTo>
                      <a:pt x="1" y="562"/>
                    </a:lnTo>
                    <a:cubicBezTo>
                      <a:pt x="521" y="1000"/>
                      <a:pt x="1084" y="1562"/>
                      <a:pt x="1708" y="2291"/>
                    </a:cubicBezTo>
                    <a:cubicBezTo>
                      <a:pt x="2854" y="3624"/>
                      <a:pt x="3499" y="4707"/>
                      <a:pt x="3916" y="5727"/>
                    </a:cubicBezTo>
                    <a:lnTo>
                      <a:pt x="4395" y="5727"/>
                    </a:lnTo>
                    <a:cubicBezTo>
                      <a:pt x="3937" y="4644"/>
                      <a:pt x="3270" y="3436"/>
                      <a:pt x="2042" y="1999"/>
                    </a:cubicBezTo>
                    <a:cubicBezTo>
                      <a:pt x="1292" y="1146"/>
                      <a:pt x="626" y="50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5" name="Google Shape;15725;p21"/>
              <p:cNvSpPr/>
              <p:nvPr/>
            </p:nvSpPr>
            <p:spPr>
              <a:xfrm>
                <a:off x="267275" y="3972200"/>
                <a:ext cx="423325" cy="508175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20327" extrusionOk="0">
                    <a:moveTo>
                      <a:pt x="1" y="0"/>
                    </a:moveTo>
                    <a:lnTo>
                      <a:pt x="1" y="687"/>
                    </a:lnTo>
                    <a:cubicBezTo>
                      <a:pt x="84" y="792"/>
                      <a:pt x="147" y="896"/>
                      <a:pt x="230" y="1000"/>
                    </a:cubicBezTo>
                    <a:cubicBezTo>
                      <a:pt x="2229" y="3374"/>
                      <a:pt x="3749" y="4103"/>
                      <a:pt x="5207" y="4790"/>
                    </a:cubicBezTo>
                    <a:cubicBezTo>
                      <a:pt x="6707" y="5498"/>
                      <a:pt x="8102" y="6186"/>
                      <a:pt x="10039" y="8476"/>
                    </a:cubicBezTo>
                    <a:cubicBezTo>
                      <a:pt x="11955" y="10788"/>
                      <a:pt x="12413" y="12371"/>
                      <a:pt x="12892" y="14037"/>
                    </a:cubicBezTo>
                    <a:cubicBezTo>
                      <a:pt x="13371" y="15661"/>
                      <a:pt x="13871" y="17369"/>
                      <a:pt x="15849" y="19743"/>
                    </a:cubicBezTo>
                    <a:cubicBezTo>
                      <a:pt x="16016" y="19951"/>
                      <a:pt x="16182" y="20139"/>
                      <a:pt x="16349" y="20326"/>
                    </a:cubicBezTo>
                    <a:lnTo>
                      <a:pt x="16932" y="20326"/>
                    </a:lnTo>
                    <a:cubicBezTo>
                      <a:pt x="16703" y="20056"/>
                      <a:pt x="16432" y="19785"/>
                      <a:pt x="16182" y="19472"/>
                    </a:cubicBezTo>
                    <a:cubicBezTo>
                      <a:pt x="14266" y="17161"/>
                      <a:pt x="13808" y="15578"/>
                      <a:pt x="13308" y="13912"/>
                    </a:cubicBezTo>
                    <a:cubicBezTo>
                      <a:pt x="12829" y="12267"/>
                      <a:pt x="12350" y="10580"/>
                      <a:pt x="10372" y="8206"/>
                    </a:cubicBezTo>
                    <a:cubicBezTo>
                      <a:pt x="8373" y="5831"/>
                      <a:pt x="6873" y="5103"/>
                      <a:pt x="5395" y="4415"/>
                    </a:cubicBezTo>
                    <a:cubicBezTo>
                      <a:pt x="3895" y="3707"/>
                      <a:pt x="2500" y="3020"/>
                      <a:pt x="563" y="729"/>
                    </a:cubicBezTo>
                    <a:cubicBezTo>
                      <a:pt x="355" y="479"/>
                      <a:pt x="167" y="229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6" name="Google Shape;15726;p21"/>
              <p:cNvSpPr/>
              <p:nvPr/>
            </p:nvSpPr>
            <p:spPr>
              <a:xfrm>
                <a:off x="267275" y="4309050"/>
                <a:ext cx="129675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5187" h="6853" extrusionOk="0">
                    <a:moveTo>
                      <a:pt x="1" y="1"/>
                    </a:moveTo>
                    <a:lnTo>
                      <a:pt x="1" y="521"/>
                    </a:lnTo>
                    <a:cubicBezTo>
                      <a:pt x="709" y="1063"/>
                      <a:pt x="1459" y="1750"/>
                      <a:pt x="2333" y="2791"/>
                    </a:cubicBezTo>
                    <a:cubicBezTo>
                      <a:pt x="3666" y="4416"/>
                      <a:pt x="4291" y="5665"/>
                      <a:pt x="4728" y="6852"/>
                    </a:cubicBezTo>
                    <a:lnTo>
                      <a:pt x="5186" y="6852"/>
                    </a:lnTo>
                    <a:cubicBezTo>
                      <a:pt x="4749" y="5603"/>
                      <a:pt x="4083" y="4249"/>
                      <a:pt x="2666" y="2520"/>
                    </a:cubicBezTo>
                    <a:cubicBezTo>
                      <a:pt x="1667" y="1333"/>
                      <a:pt x="792" y="56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7" name="Google Shape;15727;p21"/>
              <p:cNvSpPr/>
              <p:nvPr/>
            </p:nvSpPr>
            <p:spPr>
              <a:xfrm>
                <a:off x="267275" y="4034150"/>
                <a:ext cx="34052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17849" extrusionOk="0">
                    <a:moveTo>
                      <a:pt x="1" y="0"/>
                    </a:moveTo>
                    <a:lnTo>
                      <a:pt x="1" y="667"/>
                    </a:lnTo>
                    <a:cubicBezTo>
                      <a:pt x="1479" y="2333"/>
                      <a:pt x="2729" y="2999"/>
                      <a:pt x="3937" y="3624"/>
                    </a:cubicBezTo>
                    <a:cubicBezTo>
                      <a:pt x="5374" y="4395"/>
                      <a:pt x="6748" y="5103"/>
                      <a:pt x="8581" y="7498"/>
                    </a:cubicBezTo>
                    <a:cubicBezTo>
                      <a:pt x="10414" y="9893"/>
                      <a:pt x="10809" y="11517"/>
                      <a:pt x="11247" y="13225"/>
                    </a:cubicBezTo>
                    <a:cubicBezTo>
                      <a:pt x="11601" y="14599"/>
                      <a:pt x="11955" y="16016"/>
                      <a:pt x="13121" y="17848"/>
                    </a:cubicBezTo>
                    <a:lnTo>
                      <a:pt x="13621" y="17848"/>
                    </a:lnTo>
                    <a:cubicBezTo>
                      <a:pt x="12392" y="15974"/>
                      <a:pt x="12038" y="14579"/>
                      <a:pt x="11663" y="13100"/>
                    </a:cubicBezTo>
                    <a:cubicBezTo>
                      <a:pt x="11247" y="11434"/>
                      <a:pt x="10809" y="9705"/>
                      <a:pt x="8914" y="7248"/>
                    </a:cubicBezTo>
                    <a:cubicBezTo>
                      <a:pt x="7040" y="4770"/>
                      <a:pt x="5561" y="3999"/>
                      <a:pt x="4124" y="3249"/>
                    </a:cubicBezTo>
                    <a:cubicBezTo>
                      <a:pt x="2812" y="2562"/>
                      <a:pt x="1563" y="189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8" name="Google Shape;15728;p21"/>
              <p:cNvSpPr/>
              <p:nvPr/>
            </p:nvSpPr>
            <p:spPr>
              <a:xfrm>
                <a:off x="267275" y="4255950"/>
                <a:ext cx="166125" cy="224425"/>
              </a:xfrm>
              <a:custGeom>
                <a:avLst/>
                <a:gdLst/>
                <a:ahLst/>
                <a:cxnLst/>
                <a:rect l="l" t="t" r="r" b="b"/>
                <a:pathLst>
                  <a:path w="6645" h="8977" extrusionOk="0">
                    <a:moveTo>
                      <a:pt x="1" y="0"/>
                    </a:moveTo>
                    <a:lnTo>
                      <a:pt x="1" y="479"/>
                    </a:lnTo>
                    <a:cubicBezTo>
                      <a:pt x="1063" y="1104"/>
                      <a:pt x="2187" y="1958"/>
                      <a:pt x="3562" y="3687"/>
                    </a:cubicBezTo>
                    <a:cubicBezTo>
                      <a:pt x="5270" y="5873"/>
                      <a:pt x="5770" y="7414"/>
                      <a:pt x="6186" y="8976"/>
                    </a:cubicBezTo>
                    <a:lnTo>
                      <a:pt x="6644" y="8976"/>
                    </a:lnTo>
                    <a:cubicBezTo>
                      <a:pt x="6207" y="7394"/>
                      <a:pt x="5707" y="5727"/>
                      <a:pt x="3895" y="3437"/>
                    </a:cubicBezTo>
                    <a:cubicBezTo>
                      <a:pt x="2396" y="1521"/>
                      <a:pt x="1146" y="64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9" name="Google Shape;15729;p21"/>
              <p:cNvSpPr/>
              <p:nvPr/>
            </p:nvSpPr>
            <p:spPr>
              <a:xfrm>
                <a:off x="267275" y="4281975"/>
                <a:ext cx="147900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916" h="7936" extrusionOk="0">
                    <a:moveTo>
                      <a:pt x="1" y="1"/>
                    </a:moveTo>
                    <a:lnTo>
                      <a:pt x="1" y="500"/>
                    </a:lnTo>
                    <a:cubicBezTo>
                      <a:pt x="875" y="1084"/>
                      <a:pt x="1833" y="1896"/>
                      <a:pt x="2937" y="3270"/>
                    </a:cubicBezTo>
                    <a:cubicBezTo>
                      <a:pt x="4478" y="5165"/>
                      <a:pt x="5061" y="6561"/>
                      <a:pt x="5478" y="7935"/>
                    </a:cubicBezTo>
                    <a:lnTo>
                      <a:pt x="5915" y="7935"/>
                    </a:lnTo>
                    <a:cubicBezTo>
                      <a:pt x="5499" y="6519"/>
                      <a:pt x="4895" y="4999"/>
                      <a:pt x="3270" y="3000"/>
                    </a:cubicBezTo>
                    <a:cubicBezTo>
                      <a:pt x="2042" y="1458"/>
                      <a:pt x="980" y="605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0" name="Google Shape;15730;p21"/>
              <p:cNvSpPr/>
              <p:nvPr/>
            </p:nvSpPr>
            <p:spPr>
              <a:xfrm>
                <a:off x="267275" y="4013850"/>
                <a:ext cx="366575" cy="466525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18661" extrusionOk="0">
                    <a:moveTo>
                      <a:pt x="1" y="0"/>
                    </a:moveTo>
                    <a:lnTo>
                      <a:pt x="1" y="667"/>
                    </a:lnTo>
                    <a:cubicBezTo>
                      <a:pt x="1688" y="2645"/>
                      <a:pt x="3041" y="3332"/>
                      <a:pt x="4353" y="3999"/>
                    </a:cubicBezTo>
                    <a:cubicBezTo>
                      <a:pt x="5811" y="4749"/>
                      <a:pt x="7206" y="5457"/>
                      <a:pt x="9060" y="7810"/>
                    </a:cubicBezTo>
                    <a:cubicBezTo>
                      <a:pt x="10913" y="10184"/>
                      <a:pt x="11351" y="11788"/>
                      <a:pt x="11788" y="13475"/>
                    </a:cubicBezTo>
                    <a:cubicBezTo>
                      <a:pt x="12205" y="14995"/>
                      <a:pt x="12621" y="16536"/>
                      <a:pt x="14121" y="18660"/>
                    </a:cubicBezTo>
                    <a:lnTo>
                      <a:pt x="14662" y="18660"/>
                    </a:lnTo>
                    <a:cubicBezTo>
                      <a:pt x="13038" y="16494"/>
                      <a:pt x="12642" y="14974"/>
                      <a:pt x="12205" y="13371"/>
                    </a:cubicBezTo>
                    <a:cubicBezTo>
                      <a:pt x="11767" y="11704"/>
                      <a:pt x="11309" y="9976"/>
                      <a:pt x="9393" y="7539"/>
                    </a:cubicBezTo>
                    <a:cubicBezTo>
                      <a:pt x="7477" y="5103"/>
                      <a:pt x="5999" y="4353"/>
                      <a:pt x="4562" y="3624"/>
                    </a:cubicBezTo>
                    <a:cubicBezTo>
                      <a:pt x="3125" y="2895"/>
                      <a:pt x="1771" y="220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1" name="Google Shape;15731;p21"/>
              <p:cNvSpPr/>
              <p:nvPr/>
            </p:nvSpPr>
            <p:spPr>
              <a:xfrm>
                <a:off x="867575" y="3438000"/>
                <a:ext cx="414475" cy="521725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20869" extrusionOk="0">
                    <a:moveTo>
                      <a:pt x="1" y="1"/>
                    </a:moveTo>
                    <a:cubicBezTo>
                      <a:pt x="1542" y="1750"/>
                      <a:pt x="2833" y="2417"/>
                      <a:pt x="4062" y="3062"/>
                    </a:cubicBezTo>
                    <a:cubicBezTo>
                      <a:pt x="5520" y="3812"/>
                      <a:pt x="6915" y="4520"/>
                      <a:pt x="8748" y="6894"/>
                    </a:cubicBezTo>
                    <a:cubicBezTo>
                      <a:pt x="10601" y="9289"/>
                      <a:pt x="11018" y="10893"/>
                      <a:pt x="11455" y="12580"/>
                    </a:cubicBezTo>
                    <a:cubicBezTo>
                      <a:pt x="11892" y="14246"/>
                      <a:pt x="12330" y="15974"/>
                      <a:pt x="14225" y="18432"/>
                    </a:cubicBezTo>
                    <a:cubicBezTo>
                      <a:pt x="15100" y="19536"/>
                      <a:pt x="15870" y="20306"/>
                      <a:pt x="16578" y="20868"/>
                    </a:cubicBezTo>
                    <a:lnTo>
                      <a:pt x="16578" y="20327"/>
                    </a:lnTo>
                    <a:cubicBezTo>
                      <a:pt x="15974" y="19785"/>
                      <a:pt x="15308" y="19119"/>
                      <a:pt x="14579" y="18161"/>
                    </a:cubicBezTo>
                    <a:cubicBezTo>
                      <a:pt x="12725" y="15787"/>
                      <a:pt x="12309" y="14183"/>
                      <a:pt x="11872" y="12476"/>
                    </a:cubicBezTo>
                    <a:cubicBezTo>
                      <a:pt x="11434" y="10809"/>
                      <a:pt x="10997" y="9081"/>
                      <a:pt x="9081" y="6644"/>
                    </a:cubicBezTo>
                    <a:cubicBezTo>
                      <a:pt x="7186" y="4187"/>
                      <a:pt x="5707" y="3416"/>
                      <a:pt x="4270" y="2667"/>
                    </a:cubicBezTo>
                    <a:cubicBezTo>
                      <a:pt x="3083" y="2063"/>
                      <a:pt x="1938" y="1480"/>
                      <a:pt x="5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2" name="Google Shape;15732;p21"/>
              <p:cNvSpPr/>
              <p:nvPr/>
            </p:nvSpPr>
            <p:spPr>
              <a:xfrm>
                <a:off x="834275" y="3438000"/>
                <a:ext cx="447775" cy="542025"/>
              </a:xfrm>
              <a:custGeom>
                <a:avLst/>
                <a:gdLst/>
                <a:ahLst/>
                <a:cxnLst/>
                <a:rect l="l" t="t" r="r" b="b"/>
                <a:pathLst>
                  <a:path w="17911" h="21681" extrusionOk="0">
                    <a:moveTo>
                      <a:pt x="0" y="1"/>
                    </a:moveTo>
                    <a:cubicBezTo>
                      <a:pt x="1854" y="2292"/>
                      <a:pt x="3311" y="3021"/>
                      <a:pt x="4728" y="3729"/>
                    </a:cubicBezTo>
                    <a:cubicBezTo>
                      <a:pt x="6206" y="4458"/>
                      <a:pt x="7601" y="5166"/>
                      <a:pt x="9476" y="7519"/>
                    </a:cubicBezTo>
                    <a:cubicBezTo>
                      <a:pt x="11350" y="9872"/>
                      <a:pt x="11767" y="11455"/>
                      <a:pt x="12225" y="13142"/>
                    </a:cubicBezTo>
                    <a:cubicBezTo>
                      <a:pt x="12683" y="14808"/>
                      <a:pt x="13141" y="16516"/>
                      <a:pt x="15078" y="18932"/>
                    </a:cubicBezTo>
                    <a:cubicBezTo>
                      <a:pt x="16140" y="20264"/>
                      <a:pt x="17056" y="21077"/>
                      <a:pt x="17910" y="21681"/>
                    </a:cubicBezTo>
                    <a:lnTo>
                      <a:pt x="17910" y="21160"/>
                    </a:lnTo>
                    <a:cubicBezTo>
                      <a:pt x="17161" y="20598"/>
                      <a:pt x="16348" y="19827"/>
                      <a:pt x="15411" y="18661"/>
                    </a:cubicBezTo>
                    <a:cubicBezTo>
                      <a:pt x="13537" y="16308"/>
                      <a:pt x="13099" y="14725"/>
                      <a:pt x="12641" y="13038"/>
                    </a:cubicBezTo>
                    <a:cubicBezTo>
                      <a:pt x="12204" y="11372"/>
                      <a:pt x="11746" y="9664"/>
                      <a:pt x="9809" y="7248"/>
                    </a:cubicBezTo>
                    <a:cubicBezTo>
                      <a:pt x="7872" y="4812"/>
                      <a:pt x="6373" y="4062"/>
                      <a:pt x="4936" y="3333"/>
                    </a:cubicBezTo>
                    <a:cubicBezTo>
                      <a:pt x="3561" y="2646"/>
                      <a:pt x="2249" y="2000"/>
                      <a:pt x="5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3" name="Google Shape;15733;p21"/>
              <p:cNvSpPr/>
              <p:nvPr/>
            </p:nvSpPr>
            <p:spPr>
              <a:xfrm>
                <a:off x="901950" y="3438000"/>
                <a:ext cx="380100" cy="500375"/>
              </a:xfrm>
              <a:custGeom>
                <a:avLst/>
                <a:gdLst/>
                <a:ahLst/>
                <a:cxnLst/>
                <a:rect l="l" t="t" r="r" b="b"/>
                <a:pathLst>
                  <a:path w="15204" h="20015" extrusionOk="0">
                    <a:moveTo>
                      <a:pt x="0" y="1"/>
                    </a:moveTo>
                    <a:cubicBezTo>
                      <a:pt x="1229" y="1250"/>
                      <a:pt x="2312" y="1834"/>
                      <a:pt x="3353" y="2375"/>
                    </a:cubicBezTo>
                    <a:cubicBezTo>
                      <a:pt x="4811" y="3146"/>
                      <a:pt x="6165" y="3874"/>
                      <a:pt x="7998" y="6290"/>
                    </a:cubicBezTo>
                    <a:cubicBezTo>
                      <a:pt x="9809" y="8706"/>
                      <a:pt x="10205" y="10310"/>
                      <a:pt x="10622" y="12017"/>
                    </a:cubicBezTo>
                    <a:cubicBezTo>
                      <a:pt x="11038" y="13704"/>
                      <a:pt x="11475" y="15433"/>
                      <a:pt x="13350" y="17911"/>
                    </a:cubicBezTo>
                    <a:cubicBezTo>
                      <a:pt x="14016" y="18807"/>
                      <a:pt x="14620" y="19473"/>
                      <a:pt x="15203" y="20015"/>
                    </a:cubicBezTo>
                    <a:lnTo>
                      <a:pt x="15203" y="19431"/>
                    </a:lnTo>
                    <a:cubicBezTo>
                      <a:pt x="14724" y="18952"/>
                      <a:pt x="14224" y="18390"/>
                      <a:pt x="13683" y="17661"/>
                    </a:cubicBezTo>
                    <a:cubicBezTo>
                      <a:pt x="11871" y="15245"/>
                      <a:pt x="11475" y="13642"/>
                      <a:pt x="11038" y="11934"/>
                    </a:cubicBezTo>
                    <a:cubicBezTo>
                      <a:pt x="10622" y="10247"/>
                      <a:pt x="10205" y="8519"/>
                      <a:pt x="8331" y="6040"/>
                    </a:cubicBezTo>
                    <a:cubicBezTo>
                      <a:pt x="6456" y="3541"/>
                      <a:pt x="4978" y="2771"/>
                      <a:pt x="3562" y="2000"/>
                    </a:cubicBezTo>
                    <a:cubicBezTo>
                      <a:pt x="2604" y="1480"/>
                      <a:pt x="1666" y="980"/>
                      <a:pt x="6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4" name="Google Shape;15734;p21"/>
              <p:cNvSpPr/>
              <p:nvPr/>
            </p:nvSpPr>
            <p:spPr>
              <a:xfrm>
                <a:off x="937875" y="3438000"/>
                <a:ext cx="344175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13767" h="19078" extrusionOk="0">
                    <a:moveTo>
                      <a:pt x="0" y="1"/>
                    </a:moveTo>
                    <a:cubicBezTo>
                      <a:pt x="938" y="792"/>
                      <a:pt x="1771" y="1271"/>
                      <a:pt x="2583" y="1709"/>
                    </a:cubicBezTo>
                    <a:cubicBezTo>
                      <a:pt x="4020" y="2500"/>
                      <a:pt x="5373" y="3250"/>
                      <a:pt x="7164" y="5686"/>
                    </a:cubicBezTo>
                    <a:cubicBezTo>
                      <a:pt x="8955" y="8123"/>
                      <a:pt x="9330" y="9747"/>
                      <a:pt x="9747" y="11476"/>
                    </a:cubicBezTo>
                    <a:cubicBezTo>
                      <a:pt x="10143" y="13163"/>
                      <a:pt x="10538" y="14912"/>
                      <a:pt x="12392" y="17411"/>
                    </a:cubicBezTo>
                    <a:cubicBezTo>
                      <a:pt x="12871" y="18078"/>
                      <a:pt x="13329" y="18619"/>
                      <a:pt x="13766" y="19077"/>
                    </a:cubicBezTo>
                    <a:lnTo>
                      <a:pt x="13766" y="18453"/>
                    </a:lnTo>
                    <a:cubicBezTo>
                      <a:pt x="13454" y="18078"/>
                      <a:pt x="13100" y="17661"/>
                      <a:pt x="12746" y="17161"/>
                    </a:cubicBezTo>
                    <a:cubicBezTo>
                      <a:pt x="10955" y="14725"/>
                      <a:pt x="10559" y="13100"/>
                      <a:pt x="10163" y="11372"/>
                    </a:cubicBezTo>
                    <a:cubicBezTo>
                      <a:pt x="9768" y="9685"/>
                      <a:pt x="9351" y="7936"/>
                      <a:pt x="7519" y="5416"/>
                    </a:cubicBezTo>
                    <a:cubicBezTo>
                      <a:pt x="5665" y="2916"/>
                      <a:pt x="4207" y="2104"/>
                      <a:pt x="2791" y="1334"/>
                    </a:cubicBezTo>
                    <a:cubicBezTo>
                      <a:pt x="2083" y="938"/>
                      <a:pt x="1396" y="563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5" name="Google Shape;15735;p21"/>
              <p:cNvSpPr/>
              <p:nvPr/>
            </p:nvSpPr>
            <p:spPr>
              <a:xfrm>
                <a:off x="976925" y="3438000"/>
                <a:ext cx="305125" cy="451950"/>
              </a:xfrm>
              <a:custGeom>
                <a:avLst/>
                <a:gdLst/>
                <a:ahLst/>
                <a:cxnLst/>
                <a:rect l="l" t="t" r="r" b="b"/>
                <a:pathLst>
                  <a:path w="12205" h="18078" extrusionOk="0">
                    <a:moveTo>
                      <a:pt x="0" y="1"/>
                    </a:moveTo>
                    <a:cubicBezTo>
                      <a:pt x="583" y="417"/>
                      <a:pt x="1146" y="730"/>
                      <a:pt x="1687" y="1042"/>
                    </a:cubicBezTo>
                    <a:cubicBezTo>
                      <a:pt x="3124" y="1854"/>
                      <a:pt x="4457" y="2604"/>
                      <a:pt x="6206" y="5062"/>
                    </a:cubicBezTo>
                    <a:cubicBezTo>
                      <a:pt x="7977" y="7540"/>
                      <a:pt x="8331" y="9185"/>
                      <a:pt x="8726" y="10914"/>
                    </a:cubicBezTo>
                    <a:cubicBezTo>
                      <a:pt x="9101" y="12601"/>
                      <a:pt x="9497" y="14371"/>
                      <a:pt x="11309" y="16911"/>
                    </a:cubicBezTo>
                    <a:cubicBezTo>
                      <a:pt x="11621" y="17349"/>
                      <a:pt x="11913" y="17724"/>
                      <a:pt x="12204" y="18078"/>
                    </a:cubicBezTo>
                    <a:lnTo>
                      <a:pt x="12204" y="17390"/>
                    </a:lnTo>
                    <a:cubicBezTo>
                      <a:pt x="12038" y="17161"/>
                      <a:pt x="11850" y="16911"/>
                      <a:pt x="11663" y="16662"/>
                    </a:cubicBezTo>
                    <a:cubicBezTo>
                      <a:pt x="9913" y="14183"/>
                      <a:pt x="9539" y="12559"/>
                      <a:pt x="9143" y="10809"/>
                    </a:cubicBezTo>
                    <a:cubicBezTo>
                      <a:pt x="8768" y="9123"/>
                      <a:pt x="8372" y="7352"/>
                      <a:pt x="6560" y="4812"/>
                    </a:cubicBezTo>
                    <a:cubicBezTo>
                      <a:pt x="4749" y="2271"/>
                      <a:pt x="3312" y="1459"/>
                      <a:pt x="1916" y="667"/>
                    </a:cubicBezTo>
                    <a:cubicBezTo>
                      <a:pt x="1521" y="459"/>
                      <a:pt x="1146" y="230"/>
                      <a:pt x="7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6" name="Google Shape;15736;p21"/>
              <p:cNvSpPr/>
              <p:nvPr/>
            </p:nvSpPr>
            <p:spPr>
              <a:xfrm>
                <a:off x="801475" y="3438000"/>
                <a:ext cx="480575" cy="560775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22431" extrusionOk="0">
                    <a:moveTo>
                      <a:pt x="0" y="1"/>
                    </a:moveTo>
                    <a:cubicBezTo>
                      <a:pt x="146" y="188"/>
                      <a:pt x="292" y="355"/>
                      <a:pt x="437" y="563"/>
                    </a:cubicBezTo>
                    <a:cubicBezTo>
                      <a:pt x="2416" y="2958"/>
                      <a:pt x="3915" y="3687"/>
                      <a:pt x="5373" y="4395"/>
                    </a:cubicBezTo>
                    <a:cubicBezTo>
                      <a:pt x="6873" y="5124"/>
                      <a:pt x="8268" y="5790"/>
                      <a:pt x="10163" y="8123"/>
                    </a:cubicBezTo>
                    <a:cubicBezTo>
                      <a:pt x="12079" y="10455"/>
                      <a:pt x="12516" y="12038"/>
                      <a:pt x="12995" y="13704"/>
                    </a:cubicBezTo>
                    <a:cubicBezTo>
                      <a:pt x="13453" y="15350"/>
                      <a:pt x="13953" y="17057"/>
                      <a:pt x="15911" y="19452"/>
                    </a:cubicBezTo>
                    <a:cubicBezTo>
                      <a:pt x="17160" y="20973"/>
                      <a:pt x="18243" y="21826"/>
                      <a:pt x="19222" y="22430"/>
                    </a:cubicBezTo>
                    <a:lnTo>
                      <a:pt x="19222" y="21931"/>
                    </a:lnTo>
                    <a:cubicBezTo>
                      <a:pt x="18327" y="21347"/>
                      <a:pt x="17369" y="20556"/>
                      <a:pt x="16244" y="19161"/>
                    </a:cubicBezTo>
                    <a:cubicBezTo>
                      <a:pt x="14328" y="16849"/>
                      <a:pt x="13891" y="15266"/>
                      <a:pt x="13412" y="13579"/>
                    </a:cubicBezTo>
                    <a:cubicBezTo>
                      <a:pt x="12954" y="11934"/>
                      <a:pt x="12454" y="10247"/>
                      <a:pt x="10496" y="7852"/>
                    </a:cubicBezTo>
                    <a:cubicBezTo>
                      <a:pt x="8539" y="5457"/>
                      <a:pt x="7039" y="4708"/>
                      <a:pt x="5561" y="3999"/>
                    </a:cubicBezTo>
                    <a:cubicBezTo>
                      <a:pt x="4082" y="3291"/>
                      <a:pt x="2687" y="2604"/>
                      <a:pt x="771" y="292"/>
                    </a:cubicBezTo>
                    <a:cubicBezTo>
                      <a:pt x="708" y="188"/>
                      <a:pt x="625" y="84"/>
                      <a:pt x="5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7" name="Google Shape;15737;p21"/>
              <p:cNvSpPr/>
              <p:nvPr/>
            </p:nvSpPr>
            <p:spPr>
              <a:xfrm>
                <a:off x="680675" y="3438000"/>
                <a:ext cx="601375" cy="627925"/>
              </a:xfrm>
              <a:custGeom>
                <a:avLst/>
                <a:gdLst/>
                <a:ahLst/>
                <a:cxnLst/>
                <a:rect l="l" t="t" r="r" b="b"/>
                <a:pathLst>
                  <a:path w="24055" h="25117" extrusionOk="0">
                    <a:moveTo>
                      <a:pt x="0" y="1"/>
                    </a:moveTo>
                    <a:cubicBezTo>
                      <a:pt x="459" y="1021"/>
                      <a:pt x="1167" y="2146"/>
                      <a:pt x="2395" y="3479"/>
                    </a:cubicBezTo>
                    <a:cubicBezTo>
                      <a:pt x="4478" y="5770"/>
                      <a:pt x="6040" y="6436"/>
                      <a:pt x="7539" y="7082"/>
                    </a:cubicBezTo>
                    <a:cubicBezTo>
                      <a:pt x="9080" y="7727"/>
                      <a:pt x="10538" y="8352"/>
                      <a:pt x="12558" y="10560"/>
                    </a:cubicBezTo>
                    <a:cubicBezTo>
                      <a:pt x="14579" y="12767"/>
                      <a:pt x="15078" y="14308"/>
                      <a:pt x="15620" y="15933"/>
                    </a:cubicBezTo>
                    <a:cubicBezTo>
                      <a:pt x="16161" y="17536"/>
                      <a:pt x="16724" y="19181"/>
                      <a:pt x="18806" y="21472"/>
                    </a:cubicBezTo>
                    <a:cubicBezTo>
                      <a:pt x="20889" y="23763"/>
                      <a:pt x="22451" y="24409"/>
                      <a:pt x="23950" y="25054"/>
                    </a:cubicBezTo>
                    <a:cubicBezTo>
                      <a:pt x="23992" y="25075"/>
                      <a:pt x="24033" y="25096"/>
                      <a:pt x="24054" y="25117"/>
                    </a:cubicBezTo>
                    <a:lnTo>
                      <a:pt x="24054" y="24638"/>
                    </a:lnTo>
                    <a:cubicBezTo>
                      <a:pt x="22555" y="23992"/>
                      <a:pt x="21118" y="23368"/>
                      <a:pt x="19119" y="21181"/>
                    </a:cubicBezTo>
                    <a:cubicBezTo>
                      <a:pt x="17098" y="18973"/>
                      <a:pt x="16578" y="17432"/>
                      <a:pt x="16036" y="15808"/>
                    </a:cubicBezTo>
                    <a:cubicBezTo>
                      <a:pt x="15516" y="14204"/>
                      <a:pt x="14953" y="12538"/>
                      <a:pt x="12871" y="10268"/>
                    </a:cubicBezTo>
                    <a:cubicBezTo>
                      <a:pt x="10788" y="7977"/>
                      <a:pt x="9226" y="7311"/>
                      <a:pt x="7706" y="6686"/>
                    </a:cubicBezTo>
                    <a:cubicBezTo>
                      <a:pt x="6186" y="6020"/>
                      <a:pt x="4728" y="5416"/>
                      <a:pt x="2708" y="3187"/>
                    </a:cubicBezTo>
                    <a:cubicBezTo>
                      <a:pt x="1583" y="1958"/>
                      <a:pt x="917" y="938"/>
                      <a:pt x="4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8" name="Google Shape;15738;p21"/>
              <p:cNvSpPr/>
              <p:nvPr/>
            </p:nvSpPr>
            <p:spPr>
              <a:xfrm>
                <a:off x="1020125" y="3438000"/>
                <a:ext cx="2619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16974" extrusionOk="0">
                    <a:moveTo>
                      <a:pt x="1" y="1"/>
                    </a:moveTo>
                    <a:cubicBezTo>
                      <a:pt x="209" y="126"/>
                      <a:pt x="417" y="251"/>
                      <a:pt x="626" y="376"/>
                    </a:cubicBezTo>
                    <a:cubicBezTo>
                      <a:pt x="2042" y="1188"/>
                      <a:pt x="3375" y="1979"/>
                      <a:pt x="5103" y="4458"/>
                    </a:cubicBezTo>
                    <a:cubicBezTo>
                      <a:pt x="6832" y="6957"/>
                      <a:pt x="7186" y="8602"/>
                      <a:pt x="7540" y="10351"/>
                    </a:cubicBezTo>
                    <a:cubicBezTo>
                      <a:pt x="7915" y="12059"/>
                      <a:pt x="8290" y="13829"/>
                      <a:pt x="10060" y="16391"/>
                    </a:cubicBezTo>
                    <a:cubicBezTo>
                      <a:pt x="10206" y="16599"/>
                      <a:pt x="10351" y="16787"/>
                      <a:pt x="10476" y="16974"/>
                    </a:cubicBezTo>
                    <a:lnTo>
                      <a:pt x="10476" y="16245"/>
                    </a:lnTo>
                    <a:cubicBezTo>
                      <a:pt x="10455" y="16203"/>
                      <a:pt x="10435" y="16183"/>
                      <a:pt x="10414" y="16162"/>
                    </a:cubicBezTo>
                    <a:cubicBezTo>
                      <a:pt x="8685" y="13663"/>
                      <a:pt x="8352" y="12017"/>
                      <a:pt x="7977" y="10268"/>
                    </a:cubicBezTo>
                    <a:cubicBezTo>
                      <a:pt x="7602" y="8560"/>
                      <a:pt x="7227" y="6790"/>
                      <a:pt x="5457" y="4208"/>
                    </a:cubicBezTo>
                    <a:cubicBezTo>
                      <a:pt x="3666" y="1646"/>
                      <a:pt x="2229" y="813"/>
                      <a:pt x="8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9" name="Google Shape;15739;p21"/>
              <p:cNvSpPr/>
              <p:nvPr/>
            </p:nvSpPr>
            <p:spPr>
              <a:xfrm>
                <a:off x="653075" y="3438000"/>
                <a:ext cx="628975" cy="643025"/>
              </a:xfrm>
              <a:custGeom>
                <a:avLst/>
                <a:gdLst/>
                <a:ahLst/>
                <a:cxnLst/>
                <a:rect l="l" t="t" r="r" b="b"/>
                <a:pathLst>
                  <a:path w="25159" h="25721" extrusionOk="0">
                    <a:moveTo>
                      <a:pt x="1" y="1"/>
                    </a:moveTo>
                    <a:cubicBezTo>
                      <a:pt x="480" y="1230"/>
                      <a:pt x="1209" y="2562"/>
                      <a:pt x="2771" y="4229"/>
                    </a:cubicBezTo>
                    <a:cubicBezTo>
                      <a:pt x="4874" y="6478"/>
                      <a:pt x="6457" y="7123"/>
                      <a:pt x="7977" y="7748"/>
                    </a:cubicBezTo>
                    <a:cubicBezTo>
                      <a:pt x="9539" y="8373"/>
                      <a:pt x="10997" y="8977"/>
                      <a:pt x="13038" y="11164"/>
                    </a:cubicBezTo>
                    <a:cubicBezTo>
                      <a:pt x="15099" y="13350"/>
                      <a:pt x="15620" y="14871"/>
                      <a:pt x="16182" y="16495"/>
                    </a:cubicBezTo>
                    <a:cubicBezTo>
                      <a:pt x="16745" y="18078"/>
                      <a:pt x="17307" y="19723"/>
                      <a:pt x="19410" y="21972"/>
                    </a:cubicBezTo>
                    <a:cubicBezTo>
                      <a:pt x="21535" y="24242"/>
                      <a:pt x="23096" y="24888"/>
                      <a:pt x="24638" y="25513"/>
                    </a:cubicBezTo>
                    <a:cubicBezTo>
                      <a:pt x="24804" y="25575"/>
                      <a:pt x="24992" y="25658"/>
                      <a:pt x="25158" y="25721"/>
                    </a:cubicBezTo>
                    <a:lnTo>
                      <a:pt x="25158" y="25263"/>
                    </a:lnTo>
                    <a:cubicBezTo>
                      <a:pt x="25033" y="25200"/>
                      <a:pt x="24908" y="25159"/>
                      <a:pt x="24804" y="25096"/>
                    </a:cubicBezTo>
                    <a:cubicBezTo>
                      <a:pt x="23242" y="24471"/>
                      <a:pt x="21784" y="23867"/>
                      <a:pt x="19723" y="21681"/>
                    </a:cubicBezTo>
                    <a:cubicBezTo>
                      <a:pt x="17682" y="19494"/>
                      <a:pt x="17161" y="17974"/>
                      <a:pt x="16599" y="16349"/>
                    </a:cubicBezTo>
                    <a:cubicBezTo>
                      <a:pt x="16037" y="14766"/>
                      <a:pt x="15474" y="13121"/>
                      <a:pt x="13350" y="10872"/>
                    </a:cubicBezTo>
                    <a:cubicBezTo>
                      <a:pt x="11247" y="8623"/>
                      <a:pt x="9664" y="7977"/>
                      <a:pt x="8144" y="7352"/>
                    </a:cubicBezTo>
                    <a:cubicBezTo>
                      <a:pt x="6602" y="6707"/>
                      <a:pt x="5124" y="6103"/>
                      <a:pt x="3083" y="3916"/>
                    </a:cubicBezTo>
                    <a:cubicBezTo>
                      <a:pt x="1625" y="2375"/>
                      <a:pt x="938" y="1146"/>
                      <a:pt x="4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0" name="Google Shape;15740;p21"/>
              <p:cNvSpPr/>
              <p:nvPr/>
            </p:nvSpPr>
            <p:spPr>
              <a:xfrm>
                <a:off x="769700" y="3438000"/>
                <a:ext cx="512350" cy="578475"/>
              </a:xfrm>
              <a:custGeom>
                <a:avLst/>
                <a:gdLst/>
                <a:ahLst/>
                <a:cxnLst/>
                <a:rect l="l" t="t" r="r" b="b"/>
                <a:pathLst>
                  <a:path w="20494" h="23139" extrusionOk="0">
                    <a:moveTo>
                      <a:pt x="1" y="1"/>
                    </a:moveTo>
                    <a:cubicBezTo>
                      <a:pt x="292" y="397"/>
                      <a:pt x="605" y="834"/>
                      <a:pt x="1000" y="1292"/>
                    </a:cubicBezTo>
                    <a:cubicBezTo>
                      <a:pt x="2979" y="3666"/>
                      <a:pt x="4499" y="4374"/>
                      <a:pt x="5978" y="5062"/>
                    </a:cubicBezTo>
                    <a:cubicBezTo>
                      <a:pt x="7477" y="5770"/>
                      <a:pt x="8893" y="6436"/>
                      <a:pt x="10830" y="8727"/>
                    </a:cubicBezTo>
                    <a:cubicBezTo>
                      <a:pt x="12767" y="11018"/>
                      <a:pt x="13225" y="12601"/>
                      <a:pt x="13725" y="14267"/>
                    </a:cubicBezTo>
                    <a:cubicBezTo>
                      <a:pt x="14204" y="15891"/>
                      <a:pt x="14704" y="17578"/>
                      <a:pt x="16682" y="19952"/>
                    </a:cubicBezTo>
                    <a:cubicBezTo>
                      <a:pt x="18161" y="21701"/>
                      <a:pt x="19369" y="22555"/>
                      <a:pt x="20493" y="23138"/>
                    </a:cubicBezTo>
                    <a:lnTo>
                      <a:pt x="20493" y="22659"/>
                    </a:lnTo>
                    <a:cubicBezTo>
                      <a:pt x="19452" y="22076"/>
                      <a:pt x="18369" y="21264"/>
                      <a:pt x="17015" y="19681"/>
                    </a:cubicBezTo>
                    <a:cubicBezTo>
                      <a:pt x="15079" y="17370"/>
                      <a:pt x="14620" y="15808"/>
                      <a:pt x="14141" y="14142"/>
                    </a:cubicBezTo>
                    <a:cubicBezTo>
                      <a:pt x="13642" y="12517"/>
                      <a:pt x="13142" y="10809"/>
                      <a:pt x="11163" y="8456"/>
                    </a:cubicBezTo>
                    <a:cubicBezTo>
                      <a:pt x="9164" y="6082"/>
                      <a:pt x="7644" y="5374"/>
                      <a:pt x="6165" y="4666"/>
                    </a:cubicBezTo>
                    <a:cubicBezTo>
                      <a:pt x="4666" y="3979"/>
                      <a:pt x="3249" y="3312"/>
                      <a:pt x="1313" y="1021"/>
                    </a:cubicBezTo>
                    <a:cubicBezTo>
                      <a:pt x="1021" y="646"/>
                      <a:pt x="771" y="313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1" name="Google Shape;15741;p21"/>
              <p:cNvSpPr/>
              <p:nvPr/>
            </p:nvSpPr>
            <p:spPr>
              <a:xfrm>
                <a:off x="267275" y="3835775"/>
                <a:ext cx="692500" cy="644600"/>
              </a:xfrm>
              <a:custGeom>
                <a:avLst/>
                <a:gdLst/>
                <a:ahLst/>
                <a:cxnLst/>
                <a:rect l="l" t="t" r="r" b="b"/>
                <a:pathLst>
                  <a:path w="27700" h="25784" extrusionOk="0">
                    <a:moveTo>
                      <a:pt x="1" y="1"/>
                    </a:moveTo>
                    <a:lnTo>
                      <a:pt x="1" y="1000"/>
                    </a:lnTo>
                    <a:cubicBezTo>
                      <a:pt x="501" y="1958"/>
                      <a:pt x="1229" y="3000"/>
                      <a:pt x="2437" y="4249"/>
                    </a:cubicBezTo>
                    <a:cubicBezTo>
                      <a:pt x="4624" y="6436"/>
                      <a:pt x="6228" y="7040"/>
                      <a:pt x="7769" y="7644"/>
                    </a:cubicBezTo>
                    <a:cubicBezTo>
                      <a:pt x="9352" y="8248"/>
                      <a:pt x="10830" y="8810"/>
                      <a:pt x="12934" y="10934"/>
                    </a:cubicBezTo>
                    <a:cubicBezTo>
                      <a:pt x="15058" y="13079"/>
                      <a:pt x="15620" y="14579"/>
                      <a:pt x="16203" y="16162"/>
                    </a:cubicBezTo>
                    <a:cubicBezTo>
                      <a:pt x="16786" y="17724"/>
                      <a:pt x="17390" y="19348"/>
                      <a:pt x="19577" y="21556"/>
                    </a:cubicBezTo>
                    <a:cubicBezTo>
                      <a:pt x="21743" y="23742"/>
                      <a:pt x="23346" y="24346"/>
                      <a:pt x="24888" y="24950"/>
                    </a:cubicBezTo>
                    <a:cubicBezTo>
                      <a:pt x="25533" y="25200"/>
                      <a:pt x="26158" y="25429"/>
                      <a:pt x="26824" y="25783"/>
                    </a:cubicBezTo>
                    <a:lnTo>
                      <a:pt x="27699" y="25783"/>
                    </a:lnTo>
                    <a:cubicBezTo>
                      <a:pt x="26741" y="25200"/>
                      <a:pt x="25887" y="24867"/>
                      <a:pt x="25054" y="24534"/>
                    </a:cubicBezTo>
                    <a:cubicBezTo>
                      <a:pt x="23471" y="23951"/>
                      <a:pt x="21993" y="23367"/>
                      <a:pt x="19869" y="21243"/>
                    </a:cubicBezTo>
                    <a:cubicBezTo>
                      <a:pt x="17765" y="19119"/>
                      <a:pt x="17203" y="17599"/>
                      <a:pt x="16620" y="16016"/>
                    </a:cubicBezTo>
                    <a:cubicBezTo>
                      <a:pt x="16016" y="14454"/>
                      <a:pt x="15412" y="12830"/>
                      <a:pt x="13246" y="10643"/>
                    </a:cubicBezTo>
                    <a:cubicBezTo>
                      <a:pt x="11080" y="8435"/>
                      <a:pt x="9476" y="7831"/>
                      <a:pt x="7915" y="7227"/>
                    </a:cubicBezTo>
                    <a:cubicBezTo>
                      <a:pt x="6353" y="6623"/>
                      <a:pt x="4853" y="6061"/>
                      <a:pt x="2750" y="3937"/>
                    </a:cubicBezTo>
                    <a:cubicBezTo>
                      <a:pt x="1209" y="2375"/>
                      <a:pt x="501" y="1167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2" name="Google Shape;15742;p21"/>
              <p:cNvSpPr/>
              <p:nvPr/>
            </p:nvSpPr>
            <p:spPr>
              <a:xfrm>
                <a:off x="738975" y="3438000"/>
                <a:ext cx="543075" cy="595650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23826" extrusionOk="0">
                    <a:moveTo>
                      <a:pt x="1" y="1"/>
                    </a:moveTo>
                    <a:cubicBezTo>
                      <a:pt x="376" y="626"/>
                      <a:pt x="855" y="1292"/>
                      <a:pt x="1500" y="2021"/>
                    </a:cubicBezTo>
                    <a:cubicBezTo>
                      <a:pt x="3520" y="4353"/>
                      <a:pt x="5062" y="5062"/>
                      <a:pt x="6540" y="5728"/>
                    </a:cubicBezTo>
                    <a:cubicBezTo>
                      <a:pt x="8061" y="6415"/>
                      <a:pt x="9477" y="7061"/>
                      <a:pt x="11434" y="9331"/>
                    </a:cubicBezTo>
                    <a:cubicBezTo>
                      <a:pt x="13413" y="11601"/>
                      <a:pt x="13892" y="13163"/>
                      <a:pt x="14392" y="14829"/>
                    </a:cubicBezTo>
                    <a:cubicBezTo>
                      <a:pt x="14891" y="16432"/>
                      <a:pt x="15412" y="18119"/>
                      <a:pt x="17432" y="20452"/>
                    </a:cubicBezTo>
                    <a:cubicBezTo>
                      <a:pt x="19119" y="22410"/>
                      <a:pt x="20473" y="23222"/>
                      <a:pt x="21722" y="23826"/>
                    </a:cubicBezTo>
                    <a:lnTo>
                      <a:pt x="21722" y="23347"/>
                    </a:lnTo>
                    <a:cubicBezTo>
                      <a:pt x="20535" y="22764"/>
                      <a:pt x="19327" y="21972"/>
                      <a:pt x="17765" y="20181"/>
                    </a:cubicBezTo>
                    <a:cubicBezTo>
                      <a:pt x="15808" y="17911"/>
                      <a:pt x="15308" y="16349"/>
                      <a:pt x="14808" y="14683"/>
                    </a:cubicBezTo>
                    <a:cubicBezTo>
                      <a:pt x="14308" y="13080"/>
                      <a:pt x="13788" y="11393"/>
                      <a:pt x="11768" y="9060"/>
                    </a:cubicBezTo>
                    <a:cubicBezTo>
                      <a:pt x="9747" y="6707"/>
                      <a:pt x="8206" y="6020"/>
                      <a:pt x="6728" y="5353"/>
                    </a:cubicBezTo>
                    <a:cubicBezTo>
                      <a:pt x="5207" y="4666"/>
                      <a:pt x="3791" y="3999"/>
                      <a:pt x="1834" y="1750"/>
                    </a:cubicBezTo>
                    <a:cubicBezTo>
                      <a:pt x="1271" y="1105"/>
                      <a:pt x="855" y="542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3" name="Google Shape;15743;p21"/>
              <p:cNvSpPr/>
              <p:nvPr/>
            </p:nvSpPr>
            <p:spPr>
              <a:xfrm>
                <a:off x="1191425" y="3438000"/>
                <a:ext cx="90625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5145" extrusionOk="0">
                    <a:moveTo>
                      <a:pt x="1" y="1"/>
                    </a:moveTo>
                    <a:cubicBezTo>
                      <a:pt x="396" y="376"/>
                      <a:pt x="813" y="813"/>
                      <a:pt x="1271" y="1334"/>
                    </a:cubicBezTo>
                    <a:cubicBezTo>
                      <a:pt x="2562" y="2833"/>
                      <a:pt x="3208" y="4020"/>
                      <a:pt x="3624" y="5145"/>
                    </a:cubicBezTo>
                    <a:lnTo>
                      <a:pt x="3624" y="4062"/>
                    </a:lnTo>
                    <a:cubicBezTo>
                      <a:pt x="3187" y="3166"/>
                      <a:pt x="2583" y="2188"/>
                      <a:pt x="1604" y="1042"/>
                    </a:cubicBezTo>
                    <a:cubicBezTo>
                      <a:pt x="1271" y="646"/>
                      <a:pt x="938" y="313"/>
                      <a:pt x="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4" name="Google Shape;15744;p21"/>
              <p:cNvSpPr/>
              <p:nvPr/>
            </p:nvSpPr>
            <p:spPr>
              <a:xfrm>
                <a:off x="1213300" y="3438000"/>
                <a:ext cx="68750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3625" extrusionOk="0">
                    <a:moveTo>
                      <a:pt x="0" y="1"/>
                    </a:moveTo>
                    <a:cubicBezTo>
                      <a:pt x="250" y="251"/>
                      <a:pt x="542" y="563"/>
                      <a:pt x="833" y="876"/>
                    </a:cubicBezTo>
                    <a:cubicBezTo>
                      <a:pt x="1729" y="1917"/>
                      <a:pt x="2333" y="2792"/>
                      <a:pt x="2749" y="3625"/>
                    </a:cubicBezTo>
                    <a:lnTo>
                      <a:pt x="2749" y="2750"/>
                    </a:lnTo>
                    <a:cubicBezTo>
                      <a:pt x="2354" y="2083"/>
                      <a:pt x="1854" y="1375"/>
                      <a:pt x="1146" y="605"/>
                    </a:cubicBezTo>
                    <a:cubicBezTo>
                      <a:pt x="958" y="376"/>
                      <a:pt x="771" y="188"/>
                      <a:pt x="6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5" name="Google Shape;15745;p21"/>
              <p:cNvSpPr/>
              <p:nvPr/>
            </p:nvSpPr>
            <p:spPr>
              <a:xfrm>
                <a:off x="1045125" y="3438000"/>
                <a:ext cx="236925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15621" extrusionOk="0">
                    <a:moveTo>
                      <a:pt x="1" y="1"/>
                    </a:moveTo>
                    <a:cubicBezTo>
                      <a:pt x="1437" y="792"/>
                      <a:pt x="2770" y="1563"/>
                      <a:pt x="4541" y="4020"/>
                    </a:cubicBezTo>
                    <a:cubicBezTo>
                      <a:pt x="6290" y="6478"/>
                      <a:pt x="6665" y="8123"/>
                      <a:pt x="7040" y="9852"/>
                    </a:cubicBezTo>
                    <a:cubicBezTo>
                      <a:pt x="7414" y="11497"/>
                      <a:pt x="7810" y="13204"/>
                      <a:pt x="9476" y="15620"/>
                    </a:cubicBezTo>
                    <a:lnTo>
                      <a:pt x="9476" y="14850"/>
                    </a:lnTo>
                    <a:cubicBezTo>
                      <a:pt x="8164" y="12788"/>
                      <a:pt x="7810" y="11309"/>
                      <a:pt x="7477" y="9747"/>
                    </a:cubicBezTo>
                    <a:cubicBezTo>
                      <a:pt x="7081" y="8060"/>
                      <a:pt x="6686" y="6290"/>
                      <a:pt x="4874" y="3770"/>
                    </a:cubicBezTo>
                    <a:cubicBezTo>
                      <a:pt x="3353" y="1625"/>
                      <a:pt x="2083" y="709"/>
                      <a:pt x="8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6" name="Google Shape;15746;p21"/>
              <p:cNvSpPr/>
              <p:nvPr/>
            </p:nvSpPr>
            <p:spPr>
              <a:xfrm>
                <a:off x="626000" y="3438000"/>
                <a:ext cx="656050" cy="658650"/>
              </a:xfrm>
              <a:custGeom>
                <a:avLst/>
                <a:gdLst/>
                <a:ahLst/>
                <a:cxnLst/>
                <a:rect l="l" t="t" r="r" b="b"/>
                <a:pathLst>
                  <a:path w="26242" h="26346" extrusionOk="0">
                    <a:moveTo>
                      <a:pt x="1" y="1"/>
                    </a:moveTo>
                    <a:cubicBezTo>
                      <a:pt x="521" y="1438"/>
                      <a:pt x="1209" y="2958"/>
                      <a:pt x="3125" y="4957"/>
                    </a:cubicBezTo>
                    <a:cubicBezTo>
                      <a:pt x="5270" y="7186"/>
                      <a:pt x="6852" y="7811"/>
                      <a:pt x="8394" y="8415"/>
                    </a:cubicBezTo>
                    <a:cubicBezTo>
                      <a:pt x="9955" y="9039"/>
                      <a:pt x="11434" y="9622"/>
                      <a:pt x="13517" y="11767"/>
                    </a:cubicBezTo>
                    <a:cubicBezTo>
                      <a:pt x="15599" y="13933"/>
                      <a:pt x="16141" y="15454"/>
                      <a:pt x="16724" y="17057"/>
                    </a:cubicBezTo>
                    <a:cubicBezTo>
                      <a:pt x="17286" y="18640"/>
                      <a:pt x="17869" y="20264"/>
                      <a:pt x="20014" y="22493"/>
                    </a:cubicBezTo>
                    <a:cubicBezTo>
                      <a:pt x="22159" y="24721"/>
                      <a:pt x="23742" y="25346"/>
                      <a:pt x="25283" y="25950"/>
                    </a:cubicBezTo>
                    <a:cubicBezTo>
                      <a:pt x="25616" y="26075"/>
                      <a:pt x="25929" y="26200"/>
                      <a:pt x="26241" y="26346"/>
                    </a:cubicBezTo>
                    <a:lnTo>
                      <a:pt x="26241" y="25867"/>
                    </a:lnTo>
                    <a:cubicBezTo>
                      <a:pt x="25971" y="25762"/>
                      <a:pt x="25721" y="25658"/>
                      <a:pt x="25450" y="25554"/>
                    </a:cubicBezTo>
                    <a:cubicBezTo>
                      <a:pt x="23888" y="24929"/>
                      <a:pt x="22409" y="24346"/>
                      <a:pt x="20327" y="22180"/>
                    </a:cubicBezTo>
                    <a:cubicBezTo>
                      <a:pt x="18244" y="20035"/>
                      <a:pt x="17703" y="18515"/>
                      <a:pt x="17120" y="16911"/>
                    </a:cubicBezTo>
                    <a:cubicBezTo>
                      <a:pt x="16557" y="15329"/>
                      <a:pt x="15974" y="13704"/>
                      <a:pt x="13829" y="11476"/>
                    </a:cubicBezTo>
                    <a:cubicBezTo>
                      <a:pt x="11684" y="9248"/>
                      <a:pt x="10101" y="8623"/>
                      <a:pt x="8560" y="8019"/>
                    </a:cubicBezTo>
                    <a:cubicBezTo>
                      <a:pt x="6998" y="7394"/>
                      <a:pt x="5520" y="6811"/>
                      <a:pt x="3437" y="4645"/>
                    </a:cubicBezTo>
                    <a:cubicBezTo>
                      <a:pt x="1625" y="2771"/>
                      <a:pt x="980" y="1375"/>
                      <a:pt x="4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7" name="Google Shape;15747;p21"/>
              <p:cNvSpPr/>
              <p:nvPr/>
            </p:nvSpPr>
            <p:spPr>
              <a:xfrm>
                <a:off x="1071675" y="3438000"/>
                <a:ext cx="210375" cy="355625"/>
              </a:xfrm>
              <a:custGeom>
                <a:avLst/>
                <a:gdLst/>
                <a:ahLst/>
                <a:cxnLst/>
                <a:rect l="l" t="t" r="r" b="b"/>
                <a:pathLst>
                  <a:path w="8415" h="14225" extrusionOk="0">
                    <a:moveTo>
                      <a:pt x="1" y="1"/>
                    </a:moveTo>
                    <a:cubicBezTo>
                      <a:pt x="1209" y="688"/>
                      <a:pt x="2396" y="1521"/>
                      <a:pt x="3895" y="3562"/>
                    </a:cubicBezTo>
                    <a:cubicBezTo>
                      <a:pt x="5686" y="5999"/>
                      <a:pt x="6082" y="7623"/>
                      <a:pt x="6477" y="9352"/>
                    </a:cubicBezTo>
                    <a:cubicBezTo>
                      <a:pt x="6831" y="10789"/>
                      <a:pt x="7186" y="12267"/>
                      <a:pt x="8414" y="14225"/>
                    </a:cubicBezTo>
                    <a:lnTo>
                      <a:pt x="8414" y="13392"/>
                    </a:lnTo>
                    <a:cubicBezTo>
                      <a:pt x="7519" y="11809"/>
                      <a:pt x="7227" y="10560"/>
                      <a:pt x="6915" y="9248"/>
                    </a:cubicBezTo>
                    <a:cubicBezTo>
                      <a:pt x="6498" y="7561"/>
                      <a:pt x="6103" y="5811"/>
                      <a:pt x="4249" y="3312"/>
                    </a:cubicBezTo>
                    <a:cubicBezTo>
                      <a:pt x="2958" y="1563"/>
                      <a:pt x="1875" y="646"/>
                      <a:pt x="8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8" name="Google Shape;15748;p21"/>
              <p:cNvSpPr/>
              <p:nvPr/>
            </p:nvSpPr>
            <p:spPr>
              <a:xfrm>
                <a:off x="1098225" y="3438000"/>
                <a:ext cx="183825" cy="319200"/>
              </a:xfrm>
              <a:custGeom>
                <a:avLst/>
                <a:gdLst/>
                <a:ahLst/>
                <a:cxnLst/>
                <a:rect l="l" t="t" r="r" b="b"/>
                <a:pathLst>
                  <a:path w="7353" h="12768" extrusionOk="0">
                    <a:moveTo>
                      <a:pt x="1" y="1"/>
                    </a:moveTo>
                    <a:cubicBezTo>
                      <a:pt x="980" y="626"/>
                      <a:pt x="2021" y="1480"/>
                      <a:pt x="3270" y="3125"/>
                    </a:cubicBezTo>
                    <a:cubicBezTo>
                      <a:pt x="5103" y="5520"/>
                      <a:pt x="5499" y="7144"/>
                      <a:pt x="5915" y="8852"/>
                    </a:cubicBezTo>
                    <a:cubicBezTo>
                      <a:pt x="6228" y="10039"/>
                      <a:pt x="6540" y="11268"/>
                      <a:pt x="7352" y="12767"/>
                    </a:cubicBezTo>
                    <a:lnTo>
                      <a:pt x="7352" y="11830"/>
                    </a:lnTo>
                    <a:cubicBezTo>
                      <a:pt x="6832" y="10705"/>
                      <a:pt x="6603" y="9747"/>
                      <a:pt x="6353" y="8748"/>
                    </a:cubicBezTo>
                    <a:cubicBezTo>
                      <a:pt x="5915" y="7061"/>
                      <a:pt x="5499" y="5332"/>
                      <a:pt x="3624" y="2854"/>
                    </a:cubicBezTo>
                    <a:cubicBezTo>
                      <a:pt x="2562" y="1459"/>
                      <a:pt x="1625" y="605"/>
                      <a:pt x="7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9" name="Google Shape;15749;p21"/>
              <p:cNvSpPr/>
              <p:nvPr/>
            </p:nvSpPr>
            <p:spPr>
              <a:xfrm>
                <a:off x="1169550" y="3438000"/>
                <a:ext cx="112500" cy="1781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7124" extrusionOk="0">
                    <a:moveTo>
                      <a:pt x="1" y="1"/>
                    </a:moveTo>
                    <a:cubicBezTo>
                      <a:pt x="522" y="459"/>
                      <a:pt x="1084" y="1021"/>
                      <a:pt x="1709" y="1771"/>
                    </a:cubicBezTo>
                    <a:cubicBezTo>
                      <a:pt x="3541" y="3999"/>
                      <a:pt x="4041" y="5520"/>
                      <a:pt x="4499" y="7123"/>
                    </a:cubicBezTo>
                    <a:lnTo>
                      <a:pt x="4499" y="5686"/>
                    </a:lnTo>
                    <a:cubicBezTo>
                      <a:pt x="4083" y="4478"/>
                      <a:pt x="3416" y="3166"/>
                      <a:pt x="2042" y="1500"/>
                    </a:cubicBezTo>
                    <a:cubicBezTo>
                      <a:pt x="1542" y="896"/>
                      <a:pt x="1084" y="417"/>
                      <a:pt x="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0" name="Google Shape;15750;p21"/>
              <p:cNvSpPr/>
              <p:nvPr/>
            </p:nvSpPr>
            <p:spPr>
              <a:xfrm>
                <a:off x="1122700" y="3438000"/>
                <a:ext cx="159350" cy="279100"/>
              </a:xfrm>
              <a:custGeom>
                <a:avLst/>
                <a:gdLst/>
                <a:ahLst/>
                <a:cxnLst/>
                <a:rect l="l" t="t" r="r" b="b"/>
                <a:pathLst>
                  <a:path w="6374" h="11164" extrusionOk="0">
                    <a:moveTo>
                      <a:pt x="1" y="1"/>
                    </a:moveTo>
                    <a:cubicBezTo>
                      <a:pt x="834" y="584"/>
                      <a:pt x="1708" y="1375"/>
                      <a:pt x="2729" y="2667"/>
                    </a:cubicBezTo>
                    <a:cubicBezTo>
                      <a:pt x="4582" y="5041"/>
                      <a:pt x="4999" y="6644"/>
                      <a:pt x="5457" y="8352"/>
                    </a:cubicBezTo>
                    <a:cubicBezTo>
                      <a:pt x="5686" y="9227"/>
                      <a:pt x="5915" y="10143"/>
                      <a:pt x="6373" y="11164"/>
                    </a:cubicBezTo>
                    <a:lnTo>
                      <a:pt x="6373" y="9997"/>
                    </a:lnTo>
                    <a:cubicBezTo>
                      <a:pt x="6165" y="9393"/>
                      <a:pt x="6019" y="8831"/>
                      <a:pt x="5873" y="8227"/>
                    </a:cubicBezTo>
                    <a:cubicBezTo>
                      <a:pt x="5436" y="6561"/>
                      <a:pt x="4978" y="4853"/>
                      <a:pt x="3062" y="2417"/>
                    </a:cubicBezTo>
                    <a:cubicBezTo>
                      <a:pt x="2208" y="1313"/>
                      <a:pt x="1438" y="563"/>
                      <a:pt x="7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1" name="Google Shape;15751;p21"/>
              <p:cNvSpPr/>
              <p:nvPr/>
            </p:nvSpPr>
            <p:spPr>
              <a:xfrm>
                <a:off x="1146650" y="3438000"/>
                <a:ext cx="135400" cy="232775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9311" extrusionOk="0">
                    <a:moveTo>
                      <a:pt x="1" y="1"/>
                    </a:moveTo>
                    <a:cubicBezTo>
                      <a:pt x="667" y="522"/>
                      <a:pt x="1396" y="1230"/>
                      <a:pt x="2208" y="2229"/>
                    </a:cubicBezTo>
                    <a:cubicBezTo>
                      <a:pt x="4082" y="4562"/>
                      <a:pt x="4520" y="6165"/>
                      <a:pt x="4999" y="7831"/>
                    </a:cubicBezTo>
                    <a:cubicBezTo>
                      <a:pt x="5124" y="8310"/>
                      <a:pt x="5249" y="8810"/>
                      <a:pt x="5415" y="9310"/>
                    </a:cubicBezTo>
                    <a:lnTo>
                      <a:pt x="5415" y="7790"/>
                    </a:lnTo>
                    <a:cubicBezTo>
                      <a:pt x="5415" y="7769"/>
                      <a:pt x="5415" y="7748"/>
                      <a:pt x="5415" y="7727"/>
                    </a:cubicBezTo>
                    <a:cubicBezTo>
                      <a:pt x="4957" y="6082"/>
                      <a:pt x="4478" y="4374"/>
                      <a:pt x="2541" y="1958"/>
                    </a:cubicBezTo>
                    <a:cubicBezTo>
                      <a:pt x="1875" y="1125"/>
                      <a:pt x="1250" y="50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2" name="Google Shape;15752;p21"/>
              <p:cNvSpPr/>
              <p:nvPr/>
            </p:nvSpPr>
            <p:spPr>
              <a:xfrm>
                <a:off x="708800" y="3438000"/>
                <a:ext cx="573250" cy="6118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24472" extrusionOk="0">
                    <a:moveTo>
                      <a:pt x="0" y="1"/>
                    </a:moveTo>
                    <a:cubicBezTo>
                      <a:pt x="458" y="813"/>
                      <a:pt x="1062" y="1729"/>
                      <a:pt x="1978" y="2750"/>
                    </a:cubicBezTo>
                    <a:cubicBezTo>
                      <a:pt x="4040" y="5062"/>
                      <a:pt x="5581" y="5749"/>
                      <a:pt x="7081" y="6415"/>
                    </a:cubicBezTo>
                    <a:cubicBezTo>
                      <a:pt x="8601" y="7082"/>
                      <a:pt x="10038" y="7706"/>
                      <a:pt x="12037" y="9956"/>
                    </a:cubicBezTo>
                    <a:cubicBezTo>
                      <a:pt x="14037" y="12184"/>
                      <a:pt x="14536" y="13746"/>
                      <a:pt x="15057" y="15370"/>
                    </a:cubicBezTo>
                    <a:cubicBezTo>
                      <a:pt x="15578" y="16995"/>
                      <a:pt x="16098" y="18661"/>
                      <a:pt x="18160" y="20973"/>
                    </a:cubicBezTo>
                    <a:cubicBezTo>
                      <a:pt x="20055" y="23118"/>
                      <a:pt x="21534" y="23846"/>
                      <a:pt x="22929" y="24471"/>
                    </a:cubicBezTo>
                    <a:lnTo>
                      <a:pt x="22929" y="23992"/>
                    </a:lnTo>
                    <a:cubicBezTo>
                      <a:pt x="21596" y="23388"/>
                      <a:pt x="20264" y="22680"/>
                      <a:pt x="18473" y="20681"/>
                    </a:cubicBezTo>
                    <a:cubicBezTo>
                      <a:pt x="16494" y="18432"/>
                      <a:pt x="15994" y="16891"/>
                      <a:pt x="15474" y="15245"/>
                    </a:cubicBezTo>
                    <a:cubicBezTo>
                      <a:pt x="14953" y="13642"/>
                      <a:pt x="14411" y="11976"/>
                      <a:pt x="12371" y="9664"/>
                    </a:cubicBezTo>
                    <a:cubicBezTo>
                      <a:pt x="10309" y="7352"/>
                      <a:pt x="8768" y="6665"/>
                      <a:pt x="7268" y="6020"/>
                    </a:cubicBezTo>
                    <a:cubicBezTo>
                      <a:pt x="5727" y="5332"/>
                      <a:pt x="4290" y="4708"/>
                      <a:pt x="2312" y="2479"/>
                    </a:cubicBezTo>
                    <a:cubicBezTo>
                      <a:pt x="1479" y="1542"/>
                      <a:pt x="916" y="730"/>
                      <a:pt x="5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3" name="Google Shape;15753;p21"/>
              <p:cNvSpPr/>
              <p:nvPr/>
            </p:nvSpPr>
            <p:spPr>
              <a:xfrm>
                <a:off x="267275" y="3624400"/>
                <a:ext cx="1014775" cy="851275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4051" extrusionOk="0">
                    <a:moveTo>
                      <a:pt x="1" y="1"/>
                    </a:moveTo>
                    <a:lnTo>
                      <a:pt x="1" y="604"/>
                    </a:lnTo>
                    <a:cubicBezTo>
                      <a:pt x="1292" y="1896"/>
                      <a:pt x="1833" y="2979"/>
                      <a:pt x="2417" y="4103"/>
                    </a:cubicBezTo>
                    <a:cubicBezTo>
                      <a:pt x="3145" y="5561"/>
                      <a:pt x="3916" y="7061"/>
                      <a:pt x="6353" y="8976"/>
                    </a:cubicBezTo>
                    <a:cubicBezTo>
                      <a:pt x="8768" y="10892"/>
                      <a:pt x="10476" y="11330"/>
                      <a:pt x="12142" y="11767"/>
                    </a:cubicBezTo>
                    <a:cubicBezTo>
                      <a:pt x="13829" y="12225"/>
                      <a:pt x="15412" y="12642"/>
                      <a:pt x="17765" y="14495"/>
                    </a:cubicBezTo>
                    <a:cubicBezTo>
                      <a:pt x="20118" y="16349"/>
                      <a:pt x="20827" y="17744"/>
                      <a:pt x="21576" y="19223"/>
                    </a:cubicBezTo>
                    <a:cubicBezTo>
                      <a:pt x="22326" y="20681"/>
                      <a:pt x="23076" y="22180"/>
                      <a:pt x="25512" y="24096"/>
                    </a:cubicBezTo>
                    <a:cubicBezTo>
                      <a:pt x="27949" y="26012"/>
                      <a:pt x="29657" y="26449"/>
                      <a:pt x="31302" y="26887"/>
                    </a:cubicBezTo>
                    <a:cubicBezTo>
                      <a:pt x="32989" y="27324"/>
                      <a:pt x="34572" y="27741"/>
                      <a:pt x="36946" y="29615"/>
                    </a:cubicBezTo>
                    <a:cubicBezTo>
                      <a:pt x="39132" y="31343"/>
                      <a:pt x="39903" y="32676"/>
                      <a:pt x="40590" y="34051"/>
                    </a:cubicBezTo>
                    <a:lnTo>
                      <a:pt x="40590" y="33135"/>
                    </a:lnTo>
                    <a:cubicBezTo>
                      <a:pt x="39965" y="31968"/>
                      <a:pt x="39070" y="30740"/>
                      <a:pt x="37196" y="29282"/>
                    </a:cubicBezTo>
                    <a:cubicBezTo>
                      <a:pt x="34780" y="27345"/>
                      <a:pt x="33072" y="26908"/>
                      <a:pt x="31406" y="26470"/>
                    </a:cubicBezTo>
                    <a:cubicBezTo>
                      <a:pt x="29740" y="26033"/>
                      <a:pt x="28136" y="25616"/>
                      <a:pt x="25783" y="23742"/>
                    </a:cubicBezTo>
                    <a:cubicBezTo>
                      <a:pt x="23430" y="21889"/>
                      <a:pt x="22722" y="20493"/>
                      <a:pt x="21972" y="19015"/>
                    </a:cubicBezTo>
                    <a:cubicBezTo>
                      <a:pt x="21222" y="17578"/>
                      <a:pt x="20473" y="16078"/>
                      <a:pt x="18036" y="14162"/>
                    </a:cubicBezTo>
                    <a:cubicBezTo>
                      <a:pt x="15599" y="12246"/>
                      <a:pt x="13892" y="11788"/>
                      <a:pt x="12246" y="11351"/>
                    </a:cubicBezTo>
                    <a:cubicBezTo>
                      <a:pt x="10559" y="10913"/>
                      <a:pt x="8977" y="10497"/>
                      <a:pt x="6623" y="8643"/>
                    </a:cubicBezTo>
                    <a:cubicBezTo>
                      <a:pt x="4249" y="6769"/>
                      <a:pt x="3541" y="5374"/>
                      <a:pt x="2791" y="3916"/>
                    </a:cubicBezTo>
                    <a:cubicBezTo>
                      <a:pt x="2187" y="2708"/>
                      <a:pt x="1563" y="1479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4" name="Google Shape;15754;p21"/>
              <p:cNvSpPr/>
              <p:nvPr/>
            </p:nvSpPr>
            <p:spPr>
              <a:xfrm>
                <a:off x="267275" y="3581175"/>
                <a:ext cx="1014775" cy="75185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0074" extrusionOk="0">
                    <a:moveTo>
                      <a:pt x="1" y="1"/>
                    </a:moveTo>
                    <a:lnTo>
                      <a:pt x="1" y="563"/>
                    </a:lnTo>
                    <a:cubicBezTo>
                      <a:pt x="2063" y="2146"/>
                      <a:pt x="2791" y="3416"/>
                      <a:pt x="3520" y="4770"/>
                    </a:cubicBezTo>
                    <a:cubicBezTo>
                      <a:pt x="4312" y="6165"/>
                      <a:pt x="5124" y="7623"/>
                      <a:pt x="7644" y="9456"/>
                    </a:cubicBezTo>
                    <a:cubicBezTo>
                      <a:pt x="10164" y="11289"/>
                      <a:pt x="11913" y="11684"/>
                      <a:pt x="13600" y="12059"/>
                    </a:cubicBezTo>
                    <a:cubicBezTo>
                      <a:pt x="15308" y="12455"/>
                      <a:pt x="16932" y="12809"/>
                      <a:pt x="19390" y="14600"/>
                    </a:cubicBezTo>
                    <a:cubicBezTo>
                      <a:pt x="21826" y="16370"/>
                      <a:pt x="22576" y="17724"/>
                      <a:pt x="23367" y="19140"/>
                    </a:cubicBezTo>
                    <a:cubicBezTo>
                      <a:pt x="24159" y="20556"/>
                      <a:pt x="24971" y="22014"/>
                      <a:pt x="27491" y="23847"/>
                    </a:cubicBezTo>
                    <a:cubicBezTo>
                      <a:pt x="30011" y="25679"/>
                      <a:pt x="31760" y="26075"/>
                      <a:pt x="33447" y="26450"/>
                    </a:cubicBezTo>
                    <a:cubicBezTo>
                      <a:pt x="35155" y="26846"/>
                      <a:pt x="36779" y="27200"/>
                      <a:pt x="39237" y="28970"/>
                    </a:cubicBezTo>
                    <a:cubicBezTo>
                      <a:pt x="39757" y="29365"/>
                      <a:pt x="40215" y="29720"/>
                      <a:pt x="40590" y="30074"/>
                    </a:cubicBezTo>
                    <a:lnTo>
                      <a:pt x="40590" y="29511"/>
                    </a:lnTo>
                    <a:cubicBezTo>
                      <a:pt x="40278" y="29220"/>
                      <a:pt x="39903" y="28928"/>
                      <a:pt x="39486" y="28637"/>
                    </a:cubicBezTo>
                    <a:cubicBezTo>
                      <a:pt x="36967" y="26804"/>
                      <a:pt x="35217" y="26408"/>
                      <a:pt x="33530" y="26033"/>
                    </a:cubicBezTo>
                    <a:cubicBezTo>
                      <a:pt x="31823" y="25638"/>
                      <a:pt x="30198" y="25263"/>
                      <a:pt x="27741" y="23493"/>
                    </a:cubicBezTo>
                    <a:cubicBezTo>
                      <a:pt x="25304" y="21722"/>
                      <a:pt x="24554" y="20369"/>
                      <a:pt x="23763" y="18932"/>
                    </a:cubicBezTo>
                    <a:cubicBezTo>
                      <a:pt x="22972" y="17536"/>
                      <a:pt x="22159" y="16058"/>
                      <a:pt x="19639" y="14246"/>
                    </a:cubicBezTo>
                    <a:cubicBezTo>
                      <a:pt x="17120" y="12413"/>
                      <a:pt x="15370" y="12018"/>
                      <a:pt x="13683" y="11643"/>
                    </a:cubicBezTo>
                    <a:cubicBezTo>
                      <a:pt x="11976" y="11247"/>
                      <a:pt x="10351" y="10872"/>
                      <a:pt x="7894" y="9102"/>
                    </a:cubicBezTo>
                    <a:cubicBezTo>
                      <a:pt x="5457" y="7332"/>
                      <a:pt x="4707" y="5978"/>
                      <a:pt x="3895" y="4562"/>
                    </a:cubicBezTo>
                    <a:cubicBezTo>
                      <a:pt x="3145" y="3187"/>
                      <a:pt x="2354" y="177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5" name="Google Shape;15755;p21"/>
              <p:cNvSpPr/>
              <p:nvPr/>
            </p:nvSpPr>
            <p:spPr>
              <a:xfrm>
                <a:off x="267275" y="3675425"/>
                <a:ext cx="933025" cy="804950"/>
              </a:xfrm>
              <a:custGeom>
                <a:avLst/>
                <a:gdLst/>
                <a:ahLst/>
                <a:cxnLst/>
                <a:rect l="l" t="t" r="r" b="b"/>
                <a:pathLst>
                  <a:path w="37321" h="32198" extrusionOk="0">
                    <a:moveTo>
                      <a:pt x="1" y="0"/>
                    </a:moveTo>
                    <a:lnTo>
                      <a:pt x="1" y="729"/>
                    </a:lnTo>
                    <a:cubicBezTo>
                      <a:pt x="584" y="1562"/>
                      <a:pt x="938" y="2333"/>
                      <a:pt x="1313" y="3124"/>
                    </a:cubicBezTo>
                    <a:cubicBezTo>
                      <a:pt x="1979" y="4624"/>
                      <a:pt x="2708" y="6165"/>
                      <a:pt x="5041" y="8164"/>
                    </a:cubicBezTo>
                    <a:cubicBezTo>
                      <a:pt x="7394" y="10184"/>
                      <a:pt x="9060" y="10684"/>
                      <a:pt x="10684" y="11163"/>
                    </a:cubicBezTo>
                    <a:cubicBezTo>
                      <a:pt x="12330" y="11663"/>
                      <a:pt x="13892" y="12142"/>
                      <a:pt x="16162" y="14079"/>
                    </a:cubicBezTo>
                    <a:cubicBezTo>
                      <a:pt x="18432" y="16036"/>
                      <a:pt x="19098" y="17473"/>
                      <a:pt x="19785" y="18973"/>
                    </a:cubicBezTo>
                    <a:cubicBezTo>
                      <a:pt x="20473" y="20472"/>
                      <a:pt x="21181" y="22013"/>
                      <a:pt x="23534" y="24013"/>
                    </a:cubicBezTo>
                    <a:cubicBezTo>
                      <a:pt x="25887" y="26033"/>
                      <a:pt x="27553" y="26533"/>
                      <a:pt x="29157" y="27012"/>
                    </a:cubicBezTo>
                    <a:cubicBezTo>
                      <a:pt x="30823" y="27511"/>
                      <a:pt x="32364" y="27990"/>
                      <a:pt x="34655" y="29927"/>
                    </a:cubicBezTo>
                    <a:cubicBezTo>
                      <a:pt x="35613" y="30760"/>
                      <a:pt x="36279" y="31510"/>
                      <a:pt x="36800" y="32197"/>
                    </a:cubicBezTo>
                    <a:lnTo>
                      <a:pt x="37321" y="32197"/>
                    </a:lnTo>
                    <a:cubicBezTo>
                      <a:pt x="36779" y="31406"/>
                      <a:pt x="36029" y="30552"/>
                      <a:pt x="34926" y="29615"/>
                    </a:cubicBezTo>
                    <a:cubicBezTo>
                      <a:pt x="32572" y="27595"/>
                      <a:pt x="30906" y="27095"/>
                      <a:pt x="29282" y="26616"/>
                    </a:cubicBezTo>
                    <a:cubicBezTo>
                      <a:pt x="27637" y="26116"/>
                      <a:pt x="26095" y="25637"/>
                      <a:pt x="23805" y="23700"/>
                    </a:cubicBezTo>
                    <a:cubicBezTo>
                      <a:pt x="21535" y="21743"/>
                      <a:pt x="20889" y="20306"/>
                      <a:pt x="20181" y="18806"/>
                    </a:cubicBezTo>
                    <a:cubicBezTo>
                      <a:pt x="19494" y="17307"/>
                      <a:pt x="18786" y="15766"/>
                      <a:pt x="16432" y="13766"/>
                    </a:cubicBezTo>
                    <a:cubicBezTo>
                      <a:pt x="14100" y="11746"/>
                      <a:pt x="12413" y="11246"/>
                      <a:pt x="10809" y="10767"/>
                    </a:cubicBezTo>
                    <a:cubicBezTo>
                      <a:pt x="9164" y="10268"/>
                      <a:pt x="7602" y="9789"/>
                      <a:pt x="5332" y="7852"/>
                    </a:cubicBezTo>
                    <a:cubicBezTo>
                      <a:pt x="3062" y="5894"/>
                      <a:pt x="2396" y="4457"/>
                      <a:pt x="1688" y="2958"/>
                    </a:cubicBezTo>
                    <a:cubicBezTo>
                      <a:pt x="1271" y="2021"/>
                      <a:pt x="834" y="1083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6" name="Google Shape;15756;p21"/>
              <p:cNvSpPr/>
              <p:nvPr/>
            </p:nvSpPr>
            <p:spPr>
              <a:xfrm>
                <a:off x="267275" y="3657725"/>
                <a:ext cx="966350" cy="822650"/>
              </a:xfrm>
              <a:custGeom>
                <a:avLst/>
                <a:gdLst/>
                <a:ahLst/>
                <a:cxnLst/>
                <a:rect l="l" t="t" r="r" b="b"/>
                <a:pathLst>
                  <a:path w="38654" h="32906" extrusionOk="0">
                    <a:moveTo>
                      <a:pt x="1" y="0"/>
                    </a:moveTo>
                    <a:lnTo>
                      <a:pt x="1" y="646"/>
                    </a:lnTo>
                    <a:cubicBezTo>
                      <a:pt x="813" y="1666"/>
                      <a:pt x="1229" y="2562"/>
                      <a:pt x="1667" y="3478"/>
                    </a:cubicBezTo>
                    <a:cubicBezTo>
                      <a:pt x="2375" y="4957"/>
                      <a:pt x="3104" y="6477"/>
                      <a:pt x="5478" y="8477"/>
                    </a:cubicBezTo>
                    <a:cubicBezTo>
                      <a:pt x="7852" y="10455"/>
                      <a:pt x="9539" y="10934"/>
                      <a:pt x="11163" y="11392"/>
                    </a:cubicBezTo>
                    <a:cubicBezTo>
                      <a:pt x="12829" y="11871"/>
                      <a:pt x="14391" y="12329"/>
                      <a:pt x="16703" y="14245"/>
                    </a:cubicBezTo>
                    <a:cubicBezTo>
                      <a:pt x="18994" y="16161"/>
                      <a:pt x="19681" y="17577"/>
                      <a:pt x="20389" y="19098"/>
                    </a:cubicBezTo>
                    <a:cubicBezTo>
                      <a:pt x="21097" y="20556"/>
                      <a:pt x="21826" y="22097"/>
                      <a:pt x="24200" y="24075"/>
                    </a:cubicBezTo>
                    <a:cubicBezTo>
                      <a:pt x="26574" y="26054"/>
                      <a:pt x="28241" y="26533"/>
                      <a:pt x="29886" y="27012"/>
                    </a:cubicBezTo>
                    <a:cubicBezTo>
                      <a:pt x="31531" y="27491"/>
                      <a:pt x="33114" y="27928"/>
                      <a:pt x="35405" y="29865"/>
                    </a:cubicBezTo>
                    <a:cubicBezTo>
                      <a:pt x="36800" y="31010"/>
                      <a:pt x="37591" y="31989"/>
                      <a:pt x="38154" y="32905"/>
                    </a:cubicBezTo>
                    <a:lnTo>
                      <a:pt x="38653" y="32905"/>
                    </a:lnTo>
                    <a:cubicBezTo>
                      <a:pt x="38070" y="31885"/>
                      <a:pt x="37216" y="30802"/>
                      <a:pt x="35675" y="29531"/>
                    </a:cubicBezTo>
                    <a:cubicBezTo>
                      <a:pt x="33322" y="27553"/>
                      <a:pt x="31635" y="27053"/>
                      <a:pt x="29990" y="26595"/>
                    </a:cubicBezTo>
                    <a:cubicBezTo>
                      <a:pt x="28345" y="26116"/>
                      <a:pt x="26783" y="25658"/>
                      <a:pt x="24471" y="23742"/>
                    </a:cubicBezTo>
                    <a:cubicBezTo>
                      <a:pt x="22159" y="21826"/>
                      <a:pt x="21493" y="20410"/>
                      <a:pt x="20785" y="18910"/>
                    </a:cubicBezTo>
                    <a:cubicBezTo>
                      <a:pt x="20077" y="17432"/>
                      <a:pt x="19348" y="15891"/>
                      <a:pt x="16974" y="13912"/>
                    </a:cubicBezTo>
                    <a:cubicBezTo>
                      <a:pt x="14600" y="11934"/>
                      <a:pt x="12913" y="11455"/>
                      <a:pt x="11288" y="10976"/>
                    </a:cubicBezTo>
                    <a:cubicBezTo>
                      <a:pt x="9622" y="10517"/>
                      <a:pt x="8060" y="10059"/>
                      <a:pt x="5749" y="8143"/>
                    </a:cubicBezTo>
                    <a:cubicBezTo>
                      <a:pt x="3458" y="6206"/>
                      <a:pt x="2771" y="4790"/>
                      <a:pt x="2063" y="3291"/>
                    </a:cubicBezTo>
                    <a:cubicBezTo>
                      <a:pt x="1584" y="2270"/>
                      <a:pt x="1063" y="120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7" name="Google Shape;15757;p21"/>
              <p:cNvSpPr/>
              <p:nvPr/>
            </p:nvSpPr>
            <p:spPr>
              <a:xfrm>
                <a:off x="267275" y="3595250"/>
                <a:ext cx="1014775" cy="777875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1115" extrusionOk="0">
                    <a:moveTo>
                      <a:pt x="1" y="0"/>
                    </a:moveTo>
                    <a:lnTo>
                      <a:pt x="1" y="563"/>
                    </a:lnTo>
                    <a:cubicBezTo>
                      <a:pt x="1792" y="2062"/>
                      <a:pt x="2458" y="3270"/>
                      <a:pt x="3166" y="4561"/>
                    </a:cubicBezTo>
                    <a:cubicBezTo>
                      <a:pt x="3937" y="5977"/>
                      <a:pt x="4728" y="7456"/>
                      <a:pt x="7206" y="9309"/>
                    </a:cubicBezTo>
                    <a:cubicBezTo>
                      <a:pt x="9706" y="11163"/>
                      <a:pt x="11434" y="11579"/>
                      <a:pt x="13100" y="11975"/>
                    </a:cubicBezTo>
                    <a:cubicBezTo>
                      <a:pt x="14808" y="12392"/>
                      <a:pt x="16432" y="12767"/>
                      <a:pt x="18848" y="14578"/>
                    </a:cubicBezTo>
                    <a:cubicBezTo>
                      <a:pt x="21264" y="16369"/>
                      <a:pt x="21993" y="17744"/>
                      <a:pt x="22784" y="19181"/>
                    </a:cubicBezTo>
                    <a:cubicBezTo>
                      <a:pt x="23555" y="20618"/>
                      <a:pt x="24346" y="22076"/>
                      <a:pt x="26824" y="23950"/>
                    </a:cubicBezTo>
                    <a:cubicBezTo>
                      <a:pt x="29323" y="25804"/>
                      <a:pt x="31052" y="26199"/>
                      <a:pt x="32718" y="26616"/>
                    </a:cubicBezTo>
                    <a:cubicBezTo>
                      <a:pt x="34426" y="27011"/>
                      <a:pt x="36050" y="27407"/>
                      <a:pt x="38466" y="29198"/>
                    </a:cubicBezTo>
                    <a:cubicBezTo>
                      <a:pt x="39382" y="29885"/>
                      <a:pt x="40070" y="30531"/>
                      <a:pt x="40590" y="31114"/>
                    </a:cubicBezTo>
                    <a:lnTo>
                      <a:pt x="40590" y="30489"/>
                    </a:lnTo>
                    <a:cubicBezTo>
                      <a:pt x="40111" y="29969"/>
                      <a:pt x="39486" y="29427"/>
                      <a:pt x="38716" y="28865"/>
                    </a:cubicBezTo>
                    <a:cubicBezTo>
                      <a:pt x="36238" y="26991"/>
                      <a:pt x="34509" y="26595"/>
                      <a:pt x="32822" y="26178"/>
                    </a:cubicBezTo>
                    <a:cubicBezTo>
                      <a:pt x="31115" y="25783"/>
                      <a:pt x="29511" y="25387"/>
                      <a:pt x="27095" y="23596"/>
                    </a:cubicBezTo>
                    <a:cubicBezTo>
                      <a:pt x="24679" y="21784"/>
                      <a:pt x="23930" y="20430"/>
                      <a:pt x="23159" y="18973"/>
                    </a:cubicBezTo>
                    <a:cubicBezTo>
                      <a:pt x="22388" y="17556"/>
                      <a:pt x="21597" y="16078"/>
                      <a:pt x="19098" y="14224"/>
                    </a:cubicBezTo>
                    <a:cubicBezTo>
                      <a:pt x="16620" y="12371"/>
                      <a:pt x="14891" y="11954"/>
                      <a:pt x="13204" y="11559"/>
                    </a:cubicBezTo>
                    <a:cubicBezTo>
                      <a:pt x="11497" y="11142"/>
                      <a:pt x="9893" y="10767"/>
                      <a:pt x="7477" y="8955"/>
                    </a:cubicBezTo>
                    <a:cubicBezTo>
                      <a:pt x="5061" y="7164"/>
                      <a:pt x="4312" y="5790"/>
                      <a:pt x="3541" y="4353"/>
                    </a:cubicBezTo>
                    <a:cubicBezTo>
                      <a:pt x="2833" y="3041"/>
                      <a:pt x="2083" y="166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8" name="Google Shape;15758;p21"/>
              <p:cNvSpPr/>
              <p:nvPr/>
            </p:nvSpPr>
            <p:spPr>
              <a:xfrm>
                <a:off x="267275" y="3609300"/>
                <a:ext cx="1014775" cy="81015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2406" extrusionOk="0">
                    <a:moveTo>
                      <a:pt x="1" y="1"/>
                    </a:moveTo>
                    <a:lnTo>
                      <a:pt x="1" y="584"/>
                    </a:lnTo>
                    <a:cubicBezTo>
                      <a:pt x="1542" y="1979"/>
                      <a:pt x="2146" y="3145"/>
                      <a:pt x="2791" y="4353"/>
                    </a:cubicBezTo>
                    <a:cubicBezTo>
                      <a:pt x="3541" y="5790"/>
                      <a:pt x="4312" y="7269"/>
                      <a:pt x="6790" y="9164"/>
                    </a:cubicBezTo>
                    <a:cubicBezTo>
                      <a:pt x="9247" y="11059"/>
                      <a:pt x="10955" y="11476"/>
                      <a:pt x="12621" y="11892"/>
                    </a:cubicBezTo>
                    <a:cubicBezTo>
                      <a:pt x="14308" y="12329"/>
                      <a:pt x="15912" y="12725"/>
                      <a:pt x="18307" y="14558"/>
                    </a:cubicBezTo>
                    <a:cubicBezTo>
                      <a:pt x="20702" y="16391"/>
                      <a:pt x="21410" y="17765"/>
                      <a:pt x="22180" y="19223"/>
                    </a:cubicBezTo>
                    <a:cubicBezTo>
                      <a:pt x="22930" y="20660"/>
                      <a:pt x="23721" y="22138"/>
                      <a:pt x="26179" y="24034"/>
                    </a:cubicBezTo>
                    <a:cubicBezTo>
                      <a:pt x="28636" y="25929"/>
                      <a:pt x="30344" y="26345"/>
                      <a:pt x="32010" y="26762"/>
                    </a:cubicBezTo>
                    <a:cubicBezTo>
                      <a:pt x="33718" y="27199"/>
                      <a:pt x="35300" y="27595"/>
                      <a:pt x="37695" y="29428"/>
                    </a:cubicBezTo>
                    <a:cubicBezTo>
                      <a:pt x="39153" y="30552"/>
                      <a:pt x="39986" y="31489"/>
                      <a:pt x="40590" y="32406"/>
                    </a:cubicBezTo>
                    <a:lnTo>
                      <a:pt x="40590" y="31656"/>
                    </a:lnTo>
                    <a:cubicBezTo>
                      <a:pt x="40007" y="30865"/>
                      <a:pt x="39195" y="30031"/>
                      <a:pt x="37966" y="29094"/>
                    </a:cubicBezTo>
                    <a:cubicBezTo>
                      <a:pt x="35509" y="27199"/>
                      <a:pt x="33780" y="26762"/>
                      <a:pt x="32114" y="26345"/>
                    </a:cubicBezTo>
                    <a:cubicBezTo>
                      <a:pt x="30427" y="25929"/>
                      <a:pt x="28824" y="25533"/>
                      <a:pt x="26429" y="23700"/>
                    </a:cubicBezTo>
                    <a:cubicBezTo>
                      <a:pt x="24055" y="21868"/>
                      <a:pt x="23326" y="20493"/>
                      <a:pt x="22555" y="19015"/>
                    </a:cubicBezTo>
                    <a:cubicBezTo>
                      <a:pt x="21805" y="17578"/>
                      <a:pt x="21035" y="16099"/>
                      <a:pt x="18577" y="14204"/>
                    </a:cubicBezTo>
                    <a:cubicBezTo>
                      <a:pt x="16099" y="12329"/>
                      <a:pt x="14391" y="11892"/>
                      <a:pt x="12725" y="11476"/>
                    </a:cubicBezTo>
                    <a:cubicBezTo>
                      <a:pt x="11038" y="11059"/>
                      <a:pt x="9435" y="10643"/>
                      <a:pt x="7040" y="8810"/>
                    </a:cubicBezTo>
                    <a:cubicBezTo>
                      <a:pt x="4666" y="6998"/>
                      <a:pt x="3937" y="5603"/>
                      <a:pt x="3166" y="4145"/>
                    </a:cubicBezTo>
                    <a:cubicBezTo>
                      <a:pt x="2500" y="2895"/>
                      <a:pt x="1813" y="158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9" name="Google Shape;15759;p21"/>
              <p:cNvSpPr/>
              <p:nvPr/>
            </p:nvSpPr>
            <p:spPr>
              <a:xfrm>
                <a:off x="267275" y="3640550"/>
                <a:ext cx="998100" cy="839825"/>
              </a:xfrm>
              <a:custGeom>
                <a:avLst/>
                <a:gdLst/>
                <a:ahLst/>
                <a:cxnLst/>
                <a:rect l="l" t="t" r="r" b="b"/>
                <a:pathLst>
                  <a:path w="39924" h="33593" extrusionOk="0">
                    <a:moveTo>
                      <a:pt x="1" y="0"/>
                    </a:moveTo>
                    <a:lnTo>
                      <a:pt x="1" y="625"/>
                    </a:lnTo>
                    <a:cubicBezTo>
                      <a:pt x="1042" y="1770"/>
                      <a:pt x="1542" y="2770"/>
                      <a:pt x="2042" y="3811"/>
                    </a:cubicBezTo>
                    <a:cubicBezTo>
                      <a:pt x="2771" y="5269"/>
                      <a:pt x="3499" y="6789"/>
                      <a:pt x="5915" y="8747"/>
                    </a:cubicBezTo>
                    <a:cubicBezTo>
                      <a:pt x="8310" y="10684"/>
                      <a:pt x="10018" y="11163"/>
                      <a:pt x="11642" y="11600"/>
                    </a:cubicBezTo>
                    <a:cubicBezTo>
                      <a:pt x="13329" y="12058"/>
                      <a:pt x="14891" y="12496"/>
                      <a:pt x="17224" y="14391"/>
                    </a:cubicBezTo>
                    <a:cubicBezTo>
                      <a:pt x="19556" y="16286"/>
                      <a:pt x="20243" y="17681"/>
                      <a:pt x="20993" y="19181"/>
                    </a:cubicBezTo>
                    <a:cubicBezTo>
                      <a:pt x="21701" y="20639"/>
                      <a:pt x="22451" y="22159"/>
                      <a:pt x="24846" y="24096"/>
                    </a:cubicBezTo>
                    <a:cubicBezTo>
                      <a:pt x="27262" y="26053"/>
                      <a:pt x="28949" y="26511"/>
                      <a:pt x="30594" y="26970"/>
                    </a:cubicBezTo>
                    <a:cubicBezTo>
                      <a:pt x="32260" y="27428"/>
                      <a:pt x="33843" y="27865"/>
                      <a:pt x="36175" y="29760"/>
                    </a:cubicBezTo>
                    <a:cubicBezTo>
                      <a:pt x="38008" y="31239"/>
                      <a:pt x="38820" y="32426"/>
                      <a:pt x="39445" y="33592"/>
                    </a:cubicBezTo>
                    <a:lnTo>
                      <a:pt x="39924" y="33592"/>
                    </a:lnTo>
                    <a:cubicBezTo>
                      <a:pt x="39278" y="32343"/>
                      <a:pt x="38445" y="31031"/>
                      <a:pt x="36446" y="29427"/>
                    </a:cubicBezTo>
                    <a:cubicBezTo>
                      <a:pt x="34051" y="27469"/>
                      <a:pt x="32343" y="27011"/>
                      <a:pt x="30698" y="26553"/>
                    </a:cubicBezTo>
                    <a:cubicBezTo>
                      <a:pt x="29032" y="26095"/>
                      <a:pt x="27449" y="25658"/>
                      <a:pt x="25117" y="23762"/>
                    </a:cubicBezTo>
                    <a:cubicBezTo>
                      <a:pt x="22784" y="21867"/>
                      <a:pt x="22097" y="20472"/>
                      <a:pt x="21368" y="18993"/>
                    </a:cubicBezTo>
                    <a:cubicBezTo>
                      <a:pt x="20660" y="17515"/>
                      <a:pt x="19910" y="16015"/>
                      <a:pt x="17494" y="14058"/>
                    </a:cubicBezTo>
                    <a:cubicBezTo>
                      <a:pt x="15099" y="12100"/>
                      <a:pt x="13413" y="11642"/>
                      <a:pt x="11767" y="11184"/>
                    </a:cubicBezTo>
                    <a:cubicBezTo>
                      <a:pt x="10101" y="10725"/>
                      <a:pt x="8519" y="10288"/>
                      <a:pt x="6186" y="8414"/>
                    </a:cubicBezTo>
                    <a:cubicBezTo>
                      <a:pt x="3854" y="6519"/>
                      <a:pt x="3166" y="5102"/>
                      <a:pt x="2437" y="3624"/>
                    </a:cubicBezTo>
                    <a:cubicBezTo>
                      <a:pt x="1875" y="2499"/>
                      <a:pt x="1313" y="1354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0" name="Google Shape;15760;p21"/>
              <p:cNvSpPr/>
              <p:nvPr/>
            </p:nvSpPr>
            <p:spPr>
              <a:xfrm>
                <a:off x="267275" y="3695725"/>
                <a:ext cx="898150" cy="784650"/>
              </a:xfrm>
              <a:custGeom>
                <a:avLst/>
                <a:gdLst/>
                <a:ahLst/>
                <a:cxnLst/>
                <a:rect l="l" t="t" r="r" b="b"/>
                <a:pathLst>
                  <a:path w="35926" h="31386" extrusionOk="0">
                    <a:moveTo>
                      <a:pt x="1" y="1"/>
                    </a:moveTo>
                    <a:lnTo>
                      <a:pt x="1" y="792"/>
                    </a:lnTo>
                    <a:cubicBezTo>
                      <a:pt x="376" y="1438"/>
                      <a:pt x="646" y="2042"/>
                      <a:pt x="938" y="2666"/>
                    </a:cubicBezTo>
                    <a:cubicBezTo>
                      <a:pt x="1604" y="4187"/>
                      <a:pt x="2292" y="5728"/>
                      <a:pt x="4603" y="7769"/>
                    </a:cubicBezTo>
                    <a:cubicBezTo>
                      <a:pt x="6936" y="9810"/>
                      <a:pt x="8581" y="10330"/>
                      <a:pt x="10205" y="10830"/>
                    </a:cubicBezTo>
                    <a:cubicBezTo>
                      <a:pt x="11830" y="11351"/>
                      <a:pt x="13371" y="11830"/>
                      <a:pt x="15620" y="13829"/>
                    </a:cubicBezTo>
                    <a:cubicBezTo>
                      <a:pt x="17869" y="15808"/>
                      <a:pt x="18515" y="17245"/>
                      <a:pt x="19202" y="18765"/>
                    </a:cubicBezTo>
                    <a:cubicBezTo>
                      <a:pt x="19869" y="20264"/>
                      <a:pt x="20556" y="21826"/>
                      <a:pt x="22867" y="23867"/>
                    </a:cubicBezTo>
                    <a:cubicBezTo>
                      <a:pt x="25179" y="25908"/>
                      <a:pt x="26845" y="26429"/>
                      <a:pt x="28449" y="26929"/>
                    </a:cubicBezTo>
                    <a:cubicBezTo>
                      <a:pt x="30094" y="27449"/>
                      <a:pt x="31635" y="27928"/>
                      <a:pt x="33884" y="29907"/>
                    </a:cubicBezTo>
                    <a:cubicBezTo>
                      <a:pt x="34467" y="30427"/>
                      <a:pt x="34946" y="30927"/>
                      <a:pt x="35363" y="31385"/>
                    </a:cubicBezTo>
                    <a:lnTo>
                      <a:pt x="35925" y="31385"/>
                    </a:lnTo>
                    <a:cubicBezTo>
                      <a:pt x="35467" y="30823"/>
                      <a:pt x="34905" y="30219"/>
                      <a:pt x="34176" y="29594"/>
                    </a:cubicBezTo>
                    <a:cubicBezTo>
                      <a:pt x="31843" y="27553"/>
                      <a:pt x="30198" y="27033"/>
                      <a:pt x="28574" y="26512"/>
                    </a:cubicBezTo>
                    <a:cubicBezTo>
                      <a:pt x="26949" y="26012"/>
                      <a:pt x="25408" y="25512"/>
                      <a:pt x="23159" y="23534"/>
                    </a:cubicBezTo>
                    <a:cubicBezTo>
                      <a:pt x="20910" y="21555"/>
                      <a:pt x="20264" y="20118"/>
                      <a:pt x="19577" y="18598"/>
                    </a:cubicBezTo>
                    <a:cubicBezTo>
                      <a:pt x="18911" y="17099"/>
                      <a:pt x="18223" y="15537"/>
                      <a:pt x="15912" y="13496"/>
                    </a:cubicBezTo>
                    <a:cubicBezTo>
                      <a:pt x="13600" y="11455"/>
                      <a:pt x="11934" y="10934"/>
                      <a:pt x="10330" y="10434"/>
                    </a:cubicBezTo>
                    <a:cubicBezTo>
                      <a:pt x="8685" y="9914"/>
                      <a:pt x="7144" y="9435"/>
                      <a:pt x="4895" y="7456"/>
                    </a:cubicBezTo>
                    <a:cubicBezTo>
                      <a:pt x="2646" y="5478"/>
                      <a:pt x="2000" y="4020"/>
                      <a:pt x="1334" y="2500"/>
                    </a:cubicBezTo>
                    <a:cubicBezTo>
                      <a:pt x="980" y="1708"/>
                      <a:pt x="605" y="896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1" name="Google Shape;15761;p21"/>
              <p:cNvSpPr/>
              <p:nvPr/>
            </p:nvSpPr>
            <p:spPr>
              <a:xfrm>
                <a:off x="267275" y="3803500"/>
                <a:ext cx="738825" cy="676875"/>
              </a:xfrm>
              <a:custGeom>
                <a:avLst/>
                <a:gdLst/>
                <a:ahLst/>
                <a:cxnLst/>
                <a:rect l="l" t="t" r="r" b="b"/>
                <a:pathLst>
                  <a:path w="29553" h="27075" extrusionOk="0">
                    <a:moveTo>
                      <a:pt x="1" y="1"/>
                    </a:moveTo>
                    <a:lnTo>
                      <a:pt x="1" y="1125"/>
                    </a:lnTo>
                    <a:cubicBezTo>
                      <a:pt x="521" y="2291"/>
                      <a:pt x="1292" y="3562"/>
                      <a:pt x="2875" y="5124"/>
                    </a:cubicBezTo>
                    <a:cubicBezTo>
                      <a:pt x="5082" y="7290"/>
                      <a:pt x="6686" y="7873"/>
                      <a:pt x="8248" y="8456"/>
                    </a:cubicBezTo>
                    <a:cubicBezTo>
                      <a:pt x="9851" y="9039"/>
                      <a:pt x="11351" y="9581"/>
                      <a:pt x="13475" y="11684"/>
                    </a:cubicBezTo>
                    <a:cubicBezTo>
                      <a:pt x="15620" y="13787"/>
                      <a:pt x="16182" y="15287"/>
                      <a:pt x="16807" y="16849"/>
                    </a:cubicBezTo>
                    <a:cubicBezTo>
                      <a:pt x="17411" y="18411"/>
                      <a:pt x="18036" y="20014"/>
                      <a:pt x="20223" y="22180"/>
                    </a:cubicBezTo>
                    <a:cubicBezTo>
                      <a:pt x="22430" y="24346"/>
                      <a:pt x="24055" y="24950"/>
                      <a:pt x="25616" y="25512"/>
                    </a:cubicBezTo>
                    <a:cubicBezTo>
                      <a:pt x="26637" y="25887"/>
                      <a:pt x="27657" y="26262"/>
                      <a:pt x="28824" y="27074"/>
                    </a:cubicBezTo>
                    <a:lnTo>
                      <a:pt x="29553" y="27074"/>
                    </a:lnTo>
                    <a:cubicBezTo>
                      <a:pt x="28116" y="25971"/>
                      <a:pt x="26908" y="25533"/>
                      <a:pt x="25762" y="25117"/>
                    </a:cubicBezTo>
                    <a:cubicBezTo>
                      <a:pt x="24159" y="24534"/>
                      <a:pt x="22659" y="23971"/>
                      <a:pt x="20535" y="21868"/>
                    </a:cubicBezTo>
                    <a:cubicBezTo>
                      <a:pt x="18390" y="19764"/>
                      <a:pt x="17828" y="18286"/>
                      <a:pt x="17203" y="16703"/>
                    </a:cubicBezTo>
                    <a:cubicBezTo>
                      <a:pt x="16599" y="15141"/>
                      <a:pt x="15974" y="13537"/>
                      <a:pt x="13787" y="11372"/>
                    </a:cubicBezTo>
                    <a:cubicBezTo>
                      <a:pt x="11580" y="9206"/>
                      <a:pt x="9955" y="8623"/>
                      <a:pt x="8394" y="8039"/>
                    </a:cubicBezTo>
                    <a:cubicBezTo>
                      <a:pt x="6811" y="7456"/>
                      <a:pt x="5311" y="6915"/>
                      <a:pt x="3187" y="4811"/>
                    </a:cubicBezTo>
                    <a:cubicBezTo>
                      <a:pt x="1209" y="2875"/>
                      <a:pt x="563" y="1438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2" name="Google Shape;15762;p21"/>
              <p:cNvSpPr/>
              <p:nvPr/>
            </p:nvSpPr>
            <p:spPr>
              <a:xfrm>
                <a:off x="267275" y="3771225"/>
                <a:ext cx="7810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31240" h="28366" extrusionOk="0">
                    <a:moveTo>
                      <a:pt x="1" y="0"/>
                    </a:moveTo>
                    <a:lnTo>
                      <a:pt x="1" y="1146"/>
                    </a:lnTo>
                    <a:cubicBezTo>
                      <a:pt x="563" y="2562"/>
                      <a:pt x="1292" y="4061"/>
                      <a:pt x="3312" y="5998"/>
                    </a:cubicBezTo>
                    <a:cubicBezTo>
                      <a:pt x="5540" y="8123"/>
                      <a:pt x="7165" y="8706"/>
                      <a:pt x="8748" y="9268"/>
                    </a:cubicBezTo>
                    <a:cubicBezTo>
                      <a:pt x="10330" y="9830"/>
                      <a:pt x="11851" y="10372"/>
                      <a:pt x="14017" y="12433"/>
                    </a:cubicBezTo>
                    <a:cubicBezTo>
                      <a:pt x="16182" y="14495"/>
                      <a:pt x="16766" y="15974"/>
                      <a:pt x="17411" y="17557"/>
                    </a:cubicBezTo>
                    <a:cubicBezTo>
                      <a:pt x="18015" y="19098"/>
                      <a:pt x="18661" y="20681"/>
                      <a:pt x="20889" y="22826"/>
                    </a:cubicBezTo>
                    <a:cubicBezTo>
                      <a:pt x="23117" y="24950"/>
                      <a:pt x="24742" y="25533"/>
                      <a:pt x="26325" y="26074"/>
                    </a:cubicBezTo>
                    <a:cubicBezTo>
                      <a:pt x="27657" y="26553"/>
                      <a:pt x="28928" y="27012"/>
                      <a:pt x="30573" y="28365"/>
                    </a:cubicBezTo>
                    <a:lnTo>
                      <a:pt x="31239" y="28365"/>
                    </a:lnTo>
                    <a:cubicBezTo>
                      <a:pt x="29344" y="26699"/>
                      <a:pt x="27887" y="26179"/>
                      <a:pt x="26470" y="25679"/>
                    </a:cubicBezTo>
                    <a:cubicBezTo>
                      <a:pt x="24867" y="25116"/>
                      <a:pt x="23346" y="24575"/>
                      <a:pt x="21181" y="22513"/>
                    </a:cubicBezTo>
                    <a:cubicBezTo>
                      <a:pt x="19015" y="20431"/>
                      <a:pt x="18432" y="18952"/>
                      <a:pt x="17807" y="17390"/>
                    </a:cubicBezTo>
                    <a:cubicBezTo>
                      <a:pt x="17182" y="15849"/>
                      <a:pt x="16536" y="14245"/>
                      <a:pt x="14308" y="12121"/>
                    </a:cubicBezTo>
                    <a:cubicBezTo>
                      <a:pt x="12080" y="9976"/>
                      <a:pt x="10455" y="9414"/>
                      <a:pt x="8893" y="8851"/>
                    </a:cubicBezTo>
                    <a:cubicBezTo>
                      <a:pt x="7290" y="8289"/>
                      <a:pt x="5770" y="7748"/>
                      <a:pt x="3604" y="5686"/>
                    </a:cubicBezTo>
                    <a:cubicBezTo>
                      <a:pt x="1438" y="3603"/>
                      <a:pt x="855" y="2125"/>
                      <a:pt x="230" y="563"/>
                    </a:cubicBezTo>
                    <a:cubicBezTo>
                      <a:pt x="147" y="375"/>
                      <a:pt x="63" y="18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3" name="Google Shape;15763;p21"/>
              <p:cNvSpPr/>
              <p:nvPr/>
            </p:nvSpPr>
            <p:spPr>
              <a:xfrm>
                <a:off x="267275" y="3742600"/>
                <a:ext cx="821600" cy="7377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9511" extrusionOk="0">
                    <a:moveTo>
                      <a:pt x="1" y="0"/>
                    </a:moveTo>
                    <a:lnTo>
                      <a:pt x="1" y="1041"/>
                    </a:lnTo>
                    <a:cubicBezTo>
                      <a:pt x="63" y="1208"/>
                      <a:pt x="126" y="1354"/>
                      <a:pt x="188" y="1520"/>
                    </a:cubicBezTo>
                    <a:cubicBezTo>
                      <a:pt x="834" y="3041"/>
                      <a:pt x="1479" y="4623"/>
                      <a:pt x="3749" y="6727"/>
                    </a:cubicBezTo>
                    <a:cubicBezTo>
                      <a:pt x="5999" y="8830"/>
                      <a:pt x="7644" y="9392"/>
                      <a:pt x="9227" y="9934"/>
                    </a:cubicBezTo>
                    <a:cubicBezTo>
                      <a:pt x="10830" y="10475"/>
                      <a:pt x="12350" y="10996"/>
                      <a:pt x="14558" y="13037"/>
                    </a:cubicBezTo>
                    <a:cubicBezTo>
                      <a:pt x="16745" y="15078"/>
                      <a:pt x="17349" y="16536"/>
                      <a:pt x="17994" y="18098"/>
                    </a:cubicBezTo>
                    <a:cubicBezTo>
                      <a:pt x="18640" y="19618"/>
                      <a:pt x="19285" y="21201"/>
                      <a:pt x="21555" y="23304"/>
                    </a:cubicBezTo>
                    <a:cubicBezTo>
                      <a:pt x="23805" y="25408"/>
                      <a:pt x="25450" y="25970"/>
                      <a:pt x="27033" y="26511"/>
                    </a:cubicBezTo>
                    <a:cubicBezTo>
                      <a:pt x="28615" y="27032"/>
                      <a:pt x="30115" y="27553"/>
                      <a:pt x="32239" y="29510"/>
                    </a:cubicBezTo>
                    <a:lnTo>
                      <a:pt x="32864" y="29510"/>
                    </a:lnTo>
                    <a:cubicBezTo>
                      <a:pt x="32801" y="29427"/>
                      <a:pt x="32718" y="29364"/>
                      <a:pt x="32656" y="29302"/>
                    </a:cubicBezTo>
                    <a:cubicBezTo>
                      <a:pt x="30386" y="27199"/>
                      <a:pt x="28761" y="26636"/>
                      <a:pt x="27178" y="26095"/>
                    </a:cubicBezTo>
                    <a:cubicBezTo>
                      <a:pt x="25554" y="25553"/>
                      <a:pt x="24034" y="25033"/>
                      <a:pt x="21847" y="22992"/>
                    </a:cubicBezTo>
                    <a:cubicBezTo>
                      <a:pt x="19660" y="20951"/>
                      <a:pt x="19036" y="19472"/>
                      <a:pt x="18390" y="17931"/>
                    </a:cubicBezTo>
                    <a:cubicBezTo>
                      <a:pt x="17765" y="16390"/>
                      <a:pt x="17099" y="14828"/>
                      <a:pt x="14850" y="12725"/>
                    </a:cubicBezTo>
                    <a:cubicBezTo>
                      <a:pt x="12580" y="10621"/>
                      <a:pt x="10955" y="10059"/>
                      <a:pt x="9372" y="9517"/>
                    </a:cubicBezTo>
                    <a:cubicBezTo>
                      <a:pt x="7748" y="8976"/>
                      <a:pt x="6228" y="8455"/>
                      <a:pt x="4041" y="6414"/>
                    </a:cubicBezTo>
                    <a:cubicBezTo>
                      <a:pt x="1854" y="4373"/>
                      <a:pt x="1229" y="2895"/>
                      <a:pt x="584" y="1354"/>
                    </a:cubicBezTo>
                    <a:cubicBezTo>
                      <a:pt x="417" y="916"/>
                      <a:pt x="230" y="45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4" name="Google Shape;15764;p21"/>
              <p:cNvSpPr/>
              <p:nvPr/>
            </p:nvSpPr>
            <p:spPr>
              <a:xfrm>
                <a:off x="267275" y="3717600"/>
                <a:ext cx="860650" cy="762775"/>
              </a:xfrm>
              <a:custGeom>
                <a:avLst/>
                <a:gdLst/>
                <a:ahLst/>
                <a:cxnLst/>
                <a:rect l="l" t="t" r="r" b="b"/>
                <a:pathLst>
                  <a:path w="34426" h="30511" extrusionOk="0">
                    <a:moveTo>
                      <a:pt x="1" y="0"/>
                    </a:moveTo>
                    <a:lnTo>
                      <a:pt x="1" y="896"/>
                    </a:lnTo>
                    <a:cubicBezTo>
                      <a:pt x="209" y="1333"/>
                      <a:pt x="376" y="1729"/>
                      <a:pt x="563" y="2166"/>
                    </a:cubicBezTo>
                    <a:cubicBezTo>
                      <a:pt x="1209" y="3666"/>
                      <a:pt x="1896" y="5248"/>
                      <a:pt x="4187" y="7310"/>
                    </a:cubicBezTo>
                    <a:cubicBezTo>
                      <a:pt x="6457" y="9393"/>
                      <a:pt x="8123" y="9934"/>
                      <a:pt x="9706" y="10455"/>
                    </a:cubicBezTo>
                    <a:cubicBezTo>
                      <a:pt x="11330" y="10976"/>
                      <a:pt x="12871" y="11475"/>
                      <a:pt x="15079" y="13496"/>
                    </a:cubicBezTo>
                    <a:cubicBezTo>
                      <a:pt x="17307" y="15495"/>
                      <a:pt x="17932" y="16953"/>
                      <a:pt x="18598" y="18494"/>
                    </a:cubicBezTo>
                    <a:cubicBezTo>
                      <a:pt x="19244" y="20014"/>
                      <a:pt x="19931" y="21576"/>
                      <a:pt x="22201" y="23638"/>
                    </a:cubicBezTo>
                    <a:cubicBezTo>
                      <a:pt x="24492" y="25720"/>
                      <a:pt x="26158" y="26262"/>
                      <a:pt x="27741" y="26782"/>
                    </a:cubicBezTo>
                    <a:cubicBezTo>
                      <a:pt x="29365" y="27303"/>
                      <a:pt x="30906" y="27803"/>
                      <a:pt x="33114" y="29823"/>
                    </a:cubicBezTo>
                    <a:cubicBezTo>
                      <a:pt x="33385" y="30052"/>
                      <a:pt x="33614" y="30281"/>
                      <a:pt x="33822" y="30510"/>
                    </a:cubicBezTo>
                    <a:lnTo>
                      <a:pt x="34426" y="30510"/>
                    </a:lnTo>
                    <a:cubicBezTo>
                      <a:pt x="34134" y="30177"/>
                      <a:pt x="33801" y="29844"/>
                      <a:pt x="33405" y="29511"/>
                    </a:cubicBezTo>
                    <a:cubicBezTo>
                      <a:pt x="31115" y="27428"/>
                      <a:pt x="29469" y="26887"/>
                      <a:pt x="27887" y="26366"/>
                    </a:cubicBezTo>
                    <a:cubicBezTo>
                      <a:pt x="26262" y="25845"/>
                      <a:pt x="24721" y="25345"/>
                      <a:pt x="22493" y="23325"/>
                    </a:cubicBezTo>
                    <a:cubicBezTo>
                      <a:pt x="20285" y="21326"/>
                      <a:pt x="19660" y="19868"/>
                      <a:pt x="18994" y="18327"/>
                    </a:cubicBezTo>
                    <a:cubicBezTo>
                      <a:pt x="18348" y="16807"/>
                      <a:pt x="17661" y="15245"/>
                      <a:pt x="15370" y="13162"/>
                    </a:cubicBezTo>
                    <a:cubicBezTo>
                      <a:pt x="13079" y="11101"/>
                      <a:pt x="11434" y="10559"/>
                      <a:pt x="9851" y="10038"/>
                    </a:cubicBezTo>
                    <a:cubicBezTo>
                      <a:pt x="8227" y="9497"/>
                      <a:pt x="6686" y="8997"/>
                      <a:pt x="4478" y="6998"/>
                    </a:cubicBezTo>
                    <a:cubicBezTo>
                      <a:pt x="2250" y="4978"/>
                      <a:pt x="1625" y="3520"/>
                      <a:pt x="959" y="1979"/>
                    </a:cubicBezTo>
                    <a:cubicBezTo>
                      <a:pt x="688" y="1354"/>
                      <a:pt x="396" y="68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5" name="Google Shape;15765;p21"/>
              <p:cNvSpPr/>
              <p:nvPr/>
            </p:nvSpPr>
            <p:spPr>
              <a:xfrm>
                <a:off x="420875" y="3438000"/>
                <a:ext cx="861175" cy="762775"/>
              </a:xfrm>
              <a:custGeom>
                <a:avLst/>
                <a:gdLst/>
                <a:ahLst/>
                <a:cxnLst/>
                <a:rect l="l" t="t" r="r" b="b"/>
                <a:pathLst>
                  <a:path w="34447" h="30511" extrusionOk="0">
                    <a:moveTo>
                      <a:pt x="0" y="1"/>
                    </a:moveTo>
                    <a:cubicBezTo>
                      <a:pt x="1896" y="1771"/>
                      <a:pt x="2499" y="3125"/>
                      <a:pt x="3145" y="4541"/>
                    </a:cubicBezTo>
                    <a:cubicBezTo>
                      <a:pt x="3811" y="6040"/>
                      <a:pt x="4499" y="7602"/>
                      <a:pt x="6810" y="9643"/>
                    </a:cubicBezTo>
                    <a:cubicBezTo>
                      <a:pt x="9143" y="11684"/>
                      <a:pt x="10788" y="12205"/>
                      <a:pt x="12392" y="12705"/>
                    </a:cubicBezTo>
                    <a:cubicBezTo>
                      <a:pt x="14037" y="13225"/>
                      <a:pt x="15578" y="13704"/>
                      <a:pt x="17827" y="15683"/>
                    </a:cubicBezTo>
                    <a:cubicBezTo>
                      <a:pt x="20076" y="17661"/>
                      <a:pt x="20722" y="19119"/>
                      <a:pt x="21388" y="20639"/>
                    </a:cubicBezTo>
                    <a:cubicBezTo>
                      <a:pt x="22076" y="22139"/>
                      <a:pt x="22763" y="23701"/>
                      <a:pt x="25075" y="25742"/>
                    </a:cubicBezTo>
                    <a:cubicBezTo>
                      <a:pt x="27386" y="27783"/>
                      <a:pt x="29052" y="28303"/>
                      <a:pt x="30656" y="28803"/>
                    </a:cubicBezTo>
                    <a:cubicBezTo>
                      <a:pt x="31864" y="29178"/>
                      <a:pt x="33030" y="29553"/>
                      <a:pt x="34446" y="30511"/>
                    </a:cubicBezTo>
                    <a:lnTo>
                      <a:pt x="34446" y="29990"/>
                    </a:lnTo>
                    <a:cubicBezTo>
                      <a:pt x="33072" y="29115"/>
                      <a:pt x="31905" y="28741"/>
                      <a:pt x="30781" y="28387"/>
                    </a:cubicBezTo>
                    <a:cubicBezTo>
                      <a:pt x="29156" y="27887"/>
                      <a:pt x="27615" y="27387"/>
                      <a:pt x="25366" y="25408"/>
                    </a:cubicBezTo>
                    <a:cubicBezTo>
                      <a:pt x="23117" y="23430"/>
                      <a:pt x="22471" y="21993"/>
                      <a:pt x="21784" y="20473"/>
                    </a:cubicBezTo>
                    <a:cubicBezTo>
                      <a:pt x="21118" y="18952"/>
                      <a:pt x="20430" y="17411"/>
                      <a:pt x="18119" y="15370"/>
                    </a:cubicBezTo>
                    <a:cubicBezTo>
                      <a:pt x="15786" y="13329"/>
                      <a:pt x="14141" y="12809"/>
                      <a:pt x="12538" y="12309"/>
                    </a:cubicBezTo>
                    <a:cubicBezTo>
                      <a:pt x="10892" y="11788"/>
                      <a:pt x="9351" y="11309"/>
                      <a:pt x="7102" y="9331"/>
                    </a:cubicBezTo>
                    <a:cubicBezTo>
                      <a:pt x="4853" y="7332"/>
                      <a:pt x="4207" y="5895"/>
                      <a:pt x="3541" y="4374"/>
                    </a:cubicBezTo>
                    <a:cubicBezTo>
                      <a:pt x="2937" y="3062"/>
                      <a:pt x="2333" y="1688"/>
                      <a:pt x="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6" name="Google Shape;15766;p21"/>
              <p:cNvSpPr/>
              <p:nvPr/>
            </p:nvSpPr>
            <p:spPr>
              <a:xfrm>
                <a:off x="503125" y="3438000"/>
                <a:ext cx="778925" cy="726325"/>
              </a:xfrm>
              <a:custGeom>
                <a:avLst/>
                <a:gdLst/>
                <a:ahLst/>
                <a:cxnLst/>
                <a:rect l="l" t="t" r="r" b="b"/>
                <a:pathLst>
                  <a:path w="31157" h="29053" extrusionOk="0">
                    <a:moveTo>
                      <a:pt x="1" y="1"/>
                    </a:moveTo>
                    <a:cubicBezTo>
                      <a:pt x="730" y="1021"/>
                      <a:pt x="1105" y="1917"/>
                      <a:pt x="1500" y="2854"/>
                    </a:cubicBezTo>
                    <a:cubicBezTo>
                      <a:pt x="2125" y="4374"/>
                      <a:pt x="2792" y="5957"/>
                      <a:pt x="5041" y="8060"/>
                    </a:cubicBezTo>
                    <a:cubicBezTo>
                      <a:pt x="7311" y="10164"/>
                      <a:pt x="8935" y="10726"/>
                      <a:pt x="10518" y="11268"/>
                    </a:cubicBezTo>
                    <a:cubicBezTo>
                      <a:pt x="12142" y="11809"/>
                      <a:pt x="13663" y="12330"/>
                      <a:pt x="15849" y="14371"/>
                    </a:cubicBezTo>
                    <a:cubicBezTo>
                      <a:pt x="18036" y="16412"/>
                      <a:pt x="18661" y="17869"/>
                      <a:pt x="19306" y="19431"/>
                    </a:cubicBezTo>
                    <a:cubicBezTo>
                      <a:pt x="19931" y="20952"/>
                      <a:pt x="20598" y="22534"/>
                      <a:pt x="22847" y="24638"/>
                    </a:cubicBezTo>
                    <a:cubicBezTo>
                      <a:pt x="25117" y="26741"/>
                      <a:pt x="26741" y="27304"/>
                      <a:pt x="28324" y="27845"/>
                    </a:cubicBezTo>
                    <a:cubicBezTo>
                      <a:pt x="29261" y="28157"/>
                      <a:pt x="30157" y="28470"/>
                      <a:pt x="31156" y="29053"/>
                    </a:cubicBezTo>
                    <a:lnTo>
                      <a:pt x="31156" y="28553"/>
                    </a:lnTo>
                    <a:cubicBezTo>
                      <a:pt x="30198" y="28012"/>
                      <a:pt x="29324" y="27720"/>
                      <a:pt x="28470" y="27429"/>
                    </a:cubicBezTo>
                    <a:cubicBezTo>
                      <a:pt x="26866" y="26887"/>
                      <a:pt x="25346" y="26366"/>
                      <a:pt x="23138" y="24325"/>
                    </a:cubicBezTo>
                    <a:cubicBezTo>
                      <a:pt x="20952" y="22285"/>
                      <a:pt x="20348" y="20827"/>
                      <a:pt x="19702" y="19265"/>
                    </a:cubicBezTo>
                    <a:cubicBezTo>
                      <a:pt x="19056" y="17745"/>
                      <a:pt x="18411" y="16162"/>
                      <a:pt x="16141" y="14058"/>
                    </a:cubicBezTo>
                    <a:cubicBezTo>
                      <a:pt x="13892" y="11955"/>
                      <a:pt x="12246" y="11393"/>
                      <a:pt x="10664" y="10851"/>
                    </a:cubicBezTo>
                    <a:cubicBezTo>
                      <a:pt x="9060" y="10310"/>
                      <a:pt x="7540" y="9789"/>
                      <a:pt x="5332" y="7748"/>
                    </a:cubicBezTo>
                    <a:cubicBezTo>
                      <a:pt x="3146" y="5707"/>
                      <a:pt x="2542" y="4229"/>
                      <a:pt x="1896" y="2687"/>
                    </a:cubicBezTo>
                    <a:cubicBezTo>
                      <a:pt x="1542" y="1834"/>
                      <a:pt x="1167" y="959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7" name="Google Shape;15767;p21"/>
              <p:cNvSpPr/>
              <p:nvPr/>
            </p:nvSpPr>
            <p:spPr>
              <a:xfrm>
                <a:off x="267275" y="3543175"/>
                <a:ext cx="1014775" cy="77110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0844" extrusionOk="0">
                    <a:moveTo>
                      <a:pt x="1" y="1"/>
                    </a:moveTo>
                    <a:lnTo>
                      <a:pt x="1" y="521"/>
                    </a:lnTo>
                    <a:cubicBezTo>
                      <a:pt x="126" y="605"/>
                      <a:pt x="271" y="709"/>
                      <a:pt x="417" y="813"/>
                    </a:cubicBezTo>
                    <a:cubicBezTo>
                      <a:pt x="2833" y="2625"/>
                      <a:pt x="3562" y="3978"/>
                      <a:pt x="4353" y="5436"/>
                    </a:cubicBezTo>
                    <a:cubicBezTo>
                      <a:pt x="5124" y="6852"/>
                      <a:pt x="5915" y="8331"/>
                      <a:pt x="8414" y="10185"/>
                    </a:cubicBezTo>
                    <a:cubicBezTo>
                      <a:pt x="10893" y="12038"/>
                      <a:pt x="12621" y="12455"/>
                      <a:pt x="14308" y="12850"/>
                    </a:cubicBezTo>
                    <a:cubicBezTo>
                      <a:pt x="16016" y="13267"/>
                      <a:pt x="17619" y="13642"/>
                      <a:pt x="20035" y="15453"/>
                    </a:cubicBezTo>
                    <a:cubicBezTo>
                      <a:pt x="22451" y="17245"/>
                      <a:pt x="23180" y="18619"/>
                      <a:pt x="23971" y="20056"/>
                    </a:cubicBezTo>
                    <a:cubicBezTo>
                      <a:pt x="24742" y="21493"/>
                      <a:pt x="25533" y="22951"/>
                      <a:pt x="28032" y="24825"/>
                    </a:cubicBezTo>
                    <a:cubicBezTo>
                      <a:pt x="30511" y="26679"/>
                      <a:pt x="32239" y="27095"/>
                      <a:pt x="33926" y="27491"/>
                    </a:cubicBezTo>
                    <a:cubicBezTo>
                      <a:pt x="35634" y="27887"/>
                      <a:pt x="37237" y="28282"/>
                      <a:pt x="39653" y="30073"/>
                    </a:cubicBezTo>
                    <a:cubicBezTo>
                      <a:pt x="40007" y="30344"/>
                      <a:pt x="40320" y="30594"/>
                      <a:pt x="40590" y="30844"/>
                    </a:cubicBezTo>
                    <a:lnTo>
                      <a:pt x="40590" y="30282"/>
                    </a:lnTo>
                    <a:cubicBezTo>
                      <a:pt x="40382" y="30094"/>
                      <a:pt x="40153" y="29907"/>
                      <a:pt x="39924" y="29740"/>
                    </a:cubicBezTo>
                    <a:cubicBezTo>
                      <a:pt x="37425" y="27887"/>
                      <a:pt x="35696" y="27470"/>
                      <a:pt x="34030" y="27074"/>
                    </a:cubicBezTo>
                    <a:cubicBezTo>
                      <a:pt x="32322" y="26658"/>
                      <a:pt x="30698" y="26283"/>
                      <a:pt x="28282" y="24471"/>
                    </a:cubicBezTo>
                    <a:cubicBezTo>
                      <a:pt x="25866" y="22680"/>
                      <a:pt x="25137" y="21306"/>
                      <a:pt x="24346" y="19848"/>
                    </a:cubicBezTo>
                    <a:cubicBezTo>
                      <a:pt x="23576" y="18432"/>
                      <a:pt x="22784" y="16953"/>
                      <a:pt x="20285" y="15099"/>
                    </a:cubicBezTo>
                    <a:cubicBezTo>
                      <a:pt x="17807" y="13246"/>
                      <a:pt x="16078" y="12829"/>
                      <a:pt x="14391" y="12434"/>
                    </a:cubicBezTo>
                    <a:cubicBezTo>
                      <a:pt x="12684" y="12038"/>
                      <a:pt x="11080" y="11642"/>
                      <a:pt x="8664" y="9851"/>
                    </a:cubicBezTo>
                    <a:cubicBezTo>
                      <a:pt x="6248" y="8039"/>
                      <a:pt x="5520" y="6665"/>
                      <a:pt x="4728" y="5228"/>
                    </a:cubicBezTo>
                    <a:cubicBezTo>
                      <a:pt x="3958" y="3812"/>
                      <a:pt x="3166" y="2333"/>
                      <a:pt x="667" y="480"/>
                    </a:cubicBezTo>
                    <a:cubicBezTo>
                      <a:pt x="438" y="292"/>
                      <a:pt x="209" y="146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8" name="Google Shape;15768;p21"/>
              <p:cNvSpPr/>
              <p:nvPr/>
            </p:nvSpPr>
            <p:spPr>
              <a:xfrm>
                <a:off x="538025" y="3438000"/>
                <a:ext cx="744025" cy="708625"/>
              </a:xfrm>
              <a:custGeom>
                <a:avLst/>
                <a:gdLst/>
                <a:ahLst/>
                <a:cxnLst/>
                <a:rect l="l" t="t" r="r" b="b"/>
                <a:pathLst>
                  <a:path w="29761" h="28345" extrusionOk="0">
                    <a:moveTo>
                      <a:pt x="0" y="1"/>
                    </a:moveTo>
                    <a:cubicBezTo>
                      <a:pt x="396" y="688"/>
                      <a:pt x="646" y="1334"/>
                      <a:pt x="917" y="2000"/>
                    </a:cubicBezTo>
                    <a:cubicBezTo>
                      <a:pt x="1541" y="3541"/>
                      <a:pt x="2166" y="5145"/>
                      <a:pt x="4415" y="7269"/>
                    </a:cubicBezTo>
                    <a:cubicBezTo>
                      <a:pt x="6644" y="9414"/>
                      <a:pt x="8268" y="9976"/>
                      <a:pt x="9830" y="10539"/>
                    </a:cubicBezTo>
                    <a:cubicBezTo>
                      <a:pt x="11434" y="11101"/>
                      <a:pt x="12954" y="11643"/>
                      <a:pt x="15099" y="13704"/>
                    </a:cubicBezTo>
                    <a:cubicBezTo>
                      <a:pt x="17265" y="15787"/>
                      <a:pt x="17869" y="17266"/>
                      <a:pt x="18493" y="18827"/>
                    </a:cubicBezTo>
                    <a:cubicBezTo>
                      <a:pt x="19118" y="20369"/>
                      <a:pt x="19764" y="21951"/>
                      <a:pt x="21992" y="24096"/>
                    </a:cubicBezTo>
                    <a:cubicBezTo>
                      <a:pt x="24221" y="26221"/>
                      <a:pt x="25845" y="26804"/>
                      <a:pt x="27407" y="27366"/>
                    </a:cubicBezTo>
                    <a:cubicBezTo>
                      <a:pt x="28198" y="27637"/>
                      <a:pt x="28948" y="27908"/>
                      <a:pt x="29760" y="28345"/>
                    </a:cubicBezTo>
                    <a:lnTo>
                      <a:pt x="29760" y="27866"/>
                    </a:lnTo>
                    <a:cubicBezTo>
                      <a:pt x="28990" y="27449"/>
                      <a:pt x="28261" y="27199"/>
                      <a:pt x="27553" y="26950"/>
                    </a:cubicBezTo>
                    <a:cubicBezTo>
                      <a:pt x="25949" y="26387"/>
                      <a:pt x="24450" y="25846"/>
                      <a:pt x="22284" y="23784"/>
                    </a:cubicBezTo>
                    <a:cubicBezTo>
                      <a:pt x="20118" y="21701"/>
                      <a:pt x="19535" y="20223"/>
                      <a:pt x="18889" y="18661"/>
                    </a:cubicBezTo>
                    <a:cubicBezTo>
                      <a:pt x="18285" y="17120"/>
                      <a:pt x="17640" y="15537"/>
                      <a:pt x="15411" y="13392"/>
                    </a:cubicBezTo>
                    <a:cubicBezTo>
                      <a:pt x="13183" y="11268"/>
                      <a:pt x="11558" y="10685"/>
                      <a:pt x="9976" y="10122"/>
                    </a:cubicBezTo>
                    <a:cubicBezTo>
                      <a:pt x="8372" y="9560"/>
                      <a:pt x="6873" y="9018"/>
                      <a:pt x="4707" y="6957"/>
                    </a:cubicBezTo>
                    <a:cubicBezTo>
                      <a:pt x="2541" y="4895"/>
                      <a:pt x="1937" y="3416"/>
                      <a:pt x="1312" y="1834"/>
                    </a:cubicBezTo>
                    <a:cubicBezTo>
                      <a:pt x="1083" y="1250"/>
                      <a:pt x="833" y="646"/>
                      <a:pt x="5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9" name="Google Shape;15769;p21"/>
              <p:cNvSpPr/>
              <p:nvPr/>
            </p:nvSpPr>
            <p:spPr>
              <a:xfrm>
                <a:off x="598925" y="3438000"/>
                <a:ext cx="683125" cy="674275"/>
              </a:xfrm>
              <a:custGeom>
                <a:avLst/>
                <a:gdLst/>
                <a:ahLst/>
                <a:cxnLst/>
                <a:rect l="l" t="t" r="r" b="b"/>
                <a:pathLst>
                  <a:path w="27325" h="26971" extrusionOk="0">
                    <a:moveTo>
                      <a:pt x="1" y="1"/>
                    </a:moveTo>
                    <a:cubicBezTo>
                      <a:pt x="42" y="105"/>
                      <a:pt x="84" y="209"/>
                      <a:pt x="126" y="313"/>
                    </a:cubicBezTo>
                    <a:cubicBezTo>
                      <a:pt x="709" y="1875"/>
                      <a:pt x="1313" y="3500"/>
                      <a:pt x="3479" y="5686"/>
                    </a:cubicBezTo>
                    <a:cubicBezTo>
                      <a:pt x="5665" y="7873"/>
                      <a:pt x="7269" y="8498"/>
                      <a:pt x="8810" y="9081"/>
                    </a:cubicBezTo>
                    <a:cubicBezTo>
                      <a:pt x="10393" y="9685"/>
                      <a:pt x="11871" y="10247"/>
                      <a:pt x="13975" y="12392"/>
                    </a:cubicBezTo>
                    <a:cubicBezTo>
                      <a:pt x="16099" y="14517"/>
                      <a:pt x="16661" y="16016"/>
                      <a:pt x="17245" y="17620"/>
                    </a:cubicBezTo>
                    <a:cubicBezTo>
                      <a:pt x="17828" y="19181"/>
                      <a:pt x="18432" y="20806"/>
                      <a:pt x="20618" y="22993"/>
                    </a:cubicBezTo>
                    <a:cubicBezTo>
                      <a:pt x="22784" y="25200"/>
                      <a:pt x="24388" y="25804"/>
                      <a:pt x="25929" y="26387"/>
                    </a:cubicBezTo>
                    <a:cubicBezTo>
                      <a:pt x="26408" y="26575"/>
                      <a:pt x="26866" y="26741"/>
                      <a:pt x="27324" y="26970"/>
                    </a:cubicBezTo>
                    <a:lnTo>
                      <a:pt x="27324" y="26491"/>
                    </a:lnTo>
                    <a:cubicBezTo>
                      <a:pt x="26908" y="26304"/>
                      <a:pt x="26491" y="26137"/>
                      <a:pt x="26096" y="25992"/>
                    </a:cubicBezTo>
                    <a:cubicBezTo>
                      <a:pt x="24513" y="25388"/>
                      <a:pt x="23034" y="24825"/>
                      <a:pt x="20931" y="22701"/>
                    </a:cubicBezTo>
                    <a:cubicBezTo>
                      <a:pt x="18806" y="20556"/>
                      <a:pt x="18244" y="19057"/>
                      <a:pt x="17661" y="17453"/>
                    </a:cubicBezTo>
                    <a:cubicBezTo>
                      <a:pt x="17078" y="15891"/>
                      <a:pt x="16474" y="14287"/>
                      <a:pt x="14287" y="12080"/>
                    </a:cubicBezTo>
                    <a:cubicBezTo>
                      <a:pt x="12121" y="9893"/>
                      <a:pt x="10518" y="9268"/>
                      <a:pt x="8977" y="8685"/>
                    </a:cubicBezTo>
                    <a:cubicBezTo>
                      <a:pt x="7394" y="8081"/>
                      <a:pt x="5894" y="7519"/>
                      <a:pt x="3791" y="5374"/>
                    </a:cubicBezTo>
                    <a:cubicBezTo>
                      <a:pt x="1688" y="3250"/>
                      <a:pt x="1125" y="1750"/>
                      <a:pt x="521" y="147"/>
                    </a:cubicBezTo>
                    <a:cubicBezTo>
                      <a:pt x="501" y="105"/>
                      <a:pt x="480" y="43"/>
                      <a:pt x="4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0" name="Google Shape;15770;p21"/>
              <p:cNvSpPr/>
              <p:nvPr/>
            </p:nvSpPr>
            <p:spPr>
              <a:xfrm>
                <a:off x="569775" y="3438000"/>
                <a:ext cx="712275" cy="691450"/>
              </a:xfrm>
              <a:custGeom>
                <a:avLst/>
                <a:gdLst/>
                <a:ahLst/>
                <a:cxnLst/>
                <a:rect l="l" t="t" r="r" b="b"/>
                <a:pathLst>
                  <a:path w="28491" h="27658" extrusionOk="0">
                    <a:moveTo>
                      <a:pt x="1" y="1"/>
                    </a:moveTo>
                    <a:cubicBezTo>
                      <a:pt x="167" y="376"/>
                      <a:pt x="313" y="771"/>
                      <a:pt x="480" y="1146"/>
                    </a:cubicBezTo>
                    <a:cubicBezTo>
                      <a:pt x="1063" y="2708"/>
                      <a:pt x="1687" y="4312"/>
                      <a:pt x="3895" y="6478"/>
                    </a:cubicBezTo>
                    <a:cubicBezTo>
                      <a:pt x="6103" y="8644"/>
                      <a:pt x="7706" y="9248"/>
                      <a:pt x="9268" y="9810"/>
                    </a:cubicBezTo>
                    <a:cubicBezTo>
                      <a:pt x="10851" y="10393"/>
                      <a:pt x="12350" y="10955"/>
                      <a:pt x="14495" y="13038"/>
                    </a:cubicBezTo>
                    <a:cubicBezTo>
                      <a:pt x="16640" y="15141"/>
                      <a:pt x="17203" y="16641"/>
                      <a:pt x="17827" y="18224"/>
                    </a:cubicBezTo>
                    <a:cubicBezTo>
                      <a:pt x="18431" y="19765"/>
                      <a:pt x="19035" y="21368"/>
                      <a:pt x="21243" y="23534"/>
                    </a:cubicBezTo>
                    <a:cubicBezTo>
                      <a:pt x="23450" y="25700"/>
                      <a:pt x="25054" y="26304"/>
                      <a:pt x="26616" y="26866"/>
                    </a:cubicBezTo>
                    <a:cubicBezTo>
                      <a:pt x="27241" y="27116"/>
                      <a:pt x="27865" y="27324"/>
                      <a:pt x="28490" y="27658"/>
                    </a:cubicBezTo>
                    <a:lnTo>
                      <a:pt x="28490" y="27179"/>
                    </a:lnTo>
                    <a:cubicBezTo>
                      <a:pt x="27907" y="26887"/>
                      <a:pt x="27324" y="26679"/>
                      <a:pt x="26783" y="26471"/>
                    </a:cubicBezTo>
                    <a:cubicBezTo>
                      <a:pt x="25179" y="25887"/>
                      <a:pt x="23679" y="25346"/>
                      <a:pt x="21555" y="23243"/>
                    </a:cubicBezTo>
                    <a:cubicBezTo>
                      <a:pt x="19410" y="21139"/>
                      <a:pt x="18827" y="19640"/>
                      <a:pt x="18223" y="18057"/>
                    </a:cubicBezTo>
                    <a:cubicBezTo>
                      <a:pt x="17619" y="16516"/>
                      <a:pt x="16994" y="14912"/>
                      <a:pt x="14808" y="12746"/>
                    </a:cubicBezTo>
                    <a:cubicBezTo>
                      <a:pt x="12600" y="10580"/>
                      <a:pt x="10976" y="9976"/>
                      <a:pt x="9414" y="9414"/>
                    </a:cubicBezTo>
                    <a:cubicBezTo>
                      <a:pt x="7831" y="8831"/>
                      <a:pt x="6332" y="8269"/>
                      <a:pt x="4207" y="6165"/>
                    </a:cubicBezTo>
                    <a:cubicBezTo>
                      <a:pt x="2062" y="4062"/>
                      <a:pt x="1479" y="2583"/>
                      <a:pt x="875" y="1001"/>
                    </a:cubicBezTo>
                    <a:cubicBezTo>
                      <a:pt x="750" y="667"/>
                      <a:pt x="604" y="334"/>
                      <a:pt x="4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1" name="Google Shape;15771;p21"/>
              <p:cNvSpPr/>
              <p:nvPr/>
            </p:nvSpPr>
            <p:spPr>
              <a:xfrm>
                <a:off x="464075" y="3438000"/>
                <a:ext cx="817975" cy="744550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29782" extrusionOk="0">
                    <a:moveTo>
                      <a:pt x="1" y="1"/>
                    </a:moveTo>
                    <a:cubicBezTo>
                      <a:pt x="1230" y="1375"/>
                      <a:pt x="1729" y="2521"/>
                      <a:pt x="2229" y="3708"/>
                    </a:cubicBezTo>
                    <a:cubicBezTo>
                      <a:pt x="2875" y="5207"/>
                      <a:pt x="3562" y="6790"/>
                      <a:pt x="5853" y="8852"/>
                    </a:cubicBezTo>
                    <a:cubicBezTo>
                      <a:pt x="8144" y="10934"/>
                      <a:pt x="9789" y="11476"/>
                      <a:pt x="11372" y="11997"/>
                    </a:cubicBezTo>
                    <a:cubicBezTo>
                      <a:pt x="12996" y="12517"/>
                      <a:pt x="14537" y="13017"/>
                      <a:pt x="16745" y="15037"/>
                    </a:cubicBezTo>
                    <a:cubicBezTo>
                      <a:pt x="18973" y="17036"/>
                      <a:pt x="19598" y="18494"/>
                      <a:pt x="20264" y="20035"/>
                    </a:cubicBezTo>
                    <a:cubicBezTo>
                      <a:pt x="20910" y="21556"/>
                      <a:pt x="21597" y="23118"/>
                      <a:pt x="23888" y="25179"/>
                    </a:cubicBezTo>
                    <a:cubicBezTo>
                      <a:pt x="26158" y="27262"/>
                      <a:pt x="27824" y="27803"/>
                      <a:pt x="29407" y="28324"/>
                    </a:cubicBezTo>
                    <a:cubicBezTo>
                      <a:pt x="30490" y="28678"/>
                      <a:pt x="31510" y="29011"/>
                      <a:pt x="32718" y="29782"/>
                    </a:cubicBezTo>
                    <a:lnTo>
                      <a:pt x="32718" y="29282"/>
                    </a:lnTo>
                    <a:cubicBezTo>
                      <a:pt x="31552" y="28574"/>
                      <a:pt x="30532" y="28241"/>
                      <a:pt x="29553" y="27908"/>
                    </a:cubicBezTo>
                    <a:cubicBezTo>
                      <a:pt x="27928" y="27387"/>
                      <a:pt x="26387" y="26887"/>
                      <a:pt x="24159" y="24867"/>
                    </a:cubicBezTo>
                    <a:cubicBezTo>
                      <a:pt x="21951" y="22868"/>
                      <a:pt x="21327" y="21410"/>
                      <a:pt x="20660" y="19869"/>
                    </a:cubicBezTo>
                    <a:cubicBezTo>
                      <a:pt x="20015" y="18348"/>
                      <a:pt x="19327" y="16787"/>
                      <a:pt x="17036" y="14704"/>
                    </a:cubicBezTo>
                    <a:cubicBezTo>
                      <a:pt x="14766" y="12642"/>
                      <a:pt x="13100" y="12101"/>
                      <a:pt x="11518" y="11580"/>
                    </a:cubicBezTo>
                    <a:cubicBezTo>
                      <a:pt x="9893" y="11039"/>
                      <a:pt x="8352" y="10539"/>
                      <a:pt x="6145" y="8539"/>
                    </a:cubicBezTo>
                    <a:cubicBezTo>
                      <a:pt x="3916" y="6519"/>
                      <a:pt x="3291" y="5062"/>
                      <a:pt x="2625" y="3520"/>
                    </a:cubicBezTo>
                    <a:cubicBezTo>
                      <a:pt x="2167" y="2437"/>
                      <a:pt x="1667" y="1313"/>
                      <a:pt x="5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2" name="Google Shape;15772;p21"/>
              <p:cNvSpPr/>
              <p:nvPr/>
            </p:nvSpPr>
            <p:spPr>
              <a:xfrm>
                <a:off x="372450" y="3438000"/>
                <a:ext cx="909600" cy="781525"/>
              </a:xfrm>
              <a:custGeom>
                <a:avLst/>
                <a:gdLst/>
                <a:ahLst/>
                <a:cxnLst/>
                <a:rect l="l" t="t" r="r" b="b"/>
                <a:pathLst>
                  <a:path w="36384" h="31261" extrusionOk="0">
                    <a:moveTo>
                      <a:pt x="1" y="1"/>
                    </a:moveTo>
                    <a:cubicBezTo>
                      <a:pt x="209" y="147"/>
                      <a:pt x="396" y="313"/>
                      <a:pt x="625" y="501"/>
                    </a:cubicBezTo>
                    <a:cubicBezTo>
                      <a:pt x="2895" y="2458"/>
                      <a:pt x="3562" y="3874"/>
                      <a:pt x="4249" y="5395"/>
                    </a:cubicBezTo>
                    <a:cubicBezTo>
                      <a:pt x="4936" y="6894"/>
                      <a:pt x="5644" y="8435"/>
                      <a:pt x="7998" y="10435"/>
                    </a:cubicBezTo>
                    <a:cubicBezTo>
                      <a:pt x="10330" y="12455"/>
                      <a:pt x="12017" y="12955"/>
                      <a:pt x="13621" y="13434"/>
                    </a:cubicBezTo>
                    <a:cubicBezTo>
                      <a:pt x="15266" y="13933"/>
                      <a:pt x="16828" y="14392"/>
                      <a:pt x="19098" y="16349"/>
                    </a:cubicBezTo>
                    <a:cubicBezTo>
                      <a:pt x="21389" y="18307"/>
                      <a:pt x="22034" y="19723"/>
                      <a:pt x="22742" y="21243"/>
                    </a:cubicBezTo>
                    <a:cubicBezTo>
                      <a:pt x="23430" y="22743"/>
                      <a:pt x="24138" y="24263"/>
                      <a:pt x="26470" y="26283"/>
                    </a:cubicBezTo>
                    <a:cubicBezTo>
                      <a:pt x="28823" y="28303"/>
                      <a:pt x="30490" y="28803"/>
                      <a:pt x="32114" y="29282"/>
                    </a:cubicBezTo>
                    <a:cubicBezTo>
                      <a:pt x="33447" y="29678"/>
                      <a:pt x="34738" y="30073"/>
                      <a:pt x="36383" y="31261"/>
                    </a:cubicBezTo>
                    <a:lnTo>
                      <a:pt x="36383" y="30740"/>
                    </a:lnTo>
                    <a:cubicBezTo>
                      <a:pt x="34780" y="29636"/>
                      <a:pt x="33488" y="29240"/>
                      <a:pt x="32239" y="28866"/>
                    </a:cubicBezTo>
                    <a:cubicBezTo>
                      <a:pt x="30594" y="28366"/>
                      <a:pt x="29032" y="27908"/>
                      <a:pt x="26762" y="25950"/>
                    </a:cubicBezTo>
                    <a:cubicBezTo>
                      <a:pt x="24492" y="24013"/>
                      <a:pt x="23825" y="22576"/>
                      <a:pt x="23138" y="21056"/>
                    </a:cubicBezTo>
                    <a:cubicBezTo>
                      <a:pt x="22451" y="19577"/>
                      <a:pt x="21743" y="18036"/>
                      <a:pt x="19389" y="16016"/>
                    </a:cubicBezTo>
                    <a:cubicBezTo>
                      <a:pt x="17036" y="14017"/>
                      <a:pt x="15370" y="13517"/>
                      <a:pt x="13746" y="13017"/>
                    </a:cubicBezTo>
                    <a:cubicBezTo>
                      <a:pt x="12100" y="12538"/>
                      <a:pt x="10559" y="12059"/>
                      <a:pt x="8268" y="10101"/>
                    </a:cubicBezTo>
                    <a:cubicBezTo>
                      <a:pt x="5998" y="8165"/>
                      <a:pt x="5332" y="6728"/>
                      <a:pt x="4645" y="5207"/>
                    </a:cubicBezTo>
                    <a:cubicBezTo>
                      <a:pt x="3957" y="3729"/>
                      <a:pt x="3249" y="2188"/>
                      <a:pt x="896" y="167"/>
                    </a:cubicBezTo>
                    <a:cubicBezTo>
                      <a:pt x="834" y="105"/>
                      <a:pt x="750" y="63"/>
                      <a:pt x="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3" name="Google Shape;15773;p21"/>
              <p:cNvSpPr/>
              <p:nvPr/>
            </p:nvSpPr>
            <p:spPr>
              <a:xfrm>
                <a:off x="267275" y="3469775"/>
                <a:ext cx="1014775" cy="80650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2260" extrusionOk="0">
                    <a:moveTo>
                      <a:pt x="1" y="0"/>
                    </a:moveTo>
                    <a:lnTo>
                      <a:pt x="1" y="479"/>
                    </a:lnTo>
                    <a:cubicBezTo>
                      <a:pt x="646" y="854"/>
                      <a:pt x="1375" y="1312"/>
                      <a:pt x="2187" y="1937"/>
                    </a:cubicBezTo>
                    <a:cubicBezTo>
                      <a:pt x="4541" y="3811"/>
                      <a:pt x="5249" y="5207"/>
                      <a:pt x="5999" y="6665"/>
                    </a:cubicBezTo>
                    <a:cubicBezTo>
                      <a:pt x="6727" y="8122"/>
                      <a:pt x="7498" y="9622"/>
                      <a:pt x="9914" y="11538"/>
                    </a:cubicBezTo>
                    <a:cubicBezTo>
                      <a:pt x="12350" y="13454"/>
                      <a:pt x="14058" y="13912"/>
                      <a:pt x="15724" y="14349"/>
                    </a:cubicBezTo>
                    <a:cubicBezTo>
                      <a:pt x="17390" y="14787"/>
                      <a:pt x="18994" y="15203"/>
                      <a:pt x="21347" y="17057"/>
                    </a:cubicBezTo>
                    <a:cubicBezTo>
                      <a:pt x="23701" y="18931"/>
                      <a:pt x="24409" y="20305"/>
                      <a:pt x="25158" y="21784"/>
                    </a:cubicBezTo>
                    <a:cubicBezTo>
                      <a:pt x="25887" y="23242"/>
                      <a:pt x="26658" y="24741"/>
                      <a:pt x="29094" y="26657"/>
                    </a:cubicBezTo>
                    <a:cubicBezTo>
                      <a:pt x="31531" y="28573"/>
                      <a:pt x="33239" y="29032"/>
                      <a:pt x="34884" y="29448"/>
                    </a:cubicBezTo>
                    <a:cubicBezTo>
                      <a:pt x="36571" y="29906"/>
                      <a:pt x="38154" y="30323"/>
                      <a:pt x="40507" y="32176"/>
                    </a:cubicBezTo>
                    <a:cubicBezTo>
                      <a:pt x="40549" y="32197"/>
                      <a:pt x="40569" y="32218"/>
                      <a:pt x="40590" y="32260"/>
                    </a:cubicBezTo>
                    <a:lnTo>
                      <a:pt x="40590" y="31697"/>
                    </a:lnTo>
                    <a:cubicBezTo>
                      <a:pt x="38258" y="29906"/>
                      <a:pt x="36592" y="29469"/>
                      <a:pt x="34988" y="29032"/>
                    </a:cubicBezTo>
                    <a:cubicBezTo>
                      <a:pt x="33301" y="28594"/>
                      <a:pt x="31718" y="28178"/>
                      <a:pt x="29365" y="26324"/>
                    </a:cubicBezTo>
                    <a:cubicBezTo>
                      <a:pt x="26991" y="24450"/>
                      <a:pt x="26283" y="23075"/>
                      <a:pt x="25554" y="21597"/>
                    </a:cubicBezTo>
                    <a:cubicBezTo>
                      <a:pt x="24804" y="20139"/>
                      <a:pt x="24055" y="18639"/>
                      <a:pt x="21618" y="16723"/>
                    </a:cubicBezTo>
                    <a:cubicBezTo>
                      <a:pt x="19181" y="14807"/>
                      <a:pt x="17474" y="14349"/>
                      <a:pt x="15828" y="13933"/>
                    </a:cubicBezTo>
                    <a:cubicBezTo>
                      <a:pt x="14141" y="13475"/>
                      <a:pt x="12559" y="13058"/>
                      <a:pt x="10185" y="11205"/>
                    </a:cubicBezTo>
                    <a:cubicBezTo>
                      <a:pt x="7831" y="9351"/>
                      <a:pt x="7123" y="7956"/>
                      <a:pt x="6373" y="6477"/>
                    </a:cubicBezTo>
                    <a:cubicBezTo>
                      <a:pt x="5645" y="5019"/>
                      <a:pt x="4874" y="3520"/>
                      <a:pt x="2437" y="1604"/>
                    </a:cubicBezTo>
                    <a:cubicBezTo>
                      <a:pt x="1542" y="896"/>
                      <a:pt x="730" y="37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4" name="Google Shape;15774;p21"/>
              <p:cNvSpPr/>
              <p:nvPr/>
            </p:nvSpPr>
            <p:spPr>
              <a:xfrm>
                <a:off x="267275" y="3505700"/>
                <a:ext cx="1014775" cy="789325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1573" extrusionOk="0">
                    <a:moveTo>
                      <a:pt x="1" y="0"/>
                    </a:moveTo>
                    <a:lnTo>
                      <a:pt x="1" y="500"/>
                    </a:lnTo>
                    <a:cubicBezTo>
                      <a:pt x="396" y="771"/>
                      <a:pt x="834" y="1062"/>
                      <a:pt x="1292" y="1416"/>
                    </a:cubicBezTo>
                    <a:cubicBezTo>
                      <a:pt x="3687" y="3249"/>
                      <a:pt x="4416" y="4624"/>
                      <a:pt x="5166" y="6081"/>
                    </a:cubicBezTo>
                    <a:cubicBezTo>
                      <a:pt x="5915" y="7518"/>
                      <a:pt x="6707" y="9018"/>
                      <a:pt x="9164" y="10892"/>
                    </a:cubicBezTo>
                    <a:cubicBezTo>
                      <a:pt x="11622" y="12787"/>
                      <a:pt x="13350" y="13204"/>
                      <a:pt x="15016" y="13620"/>
                    </a:cubicBezTo>
                    <a:cubicBezTo>
                      <a:pt x="16703" y="14058"/>
                      <a:pt x="18307" y="14453"/>
                      <a:pt x="20681" y="16286"/>
                    </a:cubicBezTo>
                    <a:cubicBezTo>
                      <a:pt x="23076" y="18119"/>
                      <a:pt x="23805" y="19493"/>
                      <a:pt x="24575" y="20951"/>
                    </a:cubicBezTo>
                    <a:cubicBezTo>
                      <a:pt x="25325" y="22388"/>
                      <a:pt x="26095" y="23888"/>
                      <a:pt x="28553" y="25762"/>
                    </a:cubicBezTo>
                    <a:cubicBezTo>
                      <a:pt x="31010" y="27657"/>
                      <a:pt x="32739" y="28094"/>
                      <a:pt x="34405" y="28511"/>
                    </a:cubicBezTo>
                    <a:cubicBezTo>
                      <a:pt x="36092" y="28927"/>
                      <a:pt x="37695" y="29323"/>
                      <a:pt x="40090" y="31156"/>
                    </a:cubicBezTo>
                    <a:cubicBezTo>
                      <a:pt x="40257" y="31302"/>
                      <a:pt x="40444" y="31447"/>
                      <a:pt x="40590" y="31572"/>
                    </a:cubicBezTo>
                    <a:lnTo>
                      <a:pt x="40590" y="31010"/>
                    </a:lnTo>
                    <a:cubicBezTo>
                      <a:pt x="40507" y="30947"/>
                      <a:pt x="40444" y="30885"/>
                      <a:pt x="40340" y="30823"/>
                    </a:cubicBezTo>
                    <a:cubicBezTo>
                      <a:pt x="37883" y="28927"/>
                      <a:pt x="36175" y="28511"/>
                      <a:pt x="34509" y="28094"/>
                    </a:cubicBezTo>
                    <a:cubicBezTo>
                      <a:pt x="32801" y="27657"/>
                      <a:pt x="31219" y="27261"/>
                      <a:pt x="28824" y="25429"/>
                    </a:cubicBezTo>
                    <a:cubicBezTo>
                      <a:pt x="26429" y="23596"/>
                      <a:pt x="25721" y="22221"/>
                      <a:pt x="24950" y="20764"/>
                    </a:cubicBezTo>
                    <a:cubicBezTo>
                      <a:pt x="24200" y="19327"/>
                      <a:pt x="23409" y="17827"/>
                      <a:pt x="20952" y="15953"/>
                    </a:cubicBezTo>
                    <a:cubicBezTo>
                      <a:pt x="18494" y="14058"/>
                      <a:pt x="16766" y="13620"/>
                      <a:pt x="15120" y="13204"/>
                    </a:cubicBezTo>
                    <a:cubicBezTo>
                      <a:pt x="13413" y="12787"/>
                      <a:pt x="11809" y="12392"/>
                      <a:pt x="9435" y="10559"/>
                    </a:cubicBezTo>
                    <a:cubicBezTo>
                      <a:pt x="7040" y="8726"/>
                      <a:pt x="6311" y="7352"/>
                      <a:pt x="5561" y="5873"/>
                    </a:cubicBezTo>
                    <a:cubicBezTo>
                      <a:pt x="4791" y="4436"/>
                      <a:pt x="4020" y="2958"/>
                      <a:pt x="1563" y="1062"/>
                    </a:cubicBezTo>
                    <a:cubicBezTo>
                      <a:pt x="1000" y="646"/>
                      <a:pt x="480" y="292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5" name="Google Shape;15775;p21"/>
              <p:cNvSpPr/>
              <p:nvPr/>
            </p:nvSpPr>
            <p:spPr>
              <a:xfrm>
                <a:off x="316750" y="3438000"/>
                <a:ext cx="965300" cy="800275"/>
              </a:xfrm>
              <a:custGeom>
                <a:avLst/>
                <a:gdLst/>
                <a:ahLst/>
                <a:cxnLst/>
                <a:rect l="l" t="t" r="r" b="b"/>
                <a:pathLst>
                  <a:path w="38612" h="32011" extrusionOk="0">
                    <a:moveTo>
                      <a:pt x="0" y="1"/>
                    </a:moveTo>
                    <a:cubicBezTo>
                      <a:pt x="604" y="355"/>
                      <a:pt x="1250" y="813"/>
                      <a:pt x="1958" y="1417"/>
                    </a:cubicBezTo>
                    <a:cubicBezTo>
                      <a:pt x="4269" y="3333"/>
                      <a:pt x="4936" y="4749"/>
                      <a:pt x="5665" y="6249"/>
                    </a:cubicBezTo>
                    <a:cubicBezTo>
                      <a:pt x="6352" y="7727"/>
                      <a:pt x="7081" y="9248"/>
                      <a:pt x="9455" y="11226"/>
                    </a:cubicBezTo>
                    <a:cubicBezTo>
                      <a:pt x="11829" y="13204"/>
                      <a:pt x="13516" y="13683"/>
                      <a:pt x="15141" y="14162"/>
                    </a:cubicBezTo>
                    <a:cubicBezTo>
                      <a:pt x="16807" y="14641"/>
                      <a:pt x="18369" y="15100"/>
                      <a:pt x="20680" y="17016"/>
                    </a:cubicBezTo>
                    <a:cubicBezTo>
                      <a:pt x="22992" y="18932"/>
                      <a:pt x="23658" y="20348"/>
                      <a:pt x="24366" y="21847"/>
                    </a:cubicBezTo>
                    <a:cubicBezTo>
                      <a:pt x="25074" y="23326"/>
                      <a:pt x="25803" y="24846"/>
                      <a:pt x="28178" y="26825"/>
                    </a:cubicBezTo>
                    <a:cubicBezTo>
                      <a:pt x="30552" y="28803"/>
                      <a:pt x="32239" y="29303"/>
                      <a:pt x="33863" y="29761"/>
                    </a:cubicBezTo>
                    <a:cubicBezTo>
                      <a:pt x="35321" y="30198"/>
                      <a:pt x="36716" y="30594"/>
                      <a:pt x="38611" y="32010"/>
                    </a:cubicBezTo>
                    <a:lnTo>
                      <a:pt x="38611" y="31469"/>
                    </a:lnTo>
                    <a:cubicBezTo>
                      <a:pt x="36779" y="30157"/>
                      <a:pt x="35362" y="29740"/>
                      <a:pt x="33988" y="29345"/>
                    </a:cubicBezTo>
                    <a:cubicBezTo>
                      <a:pt x="32322" y="28866"/>
                      <a:pt x="30760" y="28428"/>
                      <a:pt x="28448" y="26491"/>
                    </a:cubicBezTo>
                    <a:cubicBezTo>
                      <a:pt x="26157" y="24575"/>
                      <a:pt x="25470" y="23159"/>
                      <a:pt x="24762" y="21660"/>
                    </a:cubicBezTo>
                    <a:cubicBezTo>
                      <a:pt x="24054" y="20181"/>
                      <a:pt x="23325" y="18661"/>
                      <a:pt x="20951" y="16682"/>
                    </a:cubicBezTo>
                    <a:cubicBezTo>
                      <a:pt x="18577" y="14704"/>
                      <a:pt x="16890" y="14225"/>
                      <a:pt x="15266" y="13746"/>
                    </a:cubicBezTo>
                    <a:cubicBezTo>
                      <a:pt x="13620" y="13267"/>
                      <a:pt x="12038" y="12809"/>
                      <a:pt x="9747" y="10893"/>
                    </a:cubicBezTo>
                    <a:cubicBezTo>
                      <a:pt x="7435" y="8977"/>
                      <a:pt x="6769" y="7561"/>
                      <a:pt x="6040" y="6061"/>
                    </a:cubicBezTo>
                    <a:cubicBezTo>
                      <a:pt x="5352" y="4583"/>
                      <a:pt x="4624" y="3062"/>
                      <a:pt x="2249" y="1084"/>
                    </a:cubicBezTo>
                    <a:cubicBezTo>
                      <a:pt x="1729" y="646"/>
                      <a:pt x="1250" y="292"/>
                      <a:pt x="7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6" name="Google Shape;15776;p21"/>
              <p:cNvSpPr/>
              <p:nvPr/>
            </p:nvSpPr>
            <p:spPr>
              <a:xfrm>
                <a:off x="267275" y="3438000"/>
                <a:ext cx="1014775" cy="81900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2760" extrusionOk="0">
                    <a:moveTo>
                      <a:pt x="1" y="1"/>
                    </a:moveTo>
                    <a:lnTo>
                      <a:pt x="1" y="376"/>
                    </a:lnTo>
                    <a:cubicBezTo>
                      <a:pt x="896" y="771"/>
                      <a:pt x="1875" y="1355"/>
                      <a:pt x="3062" y="2313"/>
                    </a:cubicBezTo>
                    <a:cubicBezTo>
                      <a:pt x="5395" y="4208"/>
                      <a:pt x="6082" y="5603"/>
                      <a:pt x="6811" y="7102"/>
                    </a:cubicBezTo>
                    <a:cubicBezTo>
                      <a:pt x="7540" y="8560"/>
                      <a:pt x="8269" y="10081"/>
                      <a:pt x="10684" y="12017"/>
                    </a:cubicBezTo>
                    <a:cubicBezTo>
                      <a:pt x="13079" y="13975"/>
                      <a:pt x="14787" y="14433"/>
                      <a:pt x="16411" y="14891"/>
                    </a:cubicBezTo>
                    <a:cubicBezTo>
                      <a:pt x="18098" y="15350"/>
                      <a:pt x="19660" y="15787"/>
                      <a:pt x="21993" y="17682"/>
                    </a:cubicBezTo>
                    <a:cubicBezTo>
                      <a:pt x="24325" y="19556"/>
                      <a:pt x="25033" y="20973"/>
                      <a:pt x="25762" y="22451"/>
                    </a:cubicBezTo>
                    <a:cubicBezTo>
                      <a:pt x="26470" y="23909"/>
                      <a:pt x="27220" y="25429"/>
                      <a:pt x="29615" y="27387"/>
                    </a:cubicBezTo>
                    <a:cubicBezTo>
                      <a:pt x="32031" y="29324"/>
                      <a:pt x="33718" y="29803"/>
                      <a:pt x="35363" y="30240"/>
                    </a:cubicBezTo>
                    <a:cubicBezTo>
                      <a:pt x="36946" y="30677"/>
                      <a:pt x="38445" y="31094"/>
                      <a:pt x="40590" y="32760"/>
                    </a:cubicBezTo>
                    <a:lnTo>
                      <a:pt x="40590" y="32218"/>
                    </a:lnTo>
                    <a:cubicBezTo>
                      <a:pt x="38508" y="30677"/>
                      <a:pt x="36967" y="30240"/>
                      <a:pt x="35467" y="29824"/>
                    </a:cubicBezTo>
                    <a:cubicBezTo>
                      <a:pt x="33801" y="29365"/>
                      <a:pt x="32218" y="28928"/>
                      <a:pt x="29886" y="27054"/>
                    </a:cubicBezTo>
                    <a:cubicBezTo>
                      <a:pt x="27574" y="25159"/>
                      <a:pt x="26866" y="23742"/>
                      <a:pt x="26137" y="22264"/>
                    </a:cubicBezTo>
                    <a:cubicBezTo>
                      <a:pt x="25429" y="20806"/>
                      <a:pt x="24679" y="19286"/>
                      <a:pt x="22284" y="17349"/>
                    </a:cubicBezTo>
                    <a:cubicBezTo>
                      <a:pt x="19869" y="15391"/>
                      <a:pt x="18182" y="14933"/>
                      <a:pt x="16536" y="14475"/>
                    </a:cubicBezTo>
                    <a:cubicBezTo>
                      <a:pt x="14870" y="14017"/>
                      <a:pt x="13288" y="13579"/>
                      <a:pt x="10955" y="11684"/>
                    </a:cubicBezTo>
                    <a:cubicBezTo>
                      <a:pt x="8623" y="9789"/>
                      <a:pt x="7935" y="8394"/>
                      <a:pt x="7206" y="6894"/>
                    </a:cubicBezTo>
                    <a:cubicBezTo>
                      <a:pt x="6478" y="5436"/>
                      <a:pt x="5749" y="3937"/>
                      <a:pt x="3333" y="1979"/>
                    </a:cubicBezTo>
                    <a:cubicBezTo>
                      <a:pt x="2146" y="1021"/>
                      <a:pt x="1125" y="417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77" name="Google Shape;15777;p21"/>
          <p:cNvGrpSpPr/>
          <p:nvPr/>
        </p:nvGrpSpPr>
        <p:grpSpPr>
          <a:xfrm>
            <a:off x="6406825" y="1634300"/>
            <a:ext cx="2017180" cy="2969274"/>
            <a:chOff x="6406825" y="1634300"/>
            <a:chExt cx="2017180" cy="2969274"/>
          </a:xfrm>
        </p:grpSpPr>
        <p:sp>
          <p:nvSpPr>
            <p:cNvPr id="15778" name="Google Shape;15778;p21"/>
            <p:cNvSpPr/>
            <p:nvPr/>
          </p:nvSpPr>
          <p:spPr>
            <a:xfrm>
              <a:off x="6406825" y="1634300"/>
              <a:ext cx="2016300" cy="29580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9" name="Google Shape;15779;p21"/>
            <p:cNvSpPr/>
            <p:nvPr/>
          </p:nvSpPr>
          <p:spPr>
            <a:xfrm>
              <a:off x="6407750" y="1645450"/>
              <a:ext cx="2016255" cy="2958124"/>
            </a:xfrm>
            <a:custGeom>
              <a:avLst/>
              <a:gdLst/>
              <a:ahLst/>
              <a:cxnLst/>
              <a:rect l="l" t="t" r="r" b="b"/>
              <a:pathLst>
                <a:path w="59459" h="119750" extrusionOk="0">
                  <a:moveTo>
                    <a:pt x="30157" y="8060"/>
                  </a:moveTo>
                  <a:lnTo>
                    <a:pt x="31968" y="8914"/>
                  </a:lnTo>
                  <a:lnTo>
                    <a:pt x="30136" y="9560"/>
                  </a:lnTo>
                  <a:lnTo>
                    <a:pt x="28345" y="8893"/>
                  </a:lnTo>
                  <a:lnTo>
                    <a:pt x="30157" y="8060"/>
                  </a:lnTo>
                  <a:close/>
                  <a:moveTo>
                    <a:pt x="27970" y="9060"/>
                  </a:moveTo>
                  <a:lnTo>
                    <a:pt x="29719" y="9706"/>
                  </a:lnTo>
                  <a:lnTo>
                    <a:pt x="28011" y="10310"/>
                  </a:lnTo>
                  <a:lnTo>
                    <a:pt x="26262" y="9831"/>
                  </a:lnTo>
                  <a:lnTo>
                    <a:pt x="27970" y="9060"/>
                  </a:lnTo>
                  <a:close/>
                  <a:moveTo>
                    <a:pt x="32322" y="9102"/>
                  </a:moveTo>
                  <a:lnTo>
                    <a:pt x="34030" y="9893"/>
                  </a:lnTo>
                  <a:lnTo>
                    <a:pt x="32260" y="10351"/>
                  </a:lnTo>
                  <a:lnTo>
                    <a:pt x="30573" y="9726"/>
                  </a:lnTo>
                  <a:lnTo>
                    <a:pt x="32322" y="9102"/>
                  </a:lnTo>
                  <a:close/>
                  <a:moveTo>
                    <a:pt x="30136" y="9872"/>
                  </a:moveTo>
                  <a:lnTo>
                    <a:pt x="31781" y="10476"/>
                  </a:lnTo>
                  <a:lnTo>
                    <a:pt x="30136" y="10913"/>
                  </a:lnTo>
                  <a:lnTo>
                    <a:pt x="28490" y="10455"/>
                  </a:lnTo>
                  <a:lnTo>
                    <a:pt x="30136" y="9872"/>
                  </a:lnTo>
                  <a:close/>
                  <a:moveTo>
                    <a:pt x="25846" y="10018"/>
                  </a:moveTo>
                  <a:lnTo>
                    <a:pt x="27532" y="10497"/>
                  </a:lnTo>
                  <a:lnTo>
                    <a:pt x="25929" y="11059"/>
                  </a:lnTo>
                  <a:lnTo>
                    <a:pt x="24263" y="10747"/>
                  </a:lnTo>
                  <a:lnTo>
                    <a:pt x="25846" y="10018"/>
                  </a:lnTo>
                  <a:close/>
                  <a:moveTo>
                    <a:pt x="34426" y="10101"/>
                  </a:moveTo>
                  <a:lnTo>
                    <a:pt x="36009" y="10851"/>
                  </a:lnTo>
                  <a:lnTo>
                    <a:pt x="34322" y="11122"/>
                  </a:lnTo>
                  <a:lnTo>
                    <a:pt x="32739" y="10539"/>
                  </a:lnTo>
                  <a:lnTo>
                    <a:pt x="34426" y="10101"/>
                  </a:lnTo>
                  <a:close/>
                  <a:moveTo>
                    <a:pt x="28011" y="10622"/>
                  </a:moveTo>
                  <a:lnTo>
                    <a:pt x="29573" y="11059"/>
                  </a:lnTo>
                  <a:lnTo>
                    <a:pt x="28053" y="11455"/>
                  </a:lnTo>
                  <a:lnTo>
                    <a:pt x="26491" y="11163"/>
                  </a:lnTo>
                  <a:lnTo>
                    <a:pt x="28011" y="10622"/>
                  </a:lnTo>
                  <a:close/>
                  <a:moveTo>
                    <a:pt x="32239" y="10664"/>
                  </a:moveTo>
                  <a:lnTo>
                    <a:pt x="33759" y="11226"/>
                  </a:lnTo>
                  <a:lnTo>
                    <a:pt x="32197" y="11476"/>
                  </a:lnTo>
                  <a:lnTo>
                    <a:pt x="30698" y="11059"/>
                  </a:lnTo>
                  <a:lnTo>
                    <a:pt x="32239" y="10664"/>
                  </a:lnTo>
                  <a:close/>
                  <a:moveTo>
                    <a:pt x="9976" y="8394"/>
                  </a:moveTo>
                  <a:lnTo>
                    <a:pt x="23305" y="10872"/>
                  </a:lnTo>
                  <a:lnTo>
                    <a:pt x="21764" y="11580"/>
                  </a:lnTo>
                  <a:lnTo>
                    <a:pt x="15329" y="10955"/>
                  </a:lnTo>
                  <a:lnTo>
                    <a:pt x="9976" y="8394"/>
                  </a:lnTo>
                  <a:close/>
                  <a:moveTo>
                    <a:pt x="50337" y="8727"/>
                  </a:moveTo>
                  <a:lnTo>
                    <a:pt x="44922" y="11205"/>
                  </a:lnTo>
                  <a:lnTo>
                    <a:pt x="38487" y="11705"/>
                  </a:lnTo>
                  <a:lnTo>
                    <a:pt x="36967" y="10976"/>
                  </a:lnTo>
                  <a:lnTo>
                    <a:pt x="50337" y="8727"/>
                  </a:lnTo>
                  <a:close/>
                  <a:moveTo>
                    <a:pt x="23805" y="10955"/>
                  </a:moveTo>
                  <a:lnTo>
                    <a:pt x="25387" y="11247"/>
                  </a:lnTo>
                  <a:lnTo>
                    <a:pt x="23909" y="11767"/>
                  </a:lnTo>
                  <a:lnTo>
                    <a:pt x="22326" y="11622"/>
                  </a:lnTo>
                  <a:lnTo>
                    <a:pt x="23805" y="10955"/>
                  </a:lnTo>
                  <a:close/>
                  <a:moveTo>
                    <a:pt x="30136" y="11205"/>
                  </a:moveTo>
                  <a:lnTo>
                    <a:pt x="31531" y="11601"/>
                  </a:lnTo>
                  <a:lnTo>
                    <a:pt x="30115" y="11830"/>
                  </a:lnTo>
                  <a:lnTo>
                    <a:pt x="28720" y="11580"/>
                  </a:lnTo>
                  <a:lnTo>
                    <a:pt x="30136" y="11205"/>
                  </a:lnTo>
                  <a:close/>
                  <a:moveTo>
                    <a:pt x="36467" y="11059"/>
                  </a:moveTo>
                  <a:lnTo>
                    <a:pt x="37904" y="11747"/>
                  </a:lnTo>
                  <a:lnTo>
                    <a:pt x="36342" y="11871"/>
                  </a:lnTo>
                  <a:lnTo>
                    <a:pt x="34863" y="11330"/>
                  </a:lnTo>
                  <a:lnTo>
                    <a:pt x="36467" y="11059"/>
                  </a:lnTo>
                  <a:close/>
                  <a:moveTo>
                    <a:pt x="25950" y="11351"/>
                  </a:moveTo>
                  <a:lnTo>
                    <a:pt x="27387" y="11622"/>
                  </a:lnTo>
                  <a:lnTo>
                    <a:pt x="26012" y="11976"/>
                  </a:lnTo>
                  <a:lnTo>
                    <a:pt x="24575" y="11851"/>
                  </a:lnTo>
                  <a:lnTo>
                    <a:pt x="25950" y="11351"/>
                  </a:lnTo>
                  <a:close/>
                  <a:moveTo>
                    <a:pt x="34301" y="11434"/>
                  </a:moveTo>
                  <a:lnTo>
                    <a:pt x="35655" y="11934"/>
                  </a:lnTo>
                  <a:lnTo>
                    <a:pt x="34238" y="12038"/>
                  </a:lnTo>
                  <a:lnTo>
                    <a:pt x="32864" y="11663"/>
                  </a:lnTo>
                  <a:lnTo>
                    <a:pt x="34301" y="11434"/>
                  </a:lnTo>
                  <a:close/>
                  <a:moveTo>
                    <a:pt x="28053" y="11747"/>
                  </a:moveTo>
                  <a:lnTo>
                    <a:pt x="29282" y="11976"/>
                  </a:lnTo>
                  <a:lnTo>
                    <a:pt x="28074" y="12184"/>
                  </a:lnTo>
                  <a:lnTo>
                    <a:pt x="26845" y="12059"/>
                  </a:lnTo>
                  <a:lnTo>
                    <a:pt x="28053" y="11747"/>
                  </a:lnTo>
                  <a:close/>
                  <a:moveTo>
                    <a:pt x="32197" y="11788"/>
                  </a:moveTo>
                  <a:lnTo>
                    <a:pt x="33385" y="12121"/>
                  </a:lnTo>
                  <a:lnTo>
                    <a:pt x="32177" y="12205"/>
                  </a:lnTo>
                  <a:lnTo>
                    <a:pt x="30948" y="11976"/>
                  </a:lnTo>
                  <a:lnTo>
                    <a:pt x="32197" y="11788"/>
                  </a:lnTo>
                  <a:close/>
                  <a:moveTo>
                    <a:pt x="30115" y="12121"/>
                  </a:moveTo>
                  <a:lnTo>
                    <a:pt x="31052" y="12288"/>
                  </a:lnTo>
                  <a:lnTo>
                    <a:pt x="30115" y="12371"/>
                  </a:lnTo>
                  <a:lnTo>
                    <a:pt x="29178" y="12288"/>
                  </a:lnTo>
                  <a:lnTo>
                    <a:pt x="30115" y="12121"/>
                  </a:lnTo>
                  <a:close/>
                  <a:moveTo>
                    <a:pt x="5624" y="10310"/>
                  </a:moveTo>
                  <a:lnTo>
                    <a:pt x="15245" y="11247"/>
                  </a:lnTo>
                  <a:lnTo>
                    <a:pt x="17786" y="12455"/>
                  </a:lnTo>
                  <a:lnTo>
                    <a:pt x="11184" y="12392"/>
                  </a:lnTo>
                  <a:lnTo>
                    <a:pt x="5624" y="10310"/>
                  </a:lnTo>
                  <a:close/>
                  <a:moveTo>
                    <a:pt x="16099" y="11309"/>
                  </a:moveTo>
                  <a:lnTo>
                    <a:pt x="21222" y="11809"/>
                  </a:lnTo>
                  <a:lnTo>
                    <a:pt x="19806" y="12455"/>
                  </a:lnTo>
                  <a:lnTo>
                    <a:pt x="18473" y="12455"/>
                  </a:lnTo>
                  <a:lnTo>
                    <a:pt x="16099" y="11309"/>
                  </a:lnTo>
                  <a:close/>
                  <a:moveTo>
                    <a:pt x="21805" y="11871"/>
                  </a:moveTo>
                  <a:lnTo>
                    <a:pt x="23263" y="11996"/>
                  </a:lnTo>
                  <a:lnTo>
                    <a:pt x="21910" y="12475"/>
                  </a:lnTo>
                  <a:lnTo>
                    <a:pt x="20493" y="12475"/>
                  </a:lnTo>
                  <a:lnTo>
                    <a:pt x="21805" y="11871"/>
                  </a:lnTo>
                  <a:close/>
                  <a:moveTo>
                    <a:pt x="23930" y="12080"/>
                  </a:moveTo>
                  <a:lnTo>
                    <a:pt x="25179" y="12184"/>
                  </a:lnTo>
                  <a:lnTo>
                    <a:pt x="23992" y="12496"/>
                  </a:lnTo>
                  <a:lnTo>
                    <a:pt x="22763" y="12496"/>
                  </a:lnTo>
                  <a:lnTo>
                    <a:pt x="23930" y="12080"/>
                  </a:lnTo>
                  <a:close/>
                  <a:moveTo>
                    <a:pt x="26033" y="12267"/>
                  </a:moveTo>
                  <a:lnTo>
                    <a:pt x="26970" y="12371"/>
                  </a:lnTo>
                  <a:lnTo>
                    <a:pt x="26054" y="12517"/>
                  </a:lnTo>
                  <a:lnTo>
                    <a:pt x="25117" y="12517"/>
                  </a:lnTo>
                  <a:lnTo>
                    <a:pt x="26033" y="12267"/>
                  </a:lnTo>
                  <a:close/>
                  <a:moveTo>
                    <a:pt x="28074" y="12475"/>
                  </a:moveTo>
                  <a:lnTo>
                    <a:pt x="28449" y="12496"/>
                  </a:lnTo>
                  <a:lnTo>
                    <a:pt x="28095" y="12538"/>
                  </a:lnTo>
                  <a:lnTo>
                    <a:pt x="27720" y="12538"/>
                  </a:lnTo>
                  <a:lnTo>
                    <a:pt x="28074" y="12475"/>
                  </a:lnTo>
                  <a:close/>
                  <a:moveTo>
                    <a:pt x="32156" y="12496"/>
                  </a:moveTo>
                  <a:lnTo>
                    <a:pt x="32510" y="12580"/>
                  </a:lnTo>
                  <a:lnTo>
                    <a:pt x="32510" y="12580"/>
                  </a:lnTo>
                  <a:lnTo>
                    <a:pt x="32156" y="12559"/>
                  </a:lnTo>
                  <a:lnTo>
                    <a:pt x="31781" y="12538"/>
                  </a:lnTo>
                  <a:lnTo>
                    <a:pt x="32156" y="12496"/>
                  </a:lnTo>
                  <a:close/>
                  <a:moveTo>
                    <a:pt x="34218" y="12330"/>
                  </a:moveTo>
                  <a:lnTo>
                    <a:pt x="35113" y="12600"/>
                  </a:lnTo>
                  <a:lnTo>
                    <a:pt x="34197" y="12580"/>
                  </a:lnTo>
                  <a:lnTo>
                    <a:pt x="33260" y="12413"/>
                  </a:lnTo>
                  <a:lnTo>
                    <a:pt x="34218" y="12330"/>
                  </a:lnTo>
                  <a:close/>
                  <a:moveTo>
                    <a:pt x="36300" y="12163"/>
                  </a:moveTo>
                  <a:lnTo>
                    <a:pt x="37466" y="12600"/>
                  </a:lnTo>
                  <a:lnTo>
                    <a:pt x="36238" y="12600"/>
                  </a:lnTo>
                  <a:lnTo>
                    <a:pt x="35051" y="12267"/>
                  </a:lnTo>
                  <a:lnTo>
                    <a:pt x="36300" y="12163"/>
                  </a:lnTo>
                  <a:close/>
                  <a:moveTo>
                    <a:pt x="38445" y="11996"/>
                  </a:moveTo>
                  <a:lnTo>
                    <a:pt x="39757" y="12621"/>
                  </a:lnTo>
                  <a:lnTo>
                    <a:pt x="38320" y="12621"/>
                  </a:lnTo>
                  <a:lnTo>
                    <a:pt x="36987" y="12121"/>
                  </a:lnTo>
                  <a:lnTo>
                    <a:pt x="38445" y="11996"/>
                  </a:lnTo>
                  <a:close/>
                  <a:moveTo>
                    <a:pt x="44151" y="11559"/>
                  </a:moveTo>
                  <a:lnTo>
                    <a:pt x="41757" y="12642"/>
                  </a:lnTo>
                  <a:lnTo>
                    <a:pt x="40444" y="12642"/>
                  </a:lnTo>
                  <a:lnTo>
                    <a:pt x="39008" y="11955"/>
                  </a:lnTo>
                  <a:lnTo>
                    <a:pt x="44151" y="11559"/>
                  </a:lnTo>
                  <a:close/>
                  <a:moveTo>
                    <a:pt x="54648" y="10726"/>
                  </a:moveTo>
                  <a:lnTo>
                    <a:pt x="49046" y="12705"/>
                  </a:lnTo>
                  <a:lnTo>
                    <a:pt x="42444" y="12642"/>
                  </a:lnTo>
                  <a:lnTo>
                    <a:pt x="45005" y="11476"/>
                  </a:lnTo>
                  <a:lnTo>
                    <a:pt x="54648" y="10726"/>
                  </a:lnTo>
                  <a:close/>
                  <a:moveTo>
                    <a:pt x="19181" y="12746"/>
                  </a:moveTo>
                  <a:lnTo>
                    <a:pt x="19140" y="12767"/>
                  </a:lnTo>
                  <a:lnTo>
                    <a:pt x="19098" y="12746"/>
                  </a:lnTo>
                  <a:close/>
                  <a:moveTo>
                    <a:pt x="24388" y="12788"/>
                  </a:moveTo>
                  <a:lnTo>
                    <a:pt x="24034" y="12850"/>
                  </a:lnTo>
                  <a:lnTo>
                    <a:pt x="23659" y="12892"/>
                  </a:lnTo>
                  <a:lnTo>
                    <a:pt x="24034" y="12788"/>
                  </a:lnTo>
                  <a:close/>
                  <a:moveTo>
                    <a:pt x="41132" y="12934"/>
                  </a:moveTo>
                  <a:lnTo>
                    <a:pt x="41090" y="12954"/>
                  </a:lnTo>
                  <a:lnTo>
                    <a:pt x="41048" y="12934"/>
                  </a:lnTo>
                  <a:close/>
                  <a:moveTo>
                    <a:pt x="36196" y="12892"/>
                  </a:moveTo>
                  <a:lnTo>
                    <a:pt x="36571" y="12996"/>
                  </a:lnTo>
                  <a:lnTo>
                    <a:pt x="36196" y="12954"/>
                  </a:lnTo>
                  <a:lnTo>
                    <a:pt x="35821" y="12892"/>
                  </a:lnTo>
                  <a:close/>
                  <a:moveTo>
                    <a:pt x="21951" y="12767"/>
                  </a:moveTo>
                  <a:lnTo>
                    <a:pt x="22909" y="12788"/>
                  </a:lnTo>
                  <a:lnTo>
                    <a:pt x="21993" y="13017"/>
                  </a:lnTo>
                  <a:lnTo>
                    <a:pt x="21076" y="13079"/>
                  </a:lnTo>
                  <a:lnTo>
                    <a:pt x="21951" y="12767"/>
                  </a:lnTo>
                  <a:close/>
                  <a:moveTo>
                    <a:pt x="19869" y="12746"/>
                  </a:moveTo>
                  <a:lnTo>
                    <a:pt x="21118" y="12767"/>
                  </a:lnTo>
                  <a:lnTo>
                    <a:pt x="19973" y="13163"/>
                  </a:lnTo>
                  <a:lnTo>
                    <a:pt x="19473" y="12934"/>
                  </a:lnTo>
                  <a:lnTo>
                    <a:pt x="19869" y="12746"/>
                  </a:lnTo>
                  <a:close/>
                  <a:moveTo>
                    <a:pt x="37321" y="12892"/>
                  </a:moveTo>
                  <a:lnTo>
                    <a:pt x="38279" y="12913"/>
                  </a:lnTo>
                  <a:lnTo>
                    <a:pt x="39153" y="13246"/>
                  </a:lnTo>
                  <a:lnTo>
                    <a:pt x="39153" y="13246"/>
                  </a:lnTo>
                  <a:lnTo>
                    <a:pt x="38216" y="13142"/>
                  </a:lnTo>
                  <a:lnTo>
                    <a:pt x="37321" y="12892"/>
                  </a:lnTo>
                  <a:close/>
                  <a:moveTo>
                    <a:pt x="19140" y="13079"/>
                  </a:moveTo>
                  <a:lnTo>
                    <a:pt x="19410" y="13225"/>
                  </a:lnTo>
                  <a:lnTo>
                    <a:pt x="18723" y="13267"/>
                  </a:lnTo>
                  <a:lnTo>
                    <a:pt x="19140" y="13079"/>
                  </a:lnTo>
                  <a:close/>
                  <a:moveTo>
                    <a:pt x="39112" y="12913"/>
                  </a:moveTo>
                  <a:lnTo>
                    <a:pt x="40361" y="12934"/>
                  </a:lnTo>
                  <a:lnTo>
                    <a:pt x="40757" y="13100"/>
                  </a:lnTo>
                  <a:lnTo>
                    <a:pt x="40236" y="13329"/>
                  </a:lnTo>
                  <a:lnTo>
                    <a:pt x="39112" y="12913"/>
                  </a:lnTo>
                  <a:close/>
                  <a:moveTo>
                    <a:pt x="41090" y="13267"/>
                  </a:moveTo>
                  <a:lnTo>
                    <a:pt x="41507" y="13454"/>
                  </a:lnTo>
                  <a:lnTo>
                    <a:pt x="40819" y="13392"/>
                  </a:lnTo>
                  <a:lnTo>
                    <a:pt x="41090" y="13267"/>
                  </a:lnTo>
                  <a:close/>
                  <a:moveTo>
                    <a:pt x="19952" y="13475"/>
                  </a:moveTo>
                  <a:lnTo>
                    <a:pt x="20035" y="13517"/>
                  </a:lnTo>
                  <a:lnTo>
                    <a:pt x="20014" y="13517"/>
                  </a:lnTo>
                  <a:lnTo>
                    <a:pt x="19660" y="13579"/>
                  </a:lnTo>
                  <a:lnTo>
                    <a:pt x="19952" y="13475"/>
                  </a:lnTo>
                  <a:close/>
                  <a:moveTo>
                    <a:pt x="11976" y="12684"/>
                  </a:moveTo>
                  <a:lnTo>
                    <a:pt x="18411" y="12746"/>
                  </a:lnTo>
                  <a:lnTo>
                    <a:pt x="18786" y="12934"/>
                  </a:lnTo>
                  <a:lnTo>
                    <a:pt x="17869" y="13350"/>
                  </a:lnTo>
                  <a:lnTo>
                    <a:pt x="14454" y="13621"/>
                  </a:lnTo>
                  <a:lnTo>
                    <a:pt x="11976" y="12684"/>
                  </a:lnTo>
                  <a:close/>
                  <a:moveTo>
                    <a:pt x="40257" y="13642"/>
                  </a:moveTo>
                  <a:lnTo>
                    <a:pt x="40549" y="13767"/>
                  </a:lnTo>
                  <a:lnTo>
                    <a:pt x="40195" y="13683"/>
                  </a:lnTo>
                  <a:lnTo>
                    <a:pt x="40174" y="13683"/>
                  </a:lnTo>
                  <a:lnTo>
                    <a:pt x="40257" y="13642"/>
                  </a:lnTo>
                  <a:close/>
                  <a:moveTo>
                    <a:pt x="41819" y="12934"/>
                  </a:moveTo>
                  <a:lnTo>
                    <a:pt x="48233" y="12996"/>
                  </a:lnTo>
                  <a:lnTo>
                    <a:pt x="45755" y="13871"/>
                  </a:lnTo>
                  <a:lnTo>
                    <a:pt x="42340" y="13538"/>
                  </a:lnTo>
                  <a:lnTo>
                    <a:pt x="41444" y="13121"/>
                  </a:lnTo>
                  <a:lnTo>
                    <a:pt x="41819" y="12934"/>
                  </a:lnTo>
                  <a:close/>
                  <a:moveTo>
                    <a:pt x="18890" y="13558"/>
                  </a:moveTo>
                  <a:lnTo>
                    <a:pt x="18015" y="13871"/>
                  </a:lnTo>
                  <a:lnTo>
                    <a:pt x="17099" y="14017"/>
                  </a:lnTo>
                  <a:lnTo>
                    <a:pt x="17953" y="13621"/>
                  </a:lnTo>
                  <a:lnTo>
                    <a:pt x="18890" y="13558"/>
                  </a:lnTo>
                  <a:close/>
                  <a:moveTo>
                    <a:pt x="1459" y="12600"/>
                  </a:moveTo>
                  <a:lnTo>
                    <a:pt x="11143" y="12684"/>
                  </a:lnTo>
                  <a:lnTo>
                    <a:pt x="13767" y="13663"/>
                  </a:lnTo>
                  <a:lnTo>
                    <a:pt x="7186" y="14183"/>
                  </a:lnTo>
                  <a:lnTo>
                    <a:pt x="1459" y="12600"/>
                  </a:lnTo>
                  <a:close/>
                  <a:moveTo>
                    <a:pt x="17099" y="13683"/>
                  </a:moveTo>
                  <a:lnTo>
                    <a:pt x="16016" y="14183"/>
                  </a:lnTo>
                  <a:lnTo>
                    <a:pt x="15099" y="13850"/>
                  </a:lnTo>
                  <a:lnTo>
                    <a:pt x="17099" y="13683"/>
                  </a:lnTo>
                  <a:close/>
                  <a:moveTo>
                    <a:pt x="41319" y="13746"/>
                  </a:moveTo>
                  <a:lnTo>
                    <a:pt x="42256" y="13829"/>
                  </a:lnTo>
                  <a:lnTo>
                    <a:pt x="43110" y="14225"/>
                  </a:lnTo>
                  <a:lnTo>
                    <a:pt x="42194" y="14058"/>
                  </a:lnTo>
                  <a:lnTo>
                    <a:pt x="41319" y="13746"/>
                  </a:lnTo>
                  <a:close/>
                  <a:moveTo>
                    <a:pt x="43110" y="13912"/>
                  </a:moveTo>
                  <a:lnTo>
                    <a:pt x="45109" y="14100"/>
                  </a:lnTo>
                  <a:lnTo>
                    <a:pt x="44193" y="14433"/>
                  </a:lnTo>
                  <a:lnTo>
                    <a:pt x="43110" y="13912"/>
                  </a:lnTo>
                  <a:close/>
                  <a:moveTo>
                    <a:pt x="49087" y="12996"/>
                  </a:moveTo>
                  <a:lnTo>
                    <a:pt x="58750" y="13079"/>
                  </a:lnTo>
                  <a:lnTo>
                    <a:pt x="53002" y="14558"/>
                  </a:lnTo>
                  <a:lnTo>
                    <a:pt x="46442" y="13933"/>
                  </a:lnTo>
                  <a:lnTo>
                    <a:pt x="49087" y="12996"/>
                  </a:lnTo>
                  <a:close/>
                  <a:moveTo>
                    <a:pt x="16016" y="14516"/>
                  </a:moveTo>
                  <a:lnTo>
                    <a:pt x="16099" y="14537"/>
                  </a:lnTo>
                  <a:lnTo>
                    <a:pt x="15724" y="14641"/>
                  </a:lnTo>
                  <a:lnTo>
                    <a:pt x="15724" y="14641"/>
                  </a:lnTo>
                  <a:lnTo>
                    <a:pt x="16016" y="14516"/>
                  </a:lnTo>
                  <a:close/>
                  <a:moveTo>
                    <a:pt x="44172" y="14745"/>
                  </a:moveTo>
                  <a:lnTo>
                    <a:pt x="44464" y="14870"/>
                  </a:lnTo>
                  <a:lnTo>
                    <a:pt x="44464" y="14870"/>
                  </a:lnTo>
                  <a:lnTo>
                    <a:pt x="44110" y="14787"/>
                  </a:lnTo>
                  <a:lnTo>
                    <a:pt x="44089" y="14766"/>
                  </a:lnTo>
                  <a:lnTo>
                    <a:pt x="44172" y="14745"/>
                  </a:lnTo>
                  <a:close/>
                  <a:moveTo>
                    <a:pt x="14412" y="13912"/>
                  </a:moveTo>
                  <a:lnTo>
                    <a:pt x="15454" y="14287"/>
                  </a:lnTo>
                  <a:lnTo>
                    <a:pt x="10539" y="15120"/>
                  </a:lnTo>
                  <a:lnTo>
                    <a:pt x="7998" y="14412"/>
                  </a:lnTo>
                  <a:lnTo>
                    <a:pt x="14412" y="13912"/>
                  </a:lnTo>
                  <a:close/>
                  <a:moveTo>
                    <a:pt x="45797" y="14162"/>
                  </a:moveTo>
                  <a:lnTo>
                    <a:pt x="52190" y="14787"/>
                  </a:lnTo>
                  <a:lnTo>
                    <a:pt x="49649" y="15433"/>
                  </a:lnTo>
                  <a:lnTo>
                    <a:pt x="44755" y="14537"/>
                  </a:lnTo>
                  <a:lnTo>
                    <a:pt x="45797" y="14162"/>
                  </a:lnTo>
                  <a:close/>
                  <a:moveTo>
                    <a:pt x="14975" y="14662"/>
                  </a:moveTo>
                  <a:lnTo>
                    <a:pt x="14121" y="15058"/>
                  </a:lnTo>
                  <a:lnTo>
                    <a:pt x="12163" y="15558"/>
                  </a:lnTo>
                  <a:lnTo>
                    <a:pt x="11205" y="15308"/>
                  </a:lnTo>
                  <a:lnTo>
                    <a:pt x="14975" y="14662"/>
                  </a:lnTo>
                  <a:close/>
                  <a:moveTo>
                    <a:pt x="45234" y="14912"/>
                  </a:moveTo>
                  <a:lnTo>
                    <a:pt x="48983" y="15620"/>
                  </a:lnTo>
                  <a:lnTo>
                    <a:pt x="48025" y="15849"/>
                  </a:lnTo>
                  <a:lnTo>
                    <a:pt x="46067" y="15329"/>
                  </a:lnTo>
                  <a:lnTo>
                    <a:pt x="45234" y="14912"/>
                  </a:lnTo>
                  <a:close/>
                  <a:moveTo>
                    <a:pt x="7165" y="14475"/>
                  </a:moveTo>
                  <a:lnTo>
                    <a:pt x="9872" y="15224"/>
                  </a:lnTo>
                  <a:lnTo>
                    <a:pt x="4582" y="16120"/>
                  </a:lnTo>
                  <a:lnTo>
                    <a:pt x="2000" y="14891"/>
                  </a:lnTo>
                  <a:lnTo>
                    <a:pt x="7165" y="14475"/>
                  </a:lnTo>
                  <a:close/>
                  <a:moveTo>
                    <a:pt x="53044" y="14850"/>
                  </a:moveTo>
                  <a:lnTo>
                    <a:pt x="58188" y="15349"/>
                  </a:lnTo>
                  <a:lnTo>
                    <a:pt x="55585" y="16536"/>
                  </a:lnTo>
                  <a:lnTo>
                    <a:pt x="50316" y="15558"/>
                  </a:lnTo>
                  <a:lnTo>
                    <a:pt x="53044" y="14850"/>
                  </a:lnTo>
                  <a:close/>
                  <a:moveTo>
                    <a:pt x="4541" y="16412"/>
                  </a:moveTo>
                  <a:lnTo>
                    <a:pt x="4978" y="16620"/>
                  </a:lnTo>
                  <a:lnTo>
                    <a:pt x="4187" y="16474"/>
                  </a:lnTo>
                  <a:lnTo>
                    <a:pt x="4541" y="16412"/>
                  </a:lnTo>
                  <a:close/>
                  <a:moveTo>
                    <a:pt x="10539" y="15412"/>
                  </a:moveTo>
                  <a:lnTo>
                    <a:pt x="11601" y="15703"/>
                  </a:lnTo>
                  <a:lnTo>
                    <a:pt x="6790" y="16953"/>
                  </a:lnTo>
                  <a:lnTo>
                    <a:pt x="6061" y="16828"/>
                  </a:lnTo>
                  <a:lnTo>
                    <a:pt x="5041" y="16328"/>
                  </a:lnTo>
                  <a:lnTo>
                    <a:pt x="10539" y="15412"/>
                  </a:lnTo>
                  <a:close/>
                  <a:moveTo>
                    <a:pt x="55626" y="16849"/>
                  </a:moveTo>
                  <a:lnTo>
                    <a:pt x="55960" y="16911"/>
                  </a:lnTo>
                  <a:lnTo>
                    <a:pt x="55189" y="17036"/>
                  </a:lnTo>
                  <a:lnTo>
                    <a:pt x="55626" y="16849"/>
                  </a:lnTo>
                  <a:close/>
                  <a:moveTo>
                    <a:pt x="12163" y="15870"/>
                  </a:moveTo>
                  <a:lnTo>
                    <a:pt x="12267" y="15891"/>
                  </a:lnTo>
                  <a:lnTo>
                    <a:pt x="12246" y="15912"/>
                  </a:lnTo>
                  <a:lnTo>
                    <a:pt x="8435" y="17265"/>
                  </a:lnTo>
                  <a:lnTo>
                    <a:pt x="7456" y="17078"/>
                  </a:lnTo>
                  <a:lnTo>
                    <a:pt x="12163" y="15870"/>
                  </a:lnTo>
                  <a:close/>
                  <a:moveTo>
                    <a:pt x="49649" y="15745"/>
                  </a:moveTo>
                  <a:lnTo>
                    <a:pt x="55127" y="16745"/>
                  </a:lnTo>
                  <a:lnTo>
                    <a:pt x="54085" y="17224"/>
                  </a:lnTo>
                  <a:lnTo>
                    <a:pt x="53377" y="17349"/>
                  </a:lnTo>
                  <a:lnTo>
                    <a:pt x="48587" y="16016"/>
                  </a:lnTo>
                  <a:lnTo>
                    <a:pt x="49649" y="15745"/>
                  </a:lnTo>
                  <a:close/>
                  <a:moveTo>
                    <a:pt x="9227" y="17286"/>
                  </a:moveTo>
                  <a:lnTo>
                    <a:pt x="9039" y="17370"/>
                  </a:lnTo>
                  <a:lnTo>
                    <a:pt x="8998" y="17370"/>
                  </a:lnTo>
                  <a:lnTo>
                    <a:pt x="9227" y="17286"/>
                  </a:lnTo>
                  <a:close/>
                  <a:moveTo>
                    <a:pt x="7082" y="17307"/>
                  </a:moveTo>
                  <a:lnTo>
                    <a:pt x="7894" y="17453"/>
                  </a:lnTo>
                  <a:lnTo>
                    <a:pt x="7602" y="17557"/>
                  </a:lnTo>
                  <a:lnTo>
                    <a:pt x="7082" y="17307"/>
                  </a:lnTo>
                  <a:close/>
                  <a:moveTo>
                    <a:pt x="48025" y="16162"/>
                  </a:moveTo>
                  <a:lnTo>
                    <a:pt x="52690" y="17453"/>
                  </a:lnTo>
                  <a:lnTo>
                    <a:pt x="51711" y="17619"/>
                  </a:lnTo>
                  <a:lnTo>
                    <a:pt x="47921" y="16203"/>
                  </a:lnTo>
                  <a:lnTo>
                    <a:pt x="47900" y="16182"/>
                  </a:lnTo>
                  <a:lnTo>
                    <a:pt x="48025" y="16162"/>
                  </a:lnTo>
                  <a:close/>
                  <a:moveTo>
                    <a:pt x="50920" y="17640"/>
                  </a:moveTo>
                  <a:lnTo>
                    <a:pt x="51149" y="17724"/>
                  </a:lnTo>
                  <a:lnTo>
                    <a:pt x="51107" y="17724"/>
                  </a:lnTo>
                  <a:lnTo>
                    <a:pt x="50920" y="17640"/>
                  </a:lnTo>
                  <a:close/>
                  <a:moveTo>
                    <a:pt x="8456" y="17557"/>
                  </a:moveTo>
                  <a:lnTo>
                    <a:pt x="8581" y="17578"/>
                  </a:lnTo>
                  <a:lnTo>
                    <a:pt x="8123" y="17786"/>
                  </a:lnTo>
                  <a:lnTo>
                    <a:pt x="7977" y="17724"/>
                  </a:lnTo>
                  <a:lnTo>
                    <a:pt x="8456" y="17557"/>
                  </a:lnTo>
                  <a:close/>
                  <a:moveTo>
                    <a:pt x="53065" y="17682"/>
                  </a:moveTo>
                  <a:lnTo>
                    <a:pt x="52544" y="17932"/>
                  </a:lnTo>
                  <a:lnTo>
                    <a:pt x="52253" y="17828"/>
                  </a:lnTo>
                  <a:lnTo>
                    <a:pt x="53065" y="17682"/>
                  </a:lnTo>
                  <a:close/>
                  <a:moveTo>
                    <a:pt x="28095" y="12829"/>
                  </a:moveTo>
                  <a:lnTo>
                    <a:pt x="32135" y="12850"/>
                  </a:lnTo>
                  <a:lnTo>
                    <a:pt x="36154" y="13246"/>
                  </a:lnTo>
                  <a:lnTo>
                    <a:pt x="39216" y="13808"/>
                  </a:lnTo>
                  <a:lnTo>
                    <a:pt x="30073" y="17973"/>
                  </a:lnTo>
                  <a:lnTo>
                    <a:pt x="20993" y="13663"/>
                  </a:lnTo>
                  <a:lnTo>
                    <a:pt x="24075" y="13142"/>
                  </a:lnTo>
                  <a:lnTo>
                    <a:pt x="28095" y="12829"/>
                  </a:lnTo>
                  <a:close/>
                  <a:moveTo>
                    <a:pt x="51690" y="17911"/>
                  </a:moveTo>
                  <a:lnTo>
                    <a:pt x="52169" y="18098"/>
                  </a:lnTo>
                  <a:lnTo>
                    <a:pt x="52024" y="18161"/>
                  </a:lnTo>
                  <a:lnTo>
                    <a:pt x="51565" y="17932"/>
                  </a:lnTo>
                  <a:lnTo>
                    <a:pt x="51690" y="17911"/>
                  </a:lnTo>
                  <a:close/>
                  <a:moveTo>
                    <a:pt x="20493" y="13746"/>
                  </a:moveTo>
                  <a:lnTo>
                    <a:pt x="29719" y="18140"/>
                  </a:lnTo>
                  <a:lnTo>
                    <a:pt x="28303" y="18786"/>
                  </a:lnTo>
                  <a:lnTo>
                    <a:pt x="17078" y="14600"/>
                  </a:lnTo>
                  <a:lnTo>
                    <a:pt x="20077" y="13808"/>
                  </a:lnTo>
                  <a:lnTo>
                    <a:pt x="20493" y="13746"/>
                  </a:lnTo>
                  <a:close/>
                  <a:moveTo>
                    <a:pt x="39716" y="13892"/>
                  </a:moveTo>
                  <a:lnTo>
                    <a:pt x="40132" y="13975"/>
                  </a:lnTo>
                  <a:lnTo>
                    <a:pt x="43131" y="14808"/>
                  </a:lnTo>
                  <a:lnTo>
                    <a:pt x="31823" y="18806"/>
                  </a:lnTo>
                  <a:lnTo>
                    <a:pt x="30406" y="18140"/>
                  </a:lnTo>
                  <a:lnTo>
                    <a:pt x="39716" y="13892"/>
                  </a:lnTo>
                  <a:close/>
                  <a:moveTo>
                    <a:pt x="917" y="18765"/>
                  </a:moveTo>
                  <a:lnTo>
                    <a:pt x="1354" y="18931"/>
                  </a:lnTo>
                  <a:lnTo>
                    <a:pt x="584" y="18869"/>
                  </a:lnTo>
                  <a:lnTo>
                    <a:pt x="917" y="18765"/>
                  </a:lnTo>
                  <a:close/>
                  <a:moveTo>
                    <a:pt x="6478" y="17328"/>
                  </a:moveTo>
                  <a:lnTo>
                    <a:pt x="7227" y="17682"/>
                  </a:lnTo>
                  <a:lnTo>
                    <a:pt x="3208" y="19119"/>
                  </a:lnTo>
                  <a:lnTo>
                    <a:pt x="2479" y="19056"/>
                  </a:lnTo>
                  <a:lnTo>
                    <a:pt x="1417" y="18640"/>
                  </a:lnTo>
                  <a:lnTo>
                    <a:pt x="6478" y="17328"/>
                  </a:lnTo>
                  <a:close/>
                  <a:moveTo>
                    <a:pt x="7581" y="17869"/>
                  </a:moveTo>
                  <a:lnTo>
                    <a:pt x="7769" y="17953"/>
                  </a:lnTo>
                  <a:lnTo>
                    <a:pt x="4874" y="19285"/>
                  </a:lnTo>
                  <a:lnTo>
                    <a:pt x="3895" y="19181"/>
                  </a:lnTo>
                  <a:lnTo>
                    <a:pt x="7581" y="17869"/>
                  </a:lnTo>
                  <a:close/>
                  <a:moveTo>
                    <a:pt x="30073" y="18307"/>
                  </a:moveTo>
                  <a:lnTo>
                    <a:pt x="31448" y="18952"/>
                  </a:lnTo>
                  <a:lnTo>
                    <a:pt x="30052" y="19431"/>
                  </a:lnTo>
                  <a:lnTo>
                    <a:pt x="28699" y="18931"/>
                  </a:lnTo>
                  <a:lnTo>
                    <a:pt x="30073" y="18307"/>
                  </a:lnTo>
                  <a:close/>
                  <a:moveTo>
                    <a:pt x="16578" y="14725"/>
                  </a:moveTo>
                  <a:lnTo>
                    <a:pt x="27928" y="18952"/>
                  </a:lnTo>
                  <a:lnTo>
                    <a:pt x="26595" y="19556"/>
                  </a:lnTo>
                  <a:lnTo>
                    <a:pt x="13246" y="15870"/>
                  </a:lnTo>
                  <a:lnTo>
                    <a:pt x="16182" y="14829"/>
                  </a:lnTo>
                  <a:lnTo>
                    <a:pt x="16578" y="14725"/>
                  </a:lnTo>
                  <a:close/>
                  <a:moveTo>
                    <a:pt x="53669" y="17724"/>
                  </a:moveTo>
                  <a:lnTo>
                    <a:pt x="58709" y="19119"/>
                  </a:lnTo>
                  <a:lnTo>
                    <a:pt x="57647" y="19494"/>
                  </a:lnTo>
                  <a:lnTo>
                    <a:pt x="56918" y="19556"/>
                  </a:lnTo>
                  <a:lnTo>
                    <a:pt x="52919" y="18078"/>
                  </a:lnTo>
                  <a:lnTo>
                    <a:pt x="53669" y="17724"/>
                  </a:lnTo>
                  <a:close/>
                  <a:moveTo>
                    <a:pt x="43610" y="14933"/>
                  </a:moveTo>
                  <a:lnTo>
                    <a:pt x="44027" y="15058"/>
                  </a:lnTo>
                  <a:lnTo>
                    <a:pt x="46942" y="16141"/>
                  </a:lnTo>
                  <a:lnTo>
                    <a:pt x="33509" y="19619"/>
                  </a:lnTo>
                  <a:lnTo>
                    <a:pt x="32197" y="18994"/>
                  </a:lnTo>
                  <a:lnTo>
                    <a:pt x="43610" y="14933"/>
                  </a:lnTo>
                  <a:close/>
                  <a:moveTo>
                    <a:pt x="3520" y="19431"/>
                  </a:moveTo>
                  <a:lnTo>
                    <a:pt x="4333" y="19515"/>
                  </a:lnTo>
                  <a:lnTo>
                    <a:pt x="4062" y="19640"/>
                  </a:lnTo>
                  <a:lnTo>
                    <a:pt x="3520" y="19431"/>
                  </a:lnTo>
                  <a:close/>
                  <a:moveTo>
                    <a:pt x="52544" y="18244"/>
                  </a:moveTo>
                  <a:lnTo>
                    <a:pt x="56230" y="19619"/>
                  </a:lnTo>
                  <a:lnTo>
                    <a:pt x="55252" y="19702"/>
                  </a:lnTo>
                  <a:lnTo>
                    <a:pt x="52378" y="18328"/>
                  </a:lnTo>
                  <a:lnTo>
                    <a:pt x="52544" y="18244"/>
                  </a:lnTo>
                  <a:close/>
                  <a:moveTo>
                    <a:pt x="8102" y="18119"/>
                  </a:moveTo>
                  <a:lnTo>
                    <a:pt x="11976" y="19952"/>
                  </a:lnTo>
                  <a:lnTo>
                    <a:pt x="5457" y="19327"/>
                  </a:lnTo>
                  <a:lnTo>
                    <a:pt x="8102" y="18119"/>
                  </a:lnTo>
                  <a:close/>
                  <a:moveTo>
                    <a:pt x="28324" y="19098"/>
                  </a:moveTo>
                  <a:lnTo>
                    <a:pt x="29636" y="19598"/>
                  </a:lnTo>
                  <a:lnTo>
                    <a:pt x="28345" y="20035"/>
                  </a:lnTo>
                  <a:lnTo>
                    <a:pt x="27033" y="19681"/>
                  </a:lnTo>
                  <a:lnTo>
                    <a:pt x="28324" y="19098"/>
                  </a:lnTo>
                  <a:close/>
                  <a:moveTo>
                    <a:pt x="31802" y="19119"/>
                  </a:moveTo>
                  <a:lnTo>
                    <a:pt x="33072" y="19723"/>
                  </a:lnTo>
                  <a:lnTo>
                    <a:pt x="31760" y="20077"/>
                  </a:lnTo>
                  <a:lnTo>
                    <a:pt x="30490" y="19598"/>
                  </a:lnTo>
                  <a:lnTo>
                    <a:pt x="31802" y="19119"/>
                  </a:lnTo>
                  <a:close/>
                  <a:moveTo>
                    <a:pt x="56584" y="19869"/>
                  </a:moveTo>
                  <a:lnTo>
                    <a:pt x="56043" y="20077"/>
                  </a:lnTo>
                  <a:lnTo>
                    <a:pt x="55772" y="19931"/>
                  </a:lnTo>
                  <a:lnTo>
                    <a:pt x="56584" y="19869"/>
                  </a:lnTo>
                  <a:close/>
                  <a:moveTo>
                    <a:pt x="52024" y="18473"/>
                  </a:moveTo>
                  <a:lnTo>
                    <a:pt x="54669" y="19744"/>
                  </a:lnTo>
                  <a:lnTo>
                    <a:pt x="48129" y="20264"/>
                  </a:lnTo>
                  <a:lnTo>
                    <a:pt x="52024" y="18473"/>
                  </a:lnTo>
                  <a:close/>
                  <a:moveTo>
                    <a:pt x="12767" y="16037"/>
                  </a:moveTo>
                  <a:lnTo>
                    <a:pt x="26200" y="19744"/>
                  </a:lnTo>
                  <a:lnTo>
                    <a:pt x="24950" y="20306"/>
                  </a:lnTo>
                  <a:lnTo>
                    <a:pt x="9539" y="17474"/>
                  </a:lnTo>
                  <a:lnTo>
                    <a:pt x="12371" y="16182"/>
                  </a:lnTo>
                  <a:lnTo>
                    <a:pt x="12767" y="16037"/>
                  </a:lnTo>
                  <a:close/>
                  <a:moveTo>
                    <a:pt x="47400" y="16307"/>
                  </a:moveTo>
                  <a:lnTo>
                    <a:pt x="47796" y="16474"/>
                  </a:lnTo>
                  <a:lnTo>
                    <a:pt x="50607" y="17807"/>
                  </a:lnTo>
                  <a:lnTo>
                    <a:pt x="35155" y="20389"/>
                  </a:lnTo>
                  <a:lnTo>
                    <a:pt x="33926" y="19806"/>
                  </a:lnTo>
                  <a:lnTo>
                    <a:pt x="47400" y="16307"/>
                  </a:lnTo>
                  <a:close/>
                  <a:moveTo>
                    <a:pt x="30052" y="19744"/>
                  </a:moveTo>
                  <a:lnTo>
                    <a:pt x="31260" y="20202"/>
                  </a:lnTo>
                  <a:lnTo>
                    <a:pt x="30052" y="20514"/>
                  </a:lnTo>
                  <a:lnTo>
                    <a:pt x="28845" y="20181"/>
                  </a:lnTo>
                  <a:lnTo>
                    <a:pt x="30052" y="19744"/>
                  </a:lnTo>
                  <a:close/>
                  <a:moveTo>
                    <a:pt x="26616" y="19869"/>
                  </a:moveTo>
                  <a:lnTo>
                    <a:pt x="27866" y="20223"/>
                  </a:lnTo>
                  <a:lnTo>
                    <a:pt x="26679" y="20639"/>
                  </a:lnTo>
                  <a:lnTo>
                    <a:pt x="25450" y="20410"/>
                  </a:lnTo>
                  <a:lnTo>
                    <a:pt x="26616" y="19869"/>
                  </a:lnTo>
                  <a:close/>
                  <a:moveTo>
                    <a:pt x="33489" y="19931"/>
                  </a:moveTo>
                  <a:lnTo>
                    <a:pt x="34655" y="20473"/>
                  </a:lnTo>
                  <a:lnTo>
                    <a:pt x="33405" y="20681"/>
                  </a:lnTo>
                  <a:lnTo>
                    <a:pt x="32239" y="20243"/>
                  </a:lnTo>
                  <a:lnTo>
                    <a:pt x="33489" y="19931"/>
                  </a:lnTo>
                  <a:close/>
                  <a:moveTo>
                    <a:pt x="28366" y="20348"/>
                  </a:moveTo>
                  <a:lnTo>
                    <a:pt x="29490" y="20660"/>
                  </a:lnTo>
                  <a:lnTo>
                    <a:pt x="28386" y="20952"/>
                  </a:lnTo>
                  <a:lnTo>
                    <a:pt x="27262" y="20743"/>
                  </a:lnTo>
                  <a:lnTo>
                    <a:pt x="28366" y="20348"/>
                  </a:lnTo>
                  <a:close/>
                  <a:moveTo>
                    <a:pt x="31739" y="20368"/>
                  </a:moveTo>
                  <a:lnTo>
                    <a:pt x="32843" y="20785"/>
                  </a:lnTo>
                  <a:lnTo>
                    <a:pt x="31718" y="20972"/>
                  </a:lnTo>
                  <a:lnTo>
                    <a:pt x="30615" y="20660"/>
                  </a:lnTo>
                  <a:lnTo>
                    <a:pt x="31739" y="20368"/>
                  </a:lnTo>
                  <a:close/>
                  <a:moveTo>
                    <a:pt x="9081" y="17682"/>
                  </a:moveTo>
                  <a:lnTo>
                    <a:pt x="24492" y="20514"/>
                  </a:lnTo>
                  <a:lnTo>
                    <a:pt x="23346" y="21056"/>
                  </a:lnTo>
                  <a:lnTo>
                    <a:pt x="12809" y="20035"/>
                  </a:lnTo>
                  <a:lnTo>
                    <a:pt x="8456" y="17953"/>
                  </a:lnTo>
                  <a:lnTo>
                    <a:pt x="9081" y="17682"/>
                  </a:lnTo>
                  <a:close/>
                  <a:moveTo>
                    <a:pt x="51066" y="18015"/>
                  </a:moveTo>
                  <a:lnTo>
                    <a:pt x="51690" y="18307"/>
                  </a:lnTo>
                  <a:lnTo>
                    <a:pt x="47296" y="20327"/>
                  </a:lnTo>
                  <a:lnTo>
                    <a:pt x="36737" y="21160"/>
                  </a:lnTo>
                  <a:lnTo>
                    <a:pt x="35613" y="20618"/>
                  </a:lnTo>
                  <a:lnTo>
                    <a:pt x="51066" y="18015"/>
                  </a:lnTo>
                  <a:close/>
                  <a:moveTo>
                    <a:pt x="24992" y="20618"/>
                  </a:moveTo>
                  <a:lnTo>
                    <a:pt x="26137" y="20827"/>
                  </a:lnTo>
                  <a:lnTo>
                    <a:pt x="25054" y="21201"/>
                  </a:lnTo>
                  <a:lnTo>
                    <a:pt x="23930" y="21097"/>
                  </a:lnTo>
                  <a:lnTo>
                    <a:pt x="24992" y="20618"/>
                  </a:lnTo>
                  <a:close/>
                  <a:moveTo>
                    <a:pt x="30052" y="20806"/>
                  </a:moveTo>
                  <a:lnTo>
                    <a:pt x="31031" y="21097"/>
                  </a:lnTo>
                  <a:lnTo>
                    <a:pt x="30052" y="21264"/>
                  </a:lnTo>
                  <a:lnTo>
                    <a:pt x="29053" y="21077"/>
                  </a:lnTo>
                  <a:lnTo>
                    <a:pt x="30052" y="20806"/>
                  </a:lnTo>
                  <a:close/>
                  <a:moveTo>
                    <a:pt x="35113" y="20702"/>
                  </a:moveTo>
                  <a:lnTo>
                    <a:pt x="36175" y="21201"/>
                  </a:lnTo>
                  <a:lnTo>
                    <a:pt x="35030" y="21285"/>
                  </a:lnTo>
                  <a:lnTo>
                    <a:pt x="33947" y="20889"/>
                  </a:lnTo>
                  <a:lnTo>
                    <a:pt x="35113" y="20702"/>
                  </a:lnTo>
                  <a:close/>
                  <a:moveTo>
                    <a:pt x="26720" y="20931"/>
                  </a:moveTo>
                  <a:lnTo>
                    <a:pt x="27720" y="21118"/>
                  </a:lnTo>
                  <a:lnTo>
                    <a:pt x="26741" y="21368"/>
                  </a:lnTo>
                  <a:lnTo>
                    <a:pt x="25741" y="21285"/>
                  </a:lnTo>
                  <a:lnTo>
                    <a:pt x="26720" y="20931"/>
                  </a:lnTo>
                  <a:close/>
                  <a:moveTo>
                    <a:pt x="33385" y="20993"/>
                  </a:moveTo>
                  <a:lnTo>
                    <a:pt x="34343" y="21347"/>
                  </a:lnTo>
                  <a:lnTo>
                    <a:pt x="33343" y="21431"/>
                  </a:lnTo>
                  <a:lnTo>
                    <a:pt x="32364" y="21160"/>
                  </a:lnTo>
                  <a:lnTo>
                    <a:pt x="33385" y="20993"/>
                  </a:lnTo>
                  <a:close/>
                  <a:moveTo>
                    <a:pt x="28386" y="21243"/>
                  </a:moveTo>
                  <a:lnTo>
                    <a:pt x="29199" y="21389"/>
                  </a:lnTo>
                  <a:lnTo>
                    <a:pt x="28407" y="21535"/>
                  </a:lnTo>
                  <a:lnTo>
                    <a:pt x="27595" y="21451"/>
                  </a:lnTo>
                  <a:lnTo>
                    <a:pt x="28386" y="21243"/>
                  </a:lnTo>
                  <a:close/>
                  <a:moveTo>
                    <a:pt x="31698" y="21264"/>
                  </a:moveTo>
                  <a:lnTo>
                    <a:pt x="32489" y="21493"/>
                  </a:lnTo>
                  <a:lnTo>
                    <a:pt x="31677" y="21556"/>
                  </a:lnTo>
                  <a:lnTo>
                    <a:pt x="30885" y="21410"/>
                  </a:lnTo>
                  <a:lnTo>
                    <a:pt x="31698" y="21264"/>
                  </a:lnTo>
                  <a:close/>
                  <a:moveTo>
                    <a:pt x="4083" y="19952"/>
                  </a:moveTo>
                  <a:lnTo>
                    <a:pt x="8623" y="21660"/>
                  </a:lnTo>
                  <a:lnTo>
                    <a:pt x="501" y="21576"/>
                  </a:lnTo>
                  <a:lnTo>
                    <a:pt x="4083" y="19952"/>
                  </a:lnTo>
                  <a:close/>
                  <a:moveTo>
                    <a:pt x="30052" y="21556"/>
                  </a:moveTo>
                  <a:lnTo>
                    <a:pt x="30573" y="21639"/>
                  </a:lnTo>
                  <a:lnTo>
                    <a:pt x="30032" y="21680"/>
                  </a:lnTo>
                  <a:lnTo>
                    <a:pt x="29511" y="21639"/>
                  </a:lnTo>
                  <a:lnTo>
                    <a:pt x="30052" y="21556"/>
                  </a:lnTo>
                  <a:close/>
                  <a:moveTo>
                    <a:pt x="4916" y="19577"/>
                  </a:moveTo>
                  <a:lnTo>
                    <a:pt x="12746" y="20327"/>
                  </a:lnTo>
                  <a:lnTo>
                    <a:pt x="15662" y="21701"/>
                  </a:lnTo>
                  <a:lnTo>
                    <a:pt x="15662" y="21701"/>
                  </a:lnTo>
                  <a:lnTo>
                    <a:pt x="9477" y="21660"/>
                  </a:lnTo>
                  <a:lnTo>
                    <a:pt x="4457" y="19785"/>
                  </a:lnTo>
                  <a:lnTo>
                    <a:pt x="4916" y="19577"/>
                  </a:lnTo>
                  <a:close/>
                  <a:moveTo>
                    <a:pt x="13579" y="20410"/>
                  </a:moveTo>
                  <a:lnTo>
                    <a:pt x="22826" y="21285"/>
                  </a:lnTo>
                  <a:lnTo>
                    <a:pt x="21785" y="21764"/>
                  </a:lnTo>
                  <a:lnTo>
                    <a:pt x="16349" y="21722"/>
                  </a:lnTo>
                  <a:lnTo>
                    <a:pt x="13579" y="20410"/>
                  </a:lnTo>
                  <a:close/>
                  <a:moveTo>
                    <a:pt x="23388" y="21347"/>
                  </a:moveTo>
                  <a:lnTo>
                    <a:pt x="24409" y="21431"/>
                  </a:lnTo>
                  <a:lnTo>
                    <a:pt x="23471" y="21785"/>
                  </a:lnTo>
                  <a:lnTo>
                    <a:pt x="22472" y="21764"/>
                  </a:lnTo>
                  <a:lnTo>
                    <a:pt x="23388" y="21347"/>
                  </a:lnTo>
                  <a:close/>
                  <a:moveTo>
                    <a:pt x="25096" y="21514"/>
                  </a:moveTo>
                  <a:lnTo>
                    <a:pt x="25929" y="21576"/>
                  </a:lnTo>
                  <a:lnTo>
                    <a:pt x="25138" y="21785"/>
                  </a:lnTo>
                  <a:lnTo>
                    <a:pt x="24325" y="21785"/>
                  </a:lnTo>
                  <a:lnTo>
                    <a:pt x="25096" y="21514"/>
                  </a:lnTo>
                  <a:close/>
                  <a:moveTo>
                    <a:pt x="26762" y="21660"/>
                  </a:moveTo>
                  <a:lnTo>
                    <a:pt x="27303" y="21722"/>
                  </a:lnTo>
                  <a:lnTo>
                    <a:pt x="26783" y="21805"/>
                  </a:lnTo>
                  <a:lnTo>
                    <a:pt x="26262" y="21805"/>
                  </a:lnTo>
                  <a:lnTo>
                    <a:pt x="26762" y="21660"/>
                  </a:lnTo>
                  <a:close/>
                  <a:moveTo>
                    <a:pt x="33322" y="21722"/>
                  </a:moveTo>
                  <a:lnTo>
                    <a:pt x="33822" y="21868"/>
                  </a:lnTo>
                  <a:lnTo>
                    <a:pt x="33301" y="21847"/>
                  </a:lnTo>
                  <a:lnTo>
                    <a:pt x="32781" y="21764"/>
                  </a:lnTo>
                  <a:lnTo>
                    <a:pt x="33322" y="21722"/>
                  </a:lnTo>
                  <a:close/>
                  <a:moveTo>
                    <a:pt x="34988" y="21576"/>
                  </a:moveTo>
                  <a:lnTo>
                    <a:pt x="35759" y="21868"/>
                  </a:lnTo>
                  <a:lnTo>
                    <a:pt x="34946" y="21868"/>
                  </a:lnTo>
                  <a:lnTo>
                    <a:pt x="34155" y="21660"/>
                  </a:lnTo>
                  <a:lnTo>
                    <a:pt x="34988" y="21576"/>
                  </a:lnTo>
                  <a:close/>
                  <a:moveTo>
                    <a:pt x="36696" y="21451"/>
                  </a:moveTo>
                  <a:lnTo>
                    <a:pt x="37612" y="21889"/>
                  </a:lnTo>
                  <a:lnTo>
                    <a:pt x="36613" y="21889"/>
                  </a:lnTo>
                  <a:lnTo>
                    <a:pt x="35675" y="21535"/>
                  </a:lnTo>
                  <a:lnTo>
                    <a:pt x="36696" y="21451"/>
                  </a:lnTo>
                  <a:close/>
                  <a:moveTo>
                    <a:pt x="46526" y="20681"/>
                  </a:moveTo>
                  <a:lnTo>
                    <a:pt x="43735" y="21951"/>
                  </a:lnTo>
                  <a:lnTo>
                    <a:pt x="38299" y="21889"/>
                  </a:lnTo>
                  <a:lnTo>
                    <a:pt x="37279" y="21410"/>
                  </a:lnTo>
                  <a:lnTo>
                    <a:pt x="46526" y="20681"/>
                  </a:lnTo>
                  <a:close/>
                  <a:moveTo>
                    <a:pt x="55189" y="19994"/>
                  </a:moveTo>
                  <a:lnTo>
                    <a:pt x="55647" y="20202"/>
                  </a:lnTo>
                  <a:lnTo>
                    <a:pt x="50607" y="21993"/>
                  </a:lnTo>
                  <a:lnTo>
                    <a:pt x="44422" y="21951"/>
                  </a:lnTo>
                  <a:lnTo>
                    <a:pt x="47359" y="20598"/>
                  </a:lnTo>
                  <a:lnTo>
                    <a:pt x="55189" y="19994"/>
                  </a:lnTo>
                  <a:close/>
                  <a:moveTo>
                    <a:pt x="24055" y="22076"/>
                  </a:moveTo>
                  <a:lnTo>
                    <a:pt x="23534" y="22201"/>
                  </a:lnTo>
                  <a:lnTo>
                    <a:pt x="23013" y="22243"/>
                  </a:lnTo>
                  <a:lnTo>
                    <a:pt x="23513" y="22076"/>
                  </a:lnTo>
                  <a:close/>
                  <a:moveTo>
                    <a:pt x="36029" y="22159"/>
                  </a:moveTo>
                  <a:lnTo>
                    <a:pt x="36550" y="22180"/>
                  </a:lnTo>
                  <a:lnTo>
                    <a:pt x="37050" y="22368"/>
                  </a:lnTo>
                  <a:lnTo>
                    <a:pt x="37050" y="22368"/>
                  </a:lnTo>
                  <a:lnTo>
                    <a:pt x="36529" y="22305"/>
                  </a:lnTo>
                  <a:lnTo>
                    <a:pt x="36029" y="22159"/>
                  </a:lnTo>
                  <a:close/>
                  <a:moveTo>
                    <a:pt x="22659" y="22055"/>
                  </a:moveTo>
                  <a:lnTo>
                    <a:pt x="21910" y="22326"/>
                  </a:lnTo>
                  <a:lnTo>
                    <a:pt x="21076" y="22389"/>
                  </a:lnTo>
                  <a:lnTo>
                    <a:pt x="21847" y="22055"/>
                  </a:lnTo>
                  <a:close/>
                  <a:moveTo>
                    <a:pt x="38237" y="22180"/>
                  </a:moveTo>
                  <a:lnTo>
                    <a:pt x="38987" y="22534"/>
                  </a:lnTo>
                  <a:lnTo>
                    <a:pt x="38174" y="22472"/>
                  </a:lnTo>
                  <a:lnTo>
                    <a:pt x="37404" y="22180"/>
                  </a:lnTo>
                  <a:close/>
                  <a:moveTo>
                    <a:pt x="16953" y="22014"/>
                  </a:moveTo>
                  <a:lnTo>
                    <a:pt x="21160" y="22055"/>
                  </a:lnTo>
                  <a:lnTo>
                    <a:pt x="20243" y="22472"/>
                  </a:lnTo>
                  <a:lnTo>
                    <a:pt x="18244" y="22618"/>
                  </a:lnTo>
                  <a:lnTo>
                    <a:pt x="16953" y="22014"/>
                  </a:lnTo>
                  <a:close/>
                  <a:moveTo>
                    <a:pt x="38924" y="22201"/>
                  </a:moveTo>
                  <a:lnTo>
                    <a:pt x="43110" y="22222"/>
                  </a:lnTo>
                  <a:lnTo>
                    <a:pt x="41819" y="22826"/>
                  </a:lnTo>
                  <a:lnTo>
                    <a:pt x="39820" y="22618"/>
                  </a:lnTo>
                  <a:lnTo>
                    <a:pt x="38924" y="22201"/>
                  </a:lnTo>
                  <a:close/>
                  <a:moveTo>
                    <a:pt x="20847" y="22701"/>
                  </a:moveTo>
                  <a:lnTo>
                    <a:pt x="20348" y="22888"/>
                  </a:lnTo>
                  <a:lnTo>
                    <a:pt x="19827" y="22972"/>
                  </a:lnTo>
                  <a:lnTo>
                    <a:pt x="20306" y="22743"/>
                  </a:lnTo>
                  <a:lnTo>
                    <a:pt x="20847" y="22701"/>
                  </a:lnTo>
                  <a:close/>
                  <a:moveTo>
                    <a:pt x="19473" y="22805"/>
                  </a:moveTo>
                  <a:lnTo>
                    <a:pt x="19056" y="23013"/>
                  </a:lnTo>
                  <a:lnTo>
                    <a:pt x="18765" y="22868"/>
                  </a:lnTo>
                  <a:lnTo>
                    <a:pt x="19473" y="22805"/>
                  </a:lnTo>
                  <a:close/>
                  <a:moveTo>
                    <a:pt x="10268" y="21951"/>
                  </a:moveTo>
                  <a:lnTo>
                    <a:pt x="16287" y="22014"/>
                  </a:lnTo>
                  <a:lnTo>
                    <a:pt x="17661" y="22659"/>
                  </a:lnTo>
                  <a:lnTo>
                    <a:pt x="13142" y="23034"/>
                  </a:lnTo>
                  <a:lnTo>
                    <a:pt x="10268" y="21951"/>
                  </a:lnTo>
                  <a:close/>
                  <a:moveTo>
                    <a:pt x="39216" y="22868"/>
                  </a:moveTo>
                  <a:lnTo>
                    <a:pt x="39757" y="22909"/>
                  </a:lnTo>
                  <a:lnTo>
                    <a:pt x="40236" y="23138"/>
                  </a:lnTo>
                  <a:lnTo>
                    <a:pt x="39716" y="23034"/>
                  </a:lnTo>
                  <a:lnTo>
                    <a:pt x="39216" y="22868"/>
                  </a:lnTo>
                  <a:close/>
                  <a:moveTo>
                    <a:pt x="40590" y="22992"/>
                  </a:moveTo>
                  <a:lnTo>
                    <a:pt x="41298" y="23055"/>
                  </a:lnTo>
                  <a:lnTo>
                    <a:pt x="41007" y="23180"/>
                  </a:lnTo>
                  <a:lnTo>
                    <a:pt x="40590" y="22992"/>
                  </a:lnTo>
                  <a:close/>
                  <a:moveTo>
                    <a:pt x="43797" y="22243"/>
                  </a:moveTo>
                  <a:lnTo>
                    <a:pt x="49795" y="22284"/>
                  </a:lnTo>
                  <a:lnTo>
                    <a:pt x="46921" y="23305"/>
                  </a:lnTo>
                  <a:lnTo>
                    <a:pt x="42402" y="22868"/>
                  </a:lnTo>
                  <a:lnTo>
                    <a:pt x="43797" y="22243"/>
                  </a:lnTo>
                  <a:close/>
                  <a:moveTo>
                    <a:pt x="167" y="21868"/>
                  </a:moveTo>
                  <a:lnTo>
                    <a:pt x="9414" y="21951"/>
                  </a:lnTo>
                  <a:lnTo>
                    <a:pt x="12455" y="23076"/>
                  </a:lnTo>
                  <a:lnTo>
                    <a:pt x="6290" y="23576"/>
                  </a:lnTo>
                  <a:lnTo>
                    <a:pt x="167" y="21868"/>
                  </a:lnTo>
                  <a:close/>
                  <a:moveTo>
                    <a:pt x="18182" y="22909"/>
                  </a:moveTo>
                  <a:lnTo>
                    <a:pt x="18702" y="23159"/>
                  </a:lnTo>
                  <a:lnTo>
                    <a:pt x="15099" y="23763"/>
                  </a:lnTo>
                  <a:lnTo>
                    <a:pt x="13787" y="23263"/>
                  </a:lnTo>
                  <a:lnTo>
                    <a:pt x="18182" y="22909"/>
                  </a:lnTo>
                  <a:close/>
                  <a:moveTo>
                    <a:pt x="41881" y="23117"/>
                  </a:moveTo>
                  <a:lnTo>
                    <a:pt x="46276" y="23534"/>
                  </a:lnTo>
                  <a:lnTo>
                    <a:pt x="44943" y="24013"/>
                  </a:lnTo>
                  <a:lnTo>
                    <a:pt x="41361" y="23347"/>
                  </a:lnTo>
                  <a:lnTo>
                    <a:pt x="41881" y="23117"/>
                  </a:lnTo>
                  <a:close/>
                  <a:moveTo>
                    <a:pt x="17703" y="23617"/>
                  </a:moveTo>
                  <a:lnTo>
                    <a:pt x="17224" y="23846"/>
                  </a:lnTo>
                  <a:lnTo>
                    <a:pt x="16099" y="24138"/>
                  </a:lnTo>
                  <a:lnTo>
                    <a:pt x="15641" y="23971"/>
                  </a:lnTo>
                  <a:lnTo>
                    <a:pt x="17703" y="23617"/>
                  </a:lnTo>
                  <a:close/>
                  <a:moveTo>
                    <a:pt x="42340" y="23826"/>
                  </a:moveTo>
                  <a:lnTo>
                    <a:pt x="44401" y="24200"/>
                  </a:lnTo>
                  <a:lnTo>
                    <a:pt x="43943" y="24367"/>
                  </a:lnTo>
                  <a:lnTo>
                    <a:pt x="42819" y="24055"/>
                  </a:lnTo>
                  <a:lnTo>
                    <a:pt x="42340" y="23826"/>
                  </a:lnTo>
                  <a:close/>
                  <a:moveTo>
                    <a:pt x="13100" y="23326"/>
                  </a:moveTo>
                  <a:lnTo>
                    <a:pt x="14537" y="23867"/>
                  </a:lnTo>
                  <a:lnTo>
                    <a:pt x="10060" y="24617"/>
                  </a:lnTo>
                  <a:lnTo>
                    <a:pt x="7102" y="23784"/>
                  </a:lnTo>
                  <a:lnTo>
                    <a:pt x="13100" y="23326"/>
                  </a:lnTo>
                  <a:close/>
                  <a:moveTo>
                    <a:pt x="46963" y="23596"/>
                  </a:moveTo>
                  <a:lnTo>
                    <a:pt x="52940" y="24180"/>
                  </a:lnTo>
                  <a:lnTo>
                    <a:pt x="49983" y="24929"/>
                  </a:lnTo>
                  <a:lnTo>
                    <a:pt x="45505" y="24117"/>
                  </a:lnTo>
                  <a:lnTo>
                    <a:pt x="46963" y="23596"/>
                  </a:lnTo>
                  <a:close/>
                  <a:moveTo>
                    <a:pt x="15079" y="24055"/>
                  </a:moveTo>
                  <a:lnTo>
                    <a:pt x="15599" y="24263"/>
                  </a:lnTo>
                  <a:lnTo>
                    <a:pt x="12080" y="25179"/>
                  </a:lnTo>
                  <a:lnTo>
                    <a:pt x="10726" y="24784"/>
                  </a:lnTo>
                  <a:lnTo>
                    <a:pt x="15079" y="24055"/>
                  </a:lnTo>
                  <a:close/>
                  <a:moveTo>
                    <a:pt x="15683" y="24534"/>
                  </a:moveTo>
                  <a:lnTo>
                    <a:pt x="13100" y="25450"/>
                  </a:lnTo>
                  <a:lnTo>
                    <a:pt x="12642" y="25325"/>
                  </a:lnTo>
                  <a:lnTo>
                    <a:pt x="15683" y="24534"/>
                  </a:lnTo>
                  <a:close/>
                  <a:moveTo>
                    <a:pt x="44964" y="24305"/>
                  </a:moveTo>
                  <a:lnTo>
                    <a:pt x="49316" y="25117"/>
                  </a:lnTo>
                  <a:lnTo>
                    <a:pt x="47942" y="25471"/>
                  </a:lnTo>
                  <a:lnTo>
                    <a:pt x="44422" y="24492"/>
                  </a:lnTo>
                  <a:lnTo>
                    <a:pt x="44964" y="24305"/>
                  </a:lnTo>
                  <a:close/>
                  <a:moveTo>
                    <a:pt x="6269" y="23867"/>
                  </a:moveTo>
                  <a:lnTo>
                    <a:pt x="9372" y="24721"/>
                  </a:lnTo>
                  <a:lnTo>
                    <a:pt x="3291" y="25742"/>
                  </a:lnTo>
                  <a:lnTo>
                    <a:pt x="3187" y="25721"/>
                  </a:lnTo>
                  <a:lnTo>
                    <a:pt x="271" y="24325"/>
                  </a:lnTo>
                  <a:lnTo>
                    <a:pt x="6269" y="23867"/>
                  </a:lnTo>
                  <a:close/>
                  <a:moveTo>
                    <a:pt x="44360" y="24784"/>
                  </a:moveTo>
                  <a:lnTo>
                    <a:pt x="47379" y="25617"/>
                  </a:lnTo>
                  <a:lnTo>
                    <a:pt x="46921" y="25742"/>
                  </a:lnTo>
                  <a:lnTo>
                    <a:pt x="44360" y="24784"/>
                  </a:lnTo>
                  <a:close/>
                  <a:moveTo>
                    <a:pt x="10039" y="24908"/>
                  </a:moveTo>
                  <a:lnTo>
                    <a:pt x="11517" y="25325"/>
                  </a:lnTo>
                  <a:lnTo>
                    <a:pt x="7123" y="26450"/>
                  </a:lnTo>
                  <a:lnTo>
                    <a:pt x="4124" y="25908"/>
                  </a:lnTo>
                  <a:lnTo>
                    <a:pt x="10039" y="24908"/>
                  </a:lnTo>
                  <a:close/>
                  <a:moveTo>
                    <a:pt x="49983" y="25242"/>
                  </a:moveTo>
                  <a:lnTo>
                    <a:pt x="55897" y="26325"/>
                  </a:lnTo>
                  <a:lnTo>
                    <a:pt x="52877" y="26824"/>
                  </a:lnTo>
                  <a:lnTo>
                    <a:pt x="48504" y="25617"/>
                  </a:lnTo>
                  <a:lnTo>
                    <a:pt x="49983" y="25242"/>
                  </a:lnTo>
                  <a:close/>
                  <a:moveTo>
                    <a:pt x="12080" y="25471"/>
                  </a:moveTo>
                  <a:lnTo>
                    <a:pt x="12621" y="25617"/>
                  </a:lnTo>
                  <a:lnTo>
                    <a:pt x="9185" y="26845"/>
                  </a:lnTo>
                  <a:lnTo>
                    <a:pt x="7790" y="26575"/>
                  </a:lnTo>
                  <a:lnTo>
                    <a:pt x="12080" y="25471"/>
                  </a:lnTo>
                  <a:close/>
                  <a:moveTo>
                    <a:pt x="4187" y="26200"/>
                  </a:moveTo>
                  <a:lnTo>
                    <a:pt x="6457" y="26637"/>
                  </a:lnTo>
                  <a:lnTo>
                    <a:pt x="5561" y="26866"/>
                  </a:lnTo>
                  <a:lnTo>
                    <a:pt x="4187" y="26200"/>
                  </a:lnTo>
                  <a:close/>
                  <a:moveTo>
                    <a:pt x="12705" y="25887"/>
                  </a:moveTo>
                  <a:lnTo>
                    <a:pt x="10226" y="27033"/>
                  </a:lnTo>
                  <a:lnTo>
                    <a:pt x="9768" y="26949"/>
                  </a:lnTo>
                  <a:lnTo>
                    <a:pt x="12705" y="25887"/>
                  </a:lnTo>
                  <a:close/>
                  <a:moveTo>
                    <a:pt x="47942" y="25762"/>
                  </a:moveTo>
                  <a:lnTo>
                    <a:pt x="52190" y="26949"/>
                  </a:lnTo>
                  <a:lnTo>
                    <a:pt x="50795" y="27179"/>
                  </a:lnTo>
                  <a:lnTo>
                    <a:pt x="47400" y="25908"/>
                  </a:lnTo>
                  <a:lnTo>
                    <a:pt x="47942" y="25762"/>
                  </a:lnTo>
                  <a:close/>
                  <a:moveTo>
                    <a:pt x="55814" y="26637"/>
                  </a:moveTo>
                  <a:lnTo>
                    <a:pt x="54439" y="27262"/>
                  </a:lnTo>
                  <a:lnTo>
                    <a:pt x="53544" y="27012"/>
                  </a:lnTo>
                  <a:lnTo>
                    <a:pt x="55814" y="26637"/>
                  </a:lnTo>
                  <a:close/>
                  <a:moveTo>
                    <a:pt x="47296" y="26179"/>
                  </a:moveTo>
                  <a:lnTo>
                    <a:pt x="50233" y="27283"/>
                  </a:lnTo>
                  <a:lnTo>
                    <a:pt x="49754" y="27366"/>
                  </a:lnTo>
                  <a:lnTo>
                    <a:pt x="47296" y="26179"/>
                  </a:lnTo>
                  <a:close/>
                  <a:moveTo>
                    <a:pt x="7144" y="26762"/>
                  </a:moveTo>
                  <a:lnTo>
                    <a:pt x="8643" y="27033"/>
                  </a:lnTo>
                  <a:lnTo>
                    <a:pt x="7082" y="27595"/>
                  </a:lnTo>
                  <a:lnTo>
                    <a:pt x="5978" y="27054"/>
                  </a:lnTo>
                  <a:lnTo>
                    <a:pt x="7144" y="26762"/>
                  </a:lnTo>
                  <a:close/>
                  <a:moveTo>
                    <a:pt x="52857" y="27137"/>
                  </a:moveTo>
                  <a:lnTo>
                    <a:pt x="54023" y="27449"/>
                  </a:lnTo>
                  <a:lnTo>
                    <a:pt x="52898" y="27970"/>
                  </a:lnTo>
                  <a:lnTo>
                    <a:pt x="51336" y="27387"/>
                  </a:lnTo>
                  <a:lnTo>
                    <a:pt x="52857" y="27137"/>
                  </a:lnTo>
                  <a:close/>
                  <a:moveTo>
                    <a:pt x="9227" y="27137"/>
                  </a:moveTo>
                  <a:lnTo>
                    <a:pt x="9768" y="27241"/>
                  </a:lnTo>
                  <a:lnTo>
                    <a:pt x="8019" y="28032"/>
                  </a:lnTo>
                  <a:lnTo>
                    <a:pt x="7456" y="27762"/>
                  </a:lnTo>
                  <a:lnTo>
                    <a:pt x="9227" y="27137"/>
                  </a:lnTo>
                  <a:close/>
                  <a:moveTo>
                    <a:pt x="28428" y="22097"/>
                  </a:moveTo>
                  <a:lnTo>
                    <a:pt x="31656" y="22139"/>
                  </a:lnTo>
                  <a:lnTo>
                    <a:pt x="34863" y="22451"/>
                  </a:lnTo>
                  <a:lnTo>
                    <a:pt x="38050" y="23034"/>
                  </a:lnTo>
                  <a:lnTo>
                    <a:pt x="40111" y="23596"/>
                  </a:lnTo>
                  <a:lnTo>
                    <a:pt x="29990" y="28220"/>
                  </a:lnTo>
                  <a:lnTo>
                    <a:pt x="19952" y="23430"/>
                  </a:lnTo>
                  <a:lnTo>
                    <a:pt x="22014" y="22888"/>
                  </a:lnTo>
                  <a:lnTo>
                    <a:pt x="25200" y="22368"/>
                  </a:lnTo>
                  <a:lnTo>
                    <a:pt x="28428" y="22097"/>
                  </a:lnTo>
                  <a:close/>
                  <a:moveTo>
                    <a:pt x="50774" y="27491"/>
                  </a:moveTo>
                  <a:lnTo>
                    <a:pt x="52523" y="28136"/>
                  </a:lnTo>
                  <a:lnTo>
                    <a:pt x="51940" y="28407"/>
                  </a:lnTo>
                  <a:lnTo>
                    <a:pt x="50212" y="27574"/>
                  </a:lnTo>
                  <a:lnTo>
                    <a:pt x="50774" y="27491"/>
                  </a:lnTo>
                  <a:close/>
                  <a:moveTo>
                    <a:pt x="5540" y="27158"/>
                  </a:moveTo>
                  <a:lnTo>
                    <a:pt x="6707" y="27720"/>
                  </a:lnTo>
                  <a:lnTo>
                    <a:pt x="4374" y="28553"/>
                  </a:lnTo>
                  <a:lnTo>
                    <a:pt x="1313" y="28261"/>
                  </a:lnTo>
                  <a:lnTo>
                    <a:pt x="5540" y="27158"/>
                  </a:lnTo>
                  <a:close/>
                  <a:moveTo>
                    <a:pt x="7061" y="27907"/>
                  </a:moveTo>
                  <a:lnTo>
                    <a:pt x="7685" y="28199"/>
                  </a:lnTo>
                  <a:lnTo>
                    <a:pt x="6457" y="28740"/>
                  </a:lnTo>
                  <a:lnTo>
                    <a:pt x="5041" y="28615"/>
                  </a:lnTo>
                  <a:lnTo>
                    <a:pt x="7061" y="27907"/>
                  </a:lnTo>
                  <a:close/>
                  <a:moveTo>
                    <a:pt x="19515" y="23555"/>
                  </a:moveTo>
                  <a:lnTo>
                    <a:pt x="29636" y="28366"/>
                  </a:lnTo>
                  <a:lnTo>
                    <a:pt x="28657" y="28824"/>
                  </a:lnTo>
                  <a:lnTo>
                    <a:pt x="16870" y="24429"/>
                  </a:lnTo>
                  <a:lnTo>
                    <a:pt x="18890" y="23701"/>
                  </a:lnTo>
                  <a:lnTo>
                    <a:pt x="19515" y="23555"/>
                  </a:lnTo>
                  <a:close/>
                  <a:moveTo>
                    <a:pt x="40549" y="23721"/>
                  </a:moveTo>
                  <a:lnTo>
                    <a:pt x="41153" y="23888"/>
                  </a:lnTo>
                  <a:lnTo>
                    <a:pt x="43152" y="24638"/>
                  </a:lnTo>
                  <a:lnTo>
                    <a:pt x="31302" y="28845"/>
                  </a:lnTo>
                  <a:lnTo>
                    <a:pt x="30323" y="28386"/>
                  </a:lnTo>
                  <a:lnTo>
                    <a:pt x="40549" y="23721"/>
                  </a:lnTo>
                  <a:close/>
                  <a:moveTo>
                    <a:pt x="54460" y="27574"/>
                  </a:moveTo>
                  <a:lnTo>
                    <a:pt x="58646" y="28740"/>
                  </a:lnTo>
                  <a:lnTo>
                    <a:pt x="55606" y="28970"/>
                  </a:lnTo>
                  <a:lnTo>
                    <a:pt x="53273" y="28116"/>
                  </a:lnTo>
                  <a:lnTo>
                    <a:pt x="54460" y="27574"/>
                  </a:lnTo>
                  <a:close/>
                  <a:moveTo>
                    <a:pt x="8019" y="28345"/>
                  </a:moveTo>
                  <a:lnTo>
                    <a:pt x="9456" y="29032"/>
                  </a:lnTo>
                  <a:lnTo>
                    <a:pt x="7040" y="28803"/>
                  </a:lnTo>
                  <a:lnTo>
                    <a:pt x="8019" y="28345"/>
                  </a:lnTo>
                  <a:close/>
                  <a:moveTo>
                    <a:pt x="1417" y="28553"/>
                  </a:moveTo>
                  <a:lnTo>
                    <a:pt x="3729" y="28782"/>
                  </a:lnTo>
                  <a:lnTo>
                    <a:pt x="2854" y="29094"/>
                  </a:lnTo>
                  <a:lnTo>
                    <a:pt x="1417" y="28553"/>
                  </a:lnTo>
                  <a:close/>
                  <a:moveTo>
                    <a:pt x="52898" y="28282"/>
                  </a:moveTo>
                  <a:lnTo>
                    <a:pt x="54918" y="29032"/>
                  </a:lnTo>
                  <a:lnTo>
                    <a:pt x="53502" y="29136"/>
                  </a:lnTo>
                  <a:lnTo>
                    <a:pt x="52294" y="28553"/>
                  </a:lnTo>
                  <a:lnTo>
                    <a:pt x="52898" y="28282"/>
                  </a:lnTo>
                  <a:close/>
                  <a:moveTo>
                    <a:pt x="29990" y="28532"/>
                  </a:moveTo>
                  <a:lnTo>
                    <a:pt x="30927" y="28990"/>
                  </a:lnTo>
                  <a:lnTo>
                    <a:pt x="29969" y="29324"/>
                  </a:lnTo>
                  <a:lnTo>
                    <a:pt x="29053" y="28970"/>
                  </a:lnTo>
                  <a:lnTo>
                    <a:pt x="29990" y="28532"/>
                  </a:lnTo>
                  <a:close/>
                  <a:moveTo>
                    <a:pt x="51940" y="28720"/>
                  </a:moveTo>
                  <a:lnTo>
                    <a:pt x="52919" y="29178"/>
                  </a:lnTo>
                  <a:lnTo>
                    <a:pt x="50503" y="29386"/>
                  </a:lnTo>
                  <a:lnTo>
                    <a:pt x="51940" y="28720"/>
                  </a:lnTo>
                  <a:close/>
                  <a:moveTo>
                    <a:pt x="16453" y="24575"/>
                  </a:moveTo>
                  <a:lnTo>
                    <a:pt x="28282" y="28990"/>
                  </a:lnTo>
                  <a:lnTo>
                    <a:pt x="27387" y="29407"/>
                  </a:lnTo>
                  <a:lnTo>
                    <a:pt x="13892" y="25679"/>
                  </a:lnTo>
                  <a:lnTo>
                    <a:pt x="15849" y="24784"/>
                  </a:lnTo>
                  <a:lnTo>
                    <a:pt x="16453" y="24575"/>
                  </a:lnTo>
                  <a:close/>
                  <a:moveTo>
                    <a:pt x="43589" y="24804"/>
                  </a:moveTo>
                  <a:lnTo>
                    <a:pt x="44172" y="25013"/>
                  </a:lnTo>
                  <a:lnTo>
                    <a:pt x="46109" y="25950"/>
                  </a:lnTo>
                  <a:lnTo>
                    <a:pt x="32572" y="29449"/>
                  </a:lnTo>
                  <a:lnTo>
                    <a:pt x="31677" y="29011"/>
                  </a:lnTo>
                  <a:lnTo>
                    <a:pt x="43589" y="24804"/>
                  </a:lnTo>
                  <a:close/>
                  <a:moveTo>
                    <a:pt x="58542" y="29032"/>
                  </a:moveTo>
                  <a:lnTo>
                    <a:pt x="57105" y="29532"/>
                  </a:lnTo>
                  <a:lnTo>
                    <a:pt x="56251" y="29219"/>
                  </a:lnTo>
                  <a:lnTo>
                    <a:pt x="58542" y="29032"/>
                  </a:lnTo>
                  <a:close/>
                  <a:moveTo>
                    <a:pt x="4395" y="28845"/>
                  </a:moveTo>
                  <a:lnTo>
                    <a:pt x="5936" y="28990"/>
                  </a:lnTo>
                  <a:lnTo>
                    <a:pt x="4416" y="29678"/>
                  </a:lnTo>
                  <a:lnTo>
                    <a:pt x="3270" y="29240"/>
                  </a:lnTo>
                  <a:lnTo>
                    <a:pt x="4395" y="28845"/>
                  </a:lnTo>
                  <a:close/>
                  <a:moveTo>
                    <a:pt x="28678" y="29136"/>
                  </a:moveTo>
                  <a:lnTo>
                    <a:pt x="29553" y="29469"/>
                  </a:lnTo>
                  <a:lnTo>
                    <a:pt x="28699" y="29761"/>
                  </a:lnTo>
                  <a:lnTo>
                    <a:pt x="27824" y="29532"/>
                  </a:lnTo>
                  <a:lnTo>
                    <a:pt x="28678" y="29136"/>
                  </a:lnTo>
                  <a:close/>
                  <a:moveTo>
                    <a:pt x="31281" y="29157"/>
                  </a:moveTo>
                  <a:lnTo>
                    <a:pt x="32135" y="29553"/>
                  </a:lnTo>
                  <a:lnTo>
                    <a:pt x="31260" y="29782"/>
                  </a:lnTo>
                  <a:lnTo>
                    <a:pt x="30406" y="29469"/>
                  </a:lnTo>
                  <a:lnTo>
                    <a:pt x="31281" y="29157"/>
                  </a:lnTo>
                  <a:close/>
                  <a:moveTo>
                    <a:pt x="13496" y="25866"/>
                  </a:moveTo>
                  <a:lnTo>
                    <a:pt x="26970" y="29594"/>
                  </a:lnTo>
                  <a:lnTo>
                    <a:pt x="26137" y="29969"/>
                  </a:lnTo>
                  <a:lnTo>
                    <a:pt x="10726" y="27116"/>
                  </a:lnTo>
                  <a:lnTo>
                    <a:pt x="13496" y="25866"/>
                  </a:lnTo>
                  <a:close/>
                  <a:moveTo>
                    <a:pt x="46526" y="26137"/>
                  </a:moveTo>
                  <a:lnTo>
                    <a:pt x="49254" y="27449"/>
                  </a:lnTo>
                  <a:lnTo>
                    <a:pt x="33801" y="30032"/>
                  </a:lnTo>
                  <a:lnTo>
                    <a:pt x="32989" y="29636"/>
                  </a:lnTo>
                  <a:lnTo>
                    <a:pt x="46526" y="26137"/>
                  </a:lnTo>
                  <a:close/>
                  <a:moveTo>
                    <a:pt x="55564" y="29261"/>
                  </a:moveTo>
                  <a:lnTo>
                    <a:pt x="56689" y="29698"/>
                  </a:lnTo>
                  <a:lnTo>
                    <a:pt x="55522" y="30094"/>
                  </a:lnTo>
                  <a:lnTo>
                    <a:pt x="54023" y="29386"/>
                  </a:lnTo>
                  <a:lnTo>
                    <a:pt x="55564" y="29261"/>
                  </a:lnTo>
                  <a:close/>
                  <a:moveTo>
                    <a:pt x="29969" y="29615"/>
                  </a:moveTo>
                  <a:lnTo>
                    <a:pt x="30760" y="29928"/>
                  </a:lnTo>
                  <a:lnTo>
                    <a:pt x="29969" y="30115"/>
                  </a:lnTo>
                  <a:lnTo>
                    <a:pt x="29178" y="29907"/>
                  </a:lnTo>
                  <a:lnTo>
                    <a:pt x="29969" y="29615"/>
                  </a:lnTo>
                  <a:close/>
                  <a:moveTo>
                    <a:pt x="27408" y="29719"/>
                  </a:moveTo>
                  <a:lnTo>
                    <a:pt x="28220" y="29948"/>
                  </a:lnTo>
                  <a:lnTo>
                    <a:pt x="27449" y="30219"/>
                  </a:lnTo>
                  <a:lnTo>
                    <a:pt x="26637" y="30073"/>
                  </a:lnTo>
                  <a:lnTo>
                    <a:pt x="27408" y="29719"/>
                  </a:lnTo>
                  <a:close/>
                  <a:moveTo>
                    <a:pt x="32551" y="29761"/>
                  </a:moveTo>
                  <a:lnTo>
                    <a:pt x="33301" y="30115"/>
                  </a:lnTo>
                  <a:lnTo>
                    <a:pt x="32489" y="30261"/>
                  </a:lnTo>
                  <a:lnTo>
                    <a:pt x="31718" y="29969"/>
                  </a:lnTo>
                  <a:lnTo>
                    <a:pt x="32551" y="29761"/>
                  </a:lnTo>
                  <a:close/>
                  <a:moveTo>
                    <a:pt x="28699" y="30073"/>
                  </a:moveTo>
                  <a:lnTo>
                    <a:pt x="29407" y="30261"/>
                  </a:lnTo>
                  <a:lnTo>
                    <a:pt x="28720" y="30448"/>
                  </a:lnTo>
                  <a:lnTo>
                    <a:pt x="28011" y="30323"/>
                  </a:lnTo>
                  <a:lnTo>
                    <a:pt x="28699" y="30073"/>
                  </a:lnTo>
                  <a:close/>
                  <a:moveTo>
                    <a:pt x="31239" y="30094"/>
                  </a:moveTo>
                  <a:lnTo>
                    <a:pt x="31927" y="30344"/>
                  </a:lnTo>
                  <a:lnTo>
                    <a:pt x="31219" y="30469"/>
                  </a:lnTo>
                  <a:lnTo>
                    <a:pt x="30531" y="30282"/>
                  </a:lnTo>
                  <a:lnTo>
                    <a:pt x="31239" y="30094"/>
                  </a:lnTo>
                  <a:close/>
                  <a:moveTo>
                    <a:pt x="10268" y="27324"/>
                  </a:moveTo>
                  <a:lnTo>
                    <a:pt x="25679" y="30177"/>
                  </a:lnTo>
                  <a:lnTo>
                    <a:pt x="24929" y="30531"/>
                  </a:lnTo>
                  <a:lnTo>
                    <a:pt x="10310" y="29115"/>
                  </a:lnTo>
                  <a:lnTo>
                    <a:pt x="8373" y="28199"/>
                  </a:lnTo>
                  <a:lnTo>
                    <a:pt x="10268" y="27324"/>
                  </a:lnTo>
                  <a:close/>
                  <a:moveTo>
                    <a:pt x="49712" y="27657"/>
                  </a:moveTo>
                  <a:lnTo>
                    <a:pt x="51607" y="28553"/>
                  </a:lnTo>
                  <a:lnTo>
                    <a:pt x="49649" y="29449"/>
                  </a:lnTo>
                  <a:lnTo>
                    <a:pt x="34988" y="30615"/>
                  </a:lnTo>
                  <a:lnTo>
                    <a:pt x="34259" y="30261"/>
                  </a:lnTo>
                  <a:lnTo>
                    <a:pt x="49712" y="27657"/>
                  </a:lnTo>
                  <a:close/>
                  <a:moveTo>
                    <a:pt x="26179" y="30282"/>
                  </a:moveTo>
                  <a:lnTo>
                    <a:pt x="26908" y="30407"/>
                  </a:lnTo>
                  <a:lnTo>
                    <a:pt x="26220" y="30636"/>
                  </a:lnTo>
                  <a:lnTo>
                    <a:pt x="25512" y="30573"/>
                  </a:lnTo>
                  <a:lnTo>
                    <a:pt x="26179" y="30282"/>
                  </a:lnTo>
                  <a:close/>
                  <a:moveTo>
                    <a:pt x="29969" y="30427"/>
                  </a:moveTo>
                  <a:lnTo>
                    <a:pt x="30531" y="30573"/>
                  </a:lnTo>
                  <a:lnTo>
                    <a:pt x="29969" y="30677"/>
                  </a:lnTo>
                  <a:lnTo>
                    <a:pt x="29386" y="30573"/>
                  </a:lnTo>
                  <a:lnTo>
                    <a:pt x="29969" y="30427"/>
                  </a:lnTo>
                  <a:close/>
                  <a:moveTo>
                    <a:pt x="33759" y="30344"/>
                  </a:moveTo>
                  <a:lnTo>
                    <a:pt x="34426" y="30656"/>
                  </a:lnTo>
                  <a:lnTo>
                    <a:pt x="33718" y="30698"/>
                  </a:lnTo>
                  <a:lnTo>
                    <a:pt x="33030" y="30448"/>
                  </a:lnTo>
                  <a:lnTo>
                    <a:pt x="33759" y="30344"/>
                  </a:lnTo>
                  <a:close/>
                  <a:moveTo>
                    <a:pt x="27470" y="30511"/>
                  </a:moveTo>
                  <a:lnTo>
                    <a:pt x="28053" y="30615"/>
                  </a:lnTo>
                  <a:lnTo>
                    <a:pt x="27491" y="30761"/>
                  </a:lnTo>
                  <a:lnTo>
                    <a:pt x="26908" y="30719"/>
                  </a:lnTo>
                  <a:lnTo>
                    <a:pt x="27470" y="30511"/>
                  </a:lnTo>
                  <a:close/>
                  <a:moveTo>
                    <a:pt x="32468" y="30552"/>
                  </a:moveTo>
                  <a:lnTo>
                    <a:pt x="33030" y="30761"/>
                  </a:lnTo>
                  <a:lnTo>
                    <a:pt x="32447" y="30802"/>
                  </a:lnTo>
                  <a:lnTo>
                    <a:pt x="31885" y="30656"/>
                  </a:lnTo>
                  <a:lnTo>
                    <a:pt x="32468" y="30552"/>
                  </a:lnTo>
                  <a:close/>
                  <a:moveTo>
                    <a:pt x="28720" y="30740"/>
                  </a:moveTo>
                  <a:lnTo>
                    <a:pt x="29136" y="30823"/>
                  </a:lnTo>
                  <a:lnTo>
                    <a:pt x="28740" y="30886"/>
                  </a:lnTo>
                  <a:lnTo>
                    <a:pt x="28324" y="30844"/>
                  </a:lnTo>
                  <a:lnTo>
                    <a:pt x="28720" y="30740"/>
                  </a:lnTo>
                  <a:close/>
                  <a:moveTo>
                    <a:pt x="31198" y="30761"/>
                  </a:moveTo>
                  <a:lnTo>
                    <a:pt x="31594" y="30865"/>
                  </a:lnTo>
                  <a:lnTo>
                    <a:pt x="31198" y="30906"/>
                  </a:lnTo>
                  <a:lnTo>
                    <a:pt x="30802" y="30823"/>
                  </a:lnTo>
                  <a:lnTo>
                    <a:pt x="31198" y="30761"/>
                  </a:lnTo>
                  <a:close/>
                  <a:moveTo>
                    <a:pt x="4437" y="29990"/>
                  </a:moveTo>
                  <a:lnTo>
                    <a:pt x="6915" y="30927"/>
                  </a:lnTo>
                  <a:lnTo>
                    <a:pt x="6915" y="30927"/>
                  </a:lnTo>
                  <a:lnTo>
                    <a:pt x="2479" y="30886"/>
                  </a:lnTo>
                  <a:lnTo>
                    <a:pt x="4437" y="29990"/>
                  </a:lnTo>
                  <a:close/>
                  <a:moveTo>
                    <a:pt x="6519" y="29053"/>
                  </a:moveTo>
                  <a:lnTo>
                    <a:pt x="10226" y="29407"/>
                  </a:lnTo>
                  <a:lnTo>
                    <a:pt x="13517" y="30969"/>
                  </a:lnTo>
                  <a:lnTo>
                    <a:pt x="7769" y="30927"/>
                  </a:lnTo>
                  <a:lnTo>
                    <a:pt x="4812" y="29823"/>
                  </a:lnTo>
                  <a:lnTo>
                    <a:pt x="6519" y="29053"/>
                  </a:lnTo>
                  <a:close/>
                  <a:moveTo>
                    <a:pt x="29969" y="30969"/>
                  </a:moveTo>
                  <a:lnTo>
                    <a:pt x="30073" y="30990"/>
                  </a:lnTo>
                  <a:lnTo>
                    <a:pt x="29969" y="31010"/>
                  </a:lnTo>
                  <a:lnTo>
                    <a:pt x="29844" y="30990"/>
                  </a:lnTo>
                  <a:lnTo>
                    <a:pt x="29969" y="30969"/>
                  </a:lnTo>
                  <a:close/>
                  <a:moveTo>
                    <a:pt x="11059" y="29490"/>
                  </a:moveTo>
                  <a:lnTo>
                    <a:pt x="24409" y="30761"/>
                  </a:lnTo>
                  <a:lnTo>
                    <a:pt x="23763" y="31052"/>
                  </a:lnTo>
                  <a:lnTo>
                    <a:pt x="14204" y="30990"/>
                  </a:lnTo>
                  <a:lnTo>
                    <a:pt x="11059" y="29490"/>
                  </a:lnTo>
                  <a:close/>
                  <a:moveTo>
                    <a:pt x="24992" y="30823"/>
                  </a:moveTo>
                  <a:lnTo>
                    <a:pt x="25575" y="30865"/>
                  </a:lnTo>
                  <a:lnTo>
                    <a:pt x="25033" y="31073"/>
                  </a:lnTo>
                  <a:lnTo>
                    <a:pt x="24450" y="31073"/>
                  </a:lnTo>
                  <a:lnTo>
                    <a:pt x="24992" y="30823"/>
                  </a:lnTo>
                  <a:close/>
                  <a:moveTo>
                    <a:pt x="26262" y="30948"/>
                  </a:moveTo>
                  <a:lnTo>
                    <a:pt x="26679" y="30969"/>
                  </a:lnTo>
                  <a:lnTo>
                    <a:pt x="26283" y="31073"/>
                  </a:lnTo>
                  <a:lnTo>
                    <a:pt x="25866" y="31073"/>
                  </a:lnTo>
                  <a:lnTo>
                    <a:pt x="26262" y="30948"/>
                  </a:lnTo>
                  <a:close/>
                  <a:moveTo>
                    <a:pt x="27512" y="31052"/>
                  </a:moveTo>
                  <a:lnTo>
                    <a:pt x="27637" y="31073"/>
                  </a:lnTo>
                  <a:lnTo>
                    <a:pt x="27512" y="31094"/>
                  </a:lnTo>
                  <a:lnTo>
                    <a:pt x="27408" y="31094"/>
                  </a:lnTo>
                  <a:lnTo>
                    <a:pt x="27512" y="31052"/>
                  </a:lnTo>
                  <a:close/>
                  <a:moveTo>
                    <a:pt x="32406" y="31094"/>
                  </a:moveTo>
                  <a:lnTo>
                    <a:pt x="32531" y="31135"/>
                  </a:lnTo>
                  <a:lnTo>
                    <a:pt x="32406" y="31135"/>
                  </a:lnTo>
                  <a:lnTo>
                    <a:pt x="32302" y="31115"/>
                  </a:lnTo>
                  <a:lnTo>
                    <a:pt x="32406" y="31094"/>
                  </a:lnTo>
                  <a:close/>
                  <a:moveTo>
                    <a:pt x="33676" y="31010"/>
                  </a:moveTo>
                  <a:lnTo>
                    <a:pt x="34051" y="31135"/>
                  </a:lnTo>
                  <a:lnTo>
                    <a:pt x="33655" y="31135"/>
                  </a:lnTo>
                  <a:lnTo>
                    <a:pt x="33260" y="31031"/>
                  </a:lnTo>
                  <a:lnTo>
                    <a:pt x="33676" y="31010"/>
                  </a:lnTo>
                  <a:close/>
                  <a:moveTo>
                    <a:pt x="34946" y="30906"/>
                  </a:moveTo>
                  <a:lnTo>
                    <a:pt x="35488" y="31156"/>
                  </a:lnTo>
                  <a:lnTo>
                    <a:pt x="34905" y="31156"/>
                  </a:lnTo>
                  <a:lnTo>
                    <a:pt x="34343" y="30948"/>
                  </a:lnTo>
                  <a:lnTo>
                    <a:pt x="34946" y="30906"/>
                  </a:lnTo>
                  <a:close/>
                  <a:moveTo>
                    <a:pt x="48879" y="29803"/>
                  </a:moveTo>
                  <a:lnTo>
                    <a:pt x="45713" y="31240"/>
                  </a:lnTo>
                  <a:lnTo>
                    <a:pt x="36175" y="31156"/>
                  </a:lnTo>
                  <a:lnTo>
                    <a:pt x="35530" y="30844"/>
                  </a:lnTo>
                  <a:lnTo>
                    <a:pt x="48879" y="29803"/>
                  </a:lnTo>
                  <a:close/>
                  <a:moveTo>
                    <a:pt x="53440" y="29428"/>
                  </a:moveTo>
                  <a:lnTo>
                    <a:pt x="55127" y="30240"/>
                  </a:lnTo>
                  <a:lnTo>
                    <a:pt x="52169" y="31302"/>
                  </a:lnTo>
                  <a:lnTo>
                    <a:pt x="46401" y="31240"/>
                  </a:lnTo>
                  <a:lnTo>
                    <a:pt x="49733" y="29719"/>
                  </a:lnTo>
                  <a:lnTo>
                    <a:pt x="53440" y="29428"/>
                  </a:lnTo>
                  <a:close/>
                  <a:moveTo>
                    <a:pt x="55502" y="30407"/>
                  </a:moveTo>
                  <a:lnTo>
                    <a:pt x="57438" y="31344"/>
                  </a:lnTo>
                  <a:lnTo>
                    <a:pt x="53002" y="31302"/>
                  </a:lnTo>
                  <a:lnTo>
                    <a:pt x="55502" y="30407"/>
                  </a:lnTo>
                  <a:close/>
                  <a:moveTo>
                    <a:pt x="25200" y="31365"/>
                  </a:moveTo>
                  <a:lnTo>
                    <a:pt x="25075" y="31385"/>
                  </a:lnTo>
                  <a:lnTo>
                    <a:pt x="24971" y="31406"/>
                  </a:lnTo>
                  <a:lnTo>
                    <a:pt x="24971" y="31406"/>
                  </a:lnTo>
                  <a:lnTo>
                    <a:pt x="25075" y="31365"/>
                  </a:lnTo>
                  <a:close/>
                  <a:moveTo>
                    <a:pt x="34842" y="31448"/>
                  </a:moveTo>
                  <a:lnTo>
                    <a:pt x="34946" y="31489"/>
                  </a:lnTo>
                  <a:lnTo>
                    <a:pt x="34946" y="31489"/>
                  </a:lnTo>
                  <a:lnTo>
                    <a:pt x="34842" y="31469"/>
                  </a:lnTo>
                  <a:lnTo>
                    <a:pt x="34738" y="31448"/>
                  </a:lnTo>
                  <a:close/>
                  <a:moveTo>
                    <a:pt x="24221" y="31344"/>
                  </a:moveTo>
                  <a:lnTo>
                    <a:pt x="23846" y="31489"/>
                  </a:lnTo>
                  <a:lnTo>
                    <a:pt x="23451" y="31510"/>
                  </a:lnTo>
                  <a:lnTo>
                    <a:pt x="23451" y="31510"/>
                  </a:lnTo>
                  <a:lnTo>
                    <a:pt x="23825" y="31344"/>
                  </a:lnTo>
                  <a:close/>
                  <a:moveTo>
                    <a:pt x="36092" y="31448"/>
                  </a:moveTo>
                  <a:lnTo>
                    <a:pt x="36467" y="31635"/>
                  </a:lnTo>
                  <a:lnTo>
                    <a:pt x="36071" y="31594"/>
                  </a:lnTo>
                  <a:lnTo>
                    <a:pt x="35696" y="31448"/>
                  </a:lnTo>
                  <a:close/>
                  <a:moveTo>
                    <a:pt x="22784" y="31864"/>
                  </a:moveTo>
                  <a:lnTo>
                    <a:pt x="22680" y="31906"/>
                  </a:lnTo>
                  <a:lnTo>
                    <a:pt x="22576" y="31927"/>
                  </a:lnTo>
                  <a:lnTo>
                    <a:pt x="22576" y="31927"/>
                  </a:lnTo>
                  <a:lnTo>
                    <a:pt x="22680" y="31864"/>
                  </a:lnTo>
                  <a:close/>
                  <a:moveTo>
                    <a:pt x="37237" y="31989"/>
                  </a:moveTo>
                  <a:lnTo>
                    <a:pt x="37341" y="32031"/>
                  </a:lnTo>
                  <a:lnTo>
                    <a:pt x="37237" y="32010"/>
                  </a:lnTo>
                  <a:lnTo>
                    <a:pt x="37112" y="31989"/>
                  </a:lnTo>
                  <a:close/>
                  <a:moveTo>
                    <a:pt x="14829" y="31281"/>
                  </a:moveTo>
                  <a:lnTo>
                    <a:pt x="23138" y="31344"/>
                  </a:lnTo>
                  <a:lnTo>
                    <a:pt x="22597" y="31594"/>
                  </a:lnTo>
                  <a:lnTo>
                    <a:pt x="16495" y="32073"/>
                  </a:lnTo>
                  <a:lnTo>
                    <a:pt x="14829" y="31281"/>
                  </a:lnTo>
                  <a:close/>
                  <a:moveTo>
                    <a:pt x="36779" y="31448"/>
                  </a:moveTo>
                  <a:lnTo>
                    <a:pt x="45089" y="31531"/>
                  </a:lnTo>
                  <a:lnTo>
                    <a:pt x="43423" y="32302"/>
                  </a:lnTo>
                  <a:lnTo>
                    <a:pt x="37321" y="31698"/>
                  </a:lnTo>
                  <a:lnTo>
                    <a:pt x="36779" y="31448"/>
                  </a:lnTo>
                  <a:close/>
                  <a:moveTo>
                    <a:pt x="8560" y="31219"/>
                  </a:moveTo>
                  <a:lnTo>
                    <a:pt x="14141" y="31260"/>
                  </a:lnTo>
                  <a:lnTo>
                    <a:pt x="15912" y="32114"/>
                  </a:lnTo>
                  <a:lnTo>
                    <a:pt x="11809" y="32447"/>
                  </a:lnTo>
                  <a:lnTo>
                    <a:pt x="8560" y="31219"/>
                  </a:lnTo>
                  <a:close/>
                  <a:moveTo>
                    <a:pt x="21826" y="31948"/>
                  </a:moveTo>
                  <a:lnTo>
                    <a:pt x="21472" y="32114"/>
                  </a:lnTo>
                  <a:lnTo>
                    <a:pt x="17848" y="32718"/>
                  </a:lnTo>
                  <a:lnTo>
                    <a:pt x="17015" y="32322"/>
                  </a:lnTo>
                  <a:lnTo>
                    <a:pt x="21826" y="31948"/>
                  </a:lnTo>
                  <a:close/>
                  <a:moveTo>
                    <a:pt x="45776" y="31531"/>
                  </a:moveTo>
                  <a:lnTo>
                    <a:pt x="51357" y="31573"/>
                  </a:lnTo>
                  <a:lnTo>
                    <a:pt x="48088" y="32739"/>
                  </a:lnTo>
                  <a:lnTo>
                    <a:pt x="43985" y="32343"/>
                  </a:lnTo>
                  <a:lnTo>
                    <a:pt x="45776" y="31531"/>
                  </a:lnTo>
                  <a:close/>
                  <a:moveTo>
                    <a:pt x="38070" y="32073"/>
                  </a:moveTo>
                  <a:lnTo>
                    <a:pt x="42881" y="32531"/>
                  </a:lnTo>
                  <a:lnTo>
                    <a:pt x="42048" y="32906"/>
                  </a:lnTo>
                  <a:lnTo>
                    <a:pt x="38445" y="32239"/>
                  </a:lnTo>
                  <a:lnTo>
                    <a:pt x="38070" y="32073"/>
                  </a:lnTo>
                  <a:close/>
                  <a:moveTo>
                    <a:pt x="1854" y="31177"/>
                  </a:moveTo>
                  <a:lnTo>
                    <a:pt x="7706" y="31219"/>
                  </a:lnTo>
                  <a:lnTo>
                    <a:pt x="11143" y="32489"/>
                  </a:lnTo>
                  <a:lnTo>
                    <a:pt x="5395" y="32947"/>
                  </a:lnTo>
                  <a:lnTo>
                    <a:pt x="771" y="31677"/>
                  </a:lnTo>
                  <a:lnTo>
                    <a:pt x="1854" y="31177"/>
                  </a:lnTo>
                  <a:close/>
                  <a:moveTo>
                    <a:pt x="20452" y="32572"/>
                  </a:moveTo>
                  <a:lnTo>
                    <a:pt x="20348" y="32614"/>
                  </a:lnTo>
                  <a:lnTo>
                    <a:pt x="18598" y="33072"/>
                  </a:lnTo>
                  <a:lnTo>
                    <a:pt x="18307" y="32926"/>
                  </a:lnTo>
                  <a:lnTo>
                    <a:pt x="20452" y="32572"/>
                  </a:lnTo>
                  <a:close/>
                  <a:moveTo>
                    <a:pt x="39445" y="32718"/>
                  </a:moveTo>
                  <a:lnTo>
                    <a:pt x="41590" y="33114"/>
                  </a:lnTo>
                  <a:lnTo>
                    <a:pt x="41298" y="33260"/>
                  </a:lnTo>
                  <a:lnTo>
                    <a:pt x="39549" y="32781"/>
                  </a:lnTo>
                  <a:lnTo>
                    <a:pt x="39445" y="32718"/>
                  </a:lnTo>
                  <a:close/>
                  <a:moveTo>
                    <a:pt x="16432" y="32364"/>
                  </a:moveTo>
                  <a:lnTo>
                    <a:pt x="17349" y="32801"/>
                  </a:lnTo>
                  <a:lnTo>
                    <a:pt x="14183" y="33322"/>
                  </a:lnTo>
                  <a:lnTo>
                    <a:pt x="12455" y="32677"/>
                  </a:lnTo>
                  <a:lnTo>
                    <a:pt x="16432" y="32364"/>
                  </a:lnTo>
                  <a:close/>
                  <a:moveTo>
                    <a:pt x="52211" y="31594"/>
                  </a:moveTo>
                  <a:lnTo>
                    <a:pt x="58063" y="31635"/>
                  </a:lnTo>
                  <a:lnTo>
                    <a:pt x="59146" y="32156"/>
                  </a:lnTo>
                  <a:lnTo>
                    <a:pt x="54502" y="33364"/>
                  </a:lnTo>
                  <a:lnTo>
                    <a:pt x="48775" y="32801"/>
                  </a:lnTo>
                  <a:lnTo>
                    <a:pt x="52211" y="31594"/>
                  </a:lnTo>
                  <a:close/>
                  <a:moveTo>
                    <a:pt x="43464" y="32593"/>
                  </a:moveTo>
                  <a:lnTo>
                    <a:pt x="47442" y="32968"/>
                  </a:lnTo>
                  <a:lnTo>
                    <a:pt x="45693" y="33593"/>
                  </a:lnTo>
                  <a:lnTo>
                    <a:pt x="42548" y="33010"/>
                  </a:lnTo>
                  <a:lnTo>
                    <a:pt x="43464" y="32593"/>
                  </a:lnTo>
                  <a:close/>
                  <a:moveTo>
                    <a:pt x="17807" y="33010"/>
                  </a:moveTo>
                  <a:lnTo>
                    <a:pt x="18161" y="33176"/>
                  </a:lnTo>
                  <a:lnTo>
                    <a:pt x="15599" y="33843"/>
                  </a:lnTo>
                  <a:lnTo>
                    <a:pt x="14725" y="33530"/>
                  </a:lnTo>
                  <a:lnTo>
                    <a:pt x="17807" y="33010"/>
                  </a:lnTo>
                  <a:close/>
                  <a:moveTo>
                    <a:pt x="11767" y="32739"/>
                  </a:moveTo>
                  <a:lnTo>
                    <a:pt x="13621" y="33426"/>
                  </a:lnTo>
                  <a:lnTo>
                    <a:pt x="9560" y="34093"/>
                  </a:lnTo>
                  <a:lnTo>
                    <a:pt x="6207" y="33176"/>
                  </a:lnTo>
                  <a:lnTo>
                    <a:pt x="11767" y="32739"/>
                  </a:lnTo>
                  <a:close/>
                  <a:moveTo>
                    <a:pt x="42090" y="33218"/>
                  </a:moveTo>
                  <a:lnTo>
                    <a:pt x="45151" y="33780"/>
                  </a:lnTo>
                  <a:lnTo>
                    <a:pt x="44297" y="34093"/>
                  </a:lnTo>
                  <a:lnTo>
                    <a:pt x="41736" y="33385"/>
                  </a:lnTo>
                  <a:lnTo>
                    <a:pt x="42090" y="33218"/>
                  </a:lnTo>
                  <a:close/>
                  <a:moveTo>
                    <a:pt x="18390" y="33426"/>
                  </a:moveTo>
                  <a:lnTo>
                    <a:pt x="16370" y="34134"/>
                  </a:lnTo>
                  <a:lnTo>
                    <a:pt x="16057" y="34030"/>
                  </a:lnTo>
                  <a:lnTo>
                    <a:pt x="18390" y="33426"/>
                  </a:lnTo>
                  <a:close/>
                  <a:moveTo>
                    <a:pt x="41486" y="33614"/>
                  </a:moveTo>
                  <a:lnTo>
                    <a:pt x="43818" y="34259"/>
                  </a:lnTo>
                  <a:lnTo>
                    <a:pt x="43506" y="34363"/>
                  </a:lnTo>
                  <a:lnTo>
                    <a:pt x="41486" y="33614"/>
                  </a:lnTo>
                  <a:close/>
                  <a:moveTo>
                    <a:pt x="48129" y="33031"/>
                  </a:moveTo>
                  <a:lnTo>
                    <a:pt x="53669" y="33572"/>
                  </a:lnTo>
                  <a:lnTo>
                    <a:pt x="50316" y="34447"/>
                  </a:lnTo>
                  <a:lnTo>
                    <a:pt x="46276" y="33697"/>
                  </a:lnTo>
                  <a:lnTo>
                    <a:pt x="48129" y="33031"/>
                  </a:lnTo>
                  <a:close/>
                  <a:moveTo>
                    <a:pt x="14162" y="33635"/>
                  </a:moveTo>
                  <a:lnTo>
                    <a:pt x="15099" y="33968"/>
                  </a:lnTo>
                  <a:lnTo>
                    <a:pt x="11996" y="34780"/>
                  </a:lnTo>
                  <a:lnTo>
                    <a:pt x="10226" y="34280"/>
                  </a:lnTo>
                  <a:lnTo>
                    <a:pt x="14162" y="33635"/>
                  </a:lnTo>
                  <a:close/>
                  <a:moveTo>
                    <a:pt x="45713" y="33884"/>
                  </a:moveTo>
                  <a:lnTo>
                    <a:pt x="49649" y="34613"/>
                  </a:lnTo>
                  <a:lnTo>
                    <a:pt x="47858" y="35072"/>
                  </a:lnTo>
                  <a:lnTo>
                    <a:pt x="44776" y="34218"/>
                  </a:lnTo>
                  <a:lnTo>
                    <a:pt x="45713" y="33884"/>
                  </a:lnTo>
                  <a:close/>
                  <a:moveTo>
                    <a:pt x="15578" y="34155"/>
                  </a:moveTo>
                  <a:lnTo>
                    <a:pt x="15953" y="34280"/>
                  </a:lnTo>
                  <a:lnTo>
                    <a:pt x="13454" y="35176"/>
                  </a:lnTo>
                  <a:lnTo>
                    <a:pt x="12559" y="34926"/>
                  </a:lnTo>
                  <a:lnTo>
                    <a:pt x="15578" y="34155"/>
                  </a:lnTo>
                  <a:close/>
                  <a:moveTo>
                    <a:pt x="1313" y="35113"/>
                  </a:moveTo>
                  <a:lnTo>
                    <a:pt x="2375" y="35301"/>
                  </a:lnTo>
                  <a:lnTo>
                    <a:pt x="1896" y="35384"/>
                  </a:lnTo>
                  <a:lnTo>
                    <a:pt x="1313" y="35113"/>
                  </a:lnTo>
                  <a:close/>
                  <a:moveTo>
                    <a:pt x="16203" y="34509"/>
                  </a:moveTo>
                  <a:lnTo>
                    <a:pt x="14246" y="35405"/>
                  </a:lnTo>
                  <a:lnTo>
                    <a:pt x="13933" y="35321"/>
                  </a:lnTo>
                  <a:lnTo>
                    <a:pt x="16203" y="34509"/>
                  </a:lnTo>
                  <a:close/>
                  <a:moveTo>
                    <a:pt x="44297" y="34384"/>
                  </a:moveTo>
                  <a:lnTo>
                    <a:pt x="47296" y="35217"/>
                  </a:lnTo>
                  <a:lnTo>
                    <a:pt x="46421" y="35446"/>
                  </a:lnTo>
                  <a:lnTo>
                    <a:pt x="43922" y="34530"/>
                  </a:lnTo>
                  <a:lnTo>
                    <a:pt x="44297" y="34384"/>
                  </a:lnTo>
                  <a:close/>
                  <a:moveTo>
                    <a:pt x="43672" y="34738"/>
                  </a:moveTo>
                  <a:lnTo>
                    <a:pt x="45922" y="35571"/>
                  </a:lnTo>
                  <a:lnTo>
                    <a:pt x="45609" y="35655"/>
                  </a:lnTo>
                  <a:lnTo>
                    <a:pt x="43672" y="34738"/>
                  </a:lnTo>
                  <a:close/>
                  <a:moveTo>
                    <a:pt x="58542" y="35592"/>
                  </a:moveTo>
                  <a:lnTo>
                    <a:pt x="57959" y="35863"/>
                  </a:lnTo>
                  <a:lnTo>
                    <a:pt x="57480" y="35759"/>
                  </a:lnTo>
                  <a:lnTo>
                    <a:pt x="58542" y="35592"/>
                  </a:lnTo>
                  <a:close/>
                  <a:moveTo>
                    <a:pt x="9539" y="34405"/>
                  </a:moveTo>
                  <a:lnTo>
                    <a:pt x="11434" y="34926"/>
                  </a:lnTo>
                  <a:lnTo>
                    <a:pt x="7456" y="35946"/>
                  </a:lnTo>
                  <a:lnTo>
                    <a:pt x="4041" y="35321"/>
                  </a:lnTo>
                  <a:lnTo>
                    <a:pt x="9539" y="34405"/>
                  </a:lnTo>
                  <a:close/>
                  <a:moveTo>
                    <a:pt x="50316" y="34738"/>
                  </a:moveTo>
                  <a:lnTo>
                    <a:pt x="55814" y="35759"/>
                  </a:lnTo>
                  <a:lnTo>
                    <a:pt x="52378" y="36321"/>
                  </a:lnTo>
                  <a:lnTo>
                    <a:pt x="48421" y="35238"/>
                  </a:lnTo>
                  <a:lnTo>
                    <a:pt x="50316" y="34738"/>
                  </a:lnTo>
                  <a:close/>
                  <a:moveTo>
                    <a:pt x="11996" y="35072"/>
                  </a:moveTo>
                  <a:lnTo>
                    <a:pt x="12975" y="35342"/>
                  </a:lnTo>
                  <a:lnTo>
                    <a:pt x="9955" y="36425"/>
                  </a:lnTo>
                  <a:lnTo>
                    <a:pt x="8144" y="36071"/>
                  </a:lnTo>
                  <a:lnTo>
                    <a:pt x="11996" y="35072"/>
                  </a:lnTo>
                  <a:close/>
                  <a:moveTo>
                    <a:pt x="3208" y="35467"/>
                  </a:moveTo>
                  <a:lnTo>
                    <a:pt x="6790" y="36134"/>
                  </a:lnTo>
                  <a:lnTo>
                    <a:pt x="4624" y="36696"/>
                  </a:lnTo>
                  <a:lnTo>
                    <a:pt x="2354" y="35613"/>
                  </a:lnTo>
                  <a:lnTo>
                    <a:pt x="3208" y="35467"/>
                  </a:lnTo>
                  <a:close/>
                  <a:moveTo>
                    <a:pt x="13454" y="35488"/>
                  </a:moveTo>
                  <a:lnTo>
                    <a:pt x="13829" y="35592"/>
                  </a:lnTo>
                  <a:lnTo>
                    <a:pt x="11413" y="36696"/>
                  </a:lnTo>
                  <a:lnTo>
                    <a:pt x="10518" y="36529"/>
                  </a:lnTo>
                  <a:lnTo>
                    <a:pt x="13454" y="35488"/>
                  </a:lnTo>
                  <a:close/>
                  <a:moveTo>
                    <a:pt x="47858" y="35384"/>
                  </a:moveTo>
                  <a:lnTo>
                    <a:pt x="51711" y="36446"/>
                  </a:lnTo>
                  <a:lnTo>
                    <a:pt x="49879" y="36738"/>
                  </a:lnTo>
                  <a:lnTo>
                    <a:pt x="46880" y="35634"/>
                  </a:lnTo>
                  <a:lnTo>
                    <a:pt x="47858" y="35384"/>
                  </a:lnTo>
                  <a:close/>
                  <a:moveTo>
                    <a:pt x="46401" y="35759"/>
                  </a:moveTo>
                  <a:lnTo>
                    <a:pt x="49316" y="36842"/>
                  </a:lnTo>
                  <a:lnTo>
                    <a:pt x="48400" y="36987"/>
                  </a:lnTo>
                  <a:lnTo>
                    <a:pt x="46005" y="35842"/>
                  </a:lnTo>
                  <a:lnTo>
                    <a:pt x="46401" y="35759"/>
                  </a:lnTo>
                  <a:close/>
                  <a:moveTo>
                    <a:pt x="56647" y="35905"/>
                  </a:moveTo>
                  <a:lnTo>
                    <a:pt x="57501" y="36071"/>
                  </a:lnTo>
                  <a:lnTo>
                    <a:pt x="55210" y="37112"/>
                  </a:lnTo>
                  <a:lnTo>
                    <a:pt x="53044" y="36508"/>
                  </a:lnTo>
                  <a:lnTo>
                    <a:pt x="56647" y="35905"/>
                  </a:lnTo>
                  <a:close/>
                  <a:moveTo>
                    <a:pt x="7477" y="36259"/>
                  </a:moveTo>
                  <a:lnTo>
                    <a:pt x="9414" y="36613"/>
                  </a:lnTo>
                  <a:lnTo>
                    <a:pt x="6561" y="37612"/>
                  </a:lnTo>
                  <a:lnTo>
                    <a:pt x="5020" y="36883"/>
                  </a:lnTo>
                  <a:lnTo>
                    <a:pt x="7477" y="36259"/>
                  </a:lnTo>
                  <a:close/>
                  <a:moveTo>
                    <a:pt x="4582" y="37008"/>
                  </a:moveTo>
                  <a:lnTo>
                    <a:pt x="6186" y="37758"/>
                  </a:lnTo>
                  <a:lnTo>
                    <a:pt x="5520" y="37987"/>
                  </a:lnTo>
                  <a:lnTo>
                    <a:pt x="2063" y="37654"/>
                  </a:lnTo>
                  <a:lnTo>
                    <a:pt x="4582" y="37008"/>
                  </a:lnTo>
                  <a:close/>
                  <a:moveTo>
                    <a:pt x="52357" y="36633"/>
                  </a:moveTo>
                  <a:lnTo>
                    <a:pt x="54793" y="37300"/>
                  </a:lnTo>
                  <a:lnTo>
                    <a:pt x="53252" y="38008"/>
                  </a:lnTo>
                  <a:lnTo>
                    <a:pt x="50420" y="36946"/>
                  </a:lnTo>
                  <a:lnTo>
                    <a:pt x="52357" y="36633"/>
                  </a:lnTo>
                  <a:close/>
                  <a:moveTo>
                    <a:pt x="6540" y="37925"/>
                  </a:moveTo>
                  <a:lnTo>
                    <a:pt x="6936" y="38112"/>
                  </a:lnTo>
                  <a:lnTo>
                    <a:pt x="6936" y="38112"/>
                  </a:lnTo>
                  <a:lnTo>
                    <a:pt x="6207" y="38050"/>
                  </a:lnTo>
                  <a:lnTo>
                    <a:pt x="6540" y="37925"/>
                  </a:lnTo>
                  <a:close/>
                  <a:moveTo>
                    <a:pt x="9976" y="36717"/>
                  </a:moveTo>
                  <a:lnTo>
                    <a:pt x="10955" y="36904"/>
                  </a:lnTo>
                  <a:lnTo>
                    <a:pt x="8060" y="38216"/>
                  </a:lnTo>
                  <a:lnTo>
                    <a:pt x="7790" y="38195"/>
                  </a:lnTo>
                  <a:lnTo>
                    <a:pt x="6936" y="37800"/>
                  </a:lnTo>
                  <a:lnTo>
                    <a:pt x="9976" y="36717"/>
                  </a:lnTo>
                  <a:close/>
                  <a:moveTo>
                    <a:pt x="55231" y="37425"/>
                  </a:moveTo>
                  <a:lnTo>
                    <a:pt x="57751" y="38112"/>
                  </a:lnTo>
                  <a:lnTo>
                    <a:pt x="54273" y="38383"/>
                  </a:lnTo>
                  <a:lnTo>
                    <a:pt x="53627" y="38154"/>
                  </a:lnTo>
                  <a:lnTo>
                    <a:pt x="55231" y="37425"/>
                  </a:lnTo>
                  <a:close/>
                  <a:moveTo>
                    <a:pt x="28761" y="31385"/>
                  </a:moveTo>
                  <a:lnTo>
                    <a:pt x="31177" y="31406"/>
                  </a:lnTo>
                  <a:lnTo>
                    <a:pt x="33572" y="31635"/>
                  </a:lnTo>
                  <a:lnTo>
                    <a:pt x="35946" y="32073"/>
                  </a:lnTo>
                  <a:lnTo>
                    <a:pt x="38279" y="32718"/>
                  </a:lnTo>
                  <a:lnTo>
                    <a:pt x="40549" y="33572"/>
                  </a:lnTo>
                  <a:lnTo>
                    <a:pt x="40569" y="33593"/>
                  </a:lnTo>
                  <a:lnTo>
                    <a:pt x="29907" y="38466"/>
                  </a:lnTo>
                  <a:lnTo>
                    <a:pt x="19306" y="33405"/>
                  </a:lnTo>
                  <a:lnTo>
                    <a:pt x="19327" y="33405"/>
                  </a:lnTo>
                  <a:lnTo>
                    <a:pt x="21618" y="32593"/>
                  </a:lnTo>
                  <a:lnTo>
                    <a:pt x="23950" y="31989"/>
                  </a:lnTo>
                  <a:lnTo>
                    <a:pt x="26345" y="31573"/>
                  </a:lnTo>
                  <a:lnTo>
                    <a:pt x="28761" y="31385"/>
                  </a:lnTo>
                  <a:close/>
                  <a:moveTo>
                    <a:pt x="53252" y="38320"/>
                  </a:moveTo>
                  <a:lnTo>
                    <a:pt x="53606" y="38445"/>
                  </a:lnTo>
                  <a:lnTo>
                    <a:pt x="52857" y="38508"/>
                  </a:lnTo>
                  <a:lnTo>
                    <a:pt x="53252" y="38320"/>
                  </a:lnTo>
                  <a:close/>
                  <a:moveTo>
                    <a:pt x="49858" y="37050"/>
                  </a:moveTo>
                  <a:lnTo>
                    <a:pt x="52877" y="38175"/>
                  </a:lnTo>
                  <a:lnTo>
                    <a:pt x="52024" y="38570"/>
                  </a:lnTo>
                  <a:lnTo>
                    <a:pt x="51753" y="38591"/>
                  </a:lnTo>
                  <a:lnTo>
                    <a:pt x="48858" y="37217"/>
                  </a:lnTo>
                  <a:lnTo>
                    <a:pt x="49858" y="37050"/>
                  </a:lnTo>
                  <a:close/>
                  <a:moveTo>
                    <a:pt x="18973" y="33572"/>
                  </a:moveTo>
                  <a:lnTo>
                    <a:pt x="29553" y="38612"/>
                  </a:lnTo>
                  <a:lnTo>
                    <a:pt x="29011" y="38862"/>
                  </a:lnTo>
                  <a:lnTo>
                    <a:pt x="17099" y="34405"/>
                  </a:lnTo>
                  <a:lnTo>
                    <a:pt x="18973" y="33572"/>
                  </a:lnTo>
                  <a:close/>
                  <a:moveTo>
                    <a:pt x="40923" y="33739"/>
                  </a:moveTo>
                  <a:lnTo>
                    <a:pt x="42756" y="34634"/>
                  </a:lnTo>
                  <a:lnTo>
                    <a:pt x="30781" y="38883"/>
                  </a:lnTo>
                  <a:lnTo>
                    <a:pt x="30240" y="38612"/>
                  </a:lnTo>
                  <a:lnTo>
                    <a:pt x="40923" y="33739"/>
                  </a:lnTo>
                  <a:close/>
                  <a:moveTo>
                    <a:pt x="1250" y="37862"/>
                  </a:moveTo>
                  <a:lnTo>
                    <a:pt x="4874" y="38216"/>
                  </a:lnTo>
                  <a:lnTo>
                    <a:pt x="2771" y="38966"/>
                  </a:lnTo>
                  <a:lnTo>
                    <a:pt x="396" y="38091"/>
                  </a:lnTo>
                  <a:lnTo>
                    <a:pt x="1250" y="37862"/>
                  </a:lnTo>
                  <a:close/>
                  <a:moveTo>
                    <a:pt x="29907" y="38779"/>
                  </a:moveTo>
                  <a:lnTo>
                    <a:pt x="30386" y="39008"/>
                  </a:lnTo>
                  <a:lnTo>
                    <a:pt x="29907" y="39195"/>
                  </a:lnTo>
                  <a:lnTo>
                    <a:pt x="29407" y="39008"/>
                  </a:lnTo>
                  <a:lnTo>
                    <a:pt x="29907" y="38779"/>
                  </a:lnTo>
                  <a:close/>
                  <a:moveTo>
                    <a:pt x="16724" y="34593"/>
                  </a:moveTo>
                  <a:lnTo>
                    <a:pt x="28636" y="39028"/>
                  </a:lnTo>
                  <a:lnTo>
                    <a:pt x="28157" y="39258"/>
                  </a:lnTo>
                  <a:lnTo>
                    <a:pt x="14683" y="35530"/>
                  </a:lnTo>
                  <a:lnTo>
                    <a:pt x="16724" y="34593"/>
                  </a:lnTo>
                  <a:close/>
                  <a:moveTo>
                    <a:pt x="43131" y="34801"/>
                  </a:moveTo>
                  <a:lnTo>
                    <a:pt x="45172" y="35780"/>
                  </a:lnTo>
                  <a:lnTo>
                    <a:pt x="31635" y="39278"/>
                  </a:lnTo>
                  <a:lnTo>
                    <a:pt x="31156" y="39049"/>
                  </a:lnTo>
                  <a:lnTo>
                    <a:pt x="43131" y="34801"/>
                  </a:lnTo>
                  <a:close/>
                  <a:moveTo>
                    <a:pt x="58563" y="38341"/>
                  </a:moveTo>
                  <a:lnTo>
                    <a:pt x="59396" y="38570"/>
                  </a:lnTo>
                  <a:lnTo>
                    <a:pt x="57022" y="39424"/>
                  </a:lnTo>
                  <a:lnTo>
                    <a:pt x="54918" y="38633"/>
                  </a:lnTo>
                  <a:lnTo>
                    <a:pt x="58563" y="38341"/>
                  </a:lnTo>
                  <a:close/>
                  <a:moveTo>
                    <a:pt x="29032" y="39174"/>
                  </a:moveTo>
                  <a:lnTo>
                    <a:pt x="29469" y="39341"/>
                  </a:lnTo>
                  <a:lnTo>
                    <a:pt x="29032" y="39487"/>
                  </a:lnTo>
                  <a:lnTo>
                    <a:pt x="28595" y="39362"/>
                  </a:lnTo>
                  <a:lnTo>
                    <a:pt x="29032" y="39174"/>
                  </a:lnTo>
                  <a:close/>
                  <a:moveTo>
                    <a:pt x="30760" y="39195"/>
                  </a:moveTo>
                  <a:lnTo>
                    <a:pt x="31198" y="39403"/>
                  </a:lnTo>
                  <a:lnTo>
                    <a:pt x="30740" y="39507"/>
                  </a:lnTo>
                  <a:lnTo>
                    <a:pt x="30323" y="39341"/>
                  </a:lnTo>
                  <a:lnTo>
                    <a:pt x="30760" y="39195"/>
                  </a:lnTo>
                  <a:close/>
                  <a:moveTo>
                    <a:pt x="14266" y="35717"/>
                  </a:moveTo>
                  <a:lnTo>
                    <a:pt x="27741" y="39445"/>
                  </a:lnTo>
                  <a:lnTo>
                    <a:pt x="27324" y="39632"/>
                  </a:lnTo>
                  <a:lnTo>
                    <a:pt x="11913" y="36779"/>
                  </a:lnTo>
                  <a:lnTo>
                    <a:pt x="14266" y="35717"/>
                  </a:lnTo>
                  <a:close/>
                  <a:moveTo>
                    <a:pt x="45568" y="35967"/>
                  </a:moveTo>
                  <a:lnTo>
                    <a:pt x="47921" y="37071"/>
                  </a:lnTo>
                  <a:lnTo>
                    <a:pt x="32447" y="39674"/>
                  </a:lnTo>
                  <a:lnTo>
                    <a:pt x="32031" y="39466"/>
                  </a:lnTo>
                  <a:lnTo>
                    <a:pt x="45568" y="35967"/>
                  </a:lnTo>
                  <a:close/>
                  <a:moveTo>
                    <a:pt x="5561" y="38279"/>
                  </a:moveTo>
                  <a:lnTo>
                    <a:pt x="7519" y="38466"/>
                  </a:lnTo>
                  <a:lnTo>
                    <a:pt x="4770" y="39716"/>
                  </a:lnTo>
                  <a:lnTo>
                    <a:pt x="3187" y="39133"/>
                  </a:lnTo>
                  <a:lnTo>
                    <a:pt x="5561" y="38279"/>
                  </a:lnTo>
                  <a:close/>
                  <a:moveTo>
                    <a:pt x="29886" y="39507"/>
                  </a:moveTo>
                  <a:lnTo>
                    <a:pt x="30261" y="39632"/>
                  </a:lnTo>
                  <a:lnTo>
                    <a:pt x="29886" y="39737"/>
                  </a:lnTo>
                  <a:lnTo>
                    <a:pt x="29532" y="39632"/>
                  </a:lnTo>
                  <a:lnTo>
                    <a:pt x="29886" y="39507"/>
                  </a:lnTo>
                  <a:close/>
                  <a:moveTo>
                    <a:pt x="28178" y="39549"/>
                  </a:moveTo>
                  <a:lnTo>
                    <a:pt x="28553" y="39653"/>
                  </a:lnTo>
                  <a:lnTo>
                    <a:pt x="28199" y="39799"/>
                  </a:lnTo>
                  <a:lnTo>
                    <a:pt x="27824" y="39716"/>
                  </a:lnTo>
                  <a:lnTo>
                    <a:pt x="28178" y="39549"/>
                  </a:lnTo>
                  <a:close/>
                  <a:moveTo>
                    <a:pt x="31594" y="39591"/>
                  </a:moveTo>
                  <a:lnTo>
                    <a:pt x="31948" y="39757"/>
                  </a:lnTo>
                  <a:lnTo>
                    <a:pt x="31573" y="39820"/>
                  </a:lnTo>
                  <a:lnTo>
                    <a:pt x="31219" y="39695"/>
                  </a:lnTo>
                  <a:lnTo>
                    <a:pt x="31594" y="39591"/>
                  </a:lnTo>
                  <a:close/>
                  <a:moveTo>
                    <a:pt x="29053" y="39799"/>
                  </a:moveTo>
                  <a:lnTo>
                    <a:pt x="29323" y="39882"/>
                  </a:lnTo>
                  <a:lnTo>
                    <a:pt x="29053" y="39945"/>
                  </a:lnTo>
                  <a:lnTo>
                    <a:pt x="28782" y="39903"/>
                  </a:lnTo>
                  <a:lnTo>
                    <a:pt x="29053" y="39799"/>
                  </a:lnTo>
                  <a:close/>
                  <a:moveTo>
                    <a:pt x="30740" y="39820"/>
                  </a:moveTo>
                  <a:lnTo>
                    <a:pt x="31010" y="39924"/>
                  </a:lnTo>
                  <a:lnTo>
                    <a:pt x="30719" y="39966"/>
                  </a:lnTo>
                  <a:lnTo>
                    <a:pt x="30448" y="39882"/>
                  </a:lnTo>
                  <a:lnTo>
                    <a:pt x="30740" y="39820"/>
                  </a:lnTo>
                  <a:close/>
                  <a:moveTo>
                    <a:pt x="11455" y="36987"/>
                  </a:moveTo>
                  <a:lnTo>
                    <a:pt x="26866" y="39841"/>
                  </a:lnTo>
                  <a:lnTo>
                    <a:pt x="26533" y="39986"/>
                  </a:lnTo>
                  <a:lnTo>
                    <a:pt x="8623" y="38279"/>
                  </a:lnTo>
                  <a:lnTo>
                    <a:pt x="11455" y="36987"/>
                  </a:lnTo>
                  <a:close/>
                  <a:moveTo>
                    <a:pt x="48358" y="37300"/>
                  </a:moveTo>
                  <a:lnTo>
                    <a:pt x="51170" y="38633"/>
                  </a:lnTo>
                  <a:lnTo>
                    <a:pt x="33260" y="40049"/>
                  </a:lnTo>
                  <a:lnTo>
                    <a:pt x="32906" y="39882"/>
                  </a:lnTo>
                  <a:lnTo>
                    <a:pt x="48358" y="37300"/>
                  </a:lnTo>
                  <a:close/>
                  <a:moveTo>
                    <a:pt x="27366" y="39924"/>
                  </a:moveTo>
                  <a:lnTo>
                    <a:pt x="27657" y="39986"/>
                  </a:lnTo>
                  <a:lnTo>
                    <a:pt x="27387" y="40070"/>
                  </a:lnTo>
                  <a:lnTo>
                    <a:pt x="27095" y="40049"/>
                  </a:lnTo>
                  <a:lnTo>
                    <a:pt x="27366" y="39924"/>
                  </a:lnTo>
                  <a:close/>
                  <a:moveTo>
                    <a:pt x="29886" y="40028"/>
                  </a:moveTo>
                  <a:lnTo>
                    <a:pt x="30052" y="40070"/>
                  </a:lnTo>
                  <a:lnTo>
                    <a:pt x="29886" y="40111"/>
                  </a:lnTo>
                  <a:lnTo>
                    <a:pt x="29719" y="40070"/>
                  </a:lnTo>
                  <a:lnTo>
                    <a:pt x="29886" y="40028"/>
                  </a:lnTo>
                  <a:close/>
                  <a:moveTo>
                    <a:pt x="32406" y="39966"/>
                  </a:moveTo>
                  <a:lnTo>
                    <a:pt x="32676" y="40091"/>
                  </a:lnTo>
                  <a:lnTo>
                    <a:pt x="32385" y="40111"/>
                  </a:lnTo>
                  <a:lnTo>
                    <a:pt x="32114" y="40028"/>
                  </a:lnTo>
                  <a:lnTo>
                    <a:pt x="32406" y="39966"/>
                  </a:lnTo>
                  <a:close/>
                  <a:moveTo>
                    <a:pt x="54231" y="38674"/>
                  </a:moveTo>
                  <a:lnTo>
                    <a:pt x="56605" y="39570"/>
                  </a:lnTo>
                  <a:lnTo>
                    <a:pt x="55002" y="40132"/>
                  </a:lnTo>
                  <a:lnTo>
                    <a:pt x="52274" y="38841"/>
                  </a:lnTo>
                  <a:lnTo>
                    <a:pt x="54231" y="38674"/>
                  </a:lnTo>
                  <a:close/>
                  <a:moveTo>
                    <a:pt x="28220" y="40091"/>
                  </a:moveTo>
                  <a:lnTo>
                    <a:pt x="28386" y="40111"/>
                  </a:lnTo>
                  <a:lnTo>
                    <a:pt x="28241" y="40153"/>
                  </a:lnTo>
                  <a:lnTo>
                    <a:pt x="28074" y="40153"/>
                  </a:lnTo>
                  <a:lnTo>
                    <a:pt x="28220" y="40091"/>
                  </a:lnTo>
                  <a:close/>
                  <a:moveTo>
                    <a:pt x="2750" y="39278"/>
                  </a:moveTo>
                  <a:lnTo>
                    <a:pt x="4416" y="39882"/>
                  </a:lnTo>
                  <a:lnTo>
                    <a:pt x="3791" y="40174"/>
                  </a:lnTo>
                  <a:lnTo>
                    <a:pt x="292" y="40153"/>
                  </a:lnTo>
                  <a:lnTo>
                    <a:pt x="2750" y="39278"/>
                  </a:lnTo>
                  <a:close/>
                  <a:moveTo>
                    <a:pt x="4791" y="40028"/>
                  </a:moveTo>
                  <a:lnTo>
                    <a:pt x="5207" y="40195"/>
                  </a:lnTo>
                  <a:lnTo>
                    <a:pt x="4457" y="40174"/>
                  </a:lnTo>
                  <a:lnTo>
                    <a:pt x="4791" y="40028"/>
                  </a:lnTo>
                  <a:close/>
                  <a:moveTo>
                    <a:pt x="31552" y="40111"/>
                  </a:moveTo>
                  <a:lnTo>
                    <a:pt x="31698" y="40174"/>
                  </a:lnTo>
                  <a:lnTo>
                    <a:pt x="31552" y="40195"/>
                  </a:lnTo>
                  <a:lnTo>
                    <a:pt x="31385" y="40153"/>
                  </a:lnTo>
                  <a:lnTo>
                    <a:pt x="31552" y="40111"/>
                  </a:lnTo>
                  <a:close/>
                  <a:moveTo>
                    <a:pt x="7935" y="38591"/>
                  </a:moveTo>
                  <a:lnTo>
                    <a:pt x="11392" y="40236"/>
                  </a:lnTo>
                  <a:lnTo>
                    <a:pt x="6061" y="40195"/>
                  </a:lnTo>
                  <a:lnTo>
                    <a:pt x="5166" y="39861"/>
                  </a:lnTo>
                  <a:lnTo>
                    <a:pt x="7935" y="38591"/>
                  </a:lnTo>
                  <a:close/>
                  <a:moveTo>
                    <a:pt x="8560" y="38570"/>
                  </a:moveTo>
                  <a:lnTo>
                    <a:pt x="25991" y="40236"/>
                  </a:lnTo>
                  <a:lnTo>
                    <a:pt x="25741" y="40361"/>
                  </a:lnTo>
                  <a:lnTo>
                    <a:pt x="12080" y="40236"/>
                  </a:lnTo>
                  <a:lnTo>
                    <a:pt x="8560" y="38570"/>
                  </a:lnTo>
                  <a:close/>
                  <a:moveTo>
                    <a:pt x="26741" y="40299"/>
                  </a:moveTo>
                  <a:lnTo>
                    <a:pt x="26595" y="40361"/>
                  </a:lnTo>
                  <a:lnTo>
                    <a:pt x="26429" y="40361"/>
                  </a:lnTo>
                  <a:lnTo>
                    <a:pt x="26574" y="40299"/>
                  </a:lnTo>
                  <a:close/>
                  <a:moveTo>
                    <a:pt x="33197" y="40340"/>
                  </a:moveTo>
                  <a:lnTo>
                    <a:pt x="33343" y="40424"/>
                  </a:lnTo>
                  <a:lnTo>
                    <a:pt x="33176" y="40424"/>
                  </a:lnTo>
                  <a:lnTo>
                    <a:pt x="33030" y="40361"/>
                  </a:lnTo>
                  <a:lnTo>
                    <a:pt x="33197" y="40340"/>
                  </a:lnTo>
                  <a:close/>
                  <a:moveTo>
                    <a:pt x="51253" y="38924"/>
                  </a:moveTo>
                  <a:lnTo>
                    <a:pt x="47692" y="40528"/>
                  </a:lnTo>
                  <a:lnTo>
                    <a:pt x="34030" y="40424"/>
                  </a:lnTo>
                  <a:lnTo>
                    <a:pt x="33780" y="40299"/>
                  </a:lnTo>
                  <a:lnTo>
                    <a:pt x="51253" y="38924"/>
                  </a:lnTo>
                  <a:close/>
                  <a:moveTo>
                    <a:pt x="51857" y="38966"/>
                  </a:moveTo>
                  <a:lnTo>
                    <a:pt x="54606" y="40278"/>
                  </a:lnTo>
                  <a:lnTo>
                    <a:pt x="53731" y="40590"/>
                  </a:lnTo>
                  <a:lnTo>
                    <a:pt x="48379" y="40549"/>
                  </a:lnTo>
                  <a:lnTo>
                    <a:pt x="51857" y="38966"/>
                  </a:lnTo>
                  <a:close/>
                  <a:moveTo>
                    <a:pt x="54981" y="40445"/>
                  </a:moveTo>
                  <a:lnTo>
                    <a:pt x="55314" y="40590"/>
                  </a:lnTo>
                  <a:lnTo>
                    <a:pt x="54564" y="40590"/>
                  </a:lnTo>
                  <a:lnTo>
                    <a:pt x="54981" y="40445"/>
                  </a:lnTo>
                  <a:close/>
                  <a:moveTo>
                    <a:pt x="12684" y="40528"/>
                  </a:moveTo>
                  <a:lnTo>
                    <a:pt x="25117" y="40632"/>
                  </a:lnTo>
                  <a:lnTo>
                    <a:pt x="24971" y="40715"/>
                  </a:lnTo>
                  <a:lnTo>
                    <a:pt x="14745" y="41507"/>
                  </a:lnTo>
                  <a:lnTo>
                    <a:pt x="12684" y="40528"/>
                  </a:lnTo>
                  <a:close/>
                  <a:moveTo>
                    <a:pt x="34655" y="40715"/>
                  </a:moveTo>
                  <a:lnTo>
                    <a:pt x="47067" y="40819"/>
                  </a:lnTo>
                  <a:lnTo>
                    <a:pt x="45005" y="41777"/>
                  </a:lnTo>
                  <a:lnTo>
                    <a:pt x="34801" y="40799"/>
                  </a:lnTo>
                  <a:lnTo>
                    <a:pt x="34655" y="40715"/>
                  </a:lnTo>
                  <a:close/>
                  <a:moveTo>
                    <a:pt x="6852" y="40486"/>
                  </a:moveTo>
                  <a:lnTo>
                    <a:pt x="12017" y="40528"/>
                  </a:lnTo>
                  <a:lnTo>
                    <a:pt x="14162" y="41569"/>
                  </a:lnTo>
                  <a:lnTo>
                    <a:pt x="10497" y="41861"/>
                  </a:lnTo>
                  <a:lnTo>
                    <a:pt x="6852" y="40486"/>
                  </a:lnTo>
                  <a:close/>
                  <a:moveTo>
                    <a:pt x="47754" y="40819"/>
                  </a:moveTo>
                  <a:lnTo>
                    <a:pt x="52919" y="40861"/>
                  </a:lnTo>
                  <a:lnTo>
                    <a:pt x="49254" y="42173"/>
                  </a:lnTo>
                  <a:lnTo>
                    <a:pt x="45588" y="41819"/>
                  </a:lnTo>
                  <a:lnTo>
                    <a:pt x="47754" y="40819"/>
                  </a:lnTo>
                  <a:close/>
                  <a:moveTo>
                    <a:pt x="3833" y="40465"/>
                  </a:moveTo>
                  <a:lnTo>
                    <a:pt x="5999" y="40486"/>
                  </a:lnTo>
                  <a:lnTo>
                    <a:pt x="9810" y="41902"/>
                  </a:lnTo>
                  <a:lnTo>
                    <a:pt x="4499" y="42319"/>
                  </a:lnTo>
                  <a:lnTo>
                    <a:pt x="1542" y="41507"/>
                  </a:lnTo>
                  <a:lnTo>
                    <a:pt x="3833" y="40465"/>
                  </a:lnTo>
                  <a:close/>
                  <a:moveTo>
                    <a:pt x="24159" y="41069"/>
                  </a:moveTo>
                  <a:lnTo>
                    <a:pt x="16495" y="42340"/>
                  </a:lnTo>
                  <a:lnTo>
                    <a:pt x="15266" y="41757"/>
                  </a:lnTo>
                  <a:lnTo>
                    <a:pt x="24159" y="41069"/>
                  </a:lnTo>
                  <a:close/>
                  <a:moveTo>
                    <a:pt x="35592" y="41153"/>
                  </a:moveTo>
                  <a:lnTo>
                    <a:pt x="44485" y="42007"/>
                  </a:lnTo>
                  <a:lnTo>
                    <a:pt x="43235" y="42569"/>
                  </a:lnTo>
                  <a:lnTo>
                    <a:pt x="35592" y="41153"/>
                  </a:lnTo>
                  <a:close/>
                  <a:moveTo>
                    <a:pt x="53773" y="40882"/>
                  </a:moveTo>
                  <a:lnTo>
                    <a:pt x="55918" y="40903"/>
                  </a:lnTo>
                  <a:lnTo>
                    <a:pt x="58209" y="41986"/>
                  </a:lnTo>
                  <a:lnTo>
                    <a:pt x="55252" y="42756"/>
                  </a:lnTo>
                  <a:lnTo>
                    <a:pt x="49920" y="42236"/>
                  </a:lnTo>
                  <a:lnTo>
                    <a:pt x="53773" y="40882"/>
                  </a:lnTo>
                  <a:close/>
                  <a:moveTo>
                    <a:pt x="14704" y="41819"/>
                  </a:moveTo>
                  <a:lnTo>
                    <a:pt x="15995" y="42423"/>
                  </a:lnTo>
                  <a:lnTo>
                    <a:pt x="13267" y="42881"/>
                  </a:lnTo>
                  <a:lnTo>
                    <a:pt x="11143" y="42090"/>
                  </a:lnTo>
                  <a:lnTo>
                    <a:pt x="14704" y="41819"/>
                  </a:lnTo>
                  <a:close/>
                  <a:moveTo>
                    <a:pt x="22618" y="41611"/>
                  </a:moveTo>
                  <a:lnTo>
                    <a:pt x="17661" y="42902"/>
                  </a:lnTo>
                  <a:lnTo>
                    <a:pt x="16953" y="42569"/>
                  </a:lnTo>
                  <a:lnTo>
                    <a:pt x="22618" y="41611"/>
                  </a:lnTo>
                  <a:close/>
                  <a:moveTo>
                    <a:pt x="37133" y="41736"/>
                  </a:moveTo>
                  <a:lnTo>
                    <a:pt x="42777" y="42777"/>
                  </a:lnTo>
                  <a:lnTo>
                    <a:pt x="42069" y="43110"/>
                  </a:lnTo>
                  <a:lnTo>
                    <a:pt x="37133" y="41736"/>
                  </a:lnTo>
                  <a:close/>
                  <a:moveTo>
                    <a:pt x="45047" y="42069"/>
                  </a:moveTo>
                  <a:lnTo>
                    <a:pt x="48608" y="42402"/>
                  </a:lnTo>
                  <a:lnTo>
                    <a:pt x="46463" y="43173"/>
                  </a:lnTo>
                  <a:lnTo>
                    <a:pt x="43735" y="42652"/>
                  </a:lnTo>
                  <a:lnTo>
                    <a:pt x="45047" y="42069"/>
                  </a:lnTo>
                  <a:close/>
                  <a:moveTo>
                    <a:pt x="21118" y="42298"/>
                  </a:moveTo>
                  <a:lnTo>
                    <a:pt x="18411" y="43256"/>
                  </a:lnTo>
                  <a:lnTo>
                    <a:pt x="18057" y="43089"/>
                  </a:lnTo>
                  <a:lnTo>
                    <a:pt x="21118" y="42298"/>
                  </a:lnTo>
                  <a:close/>
                  <a:moveTo>
                    <a:pt x="38633" y="42444"/>
                  </a:moveTo>
                  <a:lnTo>
                    <a:pt x="41673" y="43298"/>
                  </a:lnTo>
                  <a:lnTo>
                    <a:pt x="41319" y="43444"/>
                  </a:lnTo>
                  <a:lnTo>
                    <a:pt x="38633" y="42444"/>
                  </a:lnTo>
                  <a:close/>
                  <a:moveTo>
                    <a:pt x="19681" y="43110"/>
                  </a:moveTo>
                  <a:lnTo>
                    <a:pt x="18890" y="43485"/>
                  </a:lnTo>
                  <a:lnTo>
                    <a:pt x="18786" y="43444"/>
                  </a:lnTo>
                  <a:lnTo>
                    <a:pt x="19681" y="43110"/>
                  </a:lnTo>
                  <a:close/>
                  <a:moveTo>
                    <a:pt x="16453" y="42652"/>
                  </a:moveTo>
                  <a:lnTo>
                    <a:pt x="17224" y="43006"/>
                  </a:lnTo>
                  <a:lnTo>
                    <a:pt x="15079" y="43568"/>
                  </a:lnTo>
                  <a:lnTo>
                    <a:pt x="13808" y="43089"/>
                  </a:lnTo>
                  <a:lnTo>
                    <a:pt x="16453" y="42652"/>
                  </a:lnTo>
                  <a:close/>
                  <a:moveTo>
                    <a:pt x="10455" y="42152"/>
                  </a:moveTo>
                  <a:lnTo>
                    <a:pt x="12705" y="42985"/>
                  </a:lnTo>
                  <a:lnTo>
                    <a:pt x="9060" y="43589"/>
                  </a:lnTo>
                  <a:lnTo>
                    <a:pt x="5311" y="42548"/>
                  </a:lnTo>
                  <a:lnTo>
                    <a:pt x="10455" y="42152"/>
                  </a:lnTo>
                  <a:close/>
                  <a:moveTo>
                    <a:pt x="40049" y="43298"/>
                  </a:moveTo>
                  <a:lnTo>
                    <a:pt x="40944" y="43631"/>
                  </a:lnTo>
                  <a:lnTo>
                    <a:pt x="40840" y="43673"/>
                  </a:lnTo>
                  <a:lnTo>
                    <a:pt x="40049" y="43298"/>
                  </a:lnTo>
                  <a:close/>
                  <a:moveTo>
                    <a:pt x="43277" y="42881"/>
                  </a:moveTo>
                  <a:lnTo>
                    <a:pt x="45901" y="43360"/>
                  </a:lnTo>
                  <a:lnTo>
                    <a:pt x="44630" y="43818"/>
                  </a:lnTo>
                  <a:lnTo>
                    <a:pt x="42506" y="43214"/>
                  </a:lnTo>
                  <a:lnTo>
                    <a:pt x="43277" y="42881"/>
                  </a:lnTo>
                  <a:close/>
                  <a:moveTo>
                    <a:pt x="49275" y="42465"/>
                  </a:moveTo>
                  <a:lnTo>
                    <a:pt x="54419" y="42965"/>
                  </a:lnTo>
                  <a:lnTo>
                    <a:pt x="50649" y="43943"/>
                  </a:lnTo>
                  <a:lnTo>
                    <a:pt x="47025" y="43277"/>
                  </a:lnTo>
                  <a:lnTo>
                    <a:pt x="49275" y="42465"/>
                  </a:lnTo>
                  <a:close/>
                  <a:moveTo>
                    <a:pt x="17619" y="43214"/>
                  </a:moveTo>
                  <a:lnTo>
                    <a:pt x="18036" y="43402"/>
                  </a:lnTo>
                  <a:lnTo>
                    <a:pt x="16287" y="44006"/>
                  </a:lnTo>
                  <a:lnTo>
                    <a:pt x="15558" y="43735"/>
                  </a:lnTo>
                  <a:lnTo>
                    <a:pt x="17619" y="43214"/>
                  </a:lnTo>
                  <a:close/>
                  <a:moveTo>
                    <a:pt x="42090" y="43402"/>
                  </a:moveTo>
                  <a:lnTo>
                    <a:pt x="44151" y="43985"/>
                  </a:lnTo>
                  <a:lnTo>
                    <a:pt x="43423" y="44235"/>
                  </a:lnTo>
                  <a:lnTo>
                    <a:pt x="41694" y="43589"/>
                  </a:lnTo>
                  <a:lnTo>
                    <a:pt x="42090" y="43402"/>
                  </a:lnTo>
                  <a:close/>
                  <a:moveTo>
                    <a:pt x="18390" y="43568"/>
                  </a:moveTo>
                  <a:lnTo>
                    <a:pt x="18536" y="43652"/>
                  </a:lnTo>
                  <a:lnTo>
                    <a:pt x="17078" y="44318"/>
                  </a:lnTo>
                  <a:lnTo>
                    <a:pt x="16703" y="44172"/>
                  </a:lnTo>
                  <a:lnTo>
                    <a:pt x="18390" y="43568"/>
                  </a:lnTo>
                  <a:close/>
                  <a:moveTo>
                    <a:pt x="13246" y="43194"/>
                  </a:moveTo>
                  <a:lnTo>
                    <a:pt x="14600" y="43693"/>
                  </a:lnTo>
                  <a:lnTo>
                    <a:pt x="11934" y="44381"/>
                  </a:lnTo>
                  <a:lnTo>
                    <a:pt x="9726" y="43777"/>
                  </a:lnTo>
                  <a:lnTo>
                    <a:pt x="13246" y="43194"/>
                  </a:lnTo>
                  <a:close/>
                  <a:moveTo>
                    <a:pt x="41319" y="43756"/>
                  </a:moveTo>
                  <a:lnTo>
                    <a:pt x="43006" y="44381"/>
                  </a:lnTo>
                  <a:lnTo>
                    <a:pt x="42631" y="44526"/>
                  </a:lnTo>
                  <a:lnTo>
                    <a:pt x="41173" y="43839"/>
                  </a:lnTo>
                  <a:lnTo>
                    <a:pt x="41319" y="43756"/>
                  </a:lnTo>
                  <a:close/>
                  <a:moveTo>
                    <a:pt x="46484" y="43464"/>
                  </a:moveTo>
                  <a:lnTo>
                    <a:pt x="49983" y="44110"/>
                  </a:lnTo>
                  <a:lnTo>
                    <a:pt x="47775" y="44672"/>
                  </a:lnTo>
                  <a:lnTo>
                    <a:pt x="45109" y="43943"/>
                  </a:lnTo>
                  <a:lnTo>
                    <a:pt x="46484" y="43464"/>
                  </a:lnTo>
                  <a:close/>
                  <a:moveTo>
                    <a:pt x="15079" y="43860"/>
                  </a:moveTo>
                  <a:lnTo>
                    <a:pt x="15870" y="44172"/>
                  </a:lnTo>
                  <a:lnTo>
                    <a:pt x="13787" y="44901"/>
                  </a:lnTo>
                  <a:lnTo>
                    <a:pt x="12475" y="44547"/>
                  </a:lnTo>
                  <a:lnTo>
                    <a:pt x="15079" y="43860"/>
                  </a:lnTo>
                  <a:close/>
                  <a:moveTo>
                    <a:pt x="44651" y="44110"/>
                  </a:moveTo>
                  <a:lnTo>
                    <a:pt x="47213" y="44818"/>
                  </a:lnTo>
                  <a:lnTo>
                    <a:pt x="45901" y="45172"/>
                  </a:lnTo>
                  <a:lnTo>
                    <a:pt x="43839" y="44402"/>
                  </a:lnTo>
                  <a:lnTo>
                    <a:pt x="44651" y="44110"/>
                  </a:lnTo>
                  <a:close/>
                  <a:moveTo>
                    <a:pt x="16287" y="44318"/>
                  </a:moveTo>
                  <a:lnTo>
                    <a:pt x="16703" y="44485"/>
                  </a:lnTo>
                  <a:lnTo>
                    <a:pt x="15016" y="45235"/>
                  </a:lnTo>
                  <a:lnTo>
                    <a:pt x="14266" y="45047"/>
                  </a:lnTo>
                  <a:lnTo>
                    <a:pt x="16287" y="44318"/>
                  </a:lnTo>
                  <a:close/>
                  <a:moveTo>
                    <a:pt x="9060" y="43902"/>
                  </a:moveTo>
                  <a:lnTo>
                    <a:pt x="11372" y="44526"/>
                  </a:lnTo>
                  <a:lnTo>
                    <a:pt x="7790" y="45464"/>
                  </a:lnTo>
                  <a:lnTo>
                    <a:pt x="3958" y="44756"/>
                  </a:lnTo>
                  <a:lnTo>
                    <a:pt x="9060" y="43902"/>
                  </a:lnTo>
                  <a:close/>
                  <a:moveTo>
                    <a:pt x="43423" y="44547"/>
                  </a:moveTo>
                  <a:lnTo>
                    <a:pt x="45422" y="45297"/>
                  </a:lnTo>
                  <a:lnTo>
                    <a:pt x="44672" y="45484"/>
                  </a:lnTo>
                  <a:lnTo>
                    <a:pt x="43006" y="44693"/>
                  </a:lnTo>
                  <a:lnTo>
                    <a:pt x="43423" y="44547"/>
                  </a:lnTo>
                  <a:close/>
                  <a:moveTo>
                    <a:pt x="50649" y="44235"/>
                  </a:moveTo>
                  <a:lnTo>
                    <a:pt x="55731" y="45172"/>
                  </a:lnTo>
                  <a:lnTo>
                    <a:pt x="51899" y="45818"/>
                  </a:lnTo>
                  <a:lnTo>
                    <a:pt x="48337" y="44839"/>
                  </a:lnTo>
                  <a:lnTo>
                    <a:pt x="50649" y="44235"/>
                  </a:lnTo>
                  <a:close/>
                  <a:moveTo>
                    <a:pt x="11913" y="44693"/>
                  </a:moveTo>
                  <a:lnTo>
                    <a:pt x="13308" y="45068"/>
                  </a:lnTo>
                  <a:lnTo>
                    <a:pt x="10705" y="45984"/>
                  </a:lnTo>
                  <a:lnTo>
                    <a:pt x="8477" y="45589"/>
                  </a:lnTo>
                  <a:lnTo>
                    <a:pt x="11913" y="44693"/>
                  </a:lnTo>
                  <a:close/>
                  <a:moveTo>
                    <a:pt x="47775" y="44985"/>
                  </a:moveTo>
                  <a:lnTo>
                    <a:pt x="51211" y="45943"/>
                  </a:lnTo>
                  <a:lnTo>
                    <a:pt x="48962" y="46317"/>
                  </a:lnTo>
                  <a:lnTo>
                    <a:pt x="46380" y="45339"/>
                  </a:lnTo>
                  <a:lnTo>
                    <a:pt x="47775" y="44985"/>
                  </a:lnTo>
                  <a:close/>
                  <a:moveTo>
                    <a:pt x="13808" y="45214"/>
                  </a:moveTo>
                  <a:lnTo>
                    <a:pt x="14620" y="45422"/>
                  </a:lnTo>
                  <a:lnTo>
                    <a:pt x="12621" y="46338"/>
                  </a:lnTo>
                  <a:lnTo>
                    <a:pt x="11288" y="46109"/>
                  </a:lnTo>
                  <a:lnTo>
                    <a:pt x="13808" y="45214"/>
                  </a:lnTo>
                  <a:close/>
                  <a:moveTo>
                    <a:pt x="3125" y="44881"/>
                  </a:moveTo>
                  <a:lnTo>
                    <a:pt x="7123" y="45630"/>
                  </a:lnTo>
                  <a:lnTo>
                    <a:pt x="3687" y="46526"/>
                  </a:lnTo>
                  <a:lnTo>
                    <a:pt x="1000" y="45235"/>
                  </a:lnTo>
                  <a:lnTo>
                    <a:pt x="3125" y="44881"/>
                  </a:lnTo>
                  <a:close/>
                  <a:moveTo>
                    <a:pt x="45901" y="45464"/>
                  </a:moveTo>
                  <a:lnTo>
                    <a:pt x="48400" y="46401"/>
                  </a:lnTo>
                  <a:lnTo>
                    <a:pt x="47067" y="46630"/>
                  </a:lnTo>
                  <a:lnTo>
                    <a:pt x="45068" y="45693"/>
                  </a:lnTo>
                  <a:lnTo>
                    <a:pt x="45901" y="45464"/>
                  </a:lnTo>
                  <a:close/>
                  <a:moveTo>
                    <a:pt x="56564" y="45339"/>
                  </a:moveTo>
                  <a:lnTo>
                    <a:pt x="58688" y="45714"/>
                  </a:lnTo>
                  <a:lnTo>
                    <a:pt x="55981" y="46963"/>
                  </a:lnTo>
                  <a:lnTo>
                    <a:pt x="52544" y="46005"/>
                  </a:lnTo>
                  <a:lnTo>
                    <a:pt x="56564" y="45339"/>
                  </a:lnTo>
                  <a:close/>
                  <a:moveTo>
                    <a:pt x="3645" y="46838"/>
                  </a:moveTo>
                  <a:lnTo>
                    <a:pt x="4437" y="47192"/>
                  </a:lnTo>
                  <a:lnTo>
                    <a:pt x="4437" y="47192"/>
                  </a:lnTo>
                  <a:lnTo>
                    <a:pt x="2812" y="47046"/>
                  </a:lnTo>
                  <a:lnTo>
                    <a:pt x="3645" y="46838"/>
                  </a:lnTo>
                  <a:close/>
                  <a:moveTo>
                    <a:pt x="7810" y="45755"/>
                  </a:moveTo>
                  <a:lnTo>
                    <a:pt x="10164" y="46193"/>
                  </a:lnTo>
                  <a:lnTo>
                    <a:pt x="6686" y="47421"/>
                  </a:lnTo>
                  <a:lnTo>
                    <a:pt x="5270" y="47275"/>
                  </a:lnTo>
                  <a:lnTo>
                    <a:pt x="4083" y="46713"/>
                  </a:lnTo>
                  <a:lnTo>
                    <a:pt x="7810" y="45755"/>
                  </a:lnTo>
                  <a:close/>
                  <a:moveTo>
                    <a:pt x="56022" y="47255"/>
                  </a:moveTo>
                  <a:lnTo>
                    <a:pt x="56855" y="47484"/>
                  </a:lnTo>
                  <a:lnTo>
                    <a:pt x="55231" y="47630"/>
                  </a:lnTo>
                  <a:lnTo>
                    <a:pt x="56022" y="47255"/>
                  </a:lnTo>
                  <a:close/>
                  <a:moveTo>
                    <a:pt x="10726" y="46297"/>
                  </a:moveTo>
                  <a:lnTo>
                    <a:pt x="12142" y="46547"/>
                  </a:lnTo>
                  <a:lnTo>
                    <a:pt x="9643" y="47692"/>
                  </a:lnTo>
                  <a:lnTo>
                    <a:pt x="7373" y="47484"/>
                  </a:lnTo>
                  <a:lnTo>
                    <a:pt x="10726" y="46297"/>
                  </a:lnTo>
                  <a:close/>
                  <a:moveTo>
                    <a:pt x="51878" y="46109"/>
                  </a:moveTo>
                  <a:lnTo>
                    <a:pt x="55585" y="47151"/>
                  </a:lnTo>
                  <a:lnTo>
                    <a:pt x="54377" y="47692"/>
                  </a:lnTo>
                  <a:lnTo>
                    <a:pt x="52961" y="47796"/>
                  </a:lnTo>
                  <a:lnTo>
                    <a:pt x="49504" y="46505"/>
                  </a:lnTo>
                  <a:lnTo>
                    <a:pt x="51878" y="46109"/>
                  </a:lnTo>
                  <a:close/>
                  <a:moveTo>
                    <a:pt x="48941" y="46609"/>
                  </a:moveTo>
                  <a:lnTo>
                    <a:pt x="52274" y="47859"/>
                  </a:lnTo>
                  <a:lnTo>
                    <a:pt x="50004" y="48025"/>
                  </a:lnTo>
                  <a:lnTo>
                    <a:pt x="47525" y="46838"/>
                  </a:lnTo>
                  <a:lnTo>
                    <a:pt x="48941" y="46609"/>
                  </a:lnTo>
                  <a:close/>
                  <a:moveTo>
                    <a:pt x="6727" y="47713"/>
                  </a:moveTo>
                  <a:lnTo>
                    <a:pt x="9122" y="47942"/>
                  </a:lnTo>
                  <a:lnTo>
                    <a:pt x="7852" y="48504"/>
                  </a:lnTo>
                  <a:lnTo>
                    <a:pt x="6415" y="47817"/>
                  </a:lnTo>
                  <a:lnTo>
                    <a:pt x="6727" y="47713"/>
                  </a:lnTo>
                  <a:close/>
                  <a:moveTo>
                    <a:pt x="29074" y="40674"/>
                  </a:moveTo>
                  <a:lnTo>
                    <a:pt x="30677" y="40694"/>
                  </a:lnTo>
                  <a:lnTo>
                    <a:pt x="32281" y="40840"/>
                  </a:lnTo>
                  <a:lnTo>
                    <a:pt x="33864" y="41132"/>
                  </a:lnTo>
                  <a:lnTo>
                    <a:pt x="35425" y="41569"/>
                  </a:lnTo>
                  <a:lnTo>
                    <a:pt x="36925" y="42131"/>
                  </a:lnTo>
                  <a:lnTo>
                    <a:pt x="40486" y="43818"/>
                  </a:lnTo>
                  <a:lnTo>
                    <a:pt x="29823" y="48692"/>
                  </a:lnTo>
                  <a:lnTo>
                    <a:pt x="19223" y="43652"/>
                  </a:lnTo>
                  <a:lnTo>
                    <a:pt x="22826" y="42007"/>
                  </a:lnTo>
                  <a:lnTo>
                    <a:pt x="24325" y="41465"/>
                  </a:lnTo>
                  <a:lnTo>
                    <a:pt x="25887" y="41069"/>
                  </a:lnTo>
                  <a:lnTo>
                    <a:pt x="27470" y="40799"/>
                  </a:lnTo>
                  <a:lnTo>
                    <a:pt x="29074" y="40674"/>
                  </a:lnTo>
                  <a:close/>
                  <a:moveTo>
                    <a:pt x="52919" y="48088"/>
                  </a:moveTo>
                  <a:lnTo>
                    <a:pt x="53232" y="48213"/>
                  </a:lnTo>
                  <a:lnTo>
                    <a:pt x="51774" y="48879"/>
                  </a:lnTo>
                  <a:lnTo>
                    <a:pt x="50524" y="48275"/>
                  </a:lnTo>
                  <a:lnTo>
                    <a:pt x="52919" y="48088"/>
                  </a:lnTo>
                  <a:close/>
                  <a:moveTo>
                    <a:pt x="18869" y="43798"/>
                  </a:moveTo>
                  <a:lnTo>
                    <a:pt x="29469" y="48858"/>
                  </a:lnTo>
                  <a:lnTo>
                    <a:pt x="29365" y="48900"/>
                  </a:lnTo>
                  <a:lnTo>
                    <a:pt x="17453" y="44443"/>
                  </a:lnTo>
                  <a:lnTo>
                    <a:pt x="18869" y="43798"/>
                  </a:lnTo>
                  <a:close/>
                  <a:moveTo>
                    <a:pt x="40840" y="43985"/>
                  </a:moveTo>
                  <a:lnTo>
                    <a:pt x="42236" y="44651"/>
                  </a:lnTo>
                  <a:lnTo>
                    <a:pt x="30261" y="48900"/>
                  </a:lnTo>
                  <a:lnTo>
                    <a:pt x="30157" y="48858"/>
                  </a:lnTo>
                  <a:lnTo>
                    <a:pt x="40840" y="43985"/>
                  </a:lnTo>
                  <a:close/>
                  <a:moveTo>
                    <a:pt x="29823" y="49025"/>
                  </a:moveTo>
                  <a:lnTo>
                    <a:pt x="29865" y="49046"/>
                  </a:lnTo>
                  <a:lnTo>
                    <a:pt x="29823" y="49067"/>
                  </a:lnTo>
                  <a:lnTo>
                    <a:pt x="29761" y="49046"/>
                  </a:lnTo>
                  <a:lnTo>
                    <a:pt x="29823" y="49025"/>
                  </a:lnTo>
                  <a:close/>
                  <a:moveTo>
                    <a:pt x="17078" y="44631"/>
                  </a:moveTo>
                  <a:lnTo>
                    <a:pt x="28990" y="49067"/>
                  </a:lnTo>
                  <a:lnTo>
                    <a:pt x="28949" y="49087"/>
                  </a:lnTo>
                  <a:lnTo>
                    <a:pt x="15454" y="45359"/>
                  </a:lnTo>
                  <a:lnTo>
                    <a:pt x="17078" y="44631"/>
                  </a:lnTo>
                  <a:close/>
                  <a:moveTo>
                    <a:pt x="42610" y="44839"/>
                  </a:moveTo>
                  <a:lnTo>
                    <a:pt x="44235" y="45609"/>
                  </a:lnTo>
                  <a:lnTo>
                    <a:pt x="30698" y="49108"/>
                  </a:lnTo>
                  <a:lnTo>
                    <a:pt x="30636" y="49087"/>
                  </a:lnTo>
                  <a:lnTo>
                    <a:pt x="42610" y="44839"/>
                  </a:lnTo>
                  <a:close/>
                  <a:moveTo>
                    <a:pt x="30240" y="49212"/>
                  </a:moveTo>
                  <a:lnTo>
                    <a:pt x="30261" y="49233"/>
                  </a:lnTo>
                  <a:lnTo>
                    <a:pt x="30240" y="49233"/>
                  </a:lnTo>
                  <a:lnTo>
                    <a:pt x="30240" y="49212"/>
                  </a:lnTo>
                  <a:close/>
                  <a:moveTo>
                    <a:pt x="15058" y="45547"/>
                  </a:moveTo>
                  <a:lnTo>
                    <a:pt x="28532" y="49275"/>
                  </a:lnTo>
                  <a:lnTo>
                    <a:pt x="28532" y="49296"/>
                  </a:lnTo>
                  <a:lnTo>
                    <a:pt x="13100" y="46442"/>
                  </a:lnTo>
                  <a:lnTo>
                    <a:pt x="15058" y="45547"/>
                  </a:lnTo>
                  <a:close/>
                  <a:moveTo>
                    <a:pt x="44630" y="45797"/>
                  </a:moveTo>
                  <a:lnTo>
                    <a:pt x="46567" y="46713"/>
                  </a:lnTo>
                  <a:lnTo>
                    <a:pt x="31094" y="49316"/>
                  </a:lnTo>
                  <a:lnTo>
                    <a:pt x="31094" y="49296"/>
                  </a:lnTo>
                  <a:lnTo>
                    <a:pt x="44630" y="45797"/>
                  </a:lnTo>
                  <a:close/>
                  <a:moveTo>
                    <a:pt x="12642" y="46651"/>
                  </a:moveTo>
                  <a:lnTo>
                    <a:pt x="27720" y="49441"/>
                  </a:lnTo>
                  <a:lnTo>
                    <a:pt x="10226" y="47754"/>
                  </a:lnTo>
                  <a:lnTo>
                    <a:pt x="12642" y="46651"/>
                  </a:lnTo>
                  <a:close/>
                  <a:moveTo>
                    <a:pt x="2687" y="49150"/>
                  </a:moveTo>
                  <a:lnTo>
                    <a:pt x="3499" y="49462"/>
                  </a:lnTo>
                  <a:lnTo>
                    <a:pt x="1854" y="49441"/>
                  </a:lnTo>
                  <a:lnTo>
                    <a:pt x="2687" y="49150"/>
                  </a:lnTo>
                  <a:close/>
                  <a:moveTo>
                    <a:pt x="6019" y="47963"/>
                  </a:moveTo>
                  <a:lnTo>
                    <a:pt x="7519" y="48671"/>
                  </a:lnTo>
                  <a:lnTo>
                    <a:pt x="5770" y="49462"/>
                  </a:lnTo>
                  <a:lnTo>
                    <a:pt x="4333" y="49462"/>
                  </a:lnTo>
                  <a:lnTo>
                    <a:pt x="3104" y="49004"/>
                  </a:lnTo>
                  <a:lnTo>
                    <a:pt x="6019" y="47963"/>
                  </a:lnTo>
                  <a:close/>
                  <a:moveTo>
                    <a:pt x="47025" y="46921"/>
                  </a:moveTo>
                  <a:lnTo>
                    <a:pt x="49420" y="48088"/>
                  </a:lnTo>
                  <a:lnTo>
                    <a:pt x="31885" y="49462"/>
                  </a:lnTo>
                  <a:lnTo>
                    <a:pt x="47025" y="46921"/>
                  </a:lnTo>
                  <a:close/>
                  <a:moveTo>
                    <a:pt x="7852" y="48837"/>
                  </a:moveTo>
                  <a:lnTo>
                    <a:pt x="9247" y="49504"/>
                  </a:lnTo>
                  <a:lnTo>
                    <a:pt x="6457" y="49483"/>
                  </a:lnTo>
                  <a:lnTo>
                    <a:pt x="7852" y="48837"/>
                  </a:lnTo>
                  <a:close/>
                  <a:moveTo>
                    <a:pt x="9685" y="48004"/>
                  </a:moveTo>
                  <a:lnTo>
                    <a:pt x="26887" y="49650"/>
                  </a:lnTo>
                  <a:lnTo>
                    <a:pt x="9935" y="49504"/>
                  </a:lnTo>
                  <a:lnTo>
                    <a:pt x="8206" y="48671"/>
                  </a:lnTo>
                  <a:lnTo>
                    <a:pt x="9685" y="48004"/>
                  </a:lnTo>
                  <a:close/>
                  <a:moveTo>
                    <a:pt x="49962" y="48338"/>
                  </a:moveTo>
                  <a:lnTo>
                    <a:pt x="51441" y="49025"/>
                  </a:lnTo>
                  <a:lnTo>
                    <a:pt x="49670" y="49837"/>
                  </a:lnTo>
                  <a:lnTo>
                    <a:pt x="32718" y="49691"/>
                  </a:lnTo>
                  <a:lnTo>
                    <a:pt x="49962" y="48338"/>
                  </a:lnTo>
                  <a:close/>
                  <a:moveTo>
                    <a:pt x="51774" y="49191"/>
                  </a:moveTo>
                  <a:lnTo>
                    <a:pt x="53169" y="49858"/>
                  </a:lnTo>
                  <a:lnTo>
                    <a:pt x="50358" y="49837"/>
                  </a:lnTo>
                  <a:lnTo>
                    <a:pt x="51774" y="49191"/>
                  </a:lnTo>
                  <a:close/>
                  <a:moveTo>
                    <a:pt x="53627" y="48358"/>
                  </a:moveTo>
                  <a:lnTo>
                    <a:pt x="56522" y="49441"/>
                  </a:lnTo>
                  <a:lnTo>
                    <a:pt x="55272" y="49879"/>
                  </a:lnTo>
                  <a:lnTo>
                    <a:pt x="53856" y="49879"/>
                  </a:lnTo>
                  <a:lnTo>
                    <a:pt x="52128" y="49046"/>
                  </a:lnTo>
                  <a:lnTo>
                    <a:pt x="53627" y="48358"/>
                  </a:lnTo>
                  <a:close/>
                  <a:moveTo>
                    <a:pt x="56939" y="49608"/>
                  </a:moveTo>
                  <a:lnTo>
                    <a:pt x="57751" y="49900"/>
                  </a:lnTo>
                  <a:lnTo>
                    <a:pt x="56126" y="49879"/>
                  </a:lnTo>
                  <a:lnTo>
                    <a:pt x="56939" y="49608"/>
                  </a:lnTo>
                  <a:close/>
                  <a:moveTo>
                    <a:pt x="10559" y="49795"/>
                  </a:moveTo>
                  <a:lnTo>
                    <a:pt x="26075" y="49920"/>
                  </a:lnTo>
                  <a:lnTo>
                    <a:pt x="12996" y="50962"/>
                  </a:lnTo>
                  <a:lnTo>
                    <a:pt x="10559" y="49795"/>
                  </a:lnTo>
                  <a:close/>
                  <a:moveTo>
                    <a:pt x="33530" y="49983"/>
                  </a:moveTo>
                  <a:lnTo>
                    <a:pt x="49046" y="50129"/>
                  </a:lnTo>
                  <a:lnTo>
                    <a:pt x="46588" y="51232"/>
                  </a:lnTo>
                  <a:lnTo>
                    <a:pt x="33530" y="49983"/>
                  </a:lnTo>
                  <a:close/>
                  <a:moveTo>
                    <a:pt x="5832" y="49754"/>
                  </a:moveTo>
                  <a:lnTo>
                    <a:pt x="9872" y="49795"/>
                  </a:lnTo>
                  <a:lnTo>
                    <a:pt x="12434" y="51003"/>
                  </a:lnTo>
                  <a:lnTo>
                    <a:pt x="9185" y="51274"/>
                  </a:lnTo>
                  <a:lnTo>
                    <a:pt x="5520" y="49900"/>
                  </a:lnTo>
                  <a:lnTo>
                    <a:pt x="5832" y="49754"/>
                  </a:lnTo>
                  <a:close/>
                  <a:moveTo>
                    <a:pt x="49733" y="50129"/>
                  </a:moveTo>
                  <a:lnTo>
                    <a:pt x="53794" y="50149"/>
                  </a:lnTo>
                  <a:lnTo>
                    <a:pt x="54085" y="50295"/>
                  </a:lnTo>
                  <a:lnTo>
                    <a:pt x="50420" y="51607"/>
                  </a:lnTo>
                  <a:lnTo>
                    <a:pt x="47171" y="51295"/>
                  </a:lnTo>
                  <a:lnTo>
                    <a:pt x="49733" y="50129"/>
                  </a:lnTo>
                  <a:close/>
                  <a:moveTo>
                    <a:pt x="5145" y="50066"/>
                  </a:moveTo>
                  <a:lnTo>
                    <a:pt x="8498" y="51316"/>
                  </a:lnTo>
                  <a:lnTo>
                    <a:pt x="3604" y="51711"/>
                  </a:lnTo>
                  <a:lnTo>
                    <a:pt x="2333" y="51357"/>
                  </a:lnTo>
                  <a:lnTo>
                    <a:pt x="5145" y="50066"/>
                  </a:lnTo>
                  <a:close/>
                  <a:moveTo>
                    <a:pt x="1917" y="51545"/>
                  </a:moveTo>
                  <a:lnTo>
                    <a:pt x="2750" y="51774"/>
                  </a:lnTo>
                  <a:lnTo>
                    <a:pt x="1125" y="51899"/>
                  </a:lnTo>
                  <a:lnTo>
                    <a:pt x="1125" y="51899"/>
                  </a:lnTo>
                  <a:lnTo>
                    <a:pt x="1917" y="51545"/>
                  </a:lnTo>
                  <a:close/>
                  <a:moveTo>
                    <a:pt x="25304" y="50274"/>
                  </a:moveTo>
                  <a:lnTo>
                    <a:pt x="15141" y="51982"/>
                  </a:lnTo>
                  <a:lnTo>
                    <a:pt x="13517" y="51212"/>
                  </a:lnTo>
                  <a:lnTo>
                    <a:pt x="25304" y="50274"/>
                  </a:lnTo>
                  <a:close/>
                  <a:moveTo>
                    <a:pt x="54460" y="50483"/>
                  </a:moveTo>
                  <a:lnTo>
                    <a:pt x="57272" y="51816"/>
                  </a:lnTo>
                  <a:lnTo>
                    <a:pt x="55981" y="52149"/>
                  </a:lnTo>
                  <a:lnTo>
                    <a:pt x="51086" y="51670"/>
                  </a:lnTo>
                  <a:lnTo>
                    <a:pt x="54460" y="50483"/>
                  </a:lnTo>
                  <a:close/>
                  <a:moveTo>
                    <a:pt x="34322" y="50358"/>
                  </a:moveTo>
                  <a:lnTo>
                    <a:pt x="46067" y="51482"/>
                  </a:lnTo>
                  <a:lnTo>
                    <a:pt x="44443" y="52232"/>
                  </a:lnTo>
                  <a:lnTo>
                    <a:pt x="34322" y="50358"/>
                  </a:lnTo>
                  <a:close/>
                  <a:moveTo>
                    <a:pt x="57667" y="52003"/>
                  </a:moveTo>
                  <a:lnTo>
                    <a:pt x="58459" y="52378"/>
                  </a:lnTo>
                  <a:lnTo>
                    <a:pt x="56834" y="52232"/>
                  </a:lnTo>
                  <a:lnTo>
                    <a:pt x="57667" y="52003"/>
                  </a:lnTo>
                  <a:close/>
                  <a:moveTo>
                    <a:pt x="12954" y="51253"/>
                  </a:moveTo>
                  <a:lnTo>
                    <a:pt x="14641" y="52065"/>
                  </a:lnTo>
                  <a:lnTo>
                    <a:pt x="12350" y="52461"/>
                  </a:lnTo>
                  <a:lnTo>
                    <a:pt x="9831" y="51503"/>
                  </a:lnTo>
                  <a:lnTo>
                    <a:pt x="12954" y="51253"/>
                  </a:lnTo>
                  <a:close/>
                  <a:moveTo>
                    <a:pt x="24554" y="50712"/>
                  </a:moveTo>
                  <a:lnTo>
                    <a:pt x="16703" y="52732"/>
                  </a:lnTo>
                  <a:lnTo>
                    <a:pt x="15599" y="52211"/>
                  </a:lnTo>
                  <a:lnTo>
                    <a:pt x="24554" y="50712"/>
                  </a:lnTo>
                  <a:close/>
                  <a:moveTo>
                    <a:pt x="46651" y="51545"/>
                  </a:moveTo>
                  <a:lnTo>
                    <a:pt x="49754" y="51836"/>
                  </a:lnTo>
                  <a:lnTo>
                    <a:pt x="47213" y="52732"/>
                  </a:lnTo>
                  <a:lnTo>
                    <a:pt x="44922" y="52315"/>
                  </a:lnTo>
                  <a:lnTo>
                    <a:pt x="46651" y="51545"/>
                  </a:lnTo>
                  <a:close/>
                  <a:moveTo>
                    <a:pt x="35051" y="50795"/>
                  </a:moveTo>
                  <a:lnTo>
                    <a:pt x="43964" y="52440"/>
                  </a:lnTo>
                  <a:lnTo>
                    <a:pt x="42860" y="52940"/>
                  </a:lnTo>
                  <a:lnTo>
                    <a:pt x="35051" y="50795"/>
                  </a:lnTo>
                  <a:close/>
                  <a:moveTo>
                    <a:pt x="9143" y="51566"/>
                  </a:moveTo>
                  <a:lnTo>
                    <a:pt x="11788" y="52544"/>
                  </a:lnTo>
                  <a:lnTo>
                    <a:pt x="8581" y="53086"/>
                  </a:lnTo>
                  <a:lnTo>
                    <a:pt x="4416" y="51940"/>
                  </a:lnTo>
                  <a:lnTo>
                    <a:pt x="9143" y="51566"/>
                  </a:lnTo>
                  <a:close/>
                  <a:moveTo>
                    <a:pt x="15099" y="52295"/>
                  </a:moveTo>
                  <a:lnTo>
                    <a:pt x="16266" y="52836"/>
                  </a:lnTo>
                  <a:lnTo>
                    <a:pt x="14579" y="53294"/>
                  </a:lnTo>
                  <a:lnTo>
                    <a:pt x="12892" y="52649"/>
                  </a:lnTo>
                  <a:lnTo>
                    <a:pt x="15099" y="52295"/>
                  </a:lnTo>
                  <a:close/>
                  <a:moveTo>
                    <a:pt x="23825" y="51191"/>
                  </a:moveTo>
                  <a:lnTo>
                    <a:pt x="17890" y="53294"/>
                  </a:lnTo>
                  <a:lnTo>
                    <a:pt x="17120" y="52919"/>
                  </a:lnTo>
                  <a:lnTo>
                    <a:pt x="23825" y="51191"/>
                  </a:lnTo>
                  <a:close/>
                  <a:moveTo>
                    <a:pt x="50441" y="51899"/>
                  </a:moveTo>
                  <a:lnTo>
                    <a:pt x="55168" y="52357"/>
                  </a:lnTo>
                  <a:lnTo>
                    <a:pt x="50982" y="53440"/>
                  </a:lnTo>
                  <a:lnTo>
                    <a:pt x="47775" y="52857"/>
                  </a:lnTo>
                  <a:lnTo>
                    <a:pt x="50441" y="51899"/>
                  </a:lnTo>
                  <a:close/>
                  <a:moveTo>
                    <a:pt x="35759" y="51295"/>
                  </a:moveTo>
                  <a:lnTo>
                    <a:pt x="42444" y="53128"/>
                  </a:lnTo>
                  <a:lnTo>
                    <a:pt x="41673" y="53482"/>
                  </a:lnTo>
                  <a:lnTo>
                    <a:pt x="35759" y="51295"/>
                  </a:lnTo>
                  <a:close/>
                  <a:moveTo>
                    <a:pt x="44464" y="52524"/>
                  </a:moveTo>
                  <a:lnTo>
                    <a:pt x="46671" y="52940"/>
                  </a:lnTo>
                  <a:lnTo>
                    <a:pt x="44985" y="53544"/>
                  </a:lnTo>
                  <a:lnTo>
                    <a:pt x="43298" y="53065"/>
                  </a:lnTo>
                  <a:lnTo>
                    <a:pt x="44464" y="52524"/>
                  </a:lnTo>
                  <a:close/>
                  <a:moveTo>
                    <a:pt x="23159" y="51732"/>
                  </a:moveTo>
                  <a:lnTo>
                    <a:pt x="18786" y="53731"/>
                  </a:lnTo>
                  <a:lnTo>
                    <a:pt x="18265" y="53461"/>
                  </a:lnTo>
                  <a:lnTo>
                    <a:pt x="23159" y="51732"/>
                  </a:lnTo>
                  <a:close/>
                  <a:moveTo>
                    <a:pt x="16682" y="53044"/>
                  </a:moveTo>
                  <a:lnTo>
                    <a:pt x="17494" y="53440"/>
                  </a:lnTo>
                  <a:lnTo>
                    <a:pt x="16203" y="53898"/>
                  </a:lnTo>
                  <a:lnTo>
                    <a:pt x="15058" y="53461"/>
                  </a:lnTo>
                  <a:lnTo>
                    <a:pt x="16682" y="53044"/>
                  </a:lnTo>
                  <a:close/>
                  <a:moveTo>
                    <a:pt x="36425" y="51836"/>
                  </a:moveTo>
                  <a:lnTo>
                    <a:pt x="41298" y="53669"/>
                  </a:lnTo>
                  <a:lnTo>
                    <a:pt x="40757" y="53898"/>
                  </a:lnTo>
                  <a:lnTo>
                    <a:pt x="36425" y="51836"/>
                  </a:lnTo>
                  <a:close/>
                  <a:moveTo>
                    <a:pt x="12330" y="52753"/>
                  </a:moveTo>
                  <a:lnTo>
                    <a:pt x="14100" y="53419"/>
                  </a:lnTo>
                  <a:lnTo>
                    <a:pt x="11851" y="54002"/>
                  </a:lnTo>
                  <a:lnTo>
                    <a:pt x="9247" y="53273"/>
                  </a:lnTo>
                  <a:lnTo>
                    <a:pt x="12330" y="52753"/>
                  </a:lnTo>
                  <a:close/>
                  <a:moveTo>
                    <a:pt x="42881" y="53253"/>
                  </a:moveTo>
                  <a:lnTo>
                    <a:pt x="44506" y="53711"/>
                  </a:lnTo>
                  <a:lnTo>
                    <a:pt x="43339" y="54106"/>
                  </a:lnTo>
                  <a:lnTo>
                    <a:pt x="42048" y="53627"/>
                  </a:lnTo>
                  <a:lnTo>
                    <a:pt x="42881" y="53253"/>
                  </a:lnTo>
                  <a:close/>
                  <a:moveTo>
                    <a:pt x="47234" y="53044"/>
                  </a:moveTo>
                  <a:lnTo>
                    <a:pt x="50316" y="53607"/>
                  </a:lnTo>
                  <a:lnTo>
                    <a:pt x="47692" y="54294"/>
                  </a:lnTo>
                  <a:lnTo>
                    <a:pt x="45464" y="53669"/>
                  </a:lnTo>
                  <a:lnTo>
                    <a:pt x="47234" y="53044"/>
                  </a:lnTo>
                  <a:close/>
                  <a:moveTo>
                    <a:pt x="17869" y="53607"/>
                  </a:moveTo>
                  <a:lnTo>
                    <a:pt x="18452" y="53877"/>
                  </a:lnTo>
                  <a:lnTo>
                    <a:pt x="17432" y="54356"/>
                  </a:lnTo>
                  <a:lnTo>
                    <a:pt x="16620" y="54044"/>
                  </a:lnTo>
                  <a:lnTo>
                    <a:pt x="17869" y="53607"/>
                  </a:lnTo>
                  <a:close/>
                  <a:moveTo>
                    <a:pt x="41673" y="53794"/>
                  </a:moveTo>
                  <a:lnTo>
                    <a:pt x="42923" y="54273"/>
                  </a:lnTo>
                  <a:lnTo>
                    <a:pt x="42111" y="54544"/>
                  </a:lnTo>
                  <a:lnTo>
                    <a:pt x="41090" y="54065"/>
                  </a:lnTo>
                  <a:lnTo>
                    <a:pt x="41673" y="53794"/>
                  </a:lnTo>
                  <a:close/>
                  <a:moveTo>
                    <a:pt x="14558" y="53586"/>
                  </a:moveTo>
                  <a:lnTo>
                    <a:pt x="15787" y="54044"/>
                  </a:lnTo>
                  <a:lnTo>
                    <a:pt x="14141" y="54627"/>
                  </a:lnTo>
                  <a:lnTo>
                    <a:pt x="12413" y="54148"/>
                  </a:lnTo>
                  <a:lnTo>
                    <a:pt x="14558" y="53586"/>
                  </a:lnTo>
                  <a:close/>
                  <a:moveTo>
                    <a:pt x="44985" y="53836"/>
                  </a:moveTo>
                  <a:lnTo>
                    <a:pt x="47130" y="54440"/>
                  </a:lnTo>
                  <a:lnTo>
                    <a:pt x="45401" y="54877"/>
                  </a:lnTo>
                  <a:lnTo>
                    <a:pt x="43756" y="54273"/>
                  </a:lnTo>
                  <a:lnTo>
                    <a:pt x="44985" y="53836"/>
                  </a:lnTo>
                  <a:close/>
                  <a:moveTo>
                    <a:pt x="8560" y="53377"/>
                  </a:moveTo>
                  <a:lnTo>
                    <a:pt x="11288" y="54148"/>
                  </a:lnTo>
                  <a:lnTo>
                    <a:pt x="8123" y="54960"/>
                  </a:lnTo>
                  <a:lnTo>
                    <a:pt x="3895" y="54169"/>
                  </a:lnTo>
                  <a:lnTo>
                    <a:pt x="8560" y="53377"/>
                  </a:lnTo>
                  <a:close/>
                  <a:moveTo>
                    <a:pt x="16203" y="54190"/>
                  </a:moveTo>
                  <a:lnTo>
                    <a:pt x="17057" y="54523"/>
                  </a:lnTo>
                  <a:lnTo>
                    <a:pt x="15808" y="55085"/>
                  </a:lnTo>
                  <a:lnTo>
                    <a:pt x="14620" y="54752"/>
                  </a:lnTo>
                  <a:lnTo>
                    <a:pt x="16203" y="54190"/>
                  </a:lnTo>
                  <a:close/>
                  <a:moveTo>
                    <a:pt x="43339" y="54419"/>
                  </a:moveTo>
                  <a:lnTo>
                    <a:pt x="44922" y="55002"/>
                  </a:lnTo>
                  <a:lnTo>
                    <a:pt x="43714" y="55314"/>
                  </a:lnTo>
                  <a:lnTo>
                    <a:pt x="42485" y="54731"/>
                  </a:lnTo>
                  <a:lnTo>
                    <a:pt x="43339" y="54419"/>
                  </a:lnTo>
                  <a:close/>
                  <a:moveTo>
                    <a:pt x="51003" y="53731"/>
                  </a:moveTo>
                  <a:lnTo>
                    <a:pt x="55647" y="54606"/>
                  </a:lnTo>
                  <a:lnTo>
                    <a:pt x="51399" y="55314"/>
                  </a:lnTo>
                  <a:lnTo>
                    <a:pt x="48254" y="54440"/>
                  </a:lnTo>
                  <a:lnTo>
                    <a:pt x="51003" y="53731"/>
                  </a:lnTo>
                  <a:close/>
                  <a:moveTo>
                    <a:pt x="11851" y="54294"/>
                  </a:moveTo>
                  <a:lnTo>
                    <a:pt x="13662" y="54794"/>
                  </a:lnTo>
                  <a:lnTo>
                    <a:pt x="11476" y="55564"/>
                  </a:lnTo>
                  <a:lnTo>
                    <a:pt x="8810" y="55085"/>
                  </a:lnTo>
                  <a:lnTo>
                    <a:pt x="11851" y="54294"/>
                  </a:lnTo>
                  <a:close/>
                  <a:moveTo>
                    <a:pt x="47692" y="54585"/>
                  </a:moveTo>
                  <a:lnTo>
                    <a:pt x="50712" y="55418"/>
                  </a:lnTo>
                  <a:lnTo>
                    <a:pt x="48046" y="55877"/>
                  </a:lnTo>
                  <a:lnTo>
                    <a:pt x="45880" y="55064"/>
                  </a:lnTo>
                  <a:lnTo>
                    <a:pt x="47692" y="54585"/>
                  </a:lnTo>
                  <a:close/>
                  <a:moveTo>
                    <a:pt x="14141" y="54939"/>
                  </a:moveTo>
                  <a:lnTo>
                    <a:pt x="15391" y="55273"/>
                  </a:lnTo>
                  <a:lnTo>
                    <a:pt x="13808" y="56002"/>
                  </a:lnTo>
                  <a:lnTo>
                    <a:pt x="12038" y="55668"/>
                  </a:lnTo>
                  <a:lnTo>
                    <a:pt x="14141" y="54939"/>
                  </a:lnTo>
                  <a:close/>
                  <a:moveTo>
                    <a:pt x="45380" y="55189"/>
                  </a:moveTo>
                  <a:lnTo>
                    <a:pt x="47484" y="55960"/>
                  </a:lnTo>
                  <a:lnTo>
                    <a:pt x="45713" y="56272"/>
                  </a:lnTo>
                  <a:lnTo>
                    <a:pt x="44131" y="55523"/>
                  </a:lnTo>
                  <a:lnTo>
                    <a:pt x="45380" y="55189"/>
                  </a:lnTo>
                  <a:close/>
                  <a:moveTo>
                    <a:pt x="8144" y="55252"/>
                  </a:moveTo>
                  <a:lnTo>
                    <a:pt x="10913" y="55772"/>
                  </a:lnTo>
                  <a:lnTo>
                    <a:pt x="7852" y="56855"/>
                  </a:lnTo>
                  <a:lnTo>
                    <a:pt x="3562" y="56439"/>
                  </a:lnTo>
                  <a:lnTo>
                    <a:pt x="8144" y="55252"/>
                  </a:lnTo>
                  <a:close/>
                  <a:moveTo>
                    <a:pt x="11497" y="55877"/>
                  </a:moveTo>
                  <a:lnTo>
                    <a:pt x="13350" y="56210"/>
                  </a:lnTo>
                  <a:lnTo>
                    <a:pt x="11226" y="57168"/>
                  </a:lnTo>
                  <a:lnTo>
                    <a:pt x="8539" y="56918"/>
                  </a:lnTo>
                  <a:lnTo>
                    <a:pt x="11497" y="55877"/>
                  </a:lnTo>
                  <a:close/>
                  <a:moveTo>
                    <a:pt x="51378" y="55606"/>
                  </a:moveTo>
                  <a:lnTo>
                    <a:pt x="55960" y="56876"/>
                  </a:lnTo>
                  <a:lnTo>
                    <a:pt x="51649" y="57209"/>
                  </a:lnTo>
                  <a:lnTo>
                    <a:pt x="48587" y="56085"/>
                  </a:lnTo>
                  <a:lnTo>
                    <a:pt x="51378" y="55606"/>
                  </a:lnTo>
                  <a:close/>
                  <a:moveTo>
                    <a:pt x="48025" y="56168"/>
                  </a:moveTo>
                  <a:lnTo>
                    <a:pt x="50962" y="57272"/>
                  </a:lnTo>
                  <a:lnTo>
                    <a:pt x="48254" y="57480"/>
                  </a:lnTo>
                  <a:lnTo>
                    <a:pt x="46172" y="56481"/>
                  </a:lnTo>
                  <a:lnTo>
                    <a:pt x="48025" y="56168"/>
                  </a:lnTo>
                  <a:close/>
                  <a:moveTo>
                    <a:pt x="3520" y="56730"/>
                  </a:moveTo>
                  <a:lnTo>
                    <a:pt x="7206" y="57084"/>
                  </a:lnTo>
                  <a:lnTo>
                    <a:pt x="5520" y="57688"/>
                  </a:lnTo>
                  <a:lnTo>
                    <a:pt x="3520" y="56730"/>
                  </a:lnTo>
                  <a:close/>
                  <a:moveTo>
                    <a:pt x="18786" y="54044"/>
                  </a:moveTo>
                  <a:lnTo>
                    <a:pt x="26679" y="57793"/>
                  </a:lnTo>
                  <a:lnTo>
                    <a:pt x="17807" y="54481"/>
                  </a:lnTo>
                  <a:lnTo>
                    <a:pt x="18786" y="54044"/>
                  </a:lnTo>
                  <a:close/>
                  <a:moveTo>
                    <a:pt x="40757" y="54231"/>
                  </a:moveTo>
                  <a:lnTo>
                    <a:pt x="41715" y="54689"/>
                  </a:lnTo>
                  <a:lnTo>
                    <a:pt x="32822" y="57855"/>
                  </a:lnTo>
                  <a:lnTo>
                    <a:pt x="40757" y="54231"/>
                  </a:lnTo>
                  <a:close/>
                  <a:moveTo>
                    <a:pt x="17432" y="54669"/>
                  </a:moveTo>
                  <a:lnTo>
                    <a:pt x="26574" y="58063"/>
                  </a:lnTo>
                  <a:lnTo>
                    <a:pt x="16245" y="55210"/>
                  </a:lnTo>
                  <a:lnTo>
                    <a:pt x="17432" y="54669"/>
                  </a:lnTo>
                  <a:close/>
                  <a:moveTo>
                    <a:pt x="55981" y="57168"/>
                  </a:moveTo>
                  <a:lnTo>
                    <a:pt x="53960" y="58084"/>
                  </a:lnTo>
                  <a:lnTo>
                    <a:pt x="52294" y="57459"/>
                  </a:lnTo>
                  <a:lnTo>
                    <a:pt x="55981" y="57168"/>
                  </a:lnTo>
                  <a:close/>
                  <a:moveTo>
                    <a:pt x="42090" y="54856"/>
                  </a:moveTo>
                  <a:lnTo>
                    <a:pt x="43277" y="55439"/>
                  </a:lnTo>
                  <a:lnTo>
                    <a:pt x="32906" y="58126"/>
                  </a:lnTo>
                  <a:lnTo>
                    <a:pt x="42090" y="54856"/>
                  </a:lnTo>
                  <a:close/>
                  <a:moveTo>
                    <a:pt x="15828" y="55398"/>
                  </a:moveTo>
                  <a:lnTo>
                    <a:pt x="26491" y="58355"/>
                  </a:lnTo>
                  <a:lnTo>
                    <a:pt x="14308" y="56085"/>
                  </a:lnTo>
                  <a:lnTo>
                    <a:pt x="15828" y="55398"/>
                  </a:lnTo>
                  <a:close/>
                  <a:moveTo>
                    <a:pt x="43693" y="55627"/>
                  </a:moveTo>
                  <a:lnTo>
                    <a:pt x="45214" y="56356"/>
                  </a:lnTo>
                  <a:lnTo>
                    <a:pt x="32989" y="58396"/>
                  </a:lnTo>
                  <a:lnTo>
                    <a:pt x="32989" y="58396"/>
                  </a:lnTo>
                  <a:lnTo>
                    <a:pt x="43693" y="55627"/>
                  </a:lnTo>
                  <a:close/>
                  <a:moveTo>
                    <a:pt x="13850" y="56314"/>
                  </a:moveTo>
                  <a:lnTo>
                    <a:pt x="26450" y="58626"/>
                  </a:lnTo>
                  <a:lnTo>
                    <a:pt x="26450" y="58626"/>
                  </a:lnTo>
                  <a:lnTo>
                    <a:pt x="11809" y="57230"/>
                  </a:lnTo>
                  <a:lnTo>
                    <a:pt x="13850" y="56314"/>
                  </a:lnTo>
                  <a:close/>
                  <a:moveTo>
                    <a:pt x="45672" y="56564"/>
                  </a:moveTo>
                  <a:lnTo>
                    <a:pt x="47692" y="57522"/>
                  </a:lnTo>
                  <a:lnTo>
                    <a:pt x="33030" y="58688"/>
                  </a:lnTo>
                  <a:lnTo>
                    <a:pt x="45672" y="56564"/>
                  </a:lnTo>
                  <a:close/>
                  <a:moveTo>
                    <a:pt x="7894" y="57147"/>
                  </a:moveTo>
                  <a:lnTo>
                    <a:pt x="10705" y="57418"/>
                  </a:lnTo>
                  <a:lnTo>
                    <a:pt x="7769" y="58751"/>
                  </a:lnTo>
                  <a:lnTo>
                    <a:pt x="5894" y="57855"/>
                  </a:lnTo>
                  <a:lnTo>
                    <a:pt x="7894" y="57147"/>
                  </a:lnTo>
                  <a:close/>
                  <a:moveTo>
                    <a:pt x="5499" y="58001"/>
                  </a:moveTo>
                  <a:lnTo>
                    <a:pt x="7123" y="58771"/>
                  </a:lnTo>
                  <a:lnTo>
                    <a:pt x="7123" y="58771"/>
                  </a:lnTo>
                  <a:lnTo>
                    <a:pt x="3416" y="58730"/>
                  </a:lnTo>
                  <a:lnTo>
                    <a:pt x="5499" y="58001"/>
                  </a:lnTo>
                  <a:close/>
                  <a:moveTo>
                    <a:pt x="11288" y="57480"/>
                  </a:moveTo>
                  <a:lnTo>
                    <a:pt x="26408" y="58917"/>
                  </a:lnTo>
                  <a:lnTo>
                    <a:pt x="8435" y="58771"/>
                  </a:lnTo>
                  <a:lnTo>
                    <a:pt x="11288" y="57480"/>
                  </a:lnTo>
                  <a:close/>
                  <a:moveTo>
                    <a:pt x="30198" y="49962"/>
                  </a:moveTo>
                  <a:lnTo>
                    <a:pt x="31010" y="50045"/>
                  </a:lnTo>
                  <a:lnTo>
                    <a:pt x="31781" y="50191"/>
                  </a:lnTo>
                  <a:lnTo>
                    <a:pt x="32551" y="50399"/>
                  </a:lnTo>
                  <a:lnTo>
                    <a:pt x="33301" y="50670"/>
                  </a:lnTo>
                  <a:lnTo>
                    <a:pt x="40403" y="54065"/>
                  </a:lnTo>
                  <a:lnTo>
                    <a:pt x="29740" y="58938"/>
                  </a:lnTo>
                  <a:lnTo>
                    <a:pt x="19140" y="53898"/>
                  </a:lnTo>
                  <a:lnTo>
                    <a:pt x="26304" y="50628"/>
                  </a:lnTo>
                  <a:lnTo>
                    <a:pt x="27053" y="50358"/>
                  </a:lnTo>
                  <a:lnTo>
                    <a:pt x="27824" y="50149"/>
                  </a:lnTo>
                  <a:lnTo>
                    <a:pt x="28615" y="50024"/>
                  </a:lnTo>
                  <a:lnTo>
                    <a:pt x="29407" y="49962"/>
                  </a:lnTo>
                  <a:close/>
                  <a:moveTo>
                    <a:pt x="48213" y="57772"/>
                  </a:moveTo>
                  <a:lnTo>
                    <a:pt x="51045" y="59125"/>
                  </a:lnTo>
                  <a:lnTo>
                    <a:pt x="33051" y="58980"/>
                  </a:lnTo>
                  <a:lnTo>
                    <a:pt x="48213" y="57772"/>
                  </a:lnTo>
                  <a:close/>
                  <a:moveTo>
                    <a:pt x="51607" y="57501"/>
                  </a:moveTo>
                  <a:lnTo>
                    <a:pt x="53586" y="58251"/>
                  </a:lnTo>
                  <a:lnTo>
                    <a:pt x="51690" y="59125"/>
                  </a:lnTo>
                  <a:lnTo>
                    <a:pt x="48796" y="57730"/>
                  </a:lnTo>
                  <a:lnTo>
                    <a:pt x="51607" y="57501"/>
                  </a:lnTo>
                  <a:close/>
                  <a:moveTo>
                    <a:pt x="53981" y="58396"/>
                  </a:moveTo>
                  <a:lnTo>
                    <a:pt x="56043" y="59167"/>
                  </a:lnTo>
                  <a:lnTo>
                    <a:pt x="52336" y="59146"/>
                  </a:lnTo>
                  <a:lnTo>
                    <a:pt x="53981" y="58396"/>
                  </a:lnTo>
                  <a:close/>
                  <a:moveTo>
                    <a:pt x="3416" y="59021"/>
                  </a:moveTo>
                  <a:lnTo>
                    <a:pt x="7123" y="59063"/>
                  </a:lnTo>
                  <a:lnTo>
                    <a:pt x="5499" y="59792"/>
                  </a:lnTo>
                  <a:lnTo>
                    <a:pt x="3416" y="59021"/>
                  </a:lnTo>
                  <a:close/>
                  <a:moveTo>
                    <a:pt x="52336" y="59438"/>
                  </a:moveTo>
                  <a:lnTo>
                    <a:pt x="56043" y="59459"/>
                  </a:lnTo>
                  <a:lnTo>
                    <a:pt x="53960" y="60188"/>
                  </a:lnTo>
                  <a:lnTo>
                    <a:pt x="52336" y="59438"/>
                  </a:lnTo>
                  <a:close/>
                  <a:moveTo>
                    <a:pt x="8435" y="59063"/>
                  </a:moveTo>
                  <a:lnTo>
                    <a:pt x="26408" y="59209"/>
                  </a:lnTo>
                  <a:lnTo>
                    <a:pt x="11247" y="60417"/>
                  </a:lnTo>
                  <a:lnTo>
                    <a:pt x="8435" y="59063"/>
                  </a:lnTo>
                  <a:close/>
                  <a:moveTo>
                    <a:pt x="7769" y="59084"/>
                  </a:moveTo>
                  <a:lnTo>
                    <a:pt x="10684" y="60458"/>
                  </a:lnTo>
                  <a:lnTo>
                    <a:pt x="7852" y="60687"/>
                  </a:lnTo>
                  <a:lnTo>
                    <a:pt x="5874" y="59938"/>
                  </a:lnTo>
                  <a:lnTo>
                    <a:pt x="7769" y="59084"/>
                  </a:lnTo>
                  <a:close/>
                  <a:moveTo>
                    <a:pt x="33051" y="59271"/>
                  </a:moveTo>
                  <a:lnTo>
                    <a:pt x="51045" y="59417"/>
                  </a:lnTo>
                  <a:lnTo>
                    <a:pt x="48192" y="60708"/>
                  </a:lnTo>
                  <a:lnTo>
                    <a:pt x="33051" y="59271"/>
                  </a:lnTo>
                  <a:close/>
                  <a:moveTo>
                    <a:pt x="5499" y="60104"/>
                  </a:moveTo>
                  <a:lnTo>
                    <a:pt x="7186" y="60729"/>
                  </a:lnTo>
                  <a:lnTo>
                    <a:pt x="3499" y="61021"/>
                  </a:lnTo>
                  <a:lnTo>
                    <a:pt x="3499" y="61021"/>
                  </a:lnTo>
                  <a:lnTo>
                    <a:pt x="5499" y="60104"/>
                  </a:lnTo>
                  <a:close/>
                  <a:moveTo>
                    <a:pt x="51690" y="59438"/>
                  </a:moveTo>
                  <a:lnTo>
                    <a:pt x="53565" y="60333"/>
                  </a:lnTo>
                  <a:lnTo>
                    <a:pt x="51565" y="61041"/>
                  </a:lnTo>
                  <a:lnTo>
                    <a:pt x="48754" y="60771"/>
                  </a:lnTo>
                  <a:lnTo>
                    <a:pt x="51690" y="59438"/>
                  </a:lnTo>
                  <a:close/>
                  <a:moveTo>
                    <a:pt x="53940" y="60500"/>
                  </a:moveTo>
                  <a:lnTo>
                    <a:pt x="55939" y="61458"/>
                  </a:lnTo>
                  <a:lnTo>
                    <a:pt x="52253" y="61104"/>
                  </a:lnTo>
                  <a:lnTo>
                    <a:pt x="53940" y="60500"/>
                  </a:lnTo>
                  <a:close/>
                  <a:moveTo>
                    <a:pt x="26429" y="59500"/>
                  </a:moveTo>
                  <a:lnTo>
                    <a:pt x="13787" y="61625"/>
                  </a:lnTo>
                  <a:lnTo>
                    <a:pt x="11788" y="60667"/>
                  </a:lnTo>
                  <a:lnTo>
                    <a:pt x="26429" y="59500"/>
                  </a:lnTo>
                  <a:close/>
                  <a:moveTo>
                    <a:pt x="33030" y="59563"/>
                  </a:moveTo>
                  <a:lnTo>
                    <a:pt x="47650" y="60958"/>
                  </a:lnTo>
                  <a:lnTo>
                    <a:pt x="45630" y="61895"/>
                  </a:lnTo>
                  <a:lnTo>
                    <a:pt x="33030" y="59563"/>
                  </a:lnTo>
                  <a:close/>
                  <a:moveTo>
                    <a:pt x="11205" y="60708"/>
                  </a:moveTo>
                  <a:lnTo>
                    <a:pt x="13288" y="61708"/>
                  </a:lnTo>
                  <a:lnTo>
                    <a:pt x="11434" y="62020"/>
                  </a:lnTo>
                  <a:lnTo>
                    <a:pt x="8498" y="60916"/>
                  </a:lnTo>
                  <a:lnTo>
                    <a:pt x="11205" y="60708"/>
                  </a:lnTo>
                  <a:close/>
                  <a:moveTo>
                    <a:pt x="48233" y="61021"/>
                  </a:moveTo>
                  <a:lnTo>
                    <a:pt x="50920" y="61270"/>
                  </a:lnTo>
                  <a:lnTo>
                    <a:pt x="47963" y="62312"/>
                  </a:lnTo>
                  <a:lnTo>
                    <a:pt x="46130" y="61979"/>
                  </a:lnTo>
                  <a:lnTo>
                    <a:pt x="48233" y="61021"/>
                  </a:lnTo>
                  <a:close/>
                  <a:moveTo>
                    <a:pt x="26470" y="59792"/>
                  </a:moveTo>
                  <a:lnTo>
                    <a:pt x="15766" y="62562"/>
                  </a:lnTo>
                  <a:lnTo>
                    <a:pt x="14246" y="61833"/>
                  </a:lnTo>
                  <a:lnTo>
                    <a:pt x="26470" y="59792"/>
                  </a:lnTo>
                  <a:close/>
                  <a:moveTo>
                    <a:pt x="7810" y="60979"/>
                  </a:moveTo>
                  <a:lnTo>
                    <a:pt x="10872" y="62124"/>
                  </a:lnTo>
                  <a:lnTo>
                    <a:pt x="8081" y="62582"/>
                  </a:lnTo>
                  <a:lnTo>
                    <a:pt x="3520" y="61312"/>
                  </a:lnTo>
                  <a:lnTo>
                    <a:pt x="7810" y="60979"/>
                  </a:lnTo>
                  <a:close/>
                  <a:moveTo>
                    <a:pt x="32968" y="59833"/>
                  </a:moveTo>
                  <a:lnTo>
                    <a:pt x="45172" y="62104"/>
                  </a:lnTo>
                  <a:lnTo>
                    <a:pt x="43631" y="62791"/>
                  </a:lnTo>
                  <a:lnTo>
                    <a:pt x="32968" y="59833"/>
                  </a:lnTo>
                  <a:close/>
                  <a:moveTo>
                    <a:pt x="51607" y="61333"/>
                  </a:moveTo>
                  <a:lnTo>
                    <a:pt x="55918" y="61749"/>
                  </a:lnTo>
                  <a:lnTo>
                    <a:pt x="51316" y="62937"/>
                  </a:lnTo>
                  <a:lnTo>
                    <a:pt x="48546" y="62416"/>
                  </a:lnTo>
                  <a:lnTo>
                    <a:pt x="51607" y="61333"/>
                  </a:lnTo>
                  <a:close/>
                  <a:moveTo>
                    <a:pt x="13746" y="61916"/>
                  </a:moveTo>
                  <a:lnTo>
                    <a:pt x="15329" y="62687"/>
                  </a:lnTo>
                  <a:lnTo>
                    <a:pt x="14079" y="62999"/>
                  </a:lnTo>
                  <a:lnTo>
                    <a:pt x="11976" y="62228"/>
                  </a:lnTo>
                  <a:lnTo>
                    <a:pt x="13746" y="61916"/>
                  </a:lnTo>
                  <a:close/>
                  <a:moveTo>
                    <a:pt x="45651" y="62187"/>
                  </a:moveTo>
                  <a:lnTo>
                    <a:pt x="47421" y="62520"/>
                  </a:lnTo>
                  <a:lnTo>
                    <a:pt x="45318" y="63270"/>
                  </a:lnTo>
                  <a:lnTo>
                    <a:pt x="44068" y="62916"/>
                  </a:lnTo>
                  <a:lnTo>
                    <a:pt x="45651" y="62187"/>
                  </a:lnTo>
                  <a:close/>
                  <a:moveTo>
                    <a:pt x="26554" y="60063"/>
                  </a:moveTo>
                  <a:lnTo>
                    <a:pt x="17369" y="63332"/>
                  </a:lnTo>
                  <a:lnTo>
                    <a:pt x="16182" y="62749"/>
                  </a:lnTo>
                  <a:lnTo>
                    <a:pt x="26554" y="60063"/>
                  </a:lnTo>
                  <a:close/>
                  <a:moveTo>
                    <a:pt x="32906" y="60125"/>
                  </a:moveTo>
                  <a:lnTo>
                    <a:pt x="43214" y="62978"/>
                  </a:lnTo>
                  <a:lnTo>
                    <a:pt x="42027" y="63520"/>
                  </a:lnTo>
                  <a:lnTo>
                    <a:pt x="32906" y="60125"/>
                  </a:lnTo>
                  <a:close/>
                  <a:moveTo>
                    <a:pt x="11413" y="62312"/>
                  </a:moveTo>
                  <a:lnTo>
                    <a:pt x="13579" y="63124"/>
                  </a:lnTo>
                  <a:lnTo>
                    <a:pt x="11767" y="63603"/>
                  </a:lnTo>
                  <a:lnTo>
                    <a:pt x="8748" y="62770"/>
                  </a:lnTo>
                  <a:lnTo>
                    <a:pt x="11413" y="62312"/>
                  </a:lnTo>
                  <a:close/>
                  <a:moveTo>
                    <a:pt x="15745" y="62874"/>
                  </a:moveTo>
                  <a:lnTo>
                    <a:pt x="16974" y="63457"/>
                  </a:lnTo>
                  <a:lnTo>
                    <a:pt x="16120" y="63770"/>
                  </a:lnTo>
                  <a:lnTo>
                    <a:pt x="14558" y="63186"/>
                  </a:lnTo>
                  <a:lnTo>
                    <a:pt x="15745" y="62874"/>
                  </a:lnTo>
                  <a:close/>
                  <a:moveTo>
                    <a:pt x="48004" y="62624"/>
                  </a:moveTo>
                  <a:lnTo>
                    <a:pt x="50649" y="63103"/>
                  </a:lnTo>
                  <a:lnTo>
                    <a:pt x="47629" y="63895"/>
                  </a:lnTo>
                  <a:lnTo>
                    <a:pt x="45797" y="63395"/>
                  </a:lnTo>
                  <a:lnTo>
                    <a:pt x="48004" y="62624"/>
                  </a:lnTo>
                  <a:close/>
                  <a:moveTo>
                    <a:pt x="26658" y="60333"/>
                  </a:moveTo>
                  <a:lnTo>
                    <a:pt x="18702" y="63957"/>
                  </a:lnTo>
                  <a:lnTo>
                    <a:pt x="17744" y="63499"/>
                  </a:lnTo>
                  <a:lnTo>
                    <a:pt x="26658" y="60333"/>
                  </a:lnTo>
                  <a:close/>
                  <a:moveTo>
                    <a:pt x="43652" y="63103"/>
                  </a:moveTo>
                  <a:lnTo>
                    <a:pt x="44839" y="63436"/>
                  </a:lnTo>
                  <a:lnTo>
                    <a:pt x="43256" y="63999"/>
                  </a:lnTo>
                  <a:lnTo>
                    <a:pt x="42402" y="63665"/>
                  </a:lnTo>
                  <a:lnTo>
                    <a:pt x="43652" y="63103"/>
                  </a:lnTo>
                  <a:close/>
                  <a:moveTo>
                    <a:pt x="32801" y="60396"/>
                  </a:moveTo>
                  <a:lnTo>
                    <a:pt x="41652" y="63707"/>
                  </a:lnTo>
                  <a:lnTo>
                    <a:pt x="40674" y="64144"/>
                  </a:lnTo>
                  <a:lnTo>
                    <a:pt x="32801" y="60396"/>
                  </a:lnTo>
                  <a:close/>
                  <a:moveTo>
                    <a:pt x="14058" y="63311"/>
                  </a:moveTo>
                  <a:lnTo>
                    <a:pt x="15703" y="63915"/>
                  </a:lnTo>
                  <a:lnTo>
                    <a:pt x="14475" y="64353"/>
                  </a:lnTo>
                  <a:lnTo>
                    <a:pt x="12330" y="63749"/>
                  </a:lnTo>
                  <a:lnTo>
                    <a:pt x="14058" y="63311"/>
                  </a:lnTo>
                  <a:close/>
                  <a:moveTo>
                    <a:pt x="17349" y="63645"/>
                  </a:moveTo>
                  <a:lnTo>
                    <a:pt x="18369" y="64124"/>
                  </a:lnTo>
                  <a:lnTo>
                    <a:pt x="17786" y="64394"/>
                  </a:lnTo>
                  <a:lnTo>
                    <a:pt x="16557" y="63915"/>
                  </a:lnTo>
                  <a:lnTo>
                    <a:pt x="17349" y="63645"/>
                  </a:lnTo>
                  <a:close/>
                  <a:moveTo>
                    <a:pt x="8060" y="62874"/>
                  </a:moveTo>
                  <a:lnTo>
                    <a:pt x="11205" y="63749"/>
                  </a:lnTo>
                  <a:lnTo>
                    <a:pt x="8477" y="64457"/>
                  </a:lnTo>
                  <a:lnTo>
                    <a:pt x="3812" y="63603"/>
                  </a:lnTo>
                  <a:lnTo>
                    <a:pt x="8060" y="62874"/>
                  </a:lnTo>
                  <a:close/>
                  <a:moveTo>
                    <a:pt x="42027" y="63853"/>
                  </a:moveTo>
                  <a:lnTo>
                    <a:pt x="42839" y="64144"/>
                  </a:lnTo>
                  <a:lnTo>
                    <a:pt x="41590" y="64582"/>
                  </a:lnTo>
                  <a:lnTo>
                    <a:pt x="41007" y="64311"/>
                  </a:lnTo>
                  <a:lnTo>
                    <a:pt x="42027" y="63853"/>
                  </a:lnTo>
                  <a:close/>
                  <a:moveTo>
                    <a:pt x="45339" y="63561"/>
                  </a:moveTo>
                  <a:lnTo>
                    <a:pt x="47067" y="64040"/>
                  </a:lnTo>
                  <a:lnTo>
                    <a:pt x="44901" y="64603"/>
                  </a:lnTo>
                  <a:lnTo>
                    <a:pt x="43672" y="64144"/>
                  </a:lnTo>
                  <a:lnTo>
                    <a:pt x="45339" y="63561"/>
                  </a:lnTo>
                  <a:close/>
                  <a:moveTo>
                    <a:pt x="51336" y="63228"/>
                  </a:moveTo>
                  <a:lnTo>
                    <a:pt x="55585" y="64019"/>
                  </a:lnTo>
                  <a:lnTo>
                    <a:pt x="50899" y="64811"/>
                  </a:lnTo>
                  <a:lnTo>
                    <a:pt x="48171" y="64061"/>
                  </a:lnTo>
                  <a:lnTo>
                    <a:pt x="51336" y="63228"/>
                  </a:lnTo>
                  <a:close/>
                  <a:moveTo>
                    <a:pt x="16120" y="64082"/>
                  </a:moveTo>
                  <a:lnTo>
                    <a:pt x="17411" y="64561"/>
                  </a:lnTo>
                  <a:lnTo>
                    <a:pt x="16578" y="64936"/>
                  </a:lnTo>
                  <a:lnTo>
                    <a:pt x="14975" y="64478"/>
                  </a:lnTo>
                  <a:lnTo>
                    <a:pt x="16120" y="64082"/>
                  </a:lnTo>
                  <a:close/>
                  <a:moveTo>
                    <a:pt x="11767" y="63895"/>
                  </a:moveTo>
                  <a:lnTo>
                    <a:pt x="13996" y="64519"/>
                  </a:lnTo>
                  <a:lnTo>
                    <a:pt x="12226" y="65144"/>
                  </a:lnTo>
                  <a:lnTo>
                    <a:pt x="9143" y="64582"/>
                  </a:lnTo>
                  <a:lnTo>
                    <a:pt x="11767" y="63895"/>
                  </a:lnTo>
                  <a:close/>
                  <a:moveTo>
                    <a:pt x="43256" y="64290"/>
                  </a:moveTo>
                  <a:lnTo>
                    <a:pt x="44401" y="64728"/>
                  </a:lnTo>
                  <a:lnTo>
                    <a:pt x="42777" y="65144"/>
                  </a:lnTo>
                  <a:lnTo>
                    <a:pt x="41965" y="64769"/>
                  </a:lnTo>
                  <a:lnTo>
                    <a:pt x="43256" y="64290"/>
                  </a:lnTo>
                  <a:close/>
                  <a:moveTo>
                    <a:pt x="47609" y="64207"/>
                  </a:moveTo>
                  <a:lnTo>
                    <a:pt x="50233" y="64915"/>
                  </a:lnTo>
                  <a:lnTo>
                    <a:pt x="47130" y="65436"/>
                  </a:lnTo>
                  <a:lnTo>
                    <a:pt x="45380" y="64790"/>
                  </a:lnTo>
                  <a:lnTo>
                    <a:pt x="47609" y="64207"/>
                  </a:lnTo>
                  <a:close/>
                  <a:moveTo>
                    <a:pt x="14496" y="64665"/>
                  </a:moveTo>
                  <a:lnTo>
                    <a:pt x="16182" y="65123"/>
                  </a:lnTo>
                  <a:lnTo>
                    <a:pt x="14995" y="65665"/>
                  </a:lnTo>
                  <a:lnTo>
                    <a:pt x="12788" y="65248"/>
                  </a:lnTo>
                  <a:lnTo>
                    <a:pt x="14496" y="64665"/>
                  </a:lnTo>
                  <a:close/>
                  <a:moveTo>
                    <a:pt x="44880" y="64915"/>
                  </a:moveTo>
                  <a:lnTo>
                    <a:pt x="46567" y="65540"/>
                  </a:lnTo>
                  <a:lnTo>
                    <a:pt x="44360" y="65894"/>
                  </a:lnTo>
                  <a:lnTo>
                    <a:pt x="43193" y="65352"/>
                  </a:lnTo>
                  <a:lnTo>
                    <a:pt x="44880" y="64915"/>
                  </a:lnTo>
                  <a:close/>
                  <a:moveTo>
                    <a:pt x="1021" y="65811"/>
                  </a:moveTo>
                  <a:lnTo>
                    <a:pt x="2625" y="65977"/>
                  </a:lnTo>
                  <a:lnTo>
                    <a:pt x="1792" y="66185"/>
                  </a:lnTo>
                  <a:lnTo>
                    <a:pt x="1021" y="65811"/>
                  </a:lnTo>
                  <a:close/>
                  <a:moveTo>
                    <a:pt x="8477" y="64748"/>
                  </a:moveTo>
                  <a:lnTo>
                    <a:pt x="11684" y="65352"/>
                  </a:lnTo>
                  <a:lnTo>
                    <a:pt x="9018" y="66290"/>
                  </a:lnTo>
                  <a:lnTo>
                    <a:pt x="4291" y="65831"/>
                  </a:lnTo>
                  <a:lnTo>
                    <a:pt x="8477" y="64748"/>
                  </a:lnTo>
                  <a:close/>
                  <a:moveTo>
                    <a:pt x="18702" y="64290"/>
                  </a:moveTo>
                  <a:lnTo>
                    <a:pt x="23055" y="66352"/>
                  </a:lnTo>
                  <a:lnTo>
                    <a:pt x="23055" y="66352"/>
                  </a:lnTo>
                  <a:lnTo>
                    <a:pt x="18161" y="64540"/>
                  </a:lnTo>
                  <a:lnTo>
                    <a:pt x="18702" y="64290"/>
                  </a:lnTo>
                  <a:close/>
                  <a:moveTo>
                    <a:pt x="40674" y="64457"/>
                  </a:moveTo>
                  <a:lnTo>
                    <a:pt x="41194" y="64728"/>
                  </a:lnTo>
                  <a:lnTo>
                    <a:pt x="36300" y="66456"/>
                  </a:lnTo>
                  <a:lnTo>
                    <a:pt x="36300" y="66456"/>
                  </a:lnTo>
                  <a:lnTo>
                    <a:pt x="40674" y="64457"/>
                  </a:lnTo>
                  <a:close/>
                  <a:moveTo>
                    <a:pt x="50878" y="65102"/>
                  </a:moveTo>
                  <a:lnTo>
                    <a:pt x="55043" y="66248"/>
                  </a:lnTo>
                  <a:lnTo>
                    <a:pt x="50316" y="66623"/>
                  </a:lnTo>
                  <a:lnTo>
                    <a:pt x="47671" y="65644"/>
                  </a:lnTo>
                  <a:lnTo>
                    <a:pt x="50878" y="65102"/>
                  </a:lnTo>
                  <a:close/>
                  <a:moveTo>
                    <a:pt x="12246" y="65456"/>
                  </a:moveTo>
                  <a:lnTo>
                    <a:pt x="14537" y="65873"/>
                  </a:lnTo>
                  <a:lnTo>
                    <a:pt x="12829" y="66644"/>
                  </a:lnTo>
                  <a:lnTo>
                    <a:pt x="9706" y="66352"/>
                  </a:lnTo>
                  <a:lnTo>
                    <a:pt x="12246" y="65456"/>
                  </a:lnTo>
                  <a:close/>
                  <a:moveTo>
                    <a:pt x="58334" y="66290"/>
                  </a:moveTo>
                  <a:lnTo>
                    <a:pt x="57542" y="66644"/>
                  </a:lnTo>
                  <a:lnTo>
                    <a:pt x="56709" y="66414"/>
                  </a:lnTo>
                  <a:lnTo>
                    <a:pt x="58334" y="66290"/>
                  </a:lnTo>
                  <a:close/>
                  <a:moveTo>
                    <a:pt x="17807" y="64707"/>
                  </a:moveTo>
                  <a:lnTo>
                    <a:pt x="23701" y="66914"/>
                  </a:lnTo>
                  <a:lnTo>
                    <a:pt x="17015" y="65061"/>
                  </a:lnTo>
                  <a:lnTo>
                    <a:pt x="17807" y="64707"/>
                  </a:lnTo>
                  <a:close/>
                  <a:moveTo>
                    <a:pt x="47109" y="65727"/>
                  </a:moveTo>
                  <a:lnTo>
                    <a:pt x="49649" y="66685"/>
                  </a:lnTo>
                  <a:lnTo>
                    <a:pt x="46526" y="66935"/>
                  </a:lnTo>
                  <a:lnTo>
                    <a:pt x="44818" y="66123"/>
                  </a:lnTo>
                  <a:lnTo>
                    <a:pt x="47109" y="65727"/>
                  </a:lnTo>
                  <a:close/>
                  <a:moveTo>
                    <a:pt x="41569" y="64894"/>
                  </a:moveTo>
                  <a:lnTo>
                    <a:pt x="42340" y="65269"/>
                  </a:lnTo>
                  <a:lnTo>
                    <a:pt x="35634" y="66998"/>
                  </a:lnTo>
                  <a:lnTo>
                    <a:pt x="35634" y="66998"/>
                  </a:lnTo>
                  <a:lnTo>
                    <a:pt x="41569" y="64894"/>
                  </a:lnTo>
                  <a:close/>
                  <a:moveTo>
                    <a:pt x="16599" y="65248"/>
                  </a:moveTo>
                  <a:lnTo>
                    <a:pt x="24409" y="67393"/>
                  </a:lnTo>
                  <a:lnTo>
                    <a:pt x="15495" y="65748"/>
                  </a:lnTo>
                  <a:lnTo>
                    <a:pt x="16599" y="65248"/>
                  </a:lnTo>
                  <a:close/>
                  <a:moveTo>
                    <a:pt x="42756" y="65456"/>
                  </a:moveTo>
                  <a:lnTo>
                    <a:pt x="43860" y="65977"/>
                  </a:lnTo>
                  <a:lnTo>
                    <a:pt x="34926" y="67497"/>
                  </a:lnTo>
                  <a:lnTo>
                    <a:pt x="42756" y="65456"/>
                  </a:lnTo>
                  <a:close/>
                  <a:moveTo>
                    <a:pt x="3479" y="66040"/>
                  </a:moveTo>
                  <a:lnTo>
                    <a:pt x="8373" y="66519"/>
                  </a:lnTo>
                  <a:lnTo>
                    <a:pt x="4999" y="67706"/>
                  </a:lnTo>
                  <a:lnTo>
                    <a:pt x="2208" y="66373"/>
                  </a:lnTo>
                  <a:lnTo>
                    <a:pt x="3479" y="66040"/>
                  </a:lnTo>
                  <a:close/>
                  <a:moveTo>
                    <a:pt x="15037" y="65956"/>
                  </a:moveTo>
                  <a:lnTo>
                    <a:pt x="25158" y="67831"/>
                  </a:lnTo>
                  <a:lnTo>
                    <a:pt x="13392" y="66706"/>
                  </a:lnTo>
                  <a:lnTo>
                    <a:pt x="15037" y="65956"/>
                  </a:lnTo>
                  <a:close/>
                  <a:moveTo>
                    <a:pt x="44318" y="66206"/>
                  </a:moveTo>
                  <a:lnTo>
                    <a:pt x="45942" y="66977"/>
                  </a:lnTo>
                  <a:lnTo>
                    <a:pt x="34176" y="67914"/>
                  </a:lnTo>
                  <a:lnTo>
                    <a:pt x="44318" y="66206"/>
                  </a:lnTo>
                  <a:close/>
                  <a:moveTo>
                    <a:pt x="9060" y="66581"/>
                  </a:moveTo>
                  <a:lnTo>
                    <a:pt x="12288" y="66893"/>
                  </a:lnTo>
                  <a:lnTo>
                    <a:pt x="9726" y="68060"/>
                  </a:lnTo>
                  <a:lnTo>
                    <a:pt x="5665" y="68039"/>
                  </a:lnTo>
                  <a:lnTo>
                    <a:pt x="5374" y="67893"/>
                  </a:lnTo>
                  <a:lnTo>
                    <a:pt x="9060" y="66581"/>
                  </a:lnTo>
                  <a:close/>
                  <a:moveTo>
                    <a:pt x="55876" y="66477"/>
                  </a:moveTo>
                  <a:lnTo>
                    <a:pt x="57147" y="66831"/>
                  </a:lnTo>
                  <a:lnTo>
                    <a:pt x="54314" y="68122"/>
                  </a:lnTo>
                  <a:lnTo>
                    <a:pt x="50962" y="66873"/>
                  </a:lnTo>
                  <a:lnTo>
                    <a:pt x="55876" y="66477"/>
                  </a:lnTo>
                  <a:close/>
                  <a:moveTo>
                    <a:pt x="12871" y="66956"/>
                  </a:moveTo>
                  <a:lnTo>
                    <a:pt x="25929" y="68205"/>
                  </a:lnTo>
                  <a:lnTo>
                    <a:pt x="25929" y="68205"/>
                  </a:lnTo>
                  <a:lnTo>
                    <a:pt x="10414" y="68081"/>
                  </a:lnTo>
                  <a:lnTo>
                    <a:pt x="12871" y="66956"/>
                  </a:lnTo>
                  <a:close/>
                  <a:moveTo>
                    <a:pt x="29740" y="59250"/>
                  </a:moveTo>
                  <a:lnTo>
                    <a:pt x="40320" y="64311"/>
                  </a:lnTo>
                  <a:lnTo>
                    <a:pt x="33155" y="67581"/>
                  </a:lnTo>
                  <a:lnTo>
                    <a:pt x="32406" y="67831"/>
                  </a:lnTo>
                  <a:lnTo>
                    <a:pt x="31635" y="68039"/>
                  </a:lnTo>
                  <a:lnTo>
                    <a:pt x="30844" y="68164"/>
                  </a:lnTo>
                  <a:lnTo>
                    <a:pt x="30052" y="68226"/>
                  </a:lnTo>
                  <a:lnTo>
                    <a:pt x="29261" y="68226"/>
                  </a:lnTo>
                  <a:lnTo>
                    <a:pt x="28470" y="68143"/>
                  </a:lnTo>
                  <a:lnTo>
                    <a:pt x="27678" y="67997"/>
                  </a:lnTo>
                  <a:lnTo>
                    <a:pt x="26908" y="67789"/>
                  </a:lnTo>
                  <a:lnTo>
                    <a:pt x="26158" y="67518"/>
                  </a:lnTo>
                  <a:lnTo>
                    <a:pt x="19056" y="64124"/>
                  </a:lnTo>
                  <a:lnTo>
                    <a:pt x="29740" y="59250"/>
                  </a:lnTo>
                  <a:close/>
                  <a:moveTo>
                    <a:pt x="46463" y="67227"/>
                  </a:moveTo>
                  <a:lnTo>
                    <a:pt x="48900" y="68393"/>
                  </a:lnTo>
                  <a:lnTo>
                    <a:pt x="48900" y="68393"/>
                  </a:lnTo>
                  <a:lnTo>
                    <a:pt x="33385" y="68268"/>
                  </a:lnTo>
                  <a:lnTo>
                    <a:pt x="46463" y="67227"/>
                  </a:lnTo>
                  <a:close/>
                  <a:moveTo>
                    <a:pt x="50274" y="66914"/>
                  </a:moveTo>
                  <a:lnTo>
                    <a:pt x="53940" y="68289"/>
                  </a:lnTo>
                  <a:lnTo>
                    <a:pt x="53648" y="68435"/>
                  </a:lnTo>
                  <a:lnTo>
                    <a:pt x="49587" y="68393"/>
                  </a:lnTo>
                  <a:lnTo>
                    <a:pt x="47046" y="67185"/>
                  </a:lnTo>
                  <a:lnTo>
                    <a:pt x="50274" y="66914"/>
                  </a:lnTo>
                  <a:close/>
                  <a:moveTo>
                    <a:pt x="1708" y="68289"/>
                  </a:moveTo>
                  <a:lnTo>
                    <a:pt x="3333" y="68310"/>
                  </a:lnTo>
                  <a:lnTo>
                    <a:pt x="2521" y="68601"/>
                  </a:lnTo>
                  <a:lnTo>
                    <a:pt x="1708" y="68289"/>
                  </a:lnTo>
                  <a:close/>
                  <a:moveTo>
                    <a:pt x="6290" y="68330"/>
                  </a:moveTo>
                  <a:lnTo>
                    <a:pt x="9102" y="68351"/>
                  </a:lnTo>
                  <a:lnTo>
                    <a:pt x="7685" y="68997"/>
                  </a:lnTo>
                  <a:lnTo>
                    <a:pt x="6290" y="68330"/>
                  </a:lnTo>
                  <a:close/>
                  <a:moveTo>
                    <a:pt x="57605" y="68747"/>
                  </a:moveTo>
                  <a:lnTo>
                    <a:pt x="56793" y="69039"/>
                  </a:lnTo>
                  <a:lnTo>
                    <a:pt x="55981" y="68747"/>
                  </a:lnTo>
                  <a:close/>
                  <a:moveTo>
                    <a:pt x="29657" y="69122"/>
                  </a:moveTo>
                  <a:lnTo>
                    <a:pt x="29698" y="69143"/>
                  </a:lnTo>
                  <a:lnTo>
                    <a:pt x="29657" y="69184"/>
                  </a:lnTo>
                  <a:lnTo>
                    <a:pt x="29594" y="69143"/>
                  </a:lnTo>
                  <a:lnTo>
                    <a:pt x="29657" y="69122"/>
                  </a:lnTo>
                  <a:close/>
                  <a:moveTo>
                    <a:pt x="50212" y="68684"/>
                  </a:moveTo>
                  <a:lnTo>
                    <a:pt x="53023" y="68705"/>
                  </a:lnTo>
                  <a:lnTo>
                    <a:pt x="51607" y="69351"/>
                  </a:lnTo>
                  <a:lnTo>
                    <a:pt x="50212" y="68684"/>
                  </a:lnTo>
                  <a:close/>
                  <a:moveTo>
                    <a:pt x="4187" y="68310"/>
                  </a:moveTo>
                  <a:lnTo>
                    <a:pt x="5603" y="68330"/>
                  </a:lnTo>
                  <a:lnTo>
                    <a:pt x="7352" y="69143"/>
                  </a:lnTo>
                  <a:lnTo>
                    <a:pt x="5853" y="69830"/>
                  </a:lnTo>
                  <a:lnTo>
                    <a:pt x="2937" y="68747"/>
                  </a:lnTo>
                  <a:lnTo>
                    <a:pt x="4187" y="68310"/>
                  </a:lnTo>
                  <a:close/>
                  <a:moveTo>
                    <a:pt x="9789" y="68351"/>
                  </a:moveTo>
                  <a:lnTo>
                    <a:pt x="26741" y="68497"/>
                  </a:lnTo>
                  <a:lnTo>
                    <a:pt x="9518" y="69851"/>
                  </a:lnTo>
                  <a:lnTo>
                    <a:pt x="8040" y="69163"/>
                  </a:lnTo>
                  <a:lnTo>
                    <a:pt x="9789" y="68351"/>
                  </a:lnTo>
                  <a:close/>
                  <a:moveTo>
                    <a:pt x="7685" y="69309"/>
                  </a:moveTo>
                  <a:lnTo>
                    <a:pt x="8935" y="69913"/>
                  </a:lnTo>
                  <a:lnTo>
                    <a:pt x="6540" y="70101"/>
                  </a:lnTo>
                  <a:lnTo>
                    <a:pt x="6228" y="69976"/>
                  </a:lnTo>
                  <a:lnTo>
                    <a:pt x="7685" y="69309"/>
                  </a:lnTo>
                  <a:close/>
                  <a:moveTo>
                    <a:pt x="32572" y="68539"/>
                  </a:moveTo>
                  <a:lnTo>
                    <a:pt x="49525" y="68684"/>
                  </a:lnTo>
                  <a:lnTo>
                    <a:pt x="51253" y="69518"/>
                  </a:lnTo>
                  <a:lnTo>
                    <a:pt x="49774" y="70184"/>
                  </a:lnTo>
                  <a:lnTo>
                    <a:pt x="32572" y="68539"/>
                  </a:lnTo>
                  <a:close/>
                  <a:moveTo>
                    <a:pt x="55127" y="68726"/>
                  </a:moveTo>
                  <a:lnTo>
                    <a:pt x="56355" y="69184"/>
                  </a:lnTo>
                  <a:lnTo>
                    <a:pt x="53440" y="70226"/>
                  </a:lnTo>
                  <a:lnTo>
                    <a:pt x="51940" y="69518"/>
                  </a:lnTo>
                  <a:lnTo>
                    <a:pt x="53711" y="68726"/>
                  </a:lnTo>
                  <a:close/>
                  <a:moveTo>
                    <a:pt x="51607" y="69684"/>
                  </a:moveTo>
                  <a:lnTo>
                    <a:pt x="53044" y="70371"/>
                  </a:lnTo>
                  <a:lnTo>
                    <a:pt x="52732" y="70476"/>
                  </a:lnTo>
                  <a:lnTo>
                    <a:pt x="50358" y="70246"/>
                  </a:lnTo>
                  <a:lnTo>
                    <a:pt x="51607" y="69684"/>
                  </a:lnTo>
                  <a:close/>
                  <a:moveTo>
                    <a:pt x="4228" y="70559"/>
                  </a:moveTo>
                  <a:lnTo>
                    <a:pt x="3458" y="70934"/>
                  </a:lnTo>
                  <a:lnTo>
                    <a:pt x="2625" y="70705"/>
                  </a:lnTo>
                  <a:lnTo>
                    <a:pt x="4228" y="70559"/>
                  </a:lnTo>
                  <a:close/>
                  <a:moveTo>
                    <a:pt x="27574" y="68726"/>
                  </a:moveTo>
                  <a:lnTo>
                    <a:pt x="12455" y="71267"/>
                  </a:lnTo>
                  <a:lnTo>
                    <a:pt x="10039" y="70101"/>
                  </a:lnTo>
                  <a:lnTo>
                    <a:pt x="27574" y="68726"/>
                  </a:lnTo>
                  <a:close/>
                  <a:moveTo>
                    <a:pt x="55023" y="70996"/>
                  </a:moveTo>
                  <a:lnTo>
                    <a:pt x="56647" y="71142"/>
                  </a:lnTo>
                  <a:lnTo>
                    <a:pt x="55814" y="71371"/>
                  </a:lnTo>
                  <a:lnTo>
                    <a:pt x="55023" y="70996"/>
                  </a:lnTo>
                  <a:close/>
                  <a:moveTo>
                    <a:pt x="31739" y="68747"/>
                  </a:moveTo>
                  <a:lnTo>
                    <a:pt x="49254" y="70434"/>
                  </a:lnTo>
                  <a:lnTo>
                    <a:pt x="46817" y="71538"/>
                  </a:lnTo>
                  <a:lnTo>
                    <a:pt x="31739" y="68747"/>
                  </a:lnTo>
                  <a:close/>
                  <a:moveTo>
                    <a:pt x="9456" y="70163"/>
                  </a:moveTo>
                  <a:lnTo>
                    <a:pt x="11955" y="71350"/>
                  </a:lnTo>
                  <a:lnTo>
                    <a:pt x="10518" y="71579"/>
                  </a:lnTo>
                  <a:lnTo>
                    <a:pt x="7186" y="70330"/>
                  </a:lnTo>
                  <a:lnTo>
                    <a:pt x="9456" y="70163"/>
                  </a:lnTo>
                  <a:close/>
                  <a:moveTo>
                    <a:pt x="49816" y="70496"/>
                  </a:moveTo>
                  <a:lnTo>
                    <a:pt x="52086" y="70705"/>
                  </a:lnTo>
                  <a:lnTo>
                    <a:pt x="48733" y="71892"/>
                  </a:lnTo>
                  <a:lnTo>
                    <a:pt x="47317" y="71642"/>
                  </a:lnTo>
                  <a:lnTo>
                    <a:pt x="49816" y="70496"/>
                  </a:lnTo>
                  <a:close/>
                  <a:moveTo>
                    <a:pt x="6498" y="70392"/>
                  </a:moveTo>
                  <a:lnTo>
                    <a:pt x="9955" y="71683"/>
                  </a:lnTo>
                  <a:lnTo>
                    <a:pt x="7581" y="72079"/>
                  </a:lnTo>
                  <a:lnTo>
                    <a:pt x="3874" y="71059"/>
                  </a:lnTo>
                  <a:lnTo>
                    <a:pt x="5082" y="70496"/>
                  </a:lnTo>
                  <a:lnTo>
                    <a:pt x="6498" y="70392"/>
                  </a:lnTo>
                  <a:close/>
                  <a:moveTo>
                    <a:pt x="28366" y="68893"/>
                  </a:moveTo>
                  <a:lnTo>
                    <a:pt x="14829" y="72391"/>
                  </a:lnTo>
                  <a:lnTo>
                    <a:pt x="12913" y="71475"/>
                  </a:lnTo>
                  <a:lnTo>
                    <a:pt x="28366" y="68893"/>
                  </a:lnTo>
                  <a:close/>
                  <a:moveTo>
                    <a:pt x="52773" y="70767"/>
                  </a:moveTo>
                  <a:lnTo>
                    <a:pt x="54190" y="70913"/>
                  </a:lnTo>
                  <a:lnTo>
                    <a:pt x="55377" y="71475"/>
                  </a:lnTo>
                  <a:lnTo>
                    <a:pt x="51649" y="72433"/>
                  </a:lnTo>
                  <a:lnTo>
                    <a:pt x="49295" y="71996"/>
                  </a:lnTo>
                  <a:lnTo>
                    <a:pt x="52773" y="70767"/>
                  </a:lnTo>
                  <a:close/>
                  <a:moveTo>
                    <a:pt x="30948" y="68914"/>
                  </a:moveTo>
                  <a:lnTo>
                    <a:pt x="46359" y="71746"/>
                  </a:lnTo>
                  <a:lnTo>
                    <a:pt x="44422" y="72641"/>
                  </a:lnTo>
                  <a:lnTo>
                    <a:pt x="30927" y="68914"/>
                  </a:lnTo>
                  <a:close/>
                  <a:moveTo>
                    <a:pt x="12413" y="71558"/>
                  </a:moveTo>
                  <a:lnTo>
                    <a:pt x="14391" y="72516"/>
                  </a:lnTo>
                  <a:lnTo>
                    <a:pt x="13579" y="72725"/>
                  </a:lnTo>
                  <a:lnTo>
                    <a:pt x="11059" y="71788"/>
                  </a:lnTo>
                  <a:lnTo>
                    <a:pt x="12413" y="71558"/>
                  </a:lnTo>
                  <a:close/>
                  <a:moveTo>
                    <a:pt x="3479" y="71246"/>
                  </a:moveTo>
                  <a:lnTo>
                    <a:pt x="6915" y="72183"/>
                  </a:lnTo>
                  <a:lnTo>
                    <a:pt x="2896" y="72870"/>
                  </a:lnTo>
                  <a:lnTo>
                    <a:pt x="771" y="72475"/>
                  </a:lnTo>
                  <a:lnTo>
                    <a:pt x="3479" y="71246"/>
                  </a:lnTo>
                  <a:close/>
                  <a:moveTo>
                    <a:pt x="46859" y="71850"/>
                  </a:moveTo>
                  <a:lnTo>
                    <a:pt x="48192" y="72100"/>
                  </a:lnTo>
                  <a:lnTo>
                    <a:pt x="45672" y="72975"/>
                  </a:lnTo>
                  <a:lnTo>
                    <a:pt x="44839" y="72766"/>
                  </a:lnTo>
                  <a:lnTo>
                    <a:pt x="46859" y="71850"/>
                  </a:lnTo>
                  <a:close/>
                  <a:moveTo>
                    <a:pt x="10497" y="71871"/>
                  </a:moveTo>
                  <a:lnTo>
                    <a:pt x="13079" y="72850"/>
                  </a:lnTo>
                  <a:lnTo>
                    <a:pt x="11684" y="73204"/>
                  </a:lnTo>
                  <a:lnTo>
                    <a:pt x="8248" y="72267"/>
                  </a:lnTo>
                  <a:lnTo>
                    <a:pt x="10497" y="71871"/>
                  </a:lnTo>
                  <a:close/>
                  <a:moveTo>
                    <a:pt x="55793" y="71663"/>
                  </a:moveTo>
                  <a:lnTo>
                    <a:pt x="58459" y="72954"/>
                  </a:lnTo>
                  <a:lnTo>
                    <a:pt x="56335" y="73308"/>
                  </a:lnTo>
                  <a:lnTo>
                    <a:pt x="52336" y="72558"/>
                  </a:lnTo>
                  <a:lnTo>
                    <a:pt x="55793" y="71663"/>
                  </a:lnTo>
                  <a:close/>
                  <a:moveTo>
                    <a:pt x="28782" y="69080"/>
                  </a:moveTo>
                  <a:lnTo>
                    <a:pt x="28824" y="69101"/>
                  </a:lnTo>
                  <a:lnTo>
                    <a:pt x="16849" y="73349"/>
                  </a:lnTo>
                  <a:lnTo>
                    <a:pt x="15245" y="72579"/>
                  </a:lnTo>
                  <a:lnTo>
                    <a:pt x="28782" y="69080"/>
                  </a:lnTo>
                  <a:close/>
                  <a:moveTo>
                    <a:pt x="48754" y="72204"/>
                  </a:moveTo>
                  <a:lnTo>
                    <a:pt x="50982" y="72621"/>
                  </a:lnTo>
                  <a:lnTo>
                    <a:pt x="47546" y="73495"/>
                  </a:lnTo>
                  <a:lnTo>
                    <a:pt x="46151" y="73120"/>
                  </a:lnTo>
                  <a:lnTo>
                    <a:pt x="48754" y="72204"/>
                  </a:lnTo>
                  <a:close/>
                  <a:moveTo>
                    <a:pt x="30531" y="69101"/>
                  </a:moveTo>
                  <a:lnTo>
                    <a:pt x="44006" y="72829"/>
                  </a:lnTo>
                  <a:lnTo>
                    <a:pt x="42381" y="73579"/>
                  </a:lnTo>
                  <a:lnTo>
                    <a:pt x="30469" y="69122"/>
                  </a:lnTo>
                  <a:lnTo>
                    <a:pt x="30531" y="69101"/>
                  </a:lnTo>
                  <a:close/>
                  <a:moveTo>
                    <a:pt x="14808" y="72704"/>
                  </a:moveTo>
                  <a:lnTo>
                    <a:pt x="16453" y="73495"/>
                  </a:lnTo>
                  <a:lnTo>
                    <a:pt x="16037" y="73641"/>
                  </a:lnTo>
                  <a:lnTo>
                    <a:pt x="14037" y="72891"/>
                  </a:lnTo>
                  <a:lnTo>
                    <a:pt x="14808" y="72704"/>
                  </a:lnTo>
                  <a:close/>
                  <a:moveTo>
                    <a:pt x="44443" y="72954"/>
                  </a:moveTo>
                  <a:lnTo>
                    <a:pt x="45193" y="73162"/>
                  </a:lnTo>
                  <a:lnTo>
                    <a:pt x="43173" y="73870"/>
                  </a:lnTo>
                  <a:lnTo>
                    <a:pt x="42756" y="73704"/>
                  </a:lnTo>
                  <a:lnTo>
                    <a:pt x="44443" y="72954"/>
                  </a:lnTo>
                  <a:close/>
                  <a:moveTo>
                    <a:pt x="7581" y="72371"/>
                  </a:moveTo>
                  <a:lnTo>
                    <a:pt x="11122" y="73349"/>
                  </a:lnTo>
                  <a:lnTo>
                    <a:pt x="8810" y="73953"/>
                  </a:lnTo>
                  <a:lnTo>
                    <a:pt x="3729" y="73016"/>
                  </a:lnTo>
                  <a:lnTo>
                    <a:pt x="7581" y="72371"/>
                  </a:lnTo>
                  <a:close/>
                  <a:moveTo>
                    <a:pt x="13558" y="73016"/>
                  </a:moveTo>
                  <a:lnTo>
                    <a:pt x="15620" y="73787"/>
                  </a:lnTo>
                  <a:lnTo>
                    <a:pt x="14829" y="74078"/>
                  </a:lnTo>
                  <a:lnTo>
                    <a:pt x="12246" y="73370"/>
                  </a:lnTo>
                  <a:lnTo>
                    <a:pt x="13558" y="73016"/>
                  </a:lnTo>
                  <a:close/>
                  <a:moveTo>
                    <a:pt x="29199" y="69288"/>
                  </a:moveTo>
                  <a:lnTo>
                    <a:pt x="29303" y="69330"/>
                  </a:lnTo>
                  <a:lnTo>
                    <a:pt x="18619" y="74203"/>
                  </a:lnTo>
                  <a:lnTo>
                    <a:pt x="17224" y="73537"/>
                  </a:lnTo>
                  <a:lnTo>
                    <a:pt x="29199" y="69288"/>
                  </a:lnTo>
                  <a:close/>
                  <a:moveTo>
                    <a:pt x="51670" y="72746"/>
                  </a:moveTo>
                  <a:lnTo>
                    <a:pt x="55502" y="73454"/>
                  </a:lnTo>
                  <a:lnTo>
                    <a:pt x="50420" y="74307"/>
                  </a:lnTo>
                  <a:lnTo>
                    <a:pt x="48108" y="73662"/>
                  </a:lnTo>
                  <a:lnTo>
                    <a:pt x="51670" y="72746"/>
                  </a:lnTo>
                  <a:close/>
                  <a:moveTo>
                    <a:pt x="45672" y="73287"/>
                  </a:moveTo>
                  <a:lnTo>
                    <a:pt x="46984" y="73641"/>
                  </a:lnTo>
                  <a:lnTo>
                    <a:pt x="44401" y="74328"/>
                  </a:lnTo>
                  <a:lnTo>
                    <a:pt x="43610" y="74016"/>
                  </a:lnTo>
                  <a:lnTo>
                    <a:pt x="45672" y="73287"/>
                  </a:lnTo>
                  <a:close/>
                  <a:moveTo>
                    <a:pt x="30094" y="69288"/>
                  </a:moveTo>
                  <a:lnTo>
                    <a:pt x="42006" y="73745"/>
                  </a:lnTo>
                  <a:lnTo>
                    <a:pt x="40590" y="74391"/>
                  </a:lnTo>
                  <a:lnTo>
                    <a:pt x="29990" y="69330"/>
                  </a:lnTo>
                  <a:lnTo>
                    <a:pt x="30094" y="69288"/>
                  </a:lnTo>
                  <a:close/>
                  <a:moveTo>
                    <a:pt x="16828" y="73662"/>
                  </a:moveTo>
                  <a:lnTo>
                    <a:pt x="18286" y="74370"/>
                  </a:lnTo>
                  <a:lnTo>
                    <a:pt x="18140" y="74432"/>
                  </a:lnTo>
                  <a:lnTo>
                    <a:pt x="16474" y="73808"/>
                  </a:lnTo>
                  <a:lnTo>
                    <a:pt x="16828" y="73662"/>
                  </a:lnTo>
                  <a:close/>
                  <a:moveTo>
                    <a:pt x="42381" y="73891"/>
                  </a:moveTo>
                  <a:lnTo>
                    <a:pt x="42756" y="74016"/>
                  </a:lnTo>
                  <a:lnTo>
                    <a:pt x="41069" y="74620"/>
                  </a:lnTo>
                  <a:lnTo>
                    <a:pt x="40923" y="74557"/>
                  </a:lnTo>
                  <a:lnTo>
                    <a:pt x="42381" y="73891"/>
                  </a:lnTo>
                  <a:close/>
                  <a:moveTo>
                    <a:pt x="11684" y="73516"/>
                  </a:moveTo>
                  <a:lnTo>
                    <a:pt x="14350" y="74245"/>
                  </a:lnTo>
                  <a:lnTo>
                    <a:pt x="12975" y="74724"/>
                  </a:lnTo>
                  <a:lnTo>
                    <a:pt x="9477" y="74078"/>
                  </a:lnTo>
                  <a:lnTo>
                    <a:pt x="11684" y="73516"/>
                  </a:lnTo>
                  <a:close/>
                  <a:moveTo>
                    <a:pt x="16037" y="73953"/>
                  </a:moveTo>
                  <a:lnTo>
                    <a:pt x="17765" y="74599"/>
                  </a:lnTo>
                  <a:lnTo>
                    <a:pt x="17369" y="74786"/>
                  </a:lnTo>
                  <a:lnTo>
                    <a:pt x="15308" y="74203"/>
                  </a:lnTo>
                  <a:lnTo>
                    <a:pt x="16037" y="73953"/>
                  </a:lnTo>
                  <a:close/>
                  <a:moveTo>
                    <a:pt x="18619" y="74516"/>
                  </a:moveTo>
                  <a:lnTo>
                    <a:pt x="19410" y="74911"/>
                  </a:lnTo>
                  <a:lnTo>
                    <a:pt x="19410" y="74911"/>
                  </a:lnTo>
                  <a:lnTo>
                    <a:pt x="18536" y="74578"/>
                  </a:lnTo>
                  <a:lnTo>
                    <a:pt x="18619" y="74516"/>
                  </a:lnTo>
                  <a:close/>
                  <a:moveTo>
                    <a:pt x="43173" y="74183"/>
                  </a:moveTo>
                  <a:lnTo>
                    <a:pt x="43902" y="74453"/>
                  </a:lnTo>
                  <a:lnTo>
                    <a:pt x="41840" y="74974"/>
                  </a:lnTo>
                  <a:lnTo>
                    <a:pt x="41444" y="74786"/>
                  </a:lnTo>
                  <a:lnTo>
                    <a:pt x="43173" y="74183"/>
                  </a:lnTo>
                  <a:close/>
                  <a:moveTo>
                    <a:pt x="47546" y="73808"/>
                  </a:moveTo>
                  <a:lnTo>
                    <a:pt x="49733" y="74412"/>
                  </a:lnTo>
                  <a:lnTo>
                    <a:pt x="46213" y="74995"/>
                  </a:lnTo>
                  <a:lnTo>
                    <a:pt x="44860" y="74495"/>
                  </a:lnTo>
                  <a:lnTo>
                    <a:pt x="47546" y="73808"/>
                  </a:lnTo>
                  <a:close/>
                  <a:moveTo>
                    <a:pt x="40590" y="74703"/>
                  </a:moveTo>
                  <a:lnTo>
                    <a:pt x="40674" y="74745"/>
                  </a:lnTo>
                  <a:lnTo>
                    <a:pt x="39778" y="75078"/>
                  </a:lnTo>
                  <a:lnTo>
                    <a:pt x="39778" y="75078"/>
                  </a:lnTo>
                  <a:lnTo>
                    <a:pt x="40590" y="74703"/>
                  </a:lnTo>
                  <a:close/>
                  <a:moveTo>
                    <a:pt x="14829" y="74370"/>
                  </a:moveTo>
                  <a:lnTo>
                    <a:pt x="16953" y="74974"/>
                  </a:lnTo>
                  <a:lnTo>
                    <a:pt x="16182" y="75328"/>
                  </a:lnTo>
                  <a:lnTo>
                    <a:pt x="13558" y="74828"/>
                  </a:lnTo>
                  <a:lnTo>
                    <a:pt x="14829" y="74370"/>
                  </a:lnTo>
                  <a:close/>
                  <a:moveTo>
                    <a:pt x="44381" y="74620"/>
                  </a:moveTo>
                  <a:lnTo>
                    <a:pt x="45651" y="75099"/>
                  </a:lnTo>
                  <a:lnTo>
                    <a:pt x="43006" y="75536"/>
                  </a:lnTo>
                  <a:lnTo>
                    <a:pt x="42236" y="75182"/>
                  </a:lnTo>
                  <a:lnTo>
                    <a:pt x="44381" y="74620"/>
                  </a:lnTo>
                  <a:close/>
                  <a:moveTo>
                    <a:pt x="8810" y="74245"/>
                  </a:moveTo>
                  <a:lnTo>
                    <a:pt x="12434" y="74911"/>
                  </a:lnTo>
                  <a:lnTo>
                    <a:pt x="10185" y="75724"/>
                  </a:lnTo>
                  <a:lnTo>
                    <a:pt x="5041" y="75224"/>
                  </a:lnTo>
                  <a:lnTo>
                    <a:pt x="8810" y="74245"/>
                  </a:lnTo>
                  <a:close/>
                  <a:moveTo>
                    <a:pt x="18161" y="74745"/>
                  </a:moveTo>
                  <a:lnTo>
                    <a:pt x="20827" y="75744"/>
                  </a:lnTo>
                  <a:lnTo>
                    <a:pt x="17807" y="74891"/>
                  </a:lnTo>
                  <a:lnTo>
                    <a:pt x="18161" y="74745"/>
                  </a:lnTo>
                  <a:close/>
                  <a:moveTo>
                    <a:pt x="41048" y="74932"/>
                  </a:moveTo>
                  <a:lnTo>
                    <a:pt x="41402" y="75099"/>
                  </a:lnTo>
                  <a:lnTo>
                    <a:pt x="38341" y="75890"/>
                  </a:lnTo>
                  <a:lnTo>
                    <a:pt x="38341" y="75890"/>
                  </a:lnTo>
                  <a:lnTo>
                    <a:pt x="41048" y="74932"/>
                  </a:lnTo>
                  <a:close/>
                  <a:moveTo>
                    <a:pt x="50399" y="74599"/>
                  </a:moveTo>
                  <a:lnTo>
                    <a:pt x="54148" y="75640"/>
                  </a:lnTo>
                  <a:lnTo>
                    <a:pt x="49004" y="76036"/>
                  </a:lnTo>
                  <a:lnTo>
                    <a:pt x="46755" y="75203"/>
                  </a:lnTo>
                  <a:lnTo>
                    <a:pt x="50399" y="74599"/>
                  </a:lnTo>
                  <a:close/>
                  <a:moveTo>
                    <a:pt x="13017" y="75036"/>
                  </a:moveTo>
                  <a:lnTo>
                    <a:pt x="15724" y="75536"/>
                  </a:lnTo>
                  <a:lnTo>
                    <a:pt x="14412" y="76119"/>
                  </a:lnTo>
                  <a:lnTo>
                    <a:pt x="10872" y="75786"/>
                  </a:lnTo>
                  <a:lnTo>
                    <a:pt x="13017" y="75036"/>
                  </a:lnTo>
                  <a:close/>
                  <a:moveTo>
                    <a:pt x="46192" y="75307"/>
                  </a:moveTo>
                  <a:lnTo>
                    <a:pt x="48317" y="76098"/>
                  </a:lnTo>
                  <a:lnTo>
                    <a:pt x="44776" y="76369"/>
                  </a:lnTo>
                  <a:lnTo>
                    <a:pt x="43464" y="75765"/>
                  </a:lnTo>
                  <a:lnTo>
                    <a:pt x="46192" y="75307"/>
                  </a:lnTo>
                  <a:close/>
                  <a:moveTo>
                    <a:pt x="17390" y="75078"/>
                  </a:moveTo>
                  <a:lnTo>
                    <a:pt x="22326" y="76453"/>
                  </a:lnTo>
                  <a:lnTo>
                    <a:pt x="16682" y="75411"/>
                  </a:lnTo>
                  <a:lnTo>
                    <a:pt x="17390" y="75078"/>
                  </a:lnTo>
                  <a:close/>
                  <a:moveTo>
                    <a:pt x="41819" y="75286"/>
                  </a:moveTo>
                  <a:lnTo>
                    <a:pt x="42506" y="75619"/>
                  </a:lnTo>
                  <a:lnTo>
                    <a:pt x="36862" y="76577"/>
                  </a:lnTo>
                  <a:lnTo>
                    <a:pt x="41819" y="75286"/>
                  </a:lnTo>
                  <a:close/>
                  <a:moveTo>
                    <a:pt x="16224" y="75619"/>
                  </a:moveTo>
                  <a:lnTo>
                    <a:pt x="23867" y="77036"/>
                  </a:lnTo>
                  <a:lnTo>
                    <a:pt x="14995" y="76182"/>
                  </a:lnTo>
                  <a:lnTo>
                    <a:pt x="16224" y="75619"/>
                  </a:lnTo>
                  <a:close/>
                  <a:moveTo>
                    <a:pt x="42964" y="75849"/>
                  </a:moveTo>
                  <a:lnTo>
                    <a:pt x="44193" y="76432"/>
                  </a:lnTo>
                  <a:lnTo>
                    <a:pt x="35301" y="77119"/>
                  </a:lnTo>
                  <a:lnTo>
                    <a:pt x="42964" y="75849"/>
                  </a:lnTo>
                  <a:close/>
                  <a:moveTo>
                    <a:pt x="4228" y="75453"/>
                  </a:moveTo>
                  <a:lnTo>
                    <a:pt x="9539" y="75953"/>
                  </a:lnTo>
                  <a:lnTo>
                    <a:pt x="5686" y="77306"/>
                  </a:lnTo>
                  <a:lnTo>
                    <a:pt x="3541" y="77286"/>
                  </a:lnTo>
                  <a:lnTo>
                    <a:pt x="1250" y="76203"/>
                  </a:lnTo>
                  <a:lnTo>
                    <a:pt x="4228" y="75453"/>
                  </a:lnTo>
                  <a:close/>
                  <a:moveTo>
                    <a:pt x="10205" y="76015"/>
                  </a:moveTo>
                  <a:lnTo>
                    <a:pt x="13892" y="76369"/>
                  </a:lnTo>
                  <a:lnTo>
                    <a:pt x="11705" y="77369"/>
                  </a:lnTo>
                  <a:lnTo>
                    <a:pt x="6540" y="77327"/>
                  </a:lnTo>
                  <a:lnTo>
                    <a:pt x="10205" y="76015"/>
                  </a:lnTo>
                  <a:close/>
                  <a:moveTo>
                    <a:pt x="14454" y="76432"/>
                  </a:moveTo>
                  <a:lnTo>
                    <a:pt x="24659" y="77411"/>
                  </a:lnTo>
                  <a:lnTo>
                    <a:pt x="24804" y="77473"/>
                  </a:lnTo>
                  <a:lnTo>
                    <a:pt x="24804" y="77473"/>
                  </a:lnTo>
                  <a:lnTo>
                    <a:pt x="12392" y="77369"/>
                  </a:lnTo>
                  <a:lnTo>
                    <a:pt x="14454" y="76432"/>
                  </a:lnTo>
                  <a:close/>
                  <a:moveTo>
                    <a:pt x="29636" y="69497"/>
                  </a:moveTo>
                  <a:lnTo>
                    <a:pt x="40236" y="74537"/>
                  </a:lnTo>
                  <a:lnTo>
                    <a:pt x="36654" y="76182"/>
                  </a:lnTo>
                  <a:lnTo>
                    <a:pt x="35134" y="76723"/>
                  </a:lnTo>
                  <a:lnTo>
                    <a:pt x="33572" y="77119"/>
                  </a:lnTo>
                  <a:lnTo>
                    <a:pt x="31989" y="77390"/>
                  </a:lnTo>
                  <a:lnTo>
                    <a:pt x="30386" y="77515"/>
                  </a:lnTo>
                  <a:lnTo>
                    <a:pt x="28782" y="77494"/>
                  </a:lnTo>
                  <a:lnTo>
                    <a:pt x="27178" y="77348"/>
                  </a:lnTo>
                  <a:lnTo>
                    <a:pt x="25596" y="77056"/>
                  </a:lnTo>
                  <a:lnTo>
                    <a:pt x="24034" y="76619"/>
                  </a:lnTo>
                  <a:lnTo>
                    <a:pt x="22534" y="76057"/>
                  </a:lnTo>
                  <a:lnTo>
                    <a:pt x="18973" y="74370"/>
                  </a:lnTo>
                  <a:lnTo>
                    <a:pt x="29636" y="69497"/>
                  </a:lnTo>
                  <a:close/>
                  <a:moveTo>
                    <a:pt x="44714" y="76682"/>
                  </a:moveTo>
                  <a:lnTo>
                    <a:pt x="46776" y="77660"/>
                  </a:lnTo>
                  <a:lnTo>
                    <a:pt x="46776" y="77660"/>
                  </a:lnTo>
                  <a:lnTo>
                    <a:pt x="34343" y="77556"/>
                  </a:lnTo>
                  <a:lnTo>
                    <a:pt x="34488" y="77473"/>
                  </a:lnTo>
                  <a:lnTo>
                    <a:pt x="44714" y="76682"/>
                  </a:lnTo>
                  <a:close/>
                  <a:moveTo>
                    <a:pt x="48962" y="76328"/>
                  </a:moveTo>
                  <a:lnTo>
                    <a:pt x="52628" y="77702"/>
                  </a:lnTo>
                  <a:lnTo>
                    <a:pt x="47463" y="77660"/>
                  </a:lnTo>
                  <a:lnTo>
                    <a:pt x="45297" y="76619"/>
                  </a:lnTo>
                  <a:lnTo>
                    <a:pt x="48962" y="76328"/>
                  </a:lnTo>
                  <a:close/>
                  <a:moveTo>
                    <a:pt x="54960" y="75869"/>
                  </a:moveTo>
                  <a:lnTo>
                    <a:pt x="57917" y="76682"/>
                  </a:lnTo>
                  <a:lnTo>
                    <a:pt x="55626" y="77723"/>
                  </a:lnTo>
                  <a:lnTo>
                    <a:pt x="53461" y="77702"/>
                  </a:lnTo>
                  <a:lnTo>
                    <a:pt x="49649" y="76286"/>
                  </a:lnTo>
                  <a:lnTo>
                    <a:pt x="54960" y="75869"/>
                  </a:lnTo>
                  <a:close/>
                  <a:moveTo>
                    <a:pt x="4895" y="77598"/>
                  </a:moveTo>
                  <a:lnTo>
                    <a:pt x="4478" y="77744"/>
                  </a:lnTo>
                  <a:lnTo>
                    <a:pt x="4166" y="77598"/>
                  </a:lnTo>
                  <a:close/>
                  <a:moveTo>
                    <a:pt x="26283" y="77765"/>
                  </a:moveTo>
                  <a:lnTo>
                    <a:pt x="26429" y="77827"/>
                  </a:lnTo>
                  <a:lnTo>
                    <a:pt x="26262" y="77848"/>
                  </a:lnTo>
                  <a:lnTo>
                    <a:pt x="26116" y="77765"/>
                  </a:lnTo>
                  <a:close/>
                  <a:moveTo>
                    <a:pt x="33030" y="77827"/>
                  </a:moveTo>
                  <a:lnTo>
                    <a:pt x="32885" y="77890"/>
                  </a:lnTo>
                  <a:lnTo>
                    <a:pt x="32718" y="77890"/>
                  </a:lnTo>
                  <a:lnTo>
                    <a:pt x="32885" y="77827"/>
                  </a:lnTo>
                  <a:close/>
                  <a:moveTo>
                    <a:pt x="27928" y="77994"/>
                  </a:moveTo>
                  <a:lnTo>
                    <a:pt x="28074" y="78056"/>
                  </a:lnTo>
                  <a:lnTo>
                    <a:pt x="27907" y="78077"/>
                  </a:lnTo>
                  <a:lnTo>
                    <a:pt x="27762" y="78014"/>
                  </a:lnTo>
                  <a:lnTo>
                    <a:pt x="27928" y="77994"/>
                  </a:lnTo>
                  <a:close/>
                  <a:moveTo>
                    <a:pt x="31239" y="78035"/>
                  </a:moveTo>
                  <a:lnTo>
                    <a:pt x="31385" y="78056"/>
                  </a:lnTo>
                  <a:lnTo>
                    <a:pt x="31239" y="78098"/>
                  </a:lnTo>
                  <a:lnTo>
                    <a:pt x="31073" y="78077"/>
                  </a:lnTo>
                  <a:lnTo>
                    <a:pt x="31239" y="78035"/>
                  </a:lnTo>
                  <a:close/>
                  <a:moveTo>
                    <a:pt x="29573" y="78098"/>
                  </a:moveTo>
                  <a:lnTo>
                    <a:pt x="29740" y="78119"/>
                  </a:lnTo>
                  <a:lnTo>
                    <a:pt x="29573" y="78160"/>
                  </a:lnTo>
                  <a:lnTo>
                    <a:pt x="29407" y="78119"/>
                  </a:lnTo>
                  <a:lnTo>
                    <a:pt x="29573" y="78098"/>
                  </a:lnTo>
                  <a:close/>
                  <a:moveTo>
                    <a:pt x="55002" y="78014"/>
                  </a:moveTo>
                  <a:lnTo>
                    <a:pt x="54669" y="78160"/>
                  </a:lnTo>
                  <a:lnTo>
                    <a:pt x="54252" y="78014"/>
                  </a:lnTo>
                  <a:close/>
                  <a:moveTo>
                    <a:pt x="27074" y="78077"/>
                  </a:moveTo>
                  <a:lnTo>
                    <a:pt x="27345" y="78160"/>
                  </a:lnTo>
                  <a:lnTo>
                    <a:pt x="27053" y="78223"/>
                  </a:lnTo>
                  <a:lnTo>
                    <a:pt x="26783" y="78098"/>
                  </a:lnTo>
                  <a:lnTo>
                    <a:pt x="27074" y="78077"/>
                  </a:lnTo>
                  <a:close/>
                  <a:moveTo>
                    <a:pt x="32073" y="78119"/>
                  </a:moveTo>
                  <a:lnTo>
                    <a:pt x="32364" y="78139"/>
                  </a:lnTo>
                  <a:lnTo>
                    <a:pt x="32093" y="78264"/>
                  </a:lnTo>
                  <a:lnTo>
                    <a:pt x="31802" y="78202"/>
                  </a:lnTo>
                  <a:lnTo>
                    <a:pt x="32073" y="78119"/>
                  </a:lnTo>
                  <a:close/>
                  <a:moveTo>
                    <a:pt x="28740" y="78223"/>
                  </a:moveTo>
                  <a:lnTo>
                    <a:pt x="29011" y="78306"/>
                  </a:lnTo>
                  <a:lnTo>
                    <a:pt x="28740" y="78389"/>
                  </a:lnTo>
                  <a:lnTo>
                    <a:pt x="28449" y="78285"/>
                  </a:lnTo>
                  <a:lnTo>
                    <a:pt x="28740" y="78223"/>
                  </a:lnTo>
                  <a:close/>
                  <a:moveTo>
                    <a:pt x="30406" y="78244"/>
                  </a:moveTo>
                  <a:lnTo>
                    <a:pt x="30698" y="78285"/>
                  </a:lnTo>
                  <a:lnTo>
                    <a:pt x="30406" y="78389"/>
                  </a:lnTo>
                  <a:lnTo>
                    <a:pt x="30136" y="78306"/>
                  </a:lnTo>
                  <a:lnTo>
                    <a:pt x="30406" y="78244"/>
                  </a:lnTo>
                  <a:close/>
                  <a:moveTo>
                    <a:pt x="27887" y="78369"/>
                  </a:moveTo>
                  <a:lnTo>
                    <a:pt x="28241" y="78514"/>
                  </a:lnTo>
                  <a:lnTo>
                    <a:pt x="27866" y="78598"/>
                  </a:lnTo>
                  <a:lnTo>
                    <a:pt x="27512" y="78431"/>
                  </a:lnTo>
                  <a:lnTo>
                    <a:pt x="27887" y="78369"/>
                  </a:lnTo>
                  <a:close/>
                  <a:moveTo>
                    <a:pt x="31260" y="78410"/>
                  </a:moveTo>
                  <a:lnTo>
                    <a:pt x="31635" y="78473"/>
                  </a:lnTo>
                  <a:lnTo>
                    <a:pt x="31281" y="78639"/>
                  </a:lnTo>
                  <a:lnTo>
                    <a:pt x="30906" y="78535"/>
                  </a:lnTo>
                  <a:lnTo>
                    <a:pt x="31260" y="78410"/>
                  </a:lnTo>
                  <a:close/>
                  <a:moveTo>
                    <a:pt x="29573" y="78452"/>
                  </a:moveTo>
                  <a:lnTo>
                    <a:pt x="29948" y="78556"/>
                  </a:lnTo>
                  <a:lnTo>
                    <a:pt x="29573" y="78702"/>
                  </a:lnTo>
                  <a:lnTo>
                    <a:pt x="29199" y="78556"/>
                  </a:lnTo>
                  <a:lnTo>
                    <a:pt x="29573" y="78452"/>
                  </a:lnTo>
                  <a:close/>
                  <a:moveTo>
                    <a:pt x="55689" y="78014"/>
                  </a:moveTo>
                  <a:lnTo>
                    <a:pt x="59167" y="78035"/>
                  </a:lnTo>
                  <a:lnTo>
                    <a:pt x="56709" y="78910"/>
                  </a:lnTo>
                  <a:lnTo>
                    <a:pt x="55064" y="78306"/>
                  </a:lnTo>
                  <a:lnTo>
                    <a:pt x="55689" y="78014"/>
                  </a:lnTo>
                  <a:close/>
                  <a:moveTo>
                    <a:pt x="28720" y="78681"/>
                  </a:moveTo>
                  <a:lnTo>
                    <a:pt x="29136" y="78848"/>
                  </a:lnTo>
                  <a:lnTo>
                    <a:pt x="28699" y="78993"/>
                  </a:lnTo>
                  <a:lnTo>
                    <a:pt x="28261" y="78806"/>
                  </a:lnTo>
                  <a:lnTo>
                    <a:pt x="28720" y="78681"/>
                  </a:lnTo>
                  <a:close/>
                  <a:moveTo>
                    <a:pt x="30427" y="78702"/>
                  </a:moveTo>
                  <a:lnTo>
                    <a:pt x="30865" y="78827"/>
                  </a:lnTo>
                  <a:lnTo>
                    <a:pt x="30427" y="79014"/>
                  </a:lnTo>
                  <a:lnTo>
                    <a:pt x="29990" y="78848"/>
                  </a:lnTo>
                  <a:lnTo>
                    <a:pt x="30427" y="78702"/>
                  </a:lnTo>
                  <a:close/>
                  <a:moveTo>
                    <a:pt x="5749" y="77598"/>
                  </a:moveTo>
                  <a:lnTo>
                    <a:pt x="11080" y="77640"/>
                  </a:lnTo>
                  <a:lnTo>
                    <a:pt x="7602" y="79243"/>
                  </a:lnTo>
                  <a:lnTo>
                    <a:pt x="4853" y="77910"/>
                  </a:lnTo>
                  <a:lnTo>
                    <a:pt x="5749" y="77598"/>
                  </a:lnTo>
                  <a:close/>
                  <a:moveTo>
                    <a:pt x="11767" y="77660"/>
                  </a:moveTo>
                  <a:lnTo>
                    <a:pt x="25429" y="77765"/>
                  </a:lnTo>
                  <a:lnTo>
                    <a:pt x="25679" y="77890"/>
                  </a:lnTo>
                  <a:lnTo>
                    <a:pt x="8227" y="79264"/>
                  </a:lnTo>
                  <a:lnTo>
                    <a:pt x="11767" y="77660"/>
                  </a:lnTo>
                  <a:close/>
                  <a:moveTo>
                    <a:pt x="29573" y="78993"/>
                  </a:moveTo>
                  <a:lnTo>
                    <a:pt x="30073" y="79181"/>
                  </a:lnTo>
                  <a:lnTo>
                    <a:pt x="29573" y="79410"/>
                  </a:lnTo>
                  <a:lnTo>
                    <a:pt x="29074" y="79181"/>
                  </a:lnTo>
                  <a:lnTo>
                    <a:pt x="29573" y="78993"/>
                  </a:lnTo>
                  <a:close/>
                  <a:moveTo>
                    <a:pt x="4457" y="78056"/>
                  </a:moveTo>
                  <a:lnTo>
                    <a:pt x="7186" y="79347"/>
                  </a:lnTo>
                  <a:lnTo>
                    <a:pt x="5228" y="79514"/>
                  </a:lnTo>
                  <a:lnTo>
                    <a:pt x="2854" y="78618"/>
                  </a:lnTo>
                  <a:lnTo>
                    <a:pt x="4457" y="78056"/>
                  </a:lnTo>
                  <a:close/>
                  <a:moveTo>
                    <a:pt x="48067" y="77952"/>
                  </a:moveTo>
                  <a:lnTo>
                    <a:pt x="53419" y="77994"/>
                  </a:lnTo>
                  <a:lnTo>
                    <a:pt x="54294" y="78327"/>
                  </a:lnTo>
                  <a:lnTo>
                    <a:pt x="51524" y="79597"/>
                  </a:lnTo>
                  <a:lnTo>
                    <a:pt x="48067" y="77952"/>
                  </a:lnTo>
                  <a:close/>
                  <a:moveTo>
                    <a:pt x="33718" y="77827"/>
                  </a:moveTo>
                  <a:lnTo>
                    <a:pt x="47379" y="77952"/>
                  </a:lnTo>
                  <a:lnTo>
                    <a:pt x="50899" y="79618"/>
                  </a:lnTo>
                  <a:lnTo>
                    <a:pt x="33468" y="77952"/>
                  </a:lnTo>
                  <a:lnTo>
                    <a:pt x="33718" y="77827"/>
                  </a:lnTo>
                  <a:close/>
                  <a:moveTo>
                    <a:pt x="2437" y="78785"/>
                  </a:moveTo>
                  <a:lnTo>
                    <a:pt x="4541" y="79556"/>
                  </a:lnTo>
                  <a:lnTo>
                    <a:pt x="896" y="79847"/>
                  </a:lnTo>
                  <a:lnTo>
                    <a:pt x="63" y="79618"/>
                  </a:lnTo>
                  <a:lnTo>
                    <a:pt x="2437" y="78785"/>
                  </a:lnTo>
                  <a:close/>
                  <a:moveTo>
                    <a:pt x="6603" y="79701"/>
                  </a:moveTo>
                  <a:lnTo>
                    <a:pt x="6207" y="79868"/>
                  </a:lnTo>
                  <a:lnTo>
                    <a:pt x="5874" y="79743"/>
                  </a:lnTo>
                  <a:lnTo>
                    <a:pt x="6603" y="79701"/>
                  </a:lnTo>
                  <a:close/>
                  <a:moveTo>
                    <a:pt x="54689" y="78473"/>
                  </a:moveTo>
                  <a:lnTo>
                    <a:pt x="56272" y="79077"/>
                  </a:lnTo>
                  <a:lnTo>
                    <a:pt x="53898" y="79910"/>
                  </a:lnTo>
                  <a:lnTo>
                    <a:pt x="51940" y="79722"/>
                  </a:lnTo>
                  <a:lnTo>
                    <a:pt x="54689" y="78473"/>
                  </a:lnTo>
                  <a:close/>
                  <a:moveTo>
                    <a:pt x="52523" y="80076"/>
                  </a:moveTo>
                  <a:lnTo>
                    <a:pt x="53252" y="80139"/>
                  </a:lnTo>
                  <a:lnTo>
                    <a:pt x="52919" y="80264"/>
                  </a:lnTo>
                  <a:lnTo>
                    <a:pt x="52523" y="80076"/>
                  </a:lnTo>
                  <a:close/>
                  <a:moveTo>
                    <a:pt x="56709" y="79222"/>
                  </a:moveTo>
                  <a:lnTo>
                    <a:pt x="59063" y="80097"/>
                  </a:lnTo>
                  <a:lnTo>
                    <a:pt x="58209" y="80326"/>
                  </a:lnTo>
                  <a:lnTo>
                    <a:pt x="54585" y="79972"/>
                  </a:lnTo>
                  <a:lnTo>
                    <a:pt x="56709" y="79222"/>
                  </a:lnTo>
                  <a:close/>
                  <a:moveTo>
                    <a:pt x="5186" y="79806"/>
                  </a:moveTo>
                  <a:lnTo>
                    <a:pt x="5832" y="80035"/>
                  </a:lnTo>
                  <a:lnTo>
                    <a:pt x="4228" y="80763"/>
                  </a:lnTo>
                  <a:lnTo>
                    <a:pt x="1708" y="80076"/>
                  </a:lnTo>
                  <a:lnTo>
                    <a:pt x="5186" y="79806"/>
                  </a:lnTo>
                  <a:close/>
                  <a:moveTo>
                    <a:pt x="26220" y="78139"/>
                  </a:moveTo>
                  <a:lnTo>
                    <a:pt x="26554" y="78306"/>
                  </a:lnTo>
                  <a:lnTo>
                    <a:pt x="11101" y="80888"/>
                  </a:lnTo>
                  <a:lnTo>
                    <a:pt x="8289" y="79556"/>
                  </a:lnTo>
                  <a:lnTo>
                    <a:pt x="26220" y="78139"/>
                  </a:lnTo>
                  <a:close/>
                  <a:moveTo>
                    <a:pt x="7706" y="79597"/>
                  </a:moveTo>
                  <a:lnTo>
                    <a:pt x="10601" y="80972"/>
                  </a:lnTo>
                  <a:lnTo>
                    <a:pt x="9601" y="81138"/>
                  </a:lnTo>
                  <a:lnTo>
                    <a:pt x="6582" y="80014"/>
                  </a:lnTo>
                  <a:lnTo>
                    <a:pt x="7456" y="79618"/>
                  </a:lnTo>
                  <a:lnTo>
                    <a:pt x="7706" y="79597"/>
                  </a:lnTo>
                  <a:close/>
                  <a:moveTo>
                    <a:pt x="32926" y="78202"/>
                  </a:moveTo>
                  <a:lnTo>
                    <a:pt x="50837" y="79910"/>
                  </a:lnTo>
                  <a:lnTo>
                    <a:pt x="48004" y="81201"/>
                  </a:lnTo>
                  <a:lnTo>
                    <a:pt x="32593" y="78348"/>
                  </a:lnTo>
                  <a:lnTo>
                    <a:pt x="32926" y="78202"/>
                  </a:lnTo>
                  <a:close/>
                  <a:moveTo>
                    <a:pt x="53940" y="80201"/>
                  </a:moveTo>
                  <a:lnTo>
                    <a:pt x="57397" y="80534"/>
                  </a:lnTo>
                  <a:lnTo>
                    <a:pt x="54877" y="81201"/>
                  </a:lnTo>
                  <a:lnTo>
                    <a:pt x="53294" y="80430"/>
                  </a:lnTo>
                  <a:lnTo>
                    <a:pt x="53940" y="80201"/>
                  </a:lnTo>
                  <a:close/>
                  <a:moveTo>
                    <a:pt x="51420" y="79972"/>
                  </a:moveTo>
                  <a:lnTo>
                    <a:pt x="51670" y="79993"/>
                  </a:lnTo>
                  <a:lnTo>
                    <a:pt x="52523" y="80389"/>
                  </a:lnTo>
                  <a:lnTo>
                    <a:pt x="49483" y="81472"/>
                  </a:lnTo>
                  <a:lnTo>
                    <a:pt x="48504" y="81284"/>
                  </a:lnTo>
                  <a:lnTo>
                    <a:pt x="51420" y="79972"/>
                  </a:lnTo>
                  <a:close/>
                  <a:moveTo>
                    <a:pt x="6207" y="80180"/>
                  </a:moveTo>
                  <a:lnTo>
                    <a:pt x="9039" y="81242"/>
                  </a:lnTo>
                  <a:lnTo>
                    <a:pt x="7102" y="81576"/>
                  </a:lnTo>
                  <a:lnTo>
                    <a:pt x="4666" y="80888"/>
                  </a:lnTo>
                  <a:lnTo>
                    <a:pt x="6207" y="80180"/>
                  </a:lnTo>
                  <a:close/>
                  <a:moveTo>
                    <a:pt x="52898" y="80576"/>
                  </a:moveTo>
                  <a:lnTo>
                    <a:pt x="54439" y="81305"/>
                  </a:lnTo>
                  <a:lnTo>
                    <a:pt x="52003" y="81930"/>
                  </a:lnTo>
                  <a:lnTo>
                    <a:pt x="50066" y="81576"/>
                  </a:lnTo>
                  <a:lnTo>
                    <a:pt x="52898" y="80576"/>
                  </a:lnTo>
                  <a:close/>
                  <a:moveTo>
                    <a:pt x="27012" y="78514"/>
                  </a:moveTo>
                  <a:lnTo>
                    <a:pt x="27428" y="78723"/>
                  </a:lnTo>
                  <a:lnTo>
                    <a:pt x="13892" y="82221"/>
                  </a:lnTo>
                  <a:lnTo>
                    <a:pt x="11559" y="81118"/>
                  </a:lnTo>
                  <a:lnTo>
                    <a:pt x="27012" y="78514"/>
                  </a:lnTo>
                  <a:close/>
                  <a:moveTo>
                    <a:pt x="4249" y="81076"/>
                  </a:moveTo>
                  <a:lnTo>
                    <a:pt x="6415" y="81680"/>
                  </a:lnTo>
                  <a:lnTo>
                    <a:pt x="2812" y="82284"/>
                  </a:lnTo>
                  <a:lnTo>
                    <a:pt x="1958" y="82117"/>
                  </a:lnTo>
                  <a:lnTo>
                    <a:pt x="4249" y="81076"/>
                  </a:lnTo>
                  <a:close/>
                  <a:moveTo>
                    <a:pt x="11059" y="81201"/>
                  </a:moveTo>
                  <a:lnTo>
                    <a:pt x="13454" y="82346"/>
                  </a:lnTo>
                  <a:lnTo>
                    <a:pt x="13059" y="82430"/>
                  </a:lnTo>
                  <a:lnTo>
                    <a:pt x="10143" y="81347"/>
                  </a:lnTo>
                  <a:lnTo>
                    <a:pt x="11059" y="81201"/>
                  </a:lnTo>
                  <a:close/>
                  <a:moveTo>
                    <a:pt x="32135" y="78556"/>
                  </a:moveTo>
                  <a:lnTo>
                    <a:pt x="47546" y="81409"/>
                  </a:lnTo>
                  <a:lnTo>
                    <a:pt x="45193" y="82492"/>
                  </a:lnTo>
                  <a:lnTo>
                    <a:pt x="31718" y="78743"/>
                  </a:lnTo>
                  <a:lnTo>
                    <a:pt x="32135" y="78556"/>
                  </a:lnTo>
                  <a:close/>
                  <a:moveTo>
                    <a:pt x="1500" y="82346"/>
                  </a:moveTo>
                  <a:lnTo>
                    <a:pt x="1979" y="82430"/>
                  </a:lnTo>
                  <a:lnTo>
                    <a:pt x="917" y="82596"/>
                  </a:lnTo>
                  <a:lnTo>
                    <a:pt x="1500" y="82346"/>
                  </a:lnTo>
                  <a:close/>
                  <a:moveTo>
                    <a:pt x="48046" y="81513"/>
                  </a:moveTo>
                  <a:lnTo>
                    <a:pt x="48941" y="81680"/>
                  </a:lnTo>
                  <a:lnTo>
                    <a:pt x="46005" y="82700"/>
                  </a:lnTo>
                  <a:lnTo>
                    <a:pt x="45630" y="82596"/>
                  </a:lnTo>
                  <a:lnTo>
                    <a:pt x="48046" y="81513"/>
                  </a:lnTo>
                  <a:close/>
                  <a:moveTo>
                    <a:pt x="54835" y="81492"/>
                  </a:moveTo>
                  <a:lnTo>
                    <a:pt x="57126" y="82575"/>
                  </a:lnTo>
                  <a:lnTo>
                    <a:pt x="56251" y="82721"/>
                  </a:lnTo>
                  <a:lnTo>
                    <a:pt x="52669" y="82055"/>
                  </a:lnTo>
                  <a:lnTo>
                    <a:pt x="54835" y="81492"/>
                  </a:lnTo>
                  <a:close/>
                  <a:moveTo>
                    <a:pt x="9581" y="81451"/>
                  </a:moveTo>
                  <a:lnTo>
                    <a:pt x="12580" y="82555"/>
                  </a:lnTo>
                  <a:lnTo>
                    <a:pt x="11601" y="82825"/>
                  </a:lnTo>
                  <a:lnTo>
                    <a:pt x="7748" y="81742"/>
                  </a:lnTo>
                  <a:lnTo>
                    <a:pt x="9581" y="81451"/>
                  </a:lnTo>
                  <a:close/>
                  <a:moveTo>
                    <a:pt x="57584" y="82804"/>
                  </a:moveTo>
                  <a:lnTo>
                    <a:pt x="58167" y="83075"/>
                  </a:lnTo>
                  <a:lnTo>
                    <a:pt x="58167" y="83075"/>
                  </a:lnTo>
                  <a:lnTo>
                    <a:pt x="57084" y="82888"/>
                  </a:lnTo>
                  <a:lnTo>
                    <a:pt x="57584" y="82804"/>
                  </a:lnTo>
                  <a:close/>
                  <a:moveTo>
                    <a:pt x="49504" y="81784"/>
                  </a:moveTo>
                  <a:lnTo>
                    <a:pt x="51336" y="82117"/>
                  </a:lnTo>
                  <a:lnTo>
                    <a:pt x="47463" y="83117"/>
                  </a:lnTo>
                  <a:lnTo>
                    <a:pt x="46505" y="82846"/>
                  </a:lnTo>
                  <a:lnTo>
                    <a:pt x="49504" y="81784"/>
                  </a:lnTo>
                  <a:close/>
                  <a:moveTo>
                    <a:pt x="27824" y="78910"/>
                  </a:moveTo>
                  <a:lnTo>
                    <a:pt x="28303" y="79139"/>
                  </a:lnTo>
                  <a:lnTo>
                    <a:pt x="16328" y="83388"/>
                  </a:lnTo>
                  <a:lnTo>
                    <a:pt x="14287" y="82430"/>
                  </a:lnTo>
                  <a:lnTo>
                    <a:pt x="27824" y="78910"/>
                  </a:lnTo>
                  <a:close/>
                  <a:moveTo>
                    <a:pt x="7082" y="81867"/>
                  </a:moveTo>
                  <a:lnTo>
                    <a:pt x="11038" y="82971"/>
                  </a:lnTo>
                  <a:lnTo>
                    <a:pt x="9143" y="83450"/>
                  </a:lnTo>
                  <a:lnTo>
                    <a:pt x="3645" y="82450"/>
                  </a:lnTo>
                  <a:lnTo>
                    <a:pt x="7082" y="81867"/>
                  </a:lnTo>
                  <a:close/>
                  <a:moveTo>
                    <a:pt x="13850" y="82534"/>
                  </a:moveTo>
                  <a:lnTo>
                    <a:pt x="15787" y="83450"/>
                  </a:lnTo>
                  <a:lnTo>
                    <a:pt x="13538" y="82617"/>
                  </a:lnTo>
                  <a:lnTo>
                    <a:pt x="13850" y="82534"/>
                  </a:lnTo>
                  <a:close/>
                  <a:moveTo>
                    <a:pt x="31302" y="78931"/>
                  </a:moveTo>
                  <a:lnTo>
                    <a:pt x="44776" y="82679"/>
                  </a:lnTo>
                  <a:lnTo>
                    <a:pt x="42735" y="83617"/>
                  </a:lnTo>
                  <a:lnTo>
                    <a:pt x="30823" y="79160"/>
                  </a:lnTo>
                  <a:lnTo>
                    <a:pt x="31302" y="78931"/>
                  </a:lnTo>
                  <a:close/>
                  <a:moveTo>
                    <a:pt x="45214" y="82784"/>
                  </a:moveTo>
                  <a:lnTo>
                    <a:pt x="45526" y="82888"/>
                  </a:lnTo>
                  <a:lnTo>
                    <a:pt x="43256" y="83679"/>
                  </a:lnTo>
                  <a:lnTo>
                    <a:pt x="45214" y="82784"/>
                  </a:lnTo>
                  <a:close/>
                  <a:moveTo>
                    <a:pt x="52003" y="82242"/>
                  </a:moveTo>
                  <a:lnTo>
                    <a:pt x="55418" y="82867"/>
                  </a:lnTo>
                  <a:lnTo>
                    <a:pt x="49920" y="83783"/>
                  </a:lnTo>
                  <a:lnTo>
                    <a:pt x="48025" y="83263"/>
                  </a:lnTo>
                  <a:lnTo>
                    <a:pt x="52003" y="82242"/>
                  </a:lnTo>
                  <a:close/>
                  <a:moveTo>
                    <a:pt x="13059" y="82742"/>
                  </a:moveTo>
                  <a:lnTo>
                    <a:pt x="15537" y="83679"/>
                  </a:lnTo>
                  <a:lnTo>
                    <a:pt x="15162" y="83804"/>
                  </a:lnTo>
                  <a:lnTo>
                    <a:pt x="12163" y="82971"/>
                  </a:lnTo>
                  <a:lnTo>
                    <a:pt x="13059" y="82742"/>
                  </a:lnTo>
                  <a:close/>
                  <a:moveTo>
                    <a:pt x="46026" y="83013"/>
                  </a:moveTo>
                  <a:lnTo>
                    <a:pt x="46900" y="83263"/>
                  </a:lnTo>
                  <a:lnTo>
                    <a:pt x="43881" y="84033"/>
                  </a:lnTo>
                  <a:lnTo>
                    <a:pt x="43527" y="83908"/>
                  </a:lnTo>
                  <a:lnTo>
                    <a:pt x="46026" y="83013"/>
                  </a:lnTo>
                  <a:close/>
                  <a:moveTo>
                    <a:pt x="11601" y="83117"/>
                  </a:moveTo>
                  <a:lnTo>
                    <a:pt x="14683" y="83971"/>
                  </a:lnTo>
                  <a:lnTo>
                    <a:pt x="13746" y="84304"/>
                  </a:lnTo>
                  <a:lnTo>
                    <a:pt x="9810" y="83575"/>
                  </a:lnTo>
                  <a:lnTo>
                    <a:pt x="11601" y="83117"/>
                  </a:lnTo>
                  <a:close/>
                  <a:moveTo>
                    <a:pt x="28678" y="79306"/>
                  </a:moveTo>
                  <a:lnTo>
                    <a:pt x="29219" y="79576"/>
                  </a:lnTo>
                  <a:lnTo>
                    <a:pt x="18536" y="84450"/>
                  </a:lnTo>
                  <a:lnTo>
                    <a:pt x="16703" y="83575"/>
                  </a:lnTo>
                  <a:lnTo>
                    <a:pt x="28678" y="79306"/>
                  </a:lnTo>
                  <a:close/>
                  <a:moveTo>
                    <a:pt x="15953" y="83825"/>
                  </a:moveTo>
                  <a:lnTo>
                    <a:pt x="17973" y="84575"/>
                  </a:lnTo>
                  <a:lnTo>
                    <a:pt x="17973" y="84575"/>
                  </a:lnTo>
                  <a:lnTo>
                    <a:pt x="15662" y="83929"/>
                  </a:lnTo>
                  <a:lnTo>
                    <a:pt x="15953" y="83825"/>
                  </a:lnTo>
                  <a:close/>
                  <a:moveTo>
                    <a:pt x="47463" y="83408"/>
                  </a:moveTo>
                  <a:lnTo>
                    <a:pt x="49233" y="83908"/>
                  </a:lnTo>
                  <a:lnTo>
                    <a:pt x="45297" y="84575"/>
                  </a:lnTo>
                  <a:lnTo>
                    <a:pt x="44360" y="84221"/>
                  </a:lnTo>
                  <a:lnTo>
                    <a:pt x="47463" y="83408"/>
                  </a:lnTo>
                  <a:close/>
                  <a:moveTo>
                    <a:pt x="30448" y="79327"/>
                  </a:moveTo>
                  <a:lnTo>
                    <a:pt x="42360" y="83783"/>
                  </a:lnTo>
                  <a:lnTo>
                    <a:pt x="40507" y="84616"/>
                  </a:lnTo>
                  <a:lnTo>
                    <a:pt x="29907" y="79576"/>
                  </a:lnTo>
                  <a:lnTo>
                    <a:pt x="30448" y="79327"/>
                  </a:lnTo>
                  <a:close/>
                  <a:moveTo>
                    <a:pt x="43089" y="84054"/>
                  </a:moveTo>
                  <a:lnTo>
                    <a:pt x="43402" y="84158"/>
                  </a:lnTo>
                  <a:lnTo>
                    <a:pt x="41069" y="84762"/>
                  </a:lnTo>
                  <a:lnTo>
                    <a:pt x="43089" y="84054"/>
                  </a:lnTo>
                  <a:close/>
                  <a:moveTo>
                    <a:pt x="15183" y="84096"/>
                  </a:moveTo>
                  <a:lnTo>
                    <a:pt x="17724" y="84804"/>
                  </a:lnTo>
                  <a:lnTo>
                    <a:pt x="17369" y="84970"/>
                  </a:lnTo>
                  <a:lnTo>
                    <a:pt x="14308" y="84408"/>
                  </a:lnTo>
                  <a:lnTo>
                    <a:pt x="15183" y="84096"/>
                  </a:lnTo>
                  <a:close/>
                  <a:moveTo>
                    <a:pt x="9143" y="83742"/>
                  </a:moveTo>
                  <a:lnTo>
                    <a:pt x="13204" y="84491"/>
                  </a:lnTo>
                  <a:lnTo>
                    <a:pt x="11351" y="85158"/>
                  </a:lnTo>
                  <a:lnTo>
                    <a:pt x="5790" y="84616"/>
                  </a:lnTo>
                  <a:lnTo>
                    <a:pt x="9143" y="83742"/>
                  </a:lnTo>
                  <a:close/>
                  <a:moveTo>
                    <a:pt x="43881" y="84346"/>
                  </a:moveTo>
                  <a:lnTo>
                    <a:pt x="44735" y="84658"/>
                  </a:lnTo>
                  <a:lnTo>
                    <a:pt x="41652" y="85179"/>
                  </a:lnTo>
                  <a:lnTo>
                    <a:pt x="41298" y="85012"/>
                  </a:lnTo>
                  <a:lnTo>
                    <a:pt x="43881" y="84346"/>
                  </a:lnTo>
                  <a:close/>
                  <a:moveTo>
                    <a:pt x="49899" y="84096"/>
                  </a:moveTo>
                  <a:lnTo>
                    <a:pt x="53252" y="85012"/>
                  </a:lnTo>
                  <a:lnTo>
                    <a:pt x="47692" y="85449"/>
                  </a:lnTo>
                  <a:lnTo>
                    <a:pt x="45838" y="84762"/>
                  </a:lnTo>
                  <a:lnTo>
                    <a:pt x="49899" y="84096"/>
                  </a:lnTo>
                  <a:close/>
                  <a:moveTo>
                    <a:pt x="18161" y="84929"/>
                  </a:moveTo>
                  <a:lnTo>
                    <a:pt x="19910" y="85408"/>
                  </a:lnTo>
                  <a:lnTo>
                    <a:pt x="20014" y="85470"/>
                  </a:lnTo>
                  <a:lnTo>
                    <a:pt x="20014" y="85470"/>
                  </a:lnTo>
                  <a:lnTo>
                    <a:pt x="17869" y="85074"/>
                  </a:lnTo>
                  <a:lnTo>
                    <a:pt x="18161" y="84929"/>
                  </a:lnTo>
                  <a:close/>
                  <a:moveTo>
                    <a:pt x="13767" y="84595"/>
                  </a:moveTo>
                  <a:lnTo>
                    <a:pt x="16911" y="85179"/>
                  </a:lnTo>
                  <a:lnTo>
                    <a:pt x="15995" y="85595"/>
                  </a:lnTo>
                  <a:lnTo>
                    <a:pt x="12017" y="85220"/>
                  </a:lnTo>
                  <a:lnTo>
                    <a:pt x="13767" y="84595"/>
                  </a:lnTo>
                  <a:close/>
                  <a:moveTo>
                    <a:pt x="40861" y="85116"/>
                  </a:moveTo>
                  <a:lnTo>
                    <a:pt x="41153" y="85262"/>
                  </a:lnTo>
                  <a:lnTo>
                    <a:pt x="39008" y="85616"/>
                  </a:lnTo>
                  <a:lnTo>
                    <a:pt x="39132" y="85574"/>
                  </a:lnTo>
                  <a:lnTo>
                    <a:pt x="40861" y="85116"/>
                  </a:lnTo>
                  <a:close/>
                  <a:moveTo>
                    <a:pt x="45276" y="84866"/>
                  </a:moveTo>
                  <a:lnTo>
                    <a:pt x="47005" y="85512"/>
                  </a:lnTo>
                  <a:lnTo>
                    <a:pt x="43027" y="85824"/>
                  </a:lnTo>
                  <a:lnTo>
                    <a:pt x="42111" y="85387"/>
                  </a:lnTo>
                  <a:lnTo>
                    <a:pt x="45276" y="84866"/>
                  </a:lnTo>
                  <a:close/>
                  <a:moveTo>
                    <a:pt x="17411" y="85283"/>
                  </a:moveTo>
                  <a:lnTo>
                    <a:pt x="21014" y="85949"/>
                  </a:lnTo>
                  <a:lnTo>
                    <a:pt x="21389" y="86116"/>
                  </a:lnTo>
                  <a:lnTo>
                    <a:pt x="21389" y="86116"/>
                  </a:lnTo>
                  <a:lnTo>
                    <a:pt x="16578" y="85658"/>
                  </a:lnTo>
                  <a:lnTo>
                    <a:pt x="17411" y="85283"/>
                  </a:lnTo>
                  <a:close/>
                  <a:moveTo>
                    <a:pt x="22118" y="86157"/>
                  </a:moveTo>
                  <a:lnTo>
                    <a:pt x="22243" y="86178"/>
                  </a:lnTo>
                  <a:lnTo>
                    <a:pt x="22347" y="86220"/>
                  </a:lnTo>
                  <a:lnTo>
                    <a:pt x="22347" y="86220"/>
                  </a:lnTo>
                  <a:lnTo>
                    <a:pt x="22222" y="86199"/>
                  </a:lnTo>
                  <a:lnTo>
                    <a:pt x="22118" y="86157"/>
                  </a:lnTo>
                  <a:close/>
                  <a:moveTo>
                    <a:pt x="41611" y="85470"/>
                  </a:moveTo>
                  <a:lnTo>
                    <a:pt x="42444" y="85866"/>
                  </a:lnTo>
                  <a:lnTo>
                    <a:pt x="37633" y="86262"/>
                  </a:lnTo>
                  <a:lnTo>
                    <a:pt x="37987" y="86095"/>
                  </a:lnTo>
                  <a:lnTo>
                    <a:pt x="41611" y="85470"/>
                  </a:lnTo>
                  <a:close/>
                  <a:moveTo>
                    <a:pt x="36883" y="86262"/>
                  </a:moveTo>
                  <a:lnTo>
                    <a:pt x="36779" y="86324"/>
                  </a:lnTo>
                  <a:lnTo>
                    <a:pt x="36675" y="86324"/>
                  </a:lnTo>
                  <a:lnTo>
                    <a:pt x="36779" y="86282"/>
                  </a:lnTo>
                  <a:lnTo>
                    <a:pt x="36883" y="86262"/>
                  </a:lnTo>
                  <a:close/>
                  <a:moveTo>
                    <a:pt x="4957" y="84845"/>
                  </a:moveTo>
                  <a:lnTo>
                    <a:pt x="10705" y="85387"/>
                  </a:lnTo>
                  <a:lnTo>
                    <a:pt x="7248" y="86616"/>
                  </a:lnTo>
                  <a:lnTo>
                    <a:pt x="1396" y="86553"/>
                  </a:lnTo>
                  <a:lnTo>
                    <a:pt x="313" y="86032"/>
                  </a:lnTo>
                  <a:lnTo>
                    <a:pt x="4957" y="84845"/>
                  </a:lnTo>
                  <a:close/>
                  <a:moveTo>
                    <a:pt x="11372" y="85449"/>
                  </a:moveTo>
                  <a:lnTo>
                    <a:pt x="15474" y="85845"/>
                  </a:lnTo>
                  <a:lnTo>
                    <a:pt x="13683" y="86657"/>
                  </a:lnTo>
                  <a:lnTo>
                    <a:pt x="8102" y="86616"/>
                  </a:lnTo>
                  <a:lnTo>
                    <a:pt x="11372" y="85449"/>
                  </a:lnTo>
                  <a:close/>
                  <a:moveTo>
                    <a:pt x="16057" y="85907"/>
                  </a:moveTo>
                  <a:lnTo>
                    <a:pt x="22159" y="86491"/>
                  </a:lnTo>
                  <a:lnTo>
                    <a:pt x="22680" y="86741"/>
                  </a:lnTo>
                  <a:lnTo>
                    <a:pt x="14371" y="86657"/>
                  </a:lnTo>
                  <a:lnTo>
                    <a:pt x="16057" y="85907"/>
                  </a:lnTo>
                  <a:close/>
                  <a:moveTo>
                    <a:pt x="22992" y="86574"/>
                  </a:moveTo>
                  <a:lnTo>
                    <a:pt x="23388" y="86595"/>
                  </a:lnTo>
                  <a:lnTo>
                    <a:pt x="23763" y="86741"/>
                  </a:lnTo>
                  <a:lnTo>
                    <a:pt x="23367" y="86741"/>
                  </a:lnTo>
                  <a:lnTo>
                    <a:pt x="22992" y="86574"/>
                  </a:lnTo>
                  <a:close/>
                  <a:moveTo>
                    <a:pt x="24617" y="86720"/>
                  </a:moveTo>
                  <a:lnTo>
                    <a:pt x="24742" y="86761"/>
                  </a:lnTo>
                  <a:lnTo>
                    <a:pt x="24742" y="86761"/>
                  </a:lnTo>
                  <a:lnTo>
                    <a:pt x="24617" y="86741"/>
                  </a:lnTo>
                  <a:lnTo>
                    <a:pt x="24513" y="86720"/>
                  </a:lnTo>
                  <a:close/>
                  <a:moveTo>
                    <a:pt x="29553" y="79743"/>
                  </a:moveTo>
                  <a:lnTo>
                    <a:pt x="40153" y="84783"/>
                  </a:lnTo>
                  <a:lnTo>
                    <a:pt x="40132" y="84804"/>
                  </a:lnTo>
                  <a:lnTo>
                    <a:pt x="37841" y="85595"/>
                  </a:lnTo>
                  <a:lnTo>
                    <a:pt x="35509" y="86220"/>
                  </a:lnTo>
                  <a:lnTo>
                    <a:pt x="33114" y="86616"/>
                  </a:lnTo>
                  <a:lnTo>
                    <a:pt x="30719" y="86803"/>
                  </a:lnTo>
                  <a:lnTo>
                    <a:pt x="28303" y="86782"/>
                  </a:lnTo>
                  <a:lnTo>
                    <a:pt x="25887" y="86553"/>
                  </a:lnTo>
                  <a:lnTo>
                    <a:pt x="23513" y="86116"/>
                  </a:lnTo>
                  <a:lnTo>
                    <a:pt x="21181" y="85470"/>
                  </a:lnTo>
                  <a:lnTo>
                    <a:pt x="18911" y="84616"/>
                  </a:lnTo>
                  <a:lnTo>
                    <a:pt x="18890" y="84616"/>
                  </a:lnTo>
                  <a:lnTo>
                    <a:pt x="29553" y="79743"/>
                  </a:lnTo>
                  <a:close/>
                  <a:moveTo>
                    <a:pt x="34488" y="86782"/>
                  </a:moveTo>
                  <a:lnTo>
                    <a:pt x="34384" y="86824"/>
                  </a:lnTo>
                  <a:lnTo>
                    <a:pt x="34259" y="86824"/>
                  </a:lnTo>
                  <a:lnTo>
                    <a:pt x="34384" y="86803"/>
                  </a:lnTo>
                  <a:lnTo>
                    <a:pt x="34488" y="86782"/>
                  </a:lnTo>
                  <a:close/>
                  <a:moveTo>
                    <a:pt x="36009" y="86678"/>
                  </a:moveTo>
                  <a:lnTo>
                    <a:pt x="35634" y="86845"/>
                  </a:lnTo>
                  <a:lnTo>
                    <a:pt x="35238" y="86845"/>
                  </a:lnTo>
                  <a:lnTo>
                    <a:pt x="35613" y="86699"/>
                  </a:lnTo>
                  <a:lnTo>
                    <a:pt x="36009" y="86678"/>
                  </a:lnTo>
                  <a:close/>
                  <a:moveTo>
                    <a:pt x="42964" y="86116"/>
                  </a:moveTo>
                  <a:lnTo>
                    <a:pt x="44630" y="86907"/>
                  </a:lnTo>
                  <a:lnTo>
                    <a:pt x="36321" y="86845"/>
                  </a:lnTo>
                  <a:lnTo>
                    <a:pt x="36862" y="86616"/>
                  </a:lnTo>
                  <a:lnTo>
                    <a:pt x="42964" y="86116"/>
                  </a:lnTo>
                  <a:close/>
                  <a:moveTo>
                    <a:pt x="47650" y="85762"/>
                  </a:moveTo>
                  <a:lnTo>
                    <a:pt x="50899" y="86970"/>
                  </a:lnTo>
                  <a:lnTo>
                    <a:pt x="45318" y="86928"/>
                  </a:lnTo>
                  <a:lnTo>
                    <a:pt x="43548" y="86074"/>
                  </a:lnTo>
                  <a:lnTo>
                    <a:pt x="47650" y="85762"/>
                  </a:lnTo>
                  <a:close/>
                  <a:moveTo>
                    <a:pt x="54065" y="85241"/>
                  </a:moveTo>
                  <a:lnTo>
                    <a:pt x="58688" y="86532"/>
                  </a:lnTo>
                  <a:lnTo>
                    <a:pt x="57605" y="87032"/>
                  </a:lnTo>
                  <a:lnTo>
                    <a:pt x="51753" y="86970"/>
                  </a:lnTo>
                  <a:lnTo>
                    <a:pt x="48337" y="85699"/>
                  </a:lnTo>
                  <a:lnTo>
                    <a:pt x="54065" y="85241"/>
                  </a:lnTo>
                  <a:close/>
                  <a:moveTo>
                    <a:pt x="27053" y="87053"/>
                  </a:moveTo>
                  <a:lnTo>
                    <a:pt x="27158" y="87074"/>
                  </a:lnTo>
                  <a:lnTo>
                    <a:pt x="27053" y="87095"/>
                  </a:lnTo>
                  <a:lnTo>
                    <a:pt x="26929" y="87053"/>
                  </a:lnTo>
                  <a:close/>
                  <a:moveTo>
                    <a:pt x="32073" y="87095"/>
                  </a:moveTo>
                  <a:lnTo>
                    <a:pt x="31948" y="87136"/>
                  </a:lnTo>
                  <a:lnTo>
                    <a:pt x="31843" y="87115"/>
                  </a:lnTo>
                  <a:lnTo>
                    <a:pt x="31948" y="87095"/>
                  </a:lnTo>
                  <a:close/>
                  <a:moveTo>
                    <a:pt x="25825" y="87053"/>
                  </a:moveTo>
                  <a:lnTo>
                    <a:pt x="26200" y="87157"/>
                  </a:lnTo>
                  <a:lnTo>
                    <a:pt x="25804" y="87199"/>
                  </a:lnTo>
                  <a:lnTo>
                    <a:pt x="25408" y="87053"/>
                  </a:lnTo>
                  <a:close/>
                  <a:moveTo>
                    <a:pt x="29490" y="87178"/>
                  </a:moveTo>
                  <a:lnTo>
                    <a:pt x="29615" y="87199"/>
                  </a:lnTo>
                  <a:lnTo>
                    <a:pt x="29490" y="87220"/>
                  </a:lnTo>
                  <a:lnTo>
                    <a:pt x="29386" y="87199"/>
                  </a:lnTo>
                  <a:lnTo>
                    <a:pt x="29490" y="87178"/>
                  </a:lnTo>
                  <a:close/>
                  <a:moveTo>
                    <a:pt x="33593" y="87115"/>
                  </a:moveTo>
                  <a:lnTo>
                    <a:pt x="33197" y="87261"/>
                  </a:lnTo>
                  <a:lnTo>
                    <a:pt x="32801" y="87220"/>
                  </a:lnTo>
                  <a:lnTo>
                    <a:pt x="33176" y="87115"/>
                  </a:lnTo>
                  <a:close/>
                  <a:moveTo>
                    <a:pt x="24575" y="87032"/>
                  </a:moveTo>
                  <a:lnTo>
                    <a:pt x="25117" y="87240"/>
                  </a:lnTo>
                  <a:lnTo>
                    <a:pt x="24513" y="87282"/>
                  </a:lnTo>
                  <a:lnTo>
                    <a:pt x="23992" y="87032"/>
                  </a:lnTo>
                  <a:close/>
                  <a:moveTo>
                    <a:pt x="34426" y="87115"/>
                  </a:moveTo>
                  <a:lnTo>
                    <a:pt x="35009" y="87136"/>
                  </a:lnTo>
                  <a:lnTo>
                    <a:pt x="34467" y="87365"/>
                  </a:lnTo>
                  <a:lnTo>
                    <a:pt x="33884" y="87324"/>
                  </a:lnTo>
                  <a:lnTo>
                    <a:pt x="34426" y="87115"/>
                  </a:lnTo>
                  <a:close/>
                  <a:moveTo>
                    <a:pt x="28261" y="87282"/>
                  </a:moveTo>
                  <a:lnTo>
                    <a:pt x="28657" y="87365"/>
                  </a:lnTo>
                  <a:lnTo>
                    <a:pt x="28261" y="87428"/>
                  </a:lnTo>
                  <a:lnTo>
                    <a:pt x="27866" y="87324"/>
                  </a:lnTo>
                  <a:lnTo>
                    <a:pt x="28261" y="87282"/>
                  </a:lnTo>
                  <a:close/>
                  <a:moveTo>
                    <a:pt x="30740" y="87303"/>
                  </a:moveTo>
                  <a:lnTo>
                    <a:pt x="31135" y="87344"/>
                  </a:lnTo>
                  <a:lnTo>
                    <a:pt x="30740" y="87449"/>
                  </a:lnTo>
                  <a:lnTo>
                    <a:pt x="30323" y="87365"/>
                  </a:lnTo>
                  <a:lnTo>
                    <a:pt x="30740" y="87303"/>
                  </a:lnTo>
                  <a:close/>
                  <a:moveTo>
                    <a:pt x="27012" y="87386"/>
                  </a:moveTo>
                  <a:lnTo>
                    <a:pt x="27574" y="87532"/>
                  </a:lnTo>
                  <a:lnTo>
                    <a:pt x="26991" y="87636"/>
                  </a:lnTo>
                  <a:lnTo>
                    <a:pt x="26450" y="87428"/>
                  </a:lnTo>
                  <a:lnTo>
                    <a:pt x="27012" y="87386"/>
                  </a:lnTo>
                  <a:close/>
                  <a:moveTo>
                    <a:pt x="31968" y="87428"/>
                  </a:moveTo>
                  <a:lnTo>
                    <a:pt x="32551" y="87490"/>
                  </a:lnTo>
                  <a:lnTo>
                    <a:pt x="31989" y="87678"/>
                  </a:lnTo>
                  <a:lnTo>
                    <a:pt x="31406" y="87574"/>
                  </a:lnTo>
                  <a:lnTo>
                    <a:pt x="31968" y="87428"/>
                  </a:lnTo>
                  <a:close/>
                  <a:moveTo>
                    <a:pt x="29490" y="87511"/>
                  </a:moveTo>
                  <a:lnTo>
                    <a:pt x="30073" y="87615"/>
                  </a:lnTo>
                  <a:lnTo>
                    <a:pt x="29490" y="87761"/>
                  </a:lnTo>
                  <a:lnTo>
                    <a:pt x="28928" y="87615"/>
                  </a:lnTo>
                  <a:lnTo>
                    <a:pt x="29490" y="87511"/>
                  </a:lnTo>
                  <a:close/>
                  <a:moveTo>
                    <a:pt x="2021" y="86845"/>
                  </a:moveTo>
                  <a:lnTo>
                    <a:pt x="6457" y="86886"/>
                  </a:lnTo>
                  <a:lnTo>
                    <a:pt x="3958" y="87782"/>
                  </a:lnTo>
                  <a:lnTo>
                    <a:pt x="2021" y="86845"/>
                  </a:lnTo>
                  <a:close/>
                  <a:moveTo>
                    <a:pt x="25762" y="87490"/>
                  </a:moveTo>
                  <a:lnTo>
                    <a:pt x="26429" y="87740"/>
                  </a:lnTo>
                  <a:lnTo>
                    <a:pt x="25700" y="87865"/>
                  </a:lnTo>
                  <a:lnTo>
                    <a:pt x="25033" y="87532"/>
                  </a:lnTo>
                  <a:lnTo>
                    <a:pt x="25762" y="87490"/>
                  </a:lnTo>
                  <a:close/>
                  <a:moveTo>
                    <a:pt x="33239" y="87553"/>
                  </a:moveTo>
                  <a:lnTo>
                    <a:pt x="33947" y="87615"/>
                  </a:lnTo>
                  <a:lnTo>
                    <a:pt x="33280" y="87928"/>
                  </a:lnTo>
                  <a:lnTo>
                    <a:pt x="32572" y="87782"/>
                  </a:lnTo>
                  <a:lnTo>
                    <a:pt x="33239" y="87553"/>
                  </a:lnTo>
                  <a:close/>
                  <a:moveTo>
                    <a:pt x="28241" y="87719"/>
                  </a:moveTo>
                  <a:lnTo>
                    <a:pt x="28928" y="87907"/>
                  </a:lnTo>
                  <a:lnTo>
                    <a:pt x="28220" y="88094"/>
                  </a:lnTo>
                  <a:lnTo>
                    <a:pt x="27532" y="87844"/>
                  </a:lnTo>
                  <a:lnTo>
                    <a:pt x="28241" y="87719"/>
                  </a:lnTo>
                  <a:close/>
                  <a:moveTo>
                    <a:pt x="30740" y="87740"/>
                  </a:moveTo>
                  <a:lnTo>
                    <a:pt x="31448" y="87865"/>
                  </a:lnTo>
                  <a:lnTo>
                    <a:pt x="30760" y="88115"/>
                  </a:lnTo>
                  <a:lnTo>
                    <a:pt x="30052" y="87928"/>
                  </a:lnTo>
                  <a:lnTo>
                    <a:pt x="30740" y="87740"/>
                  </a:lnTo>
                  <a:close/>
                  <a:moveTo>
                    <a:pt x="52544" y="87282"/>
                  </a:moveTo>
                  <a:lnTo>
                    <a:pt x="56980" y="87303"/>
                  </a:lnTo>
                  <a:lnTo>
                    <a:pt x="55023" y="88198"/>
                  </a:lnTo>
                  <a:lnTo>
                    <a:pt x="52544" y="87282"/>
                  </a:lnTo>
                  <a:close/>
                  <a:moveTo>
                    <a:pt x="13746" y="86949"/>
                  </a:moveTo>
                  <a:lnTo>
                    <a:pt x="23305" y="87032"/>
                  </a:lnTo>
                  <a:lnTo>
                    <a:pt x="23950" y="87344"/>
                  </a:lnTo>
                  <a:lnTo>
                    <a:pt x="10580" y="88386"/>
                  </a:lnTo>
                  <a:lnTo>
                    <a:pt x="13746" y="86949"/>
                  </a:lnTo>
                  <a:close/>
                  <a:moveTo>
                    <a:pt x="26970" y="87928"/>
                  </a:moveTo>
                  <a:lnTo>
                    <a:pt x="27741" y="88219"/>
                  </a:lnTo>
                  <a:lnTo>
                    <a:pt x="26929" y="88427"/>
                  </a:lnTo>
                  <a:lnTo>
                    <a:pt x="26158" y="88073"/>
                  </a:lnTo>
                  <a:lnTo>
                    <a:pt x="26970" y="87928"/>
                  </a:lnTo>
                  <a:close/>
                  <a:moveTo>
                    <a:pt x="32010" y="87969"/>
                  </a:moveTo>
                  <a:lnTo>
                    <a:pt x="32822" y="88136"/>
                  </a:lnTo>
                  <a:lnTo>
                    <a:pt x="32052" y="88469"/>
                  </a:lnTo>
                  <a:lnTo>
                    <a:pt x="31239" y="88261"/>
                  </a:lnTo>
                  <a:lnTo>
                    <a:pt x="32010" y="87969"/>
                  </a:lnTo>
                  <a:close/>
                  <a:moveTo>
                    <a:pt x="29490" y="88073"/>
                  </a:moveTo>
                  <a:lnTo>
                    <a:pt x="30281" y="88282"/>
                  </a:lnTo>
                  <a:lnTo>
                    <a:pt x="29490" y="88573"/>
                  </a:lnTo>
                  <a:lnTo>
                    <a:pt x="28699" y="88282"/>
                  </a:lnTo>
                  <a:lnTo>
                    <a:pt x="29490" y="88073"/>
                  </a:lnTo>
                  <a:close/>
                  <a:moveTo>
                    <a:pt x="35696" y="87136"/>
                  </a:moveTo>
                  <a:lnTo>
                    <a:pt x="45255" y="87220"/>
                  </a:lnTo>
                  <a:lnTo>
                    <a:pt x="48400" y="88698"/>
                  </a:lnTo>
                  <a:lnTo>
                    <a:pt x="35051" y="87428"/>
                  </a:lnTo>
                  <a:lnTo>
                    <a:pt x="35696" y="87136"/>
                  </a:lnTo>
                  <a:close/>
                  <a:moveTo>
                    <a:pt x="7311" y="86907"/>
                  </a:moveTo>
                  <a:lnTo>
                    <a:pt x="13059" y="86949"/>
                  </a:lnTo>
                  <a:lnTo>
                    <a:pt x="9726" y="88469"/>
                  </a:lnTo>
                  <a:lnTo>
                    <a:pt x="6019" y="88761"/>
                  </a:lnTo>
                  <a:lnTo>
                    <a:pt x="4333" y="87948"/>
                  </a:lnTo>
                  <a:lnTo>
                    <a:pt x="7311" y="86907"/>
                  </a:lnTo>
                  <a:close/>
                  <a:moveTo>
                    <a:pt x="3937" y="88094"/>
                  </a:moveTo>
                  <a:lnTo>
                    <a:pt x="5436" y="88802"/>
                  </a:lnTo>
                  <a:lnTo>
                    <a:pt x="3916" y="88927"/>
                  </a:lnTo>
                  <a:lnTo>
                    <a:pt x="2771" y="88511"/>
                  </a:lnTo>
                  <a:lnTo>
                    <a:pt x="3937" y="88094"/>
                  </a:lnTo>
                  <a:close/>
                  <a:moveTo>
                    <a:pt x="28199" y="88407"/>
                  </a:moveTo>
                  <a:lnTo>
                    <a:pt x="29053" y="88719"/>
                  </a:lnTo>
                  <a:lnTo>
                    <a:pt x="28178" y="89031"/>
                  </a:lnTo>
                  <a:lnTo>
                    <a:pt x="27324" y="88636"/>
                  </a:lnTo>
                  <a:lnTo>
                    <a:pt x="28199" y="88407"/>
                  </a:lnTo>
                  <a:close/>
                  <a:moveTo>
                    <a:pt x="30760" y="88427"/>
                  </a:moveTo>
                  <a:lnTo>
                    <a:pt x="31656" y="88656"/>
                  </a:lnTo>
                  <a:lnTo>
                    <a:pt x="30802" y="89052"/>
                  </a:lnTo>
                  <a:lnTo>
                    <a:pt x="29907" y="88719"/>
                  </a:lnTo>
                  <a:lnTo>
                    <a:pt x="30760" y="88427"/>
                  </a:lnTo>
                  <a:close/>
                  <a:moveTo>
                    <a:pt x="45942" y="87220"/>
                  </a:moveTo>
                  <a:lnTo>
                    <a:pt x="51690" y="87261"/>
                  </a:lnTo>
                  <a:lnTo>
                    <a:pt x="54648" y="88365"/>
                  </a:lnTo>
                  <a:lnTo>
                    <a:pt x="52961" y="89135"/>
                  </a:lnTo>
                  <a:lnTo>
                    <a:pt x="49233" y="88781"/>
                  </a:lnTo>
                  <a:lnTo>
                    <a:pt x="45942" y="87220"/>
                  </a:lnTo>
                  <a:close/>
                  <a:moveTo>
                    <a:pt x="2354" y="88656"/>
                  </a:moveTo>
                  <a:lnTo>
                    <a:pt x="3229" y="88969"/>
                  </a:lnTo>
                  <a:lnTo>
                    <a:pt x="917" y="89156"/>
                  </a:lnTo>
                  <a:lnTo>
                    <a:pt x="2354" y="88656"/>
                  </a:lnTo>
                  <a:close/>
                  <a:moveTo>
                    <a:pt x="55043" y="88511"/>
                  </a:moveTo>
                  <a:lnTo>
                    <a:pt x="56189" y="88948"/>
                  </a:lnTo>
                  <a:lnTo>
                    <a:pt x="55064" y="89344"/>
                  </a:lnTo>
                  <a:lnTo>
                    <a:pt x="53523" y="89198"/>
                  </a:lnTo>
                  <a:lnTo>
                    <a:pt x="55043" y="88511"/>
                  </a:lnTo>
                  <a:close/>
                  <a:moveTo>
                    <a:pt x="8956" y="88823"/>
                  </a:moveTo>
                  <a:lnTo>
                    <a:pt x="7519" y="89469"/>
                  </a:lnTo>
                  <a:lnTo>
                    <a:pt x="6540" y="89011"/>
                  </a:lnTo>
                  <a:lnTo>
                    <a:pt x="8956" y="88823"/>
                  </a:lnTo>
                  <a:close/>
                  <a:moveTo>
                    <a:pt x="56626" y="89094"/>
                  </a:moveTo>
                  <a:lnTo>
                    <a:pt x="58042" y="89635"/>
                  </a:lnTo>
                  <a:lnTo>
                    <a:pt x="55751" y="89406"/>
                  </a:lnTo>
                  <a:lnTo>
                    <a:pt x="56626" y="89094"/>
                  </a:lnTo>
                  <a:close/>
                  <a:moveTo>
                    <a:pt x="29490" y="88886"/>
                  </a:moveTo>
                  <a:lnTo>
                    <a:pt x="30427" y="89219"/>
                  </a:lnTo>
                  <a:lnTo>
                    <a:pt x="29469" y="89656"/>
                  </a:lnTo>
                  <a:lnTo>
                    <a:pt x="28553" y="89219"/>
                  </a:lnTo>
                  <a:lnTo>
                    <a:pt x="29490" y="88886"/>
                  </a:lnTo>
                  <a:close/>
                  <a:moveTo>
                    <a:pt x="50004" y="89156"/>
                  </a:moveTo>
                  <a:lnTo>
                    <a:pt x="52419" y="89385"/>
                  </a:lnTo>
                  <a:lnTo>
                    <a:pt x="51441" y="89844"/>
                  </a:lnTo>
                  <a:lnTo>
                    <a:pt x="50004" y="89156"/>
                  </a:lnTo>
                  <a:close/>
                  <a:moveTo>
                    <a:pt x="5957" y="89052"/>
                  </a:moveTo>
                  <a:lnTo>
                    <a:pt x="7186" y="89635"/>
                  </a:lnTo>
                  <a:lnTo>
                    <a:pt x="6561" y="89906"/>
                  </a:lnTo>
                  <a:lnTo>
                    <a:pt x="4541" y="89156"/>
                  </a:lnTo>
                  <a:lnTo>
                    <a:pt x="5957" y="89052"/>
                  </a:lnTo>
                  <a:close/>
                  <a:moveTo>
                    <a:pt x="53002" y="89448"/>
                  </a:moveTo>
                  <a:lnTo>
                    <a:pt x="54419" y="89573"/>
                  </a:lnTo>
                  <a:lnTo>
                    <a:pt x="52398" y="90302"/>
                  </a:lnTo>
                  <a:lnTo>
                    <a:pt x="51774" y="89989"/>
                  </a:lnTo>
                  <a:lnTo>
                    <a:pt x="53002" y="89448"/>
                  </a:lnTo>
                  <a:close/>
                  <a:moveTo>
                    <a:pt x="24471" y="87594"/>
                  </a:moveTo>
                  <a:lnTo>
                    <a:pt x="25200" y="87948"/>
                  </a:lnTo>
                  <a:lnTo>
                    <a:pt x="9747" y="90531"/>
                  </a:lnTo>
                  <a:lnTo>
                    <a:pt x="7852" y="89635"/>
                  </a:lnTo>
                  <a:lnTo>
                    <a:pt x="9810" y="88740"/>
                  </a:lnTo>
                  <a:lnTo>
                    <a:pt x="24471" y="87594"/>
                  </a:lnTo>
                  <a:close/>
                  <a:moveTo>
                    <a:pt x="3874" y="89219"/>
                  </a:moveTo>
                  <a:lnTo>
                    <a:pt x="6186" y="90093"/>
                  </a:lnTo>
                  <a:lnTo>
                    <a:pt x="4999" y="90614"/>
                  </a:lnTo>
                  <a:lnTo>
                    <a:pt x="813" y="89469"/>
                  </a:lnTo>
                  <a:lnTo>
                    <a:pt x="3874" y="89219"/>
                  </a:lnTo>
                  <a:close/>
                  <a:moveTo>
                    <a:pt x="7519" y="89802"/>
                  </a:moveTo>
                  <a:lnTo>
                    <a:pt x="9247" y="90614"/>
                  </a:lnTo>
                  <a:lnTo>
                    <a:pt x="8685" y="90718"/>
                  </a:lnTo>
                  <a:lnTo>
                    <a:pt x="6936" y="90052"/>
                  </a:lnTo>
                  <a:lnTo>
                    <a:pt x="7519" y="89802"/>
                  </a:lnTo>
                  <a:close/>
                  <a:moveTo>
                    <a:pt x="34530" y="87678"/>
                  </a:moveTo>
                  <a:lnTo>
                    <a:pt x="49170" y="89073"/>
                  </a:lnTo>
                  <a:lnTo>
                    <a:pt x="51086" y="89989"/>
                  </a:lnTo>
                  <a:lnTo>
                    <a:pt x="49191" y="90864"/>
                  </a:lnTo>
                  <a:lnTo>
                    <a:pt x="33780" y="88011"/>
                  </a:lnTo>
                  <a:lnTo>
                    <a:pt x="34530" y="87678"/>
                  </a:lnTo>
                  <a:close/>
                  <a:moveTo>
                    <a:pt x="55106" y="89635"/>
                  </a:moveTo>
                  <a:lnTo>
                    <a:pt x="58146" y="89927"/>
                  </a:lnTo>
                  <a:lnTo>
                    <a:pt x="53940" y="91031"/>
                  </a:lnTo>
                  <a:lnTo>
                    <a:pt x="52773" y="90468"/>
                  </a:lnTo>
                  <a:lnTo>
                    <a:pt x="55106" y="89635"/>
                  </a:lnTo>
                  <a:close/>
                  <a:moveTo>
                    <a:pt x="6561" y="90218"/>
                  </a:moveTo>
                  <a:lnTo>
                    <a:pt x="8123" y="90802"/>
                  </a:lnTo>
                  <a:lnTo>
                    <a:pt x="6603" y="91051"/>
                  </a:lnTo>
                  <a:lnTo>
                    <a:pt x="5436" y="90739"/>
                  </a:lnTo>
                  <a:lnTo>
                    <a:pt x="6561" y="90218"/>
                  </a:lnTo>
                  <a:close/>
                  <a:moveTo>
                    <a:pt x="51441" y="90156"/>
                  </a:moveTo>
                  <a:lnTo>
                    <a:pt x="52003" y="90427"/>
                  </a:lnTo>
                  <a:lnTo>
                    <a:pt x="50253" y="91051"/>
                  </a:lnTo>
                  <a:lnTo>
                    <a:pt x="49691" y="90947"/>
                  </a:lnTo>
                  <a:lnTo>
                    <a:pt x="51441" y="90156"/>
                  </a:lnTo>
                  <a:close/>
                  <a:moveTo>
                    <a:pt x="52378" y="90614"/>
                  </a:moveTo>
                  <a:lnTo>
                    <a:pt x="53502" y="91135"/>
                  </a:lnTo>
                  <a:lnTo>
                    <a:pt x="52336" y="91447"/>
                  </a:lnTo>
                  <a:lnTo>
                    <a:pt x="50816" y="91156"/>
                  </a:lnTo>
                  <a:lnTo>
                    <a:pt x="52378" y="90614"/>
                  </a:lnTo>
                  <a:close/>
                  <a:moveTo>
                    <a:pt x="5041" y="90927"/>
                  </a:moveTo>
                  <a:lnTo>
                    <a:pt x="5936" y="91176"/>
                  </a:lnTo>
                  <a:lnTo>
                    <a:pt x="3645" y="91551"/>
                  </a:lnTo>
                  <a:lnTo>
                    <a:pt x="3645" y="91551"/>
                  </a:lnTo>
                  <a:lnTo>
                    <a:pt x="5041" y="90927"/>
                  </a:lnTo>
                  <a:close/>
                  <a:moveTo>
                    <a:pt x="53898" y="91322"/>
                  </a:moveTo>
                  <a:lnTo>
                    <a:pt x="55272" y="91989"/>
                  </a:lnTo>
                  <a:lnTo>
                    <a:pt x="55272" y="91989"/>
                  </a:lnTo>
                  <a:lnTo>
                    <a:pt x="53002" y="91572"/>
                  </a:lnTo>
                  <a:lnTo>
                    <a:pt x="53898" y="91322"/>
                  </a:lnTo>
                  <a:close/>
                  <a:moveTo>
                    <a:pt x="9706" y="90843"/>
                  </a:moveTo>
                  <a:lnTo>
                    <a:pt x="12163" y="92009"/>
                  </a:lnTo>
                  <a:lnTo>
                    <a:pt x="12163" y="92009"/>
                  </a:lnTo>
                  <a:lnTo>
                    <a:pt x="9227" y="90906"/>
                  </a:lnTo>
                  <a:lnTo>
                    <a:pt x="9706" y="90843"/>
                  </a:lnTo>
                  <a:close/>
                  <a:moveTo>
                    <a:pt x="25658" y="88157"/>
                  </a:moveTo>
                  <a:lnTo>
                    <a:pt x="26491" y="88552"/>
                  </a:lnTo>
                  <a:lnTo>
                    <a:pt x="12934" y="92051"/>
                  </a:lnTo>
                  <a:lnTo>
                    <a:pt x="10205" y="90760"/>
                  </a:lnTo>
                  <a:lnTo>
                    <a:pt x="25658" y="88157"/>
                  </a:lnTo>
                  <a:close/>
                  <a:moveTo>
                    <a:pt x="49233" y="91156"/>
                  </a:moveTo>
                  <a:lnTo>
                    <a:pt x="49691" y="91239"/>
                  </a:lnTo>
                  <a:lnTo>
                    <a:pt x="46755" y="92301"/>
                  </a:lnTo>
                  <a:lnTo>
                    <a:pt x="49233" y="91156"/>
                  </a:lnTo>
                  <a:close/>
                  <a:moveTo>
                    <a:pt x="33322" y="88219"/>
                  </a:moveTo>
                  <a:lnTo>
                    <a:pt x="48733" y="91072"/>
                  </a:lnTo>
                  <a:lnTo>
                    <a:pt x="45963" y="92322"/>
                  </a:lnTo>
                  <a:lnTo>
                    <a:pt x="32489" y="88594"/>
                  </a:lnTo>
                  <a:lnTo>
                    <a:pt x="33322" y="88219"/>
                  </a:lnTo>
                  <a:close/>
                  <a:moveTo>
                    <a:pt x="8664" y="91010"/>
                  </a:moveTo>
                  <a:lnTo>
                    <a:pt x="12080" y="92280"/>
                  </a:lnTo>
                  <a:lnTo>
                    <a:pt x="11517" y="92426"/>
                  </a:lnTo>
                  <a:lnTo>
                    <a:pt x="7269" y="91239"/>
                  </a:lnTo>
                  <a:lnTo>
                    <a:pt x="8664" y="91010"/>
                  </a:lnTo>
                  <a:close/>
                  <a:moveTo>
                    <a:pt x="50274" y="91343"/>
                  </a:moveTo>
                  <a:lnTo>
                    <a:pt x="51670" y="91614"/>
                  </a:lnTo>
                  <a:lnTo>
                    <a:pt x="47379" y="92718"/>
                  </a:lnTo>
                  <a:lnTo>
                    <a:pt x="46838" y="92572"/>
                  </a:lnTo>
                  <a:lnTo>
                    <a:pt x="50274" y="91343"/>
                  </a:lnTo>
                  <a:close/>
                  <a:moveTo>
                    <a:pt x="6582" y="91364"/>
                  </a:moveTo>
                  <a:lnTo>
                    <a:pt x="10976" y="92572"/>
                  </a:lnTo>
                  <a:lnTo>
                    <a:pt x="9477" y="92947"/>
                  </a:lnTo>
                  <a:lnTo>
                    <a:pt x="3583" y="91864"/>
                  </a:lnTo>
                  <a:lnTo>
                    <a:pt x="6582" y="91364"/>
                  </a:lnTo>
                  <a:close/>
                  <a:moveTo>
                    <a:pt x="52336" y="91739"/>
                  </a:moveTo>
                  <a:lnTo>
                    <a:pt x="55356" y="92301"/>
                  </a:lnTo>
                  <a:lnTo>
                    <a:pt x="49420" y="93280"/>
                  </a:lnTo>
                  <a:lnTo>
                    <a:pt x="47942" y="92884"/>
                  </a:lnTo>
                  <a:lnTo>
                    <a:pt x="52336" y="91739"/>
                  </a:lnTo>
                  <a:close/>
                  <a:moveTo>
                    <a:pt x="26887" y="88740"/>
                  </a:moveTo>
                  <a:lnTo>
                    <a:pt x="27782" y="89177"/>
                  </a:lnTo>
                  <a:lnTo>
                    <a:pt x="15891" y="93384"/>
                  </a:lnTo>
                  <a:lnTo>
                    <a:pt x="15287" y="93176"/>
                  </a:lnTo>
                  <a:lnTo>
                    <a:pt x="13350" y="92259"/>
                  </a:lnTo>
                  <a:lnTo>
                    <a:pt x="26887" y="88740"/>
                  </a:lnTo>
                  <a:close/>
                  <a:moveTo>
                    <a:pt x="12538" y="92468"/>
                  </a:moveTo>
                  <a:lnTo>
                    <a:pt x="15099" y="93405"/>
                  </a:lnTo>
                  <a:lnTo>
                    <a:pt x="12080" y="92572"/>
                  </a:lnTo>
                  <a:lnTo>
                    <a:pt x="12538" y="92468"/>
                  </a:lnTo>
                  <a:close/>
                  <a:moveTo>
                    <a:pt x="32073" y="88781"/>
                  </a:moveTo>
                  <a:lnTo>
                    <a:pt x="45568" y="92509"/>
                  </a:lnTo>
                  <a:lnTo>
                    <a:pt x="43610" y="93405"/>
                  </a:lnTo>
                  <a:lnTo>
                    <a:pt x="43006" y="93613"/>
                  </a:lnTo>
                  <a:lnTo>
                    <a:pt x="31177" y="89198"/>
                  </a:lnTo>
                  <a:lnTo>
                    <a:pt x="32073" y="88781"/>
                  </a:lnTo>
                  <a:close/>
                  <a:moveTo>
                    <a:pt x="46359" y="92738"/>
                  </a:moveTo>
                  <a:lnTo>
                    <a:pt x="46817" y="92863"/>
                  </a:lnTo>
                  <a:lnTo>
                    <a:pt x="43797" y="93655"/>
                  </a:lnTo>
                  <a:lnTo>
                    <a:pt x="43797" y="93655"/>
                  </a:lnTo>
                  <a:lnTo>
                    <a:pt x="46359" y="92738"/>
                  </a:lnTo>
                  <a:close/>
                  <a:moveTo>
                    <a:pt x="11517" y="92718"/>
                  </a:moveTo>
                  <a:lnTo>
                    <a:pt x="15037" y="93696"/>
                  </a:lnTo>
                  <a:lnTo>
                    <a:pt x="14496" y="93884"/>
                  </a:lnTo>
                  <a:lnTo>
                    <a:pt x="10143" y="93072"/>
                  </a:lnTo>
                  <a:lnTo>
                    <a:pt x="11517" y="92718"/>
                  </a:lnTo>
                  <a:close/>
                  <a:moveTo>
                    <a:pt x="47379" y="93030"/>
                  </a:moveTo>
                  <a:lnTo>
                    <a:pt x="48754" y="93405"/>
                  </a:lnTo>
                  <a:lnTo>
                    <a:pt x="44381" y="94134"/>
                  </a:lnTo>
                  <a:lnTo>
                    <a:pt x="43860" y="93925"/>
                  </a:lnTo>
                  <a:lnTo>
                    <a:pt x="47379" y="93030"/>
                  </a:lnTo>
                  <a:close/>
                  <a:moveTo>
                    <a:pt x="56189" y="92447"/>
                  </a:moveTo>
                  <a:lnTo>
                    <a:pt x="56272" y="92468"/>
                  </a:lnTo>
                  <a:lnTo>
                    <a:pt x="59209" y="93863"/>
                  </a:lnTo>
                  <a:lnTo>
                    <a:pt x="53190" y="94321"/>
                  </a:lnTo>
                  <a:lnTo>
                    <a:pt x="50087" y="93467"/>
                  </a:lnTo>
                  <a:lnTo>
                    <a:pt x="56189" y="92447"/>
                  </a:lnTo>
                  <a:close/>
                  <a:moveTo>
                    <a:pt x="15516" y="93821"/>
                  </a:moveTo>
                  <a:lnTo>
                    <a:pt x="16641" y="94134"/>
                  </a:lnTo>
                  <a:lnTo>
                    <a:pt x="17120" y="94363"/>
                  </a:lnTo>
                  <a:lnTo>
                    <a:pt x="15079" y="93988"/>
                  </a:lnTo>
                  <a:lnTo>
                    <a:pt x="15516" y="93821"/>
                  </a:lnTo>
                  <a:close/>
                  <a:moveTo>
                    <a:pt x="28157" y="89344"/>
                  </a:moveTo>
                  <a:lnTo>
                    <a:pt x="29136" y="89802"/>
                  </a:lnTo>
                  <a:lnTo>
                    <a:pt x="18931" y="94467"/>
                  </a:lnTo>
                  <a:lnTo>
                    <a:pt x="18307" y="94300"/>
                  </a:lnTo>
                  <a:lnTo>
                    <a:pt x="16307" y="93551"/>
                  </a:lnTo>
                  <a:lnTo>
                    <a:pt x="28157" y="89344"/>
                  </a:lnTo>
                  <a:close/>
                  <a:moveTo>
                    <a:pt x="43360" y="94050"/>
                  </a:moveTo>
                  <a:lnTo>
                    <a:pt x="43818" y="94217"/>
                  </a:lnTo>
                  <a:lnTo>
                    <a:pt x="41757" y="94571"/>
                  </a:lnTo>
                  <a:lnTo>
                    <a:pt x="42236" y="94363"/>
                  </a:lnTo>
                  <a:lnTo>
                    <a:pt x="43360" y="94050"/>
                  </a:lnTo>
                  <a:close/>
                  <a:moveTo>
                    <a:pt x="9497" y="93259"/>
                  </a:moveTo>
                  <a:lnTo>
                    <a:pt x="13954" y="94071"/>
                  </a:lnTo>
                  <a:lnTo>
                    <a:pt x="12496" y="94592"/>
                  </a:lnTo>
                  <a:lnTo>
                    <a:pt x="6519" y="94009"/>
                  </a:lnTo>
                  <a:lnTo>
                    <a:pt x="9497" y="93259"/>
                  </a:lnTo>
                  <a:close/>
                  <a:moveTo>
                    <a:pt x="30802" y="89365"/>
                  </a:moveTo>
                  <a:lnTo>
                    <a:pt x="42590" y="93780"/>
                  </a:lnTo>
                  <a:lnTo>
                    <a:pt x="40569" y="94488"/>
                  </a:lnTo>
                  <a:lnTo>
                    <a:pt x="39945" y="94654"/>
                  </a:lnTo>
                  <a:lnTo>
                    <a:pt x="29823" y="89823"/>
                  </a:lnTo>
                  <a:lnTo>
                    <a:pt x="30802" y="89365"/>
                  </a:lnTo>
                  <a:close/>
                  <a:moveTo>
                    <a:pt x="49400" y="93571"/>
                  </a:moveTo>
                  <a:lnTo>
                    <a:pt x="52357" y="94404"/>
                  </a:lnTo>
                  <a:lnTo>
                    <a:pt x="46359" y="94863"/>
                  </a:lnTo>
                  <a:lnTo>
                    <a:pt x="44922" y="94342"/>
                  </a:lnTo>
                  <a:lnTo>
                    <a:pt x="49400" y="93571"/>
                  </a:lnTo>
                  <a:close/>
                  <a:moveTo>
                    <a:pt x="14516" y="94175"/>
                  </a:moveTo>
                  <a:lnTo>
                    <a:pt x="18098" y="94842"/>
                  </a:lnTo>
                  <a:lnTo>
                    <a:pt x="17599" y="95071"/>
                  </a:lnTo>
                  <a:lnTo>
                    <a:pt x="13183" y="94654"/>
                  </a:lnTo>
                  <a:lnTo>
                    <a:pt x="14516" y="94175"/>
                  </a:lnTo>
                  <a:close/>
                  <a:moveTo>
                    <a:pt x="18452" y="95008"/>
                  </a:moveTo>
                  <a:lnTo>
                    <a:pt x="18869" y="95196"/>
                  </a:lnTo>
                  <a:lnTo>
                    <a:pt x="18161" y="95133"/>
                  </a:lnTo>
                  <a:lnTo>
                    <a:pt x="18452" y="95008"/>
                  </a:lnTo>
                  <a:close/>
                  <a:moveTo>
                    <a:pt x="44360" y="94425"/>
                  </a:moveTo>
                  <a:lnTo>
                    <a:pt x="45693" y="94925"/>
                  </a:lnTo>
                  <a:lnTo>
                    <a:pt x="41278" y="95279"/>
                  </a:lnTo>
                  <a:lnTo>
                    <a:pt x="40757" y="95029"/>
                  </a:lnTo>
                  <a:lnTo>
                    <a:pt x="44360" y="94425"/>
                  </a:lnTo>
                  <a:close/>
                  <a:moveTo>
                    <a:pt x="19244" y="95050"/>
                  </a:moveTo>
                  <a:lnTo>
                    <a:pt x="19744" y="95154"/>
                  </a:lnTo>
                  <a:lnTo>
                    <a:pt x="20243" y="95342"/>
                  </a:lnTo>
                  <a:lnTo>
                    <a:pt x="20243" y="95342"/>
                  </a:lnTo>
                  <a:lnTo>
                    <a:pt x="19723" y="95279"/>
                  </a:lnTo>
                  <a:lnTo>
                    <a:pt x="19244" y="95050"/>
                  </a:lnTo>
                  <a:close/>
                  <a:moveTo>
                    <a:pt x="40424" y="95175"/>
                  </a:moveTo>
                  <a:lnTo>
                    <a:pt x="40694" y="95321"/>
                  </a:lnTo>
                  <a:lnTo>
                    <a:pt x="39986" y="95383"/>
                  </a:lnTo>
                  <a:lnTo>
                    <a:pt x="40424" y="95175"/>
                  </a:lnTo>
                  <a:close/>
                  <a:moveTo>
                    <a:pt x="39632" y="95217"/>
                  </a:moveTo>
                  <a:lnTo>
                    <a:pt x="39153" y="95446"/>
                  </a:lnTo>
                  <a:lnTo>
                    <a:pt x="38612" y="95487"/>
                  </a:lnTo>
                  <a:lnTo>
                    <a:pt x="38612" y="95487"/>
                  </a:lnTo>
                  <a:lnTo>
                    <a:pt x="39112" y="95300"/>
                  </a:lnTo>
                  <a:lnTo>
                    <a:pt x="39632" y="95217"/>
                  </a:lnTo>
                  <a:close/>
                  <a:moveTo>
                    <a:pt x="12538" y="94883"/>
                  </a:moveTo>
                  <a:lnTo>
                    <a:pt x="17057" y="95321"/>
                  </a:lnTo>
                  <a:lnTo>
                    <a:pt x="15662" y="95966"/>
                  </a:lnTo>
                  <a:lnTo>
                    <a:pt x="9664" y="95904"/>
                  </a:lnTo>
                  <a:lnTo>
                    <a:pt x="12538" y="94883"/>
                  </a:lnTo>
                  <a:close/>
                  <a:moveTo>
                    <a:pt x="17640" y="95383"/>
                  </a:moveTo>
                  <a:lnTo>
                    <a:pt x="19639" y="95571"/>
                  </a:lnTo>
                  <a:lnTo>
                    <a:pt x="20535" y="96008"/>
                  </a:lnTo>
                  <a:lnTo>
                    <a:pt x="16349" y="95966"/>
                  </a:lnTo>
                  <a:lnTo>
                    <a:pt x="17640" y="95383"/>
                  </a:lnTo>
                  <a:close/>
                  <a:moveTo>
                    <a:pt x="20473" y="95654"/>
                  </a:moveTo>
                  <a:lnTo>
                    <a:pt x="21285" y="95716"/>
                  </a:lnTo>
                  <a:lnTo>
                    <a:pt x="22055" y="96008"/>
                  </a:lnTo>
                  <a:lnTo>
                    <a:pt x="21222" y="96008"/>
                  </a:lnTo>
                  <a:lnTo>
                    <a:pt x="20473" y="95654"/>
                  </a:lnTo>
                  <a:close/>
                  <a:moveTo>
                    <a:pt x="22409" y="95841"/>
                  </a:moveTo>
                  <a:lnTo>
                    <a:pt x="22930" y="95883"/>
                  </a:lnTo>
                  <a:lnTo>
                    <a:pt x="23430" y="96029"/>
                  </a:lnTo>
                  <a:lnTo>
                    <a:pt x="22909" y="96008"/>
                  </a:lnTo>
                  <a:lnTo>
                    <a:pt x="22409" y="95841"/>
                  </a:lnTo>
                  <a:close/>
                  <a:moveTo>
                    <a:pt x="29469" y="89969"/>
                  </a:moveTo>
                  <a:lnTo>
                    <a:pt x="39528" y="94758"/>
                  </a:lnTo>
                  <a:lnTo>
                    <a:pt x="37446" y="95300"/>
                  </a:lnTo>
                  <a:lnTo>
                    <a:pt x="34259" y="95821"/>
                  </a:lnTo>
                  <a:lnTo>
                    <a:pt x="31031" y="96091"/>
                  </a:lnTo>
                  <a:lnTo>
                    <a:pt x="27803" y="96050"/>
                  </a:lnTo>
                  <a:lnTo>
                    <a:pt x="24596" y="95758"/>
                  </a:lnTo>
                  <a:lnTo>
                    <a:pt x="21431" y="95154"/>
                  </a:lnTo>
                  <a:lnTo>
                    <a:pt x="19348" y="94592"/>
                  </a:lnTo>
                  <a:lnTo>
                    <a:pt x="29469" y="89969"/>
                  </a:lnTo>
                  <a:close/>
                  <a:moveTo>
                    <a:pt x="36446" y="95946"/>
                  </a:moveTo>
                  <a:lnTo>
                    <a:pt x="35946" y="96133"/>
                  </a:lnTo>
                  <a:lnTo>
                    <a:pt x="35405" y="96112"/>
                  </a:lnTo>
                  <a:lnTo>
                    <a:pt x="35925" y="95987"/>
                  </a:lnTo>
                  <a:lnTo>
                    <a:pt x="36446" y="95946"/>
                  </a:lnTo>
                  <a:close/>
                  <a:moveTo>
                    <a:pt x="38383" y="95800"/>
                  </a:moveTo>
                  <a:lnTo>
                    <a:pt x="37633" y="96133"/>
                  </a:lnTo>
                  <a:lnTo>
                    <a:pt x="36800" y="96133"/>
                  </a:lnTo>
                  <a:lnTo>
                    <a:pt x="37571" y="95862"/>
                  </a:lnTo>
                  <a:lnTo>
                    <a:pt x="38383" y="95800"/>
                  </a:lnTo>
                  <a:close/>
                  <a:moveTo>
                    <a:pt x="41215" y="95571"/>
                  </a:moveTo>
                  <a:lnTo>
                    <a:pt x="42506" y="96175"/>
                  </a:lnTo>
                  <a:lnTo>
                    <a:pt x="38299" y="96154"/>
                  </a:lnTo>
                  <a:lnTo>
                    <a:pt x="39216" y="95737"/>
                  </a:lnTo>
                  <a:lnTo>
                    <a:pt x="41215" y="95571"/>
                  </a:lnTo>
                  <a:close/>
                  <a:moveTo>
                    <a:pt x="46317" y="95175"/>
                  </a:moveTo>
                  <a:lnTo>
                    <a:pt x="49191" y="96237"/>
                  </a:lnTo>
                  <a:lnTo>
                    <a:pt x="43193" y="96175"/>
                  </a:lnTo>
                  <a:lnTo>
                    <a:pt x="41798" y="95529"/>
                  </a:lnTo>
                  <a:lnTo>
                    <a:pt x="46317" y="95175"/>
                  </a:lnTo>
                  <a:close/>
                  <a:moveTo>
                    <a:pt x="53169" y="94634"/>
                  </a:moveTo>
                  <a:lnTo>
                    <a:pt x="59292" y="96320"/>
                  </a:lnTo>
                  <a:lnTo>
                    <a:pt x="50045" y="96237"/>
                  </a:lnTo>
                  <a:lnTo>
                    <a:pt x="47005" y="95113"/>
                  </a:lnTo>
                  <a:lnTo>
                    <a:pt x="53169" y="94634"/>
                  </a:lnTo>
                  <a:close/>
                  <a:moveTo>
                    <a:pt x="25637" y="96320"/>
                  </a:moveTo>
                  <a:lnTo>
                    <a:pt x="26158" y="96341"/>
                  </a:lnTo>
                  <a:lnTo>
                    <a:pt x="26679" y="96425"/>
                  </a:lnTo>
                  <a:lnTo>
                    <a:pt x="26158" y="96466"/>
                  </a:lnTo>
                  <a:lnTo>
                    <a:pt x="25637" y="96320"/>
                  </a:lnTo>
                  <a:close/>
                  <a:moveTo>
                    <a:pt x="33218" y="96383"/>
                  </a:moveTo>
                  <a:lnTo>
                    <a:pt x="32697" y="96529"/>
                  </a:lnTo>
                  <a:lnTo>
                    <a:pt x="32177" y="96466"/>
                  </a:lnTo>
                  <a:lnTo>
                    <a:pt x="32676" y="96383"/>
                  </a:lnTo>
                  <a:close/>
                  <a:moveTo>
                    <a:pt x="24513" y="96320"/>
                  </a:moveTo>
                  <a:lnTo>
                    <a:pt x="25304" y="96529"/>
                  </a:lnTo>
                  <a:lnTo>
                    <a:pt x="24471" y="96612"/>
                  </a:lnTo>
                  <a:lnTo>
                    <a:pt x="23701" y="96320"/>
                  </a:lnTo>
                  <a:close/>
                  <a:moveTo>
                    <a:pt x="29428" y="96508"/>
                  </a:moveTo>
                  <a:lnTo>
                    <a:pt x="29948" y="96550"/>
                  </a:lnTo>
                  <a:lnTo>
                    <a:pt x="29428" y="96633"/>
                  </a:lnTo>
                  <a:lnTo>
                    <a:pt x="28907" y="96550"/>
                  </a:lnTo>
                  <a:lnTo>
                    <a:pt x="29428" y="96508"/>
                  </a:lnTo>
                  <a:close/>
                  <a:moveTo>
                    <a:pt x="35155" y="96404"/>
                  </a:moveTo>
                  <a:lnTo>
                    <a:pt x="34363" y="96695"/>
                  </a:lnTo>
                  <a:lnTo>
                    <a:pt x="33530" y="96612"/>
                  </a:lnTo>
                  <a:lnTo>
                    <a:pt x="34322" y="96404"/>
                  </a:lnTo>
                  <a:close/>
                  <a:moveTo>
                    <a:pt x="22847" y="96300"/>
                  </a:moveTo>
                  <a:lnTo>
                    <a:pt x="23784" y="96654"/>
                  </a:lnTo>
                  <a:lnTo>
                    <a:pt x="22763" y="96737"/>
                  </a:lnTo>
                  <a:lnTo>
                    <a:pt x="21847" y="96300"/>
                  </a:lnTo>
                  <a:close/>
                  <a:moveTo>
                    <a:pt x="37008" y="96425"/>
                  </a:moveTo>
                  <a:lnTo>
                    <a:pt x="36071" y="96841"/>
                  </a:lnTo>
                  <a:lnTo>
                    <a:pt x="35051" y="96758"/>
                  </a:lnTo>
                  <a:lnTo>
                    <a:pt x="35988" y="96425"/>
                  </a:lnTo>
                  <a:close/>
                  <a:moveTo>
                    <a:pt x="27782" y="96633"/>
                  </a:moveTo>
                  <a:lnTo>
                    <a:pt x="28595" y="96779"/>
                  </a:lnTo>
                  <a:lnTo>
                    <a:pt x="27762" y="96924"/>
                  </a:lnTo>
                  <a:lnTo>
                    <a:pt x="26970" y="96695"/>
                  </a:lnTo>
                  <a:lnTo>
                    <a:pt x="27782" y="96633"/>
                  </a:lnTo>
                  <a:close/>
                  <a:moveTo>
                    <a:pt x="31052" y="96654"/>
                  </a:moveTo>
                  <a:lnTo>
                    <a:pt x="31864" y="96737"/>
                  </a:lnTo>
                  <a:lnTo>
                    <a:pt x="31073" y="96945"/>
                  </a:lnTo>
                  <a:lnTo>
                    <a:pt x="30261" y="96799"/>
                  </a:lnTo>
                  <a:lnTo>
                    <a:pt x="31052" y="96654"/>
                  </a:lnTo>
                  <a:close/>
                  <a:moveTo>
                    <a:pt x="26116" y="96758"/>
                  </a:moveTo>
                  <a:lnTo>
                    <a:pt x="27095" y="97029"/>
                  </a:lnTo>
                  <a:lnTo>
                    <a:pt x="26075" y="97195"/>
                  </a:lnTo>
                  <a:lnTo>
                    <a:pt x="25117" y="96841"/>
                  </a:lnTo>
                  <a:lnTo>
                    <a:pt x="26116" y="96758"/>
                  </a:lnTo>
                  <a:close/>
                  <a:moveTo>
                    <a:pt x="32718" y="96820"/>
                  </a:moveTo>
                  <a:lnTo>
                    <a:pt x="33718" y="96924"/>
                  </a:lnTo>
                  <a:lnTo>
                    <a:pt x="32760" y="97258"/>
                  </a:lnTo>
                  <a:lnTo>
                    <a:pt x="31739" y="97070"/>
                  </a:lnTo>
                  <a:lnTo>
                    <a:pt x="32718" y="96820"/>
                  </a:lnTo>
                  <a:close/>
                  <a:moveTo>
                    <a:pt x="29428" y="96945"/>
                  </a:moveTo>
                  <a:lnTo>
                    <a:pt x="30406" y="97112"/>
                  </a:lnTo>
                  <a:lnTo>
                    <a:pt x="29407" y="97383"/>
                  </a:lnTo>
                  <a:lnTo>
                    <a:pt x="28428" y="97112"/>
                  </a:lnTo>
                  <a:lnTo>
                    <a:pt x="29428" y="96945"/>
                  </a:lnTo>
                  <a:close/>
                  <a:moveTo>
                    <a:pt x="24429" y="96904"/>
                  </a:moveTo>
                  <a:lnTo>
                    <a:pt x="25512" y="97299"/>
                  </a:lnTo>
                  <a:lnTo>
                    <a:pt x="24346" y="97487"/>
                  </a:lnTo>
                  <a:lnTo>
                    <a:pt x="23305" y="96987"/>
                  </a:lnTo>
                  <a:lnTo>
                    <a:pt x="24429" y="96904"/>
                  </a:lnTo>
                  <a:close/>
                  <a:moveTo>
                    <a:pt x="15724" y="96258"/>
                  </a:moveTo>
                  <a:lnTo>
                    <a:pt x="21160" y="96300"/>
                  </a:lnTo>
                  <a:lnTo>
                    <a:pt x="22201" y="96779"/>
                  </a:lnTo>
                  <a:lnTo>
                    <a:pt x="12954" y="97507"/>
                  </a:lnTo>
                  <a:lnTo>
                    <a:pt x="15724" y="96258"/>
                  </a:lnTo>
                  <a:close/>
                  <a:moveTo>
                    <a:pt x="34405" y="96987"/>
                  </a:moveTo>
                  <a:lnTo>
                    <a:pt x="35530" y="97091"/>
                  </a:lnTo>
                  <a:lnTo>
                    <a:pt x="34467" y="97570"/>
                  </a:lnTo>
                  <a:lnTo>
                    <a:pt x="33322" y="97362"/>
                  </a:lnTo>
                  <a:lnTo>
                    <a:pt x="34405" y="96987"/>
                  </a:lnTo>
                  <a:close/>
                  <a:moveTo>
                    <a:pt x="37695" y="96425"/>
                  </a:moveTo>
                  <a:lnTo>
                    <a:pt x="43131" y="96466"/>
                  </a:lnTo>
                  <a:lnTo>
                    <a:pt x="45880" y="97799"/>
                  </a:lnTo>
                  <a:lnTo>
                    <a:pt x="36654" y="96904"/>
                  </a:lnTo>
                  <a:lnTo>
                    <a:pt x="37695" y="96425"/>
                  </a:lnTo>
                  <a:close/>
                  <a:moveTo>
                    <a:pt x="27762" y="97216"/>
                  </a:moveTo>
                  <a:lnTo>
                    <a:pt x="28845" y="97528"/>
                  </a:lnTo>
                  <a:lnTo>
                    <a:pt x="27720" y="97820"/>
                  </a:lnTo>
                  <a:lnTo>
                    <a:pt x="26616" y="97403"/>
                  </a:lnTo>
                  <a:lnTo>
                    <a:pt x="27762" y="97216"/>
                  </a:lnTo>
                  <a:close/>
                  <a:moveTo>
                    <a:pt x="31073" y="97237"/>
                  </a:moveTo>
                  <a:lnTo>
                    <a:pt x="32197" y="97445"/>
                  </a:lnTo>
                  <a:lnTo>
                    <a:pt x="31094" y="97841"/>
                  </a:lnTo>
                  <a:lnTo>
                    <a:pt x="29969" y="97528"/>
                  </a:lnTo>
                  <a:lnTo>
                    <a:pt x="31073" y="97237"/>
                  </a:lnTo>
                  <a:close/>
                  <a:moveTo>
                    <a:pt x="8852" y="96195"/>
                  </a:moveTo>
                  <a:lnTo>
                    <a:pt x="15037" y="96237"/>
                  </a:lnTo>
                  <a:lnTo>
                    <a:pt x="12101" y="97591"/>
                  </a:lnTo>
                  <a:lnTo>
                    <a:pt x="4270" y="98195"/>
                  </a:lnTo>
                  <a:lnTo>
                    <a:pt x="3812" y="97986"/>
                  </a:lnTo>
                  <a:lnTo>
                    <a:pt x="8852" y="96195"/>
                  </a:lnTo>
                  <a:close/>
                  <a:moveTo>
                    <a:pt x="50837" y="96529"/>
                  </a:moveTo>
                  <a:lnTo>
                    <a:pt x="58959" y="96612"/>
                  </a:lnTo>
                  <a:lnTo>
                    <a:pt x="55377" y="98236"/>
                  </a:lnTo>
                  <a:lnTo>
                    <a:pt x="50837" y="96529"/>
                  </a:lnTo>
                  <a:close/>
                  <a:moveTo>
                    <a:pt x="26054" y="97507"/>
                  </a:moveTo>
                  <a:lnTo>
                    <a:pt x="27241" y="97945"/>
                  </a:lnTo>
                  <a:lnTo>
                    <a:pt x="25971" y="98257"/>
                  </a:lnTo>
                  <a:lnTo>
                    <a:pt x="24804" y="97716"/>
                  </a:lnTo>
                  <a:lnTo>
                    <a:pt x="26054" y="97507"/>
                  </a:lnTo>
                  <a:close/>
                  <a:moveTo>
                    <a:pt x="3416" y="98111"/>
                  </a:moveTo>
                  <a:lnTo>
                    <a:pt x="3687" y="98257"/>
                  </a:lnTo>
                  <a:lnTo>
                    <a:pt x="2875" y="98320"/>
                  </a:lnTo>
                  <a:lnTo>
                    <a:pt x="2875" y="98320"/>
                  </a:lnTo>
                  <a:lnTo>
                    <a:pt x="3416" y="98111"/>
                  </a:lnTo>
                  <a:close/>
                  <a:moveTo>
                    <a:pt x="32781" y="97549"/>
                  </a:moveTo>
                  <a:lnTo>
                    <a:pt x="34009" y="97778"/>
                  </a:lnTo>
                  <a:lnTo>
                    <a:pt x="32843" y="98320"/>
                  </a:lnTo>
                  <a:lnTo>
                    <a:pt x="31594" y="97986"/>
                  </a:lnTo>
                  <a:lnTo>
                    <a:pt x="32781" y="97549"/>
                  </a:lnTo>
                  <a:close/>
                  <a:moveTo>
                    <a:pt x="29407" y="97674"/>
                  </a:moveTo>
                  <a:lnTo>
                    <a:pt x="30636" y="98007"/>
                  </a:lnTo>
                  <a:lnTo>
                    <a:pt x="29407" y="98445"/>
                  </a:lnTo>
                  <a:lnTo>
                    <a:pt x="28199" y="97986"/>
                  </a:lnTo>
                  <a:lnTo>
                    <a:pt x="29407" y="97674"/>
                  </a:lnTo>
                  <a:close/>
                  <a:moveTo>
                    <a:pt x="43797" y="96487"/>
                  </a:moveTo>
                  <a:lnTo>
                    <a:pt x="49983" y="96529"/>
                  </a:lnTo>
                  <a:lnTo>
                    <a:pt x="55002" y="98403"/>
                  </a:lnTo>
                  <a:lnTo>
                    <a:pt x="54544" y="98611"/>
                  </a:lnTo>
                  <a:lnTo>
                    <a:pt x="46734" y="97862"/>
                  </a:lnTo>
                  <a:lnTo>
                    <a:pt x="43797" y="96487"/>
                  </a:lnTo>
                  <a:close/>
                  <a:moveTo>
                    <a:pt x="55397" y="98549"/>
                  </a:moveTo>
                  <a:lnTo>
                    <a:pt x="55939" y="98757"/>
                  </a:lnTo>
                  <a:lnTo>
                    <a:pt x="55127" y="98674"/>
                  </a:lnTo>
                  <a:lnTo>
                    <a:pt x="55397" y="98549"/>
                  </a:lnTo>
                  <a:close/>
                  <a:moveTo>
                    <a:pt x="27699" y="98111"/>
                  </a:moveTo>
                  <a:lnTo>
                    <a:pt x="28990" y="98590"/>
                  </a:lnTo>
                  <a:lnTo>
                    <a:pt x="27657" y="99069"/>
                  </a:lnTo>
                  <a:lnTo>
                    <a:pt x="26387" y="98465"/>
                  </a:lnTo>
                  <a:lnTo>
                    <a:pt x="27699" y="98111"/>
                  </a:lnTo>
                  <a:close/>
                  <a:moveTo>
                    <a:pt x="31115" y="98153"/>
                  </a:moveTo>
                  <a:lnTo>
                    <a:pt x="32427" y="98507"/>
                  </a:lnTo>
                  <a:lnTo>
                    <a:pt x="31156" y="99090"/>
                  </a:lnTo>
                  <a:lnTo>
                    <a:pt x="29823" y="98611"/>
                  </a:lnTo>
                  <a:lnTo>
                    <a:pt x="31115" y="98153"/>
                  </a:lnTo>
                  <a:close/>
                  <a:moveTo>
                    <a:pt x="58105" y="99257"/>
                  </a:moveTo>
                  <a:lnTo>
                    <a:pt x="58875" y="99319"/>
                  </a:lnTo>
                  <a:lnTo>
                    <a:pt x="58542" y="99423"/>
                  </a:lnTo>
                  <a:lnTo>
                    <a:pt x="58105" y="99257"/>
                  </a:lnTo>
                  <a:close/>
                  <a:moveTo>
                    <a:pt x="11330" y="97945"/>
                  </a:moveTo>
                  <a:lnTo>
                    <a:pt x="7436" y="99715"/>
                  </a:lnTo>
                  <a:lnTo>
                    <a:pt x="4791" y="98445"/>
                  </a:lnTo>
                  <a:lnTo>
                    <a:pt x="11330" y="97945"/>
                  </a:lnTo>
                  <a:close/>
                  <a:moveTo>
                    <a:pt x="29407" y="98757"/>
                  </a:moveTo>
                  <a:lnTo>
                    <a:pt x="30781" y="99257"/>
                  </a:lnTo>
                  <a:lnTo>
                    <a:pt x="29386" y="99902"/>
                  </a:lnTo>
                  <a:lnTo>
                    <a:pt x="28032" y="99236"/>
                  </a:lnTo>
                  <a:lnTo>
                    <a:pt x="29407" y="98757"/>
                  </a:lnTo>
                  <a:close/>
                  <a:moveTo>
                    <a:pt x="4208" y="98507"/>
                  </a:moveTo>
                  <a:lnTo>
                    <a:pt x="7082" y="99861"/>
                  </a:lnTo>
                  <a:lnTo>
                    <a:pt x="6915" y="99944"/>
                  </a:lnTo>
                  <a:lnTo>
                    <a:pt x="3229" y="98570"/>
                  </a:lnTo>
                  <a:lnTo>
                    <a:pt x="4208" y="98507"/>
                  </a:lnTo>
                  <a:close/>
                  <a:moveTo>
                    <a:pt x="47484" y="98236"/>
                  </a:moveTo>
                  <a:lnTo>
                    <a:pt x="54023" y="98861"/>
                  </a:lnTo>
                  <a:lnTo>
                    <a:pt x="51357" y="100069"/>
                  </a:lnTo>
                  <a:lnTo>
                    <a:pt x="47484" y="98236"/>
                  </a:lnTo>
                  <a:close/>
                  <a:moveTo>
                    <a:pt x="22722" y="97029"/>
                  </a:moveTo>
                  <a:lnTo>
                    <a:pt x="23846" y="97570"/>
                  </a:lnTo>
                  <a:lnTo>
                    <a:pt x="8394" y="100173"/>
                  </a:lnTo>
                  <a:lnTo>
                    <a:pt x="7769" y="99882"/>
                  </a:lnTo>
                  <a:lnTo>
                    <a:pt x="12184" y="97862"/>
                  </a:lnTo>
                  <a:lnTo>
                    <a:pt x="22722" y="97029"/>
                  </a:lnTo>
                  <a:close/>
                  <a:moveTo>
                    <a:pt x="7436" y="100027"/>
                  </a:moveTo>
                  <a:lnTo>
                    <a:pt x="7894" y="100257"/>
                  </a:lnTo>
                  <a:lnTo>
                    <a:pt x="7769" y="100277"/>
                  </a:lnTo>
                  <a:lnTo>
                    <a:pt x="7290" y="100090"/>
                  </a:lnTo>
                  <a:lnTo>
                    <a:pt x="7436" y="100027"/>
                  </a:lnTo>
                  <a:close/>
                  <a:moveTo>
                    <a:pt x="54585" y="98924"/>
                  </a:moveTo>
                  <a:lnTo>
                    <a:pt x="55585" y="99007"/>
                  </a:lnTo>
                  <a:lnTo>
                    <a:pt x="51878" y="100319"/>
                  </a:lnTo>
                  <a:lnTo>
                    <a:pt x="51690" y="100236"/>
                  </a:lnTo>
                  <a:lnTo>
                    <a:pt x="54585" y="98924"/>
                  </a:lnTo>
                  <a:close/>
                  <a:moveTo>
                    <a:pt x="2542" y="98632"/>
                  </a:moveTo>
                  <a:lnTo>
                    <a:pt x="6540" y="100132"/>
                  </a:lnTo>
                  <a:lnTo>
                    <a:pt x="5790" y="100465"/>
                  </a:lnTo>
                  <a:lnTo>
                    <a:pt x="750" y="99069"/>
                  </a:lnTo>
                  <a:lnTo>
                    <a:pt x="1813" y="98695"/>
                  </a:lnTo>
                  <a:lnTo>
                    <a:pt x="2542" y="98632"/>
                  </a:lnTo>
                  <a:close/>
                  <a:moveTo>
                    <a:pt x="6915" y="100257"/>
                  </a:moveTo>
                  <a:lnTo>
                    <a:pt x="7206" y="100361"/>
                  </a:lnTo>
                  <a:lnTo>
                    <a:pt x="6394" y="100506"/>
                  </a:lnTo>
                  <a:lnTo>
                    <a:pt x="6915" y="100257"/>
                  </a:lnTo>
                  <a:close/>
                  <a:moveTo>
                    <a:pt x="36113" y="97153"/>
                  </a:moveTo>
                  <a:lnTo>
                    <a:pt x="46651" y="98153"/>
                  </a:lnTo>
                  <a:lnTo>
                    <a:pt x="51003" y="100236"/>
                  </a:lnTo>
                  <a:lnTo>
                    <a:pt x="50378" y="100527"/>
                  </a:lnTo>
                  <a:lnTo>
                    <a:pt x="34967" y="97674"/>
                  </a:lnTo>
                  <a:lnTo>
                    <a:pt x="36113" y="97153"/>
                  </a:lnTo>
                  <a:close/>
                  <a:moveTo>
                    <a:pt x="8352" y="100465"/>
                  </a:moveTo>
                  <a:lnTo>
                    <a:pt x="8539" y="100569"/>
                  </a:lnTo>
                  <a:lnTo>
                    <a:pt x="8310" y="100486"/>
                  </a:lnTo>
                  <a:lnTo>
                    <a:pt x="8352" y="100465"/>
                  </a:lnTo>
                  <a:close/>
                  <a:moveTo>
                    <a:pt x="51357" y="100402"/>
                  </a:moveTo>
                  <a:lnTo>
                    <a:pt x="51482" y="100465"/>
                  </a:lnTo>
                  <a:lnTo>
                    <a:pt x="51003" y="100631"/>
                  </a:lnTo>
                  <a:lnTo>
                    <a:pt x="50878" y="100611"/>
                  </a:lnTo>
                  <a:lnTo>
                    <a:pt x="51357" y="100402"/>
                  </a:lnTo>
                  <a:close/>
                  <a:moveTo>
                    <a:pt x="56251" y="99069"/>
                  </a:moveTo>
                  <a:lnTo>
                    <a:pt x="56980" y="99153"/>
                  </a:lnTo>
                  <a:lnTo>
                    <a:pt x="58042" y="99548"/>
                  </a:lnTo>
                  <a:lnTo>
                    <a:pt x="52982" y="100860"/>
                  </a:lnTo>
                  <a:lnTo>
                    <a:pt x="52253" y="100506"/>
                  </a:lnTo>
                  <a:lnTo>
                    <a:pt x="56251" y="99069"/>
                  </a:lnTo>
                  <a:close/>
                  <a:moveTo>
                    <a:pt x="51857" y="100631"/>
                  </a:moveTo>
                  <a:lnTo>
                    <a:pt x="52378" y="100881"/>
                  </a:lnTo>
                  <a:lnTo>
                    <a:pt x="51565" y="100736"/>
                  </a:lnTo>
                  <a:lnTo>
                    <a:pt x="51857" y="100631"/>
                  </a:lnTo>
                  <a:close/>
                  <a:moveTo>
                    <a:pt x="50462" y="100819"/>
                  </a:moveTo>
                  <a:lnTo>
                    <a:pt x="50233" y="100902"/>
                  </a:lnTo>
                  <a:lnTo>
                    <a:pt x="50420" y="100819"/>
                  </a:lnTo>
                  <a:close/>
                  <a:moveTo>
                    <a:pt x="4270" y="101152"/>
                  </a:moveTo>
                  <a:lnTo>
                    <a:pt x="3854" y="101360"/>
                  </a:lnTo>
                  <a:lnTo>
                    <a:pt x="3499" y="101277"/>
                  </a:lnTo>
                  <a:lnTo>
                    <a:pt x="4270" y="101152"/>
                  </a:lnTo>
                  <a:close/>
                  <a:moveTo>
                    <a:pt x="54502" y="101569"/>
                  </a:moveTo>
                  <a:lnTo>
                    <a:pt x="55272" y="101714"/>
                  </a:lnTo>
                  <a:lnTo>
                    <a:pt x="54918" y="101777"/>
                  </a:lnTo>
                  <a:lnTo>
                    <a:pt x="54502" y="101569"/>
                  </a:lnTo>
                  <a:close/>
                  <a:moveTo>
                    <a:pt x="24304" y="97799"/>
                  </a:moveTo>
                  <a:lnTo>
                    <a:pt x="25533" y="98382"/>
                  </a:lnTo>
                  <a:lnTo>
                    <a:pt x="12059" y="101881"/>
                  </a:lnTo>
                  <a:lnTo>
                    <a:pt x="11663" y="101714"/>
                  </a:lnTo>
                  <a:lnTo>
                    <a:pt x="8852" y="100381"/>
                  </a:lnTo>
                  <a:lnTo>
                    <a:pt x="24304" y="97799"/>
                  </a:lnTo>
                  <a:close/>
                  <a:moveTo>
                    <a:pt x="7748" y="100569"/>
                  </a:moveTo>
                  <a:lnTo>
                    <a:pt x="11538" y="101985"/>
                  </a:lnTo>
                  <a:lnTo>
                    <a:pt x="11559" y="102006"/>
                  </a:lnTo>
                  <a:lnTo>
                    <a:pt x="11455" y="102027"/>
                  </a:lnTo>
                  <a:lnTo>
                    <a:pt x="6769" y="100736"/>
                  </a:lnTo>
                  <a:lnTo>
                    <a:pt x="7748" y="100569"/>
                  </a:lnTo>
                  <a:close/>
                  <a:moveTo>
                    <a:pt x="34509" y="97882"/>
                  </a:moveTo>
                  <a:lnTo>
                    <a:pt x="49920" y="100736"/>
                  </a:lnTo>
                  <a:lnTo>
                    <a:pt x="47088" y="102027"/>
                  </a:lnTo>
                  <a:lnTo>
                    <a:pt x="46692" y="102152"/>
                  </a:lnTo>
                  <a:lnTo>
                    <a:pt x="33280" y="98445"/>
                  </a:lnTo>
                  <a:lnTo>
                    <a:pt x="34509" y="97882"/>
                  </a:lnTo>
                  <a:close/>
                  <a:moveTo>
                    <a:pt x="51024" y="100923"/>
                  </a:moveTo>
                  <a:lnTo>
                    <a:pt x="52003" y="101110"/>
                  </a:lnTo>
                  <a:lnTo>
                    <a:pt x="47296" y="102318"/>
                  </a:lnTo>
                  <a:lnTo>
                    <a:pt x="47192" y="102297"/>
                  </a:lnTo>
                  <a:lnTo>
                    <a:pt x="47213" y="102277"/>
                  </a:lnTo>
                  <a:lnTo>
                    <a:pt x="51024" y="100923"/>
                  </a:lnTo>
                  <a:close/>
                  <a:moveTo>
                    <a:pt x="6103" y="100860"/>
                  </a:moveTo>
                  <a:lnTo>
                    <a:pt x="10893" y="102172"/>
                  </a:lnTo>
                  <a:lnTo>
                    <a:pt x="9810" y="102464"/>
                  </a:lnTo>
                  <a:lnTo>
                    <a:pt x="4333" y="101444"/>
                  </a:lnTo>
                  <a:lnTo>
                    <a:pt x="5374" y="100965"/>
                  </a:lnTo>
                  <a:lnTo>
                    <a:pt x="6103" y="100860"/>
                  </a:lnTo>
                  <a:close/>
                  <a:moveTo>
                    <a:pt x="52669" y="101235"/>
                  </a:moveTo>
                  <a:lnTo>
                    <a:pt x="53398" y="101360"/>
                  </a:lnTo>
                  <a:lnTo>
                    <a:pt x="54419" y="101860"/>
                  </a:lnTo>
                  <a:lnTo>
                    <a:pt x="48921" y="102776"/>
                  </a:lnTo>
                  <a:lnTo>
                    <a:pt x="47858" y="102485"/>
                  </a:lnTo>
                  <a:lnTo>
                    <a:pt x="52669" y="101235"/>
                  </a:lnTo>
                  <a:close/>
                  <a:moveTo>
                    <a:pt x="25950" y="98570"/>
                  </a:moveTo>
                  <a:lnTo>
                    <a:pt x="27262" y="99194"/>
                  </a:lnTo>
                  <a:lnTo>
                    <a:pt x="15849" y="103255"/>
                  </a:lnTo>
                  <a:lnTo>
                    <a:pt x="15454" y="103130"/>
                  </a:lnTo>
                  <a:lnTo>
                    <a:pt x="12538" y="102048"/>
                  </a:lnTo>
                  <a:lnTo>
                    <a:pt x="25950" y="98570"/>
                  </a:lnTo>
                  <a:close/>
                  <a:moveTo>
                    <a:pt x="11455" y="102339"/>
                  </a:moveTo>
                  <a:lnTo>
                    <a:pt x="13392" y="102860"/>
                  </a:lnTo>
                  <a:lnTo>
                    <a:pt x="14225" y="103276"/>
                  </a:lnTo>
                  <a:lnTo>
                    <a:pt x="10497" y="102589"/>
                  </a:lnTo>
                  <a:lnTo>
                    <a:pt x="11455" y="102339"/>
                  </a:lnTo>
                  <a:close/>
                  <a:moveTo>
                    <a:pt x="3874" y="101652"/>
                  </a:moveTo>
                  <a:lnTo>
                    <a:pt x="9143" y="102631"/>
                  </a:lnTo>
                  <a:lnTo>
                    <a:pt x="6436" y="103339"/>
                  </a:lnTo>
                  <a:lnTo>
                    <a:pt x="1292" y="102839"/>
                  </a:lnTo>
                  <a:lnTo>
                    <a:pt x="3874" y="101652"/>
                  </a:lnTo>
                  <a:close/>
                  <a:moveTo>
                    <a:pt x="14995" y="103318"/>
                  </a:moveTo>
                  <a:lnTo>
                    <a:pt x="15349" y="103422"/>
                  </a:lnTo>
                  <a:lnTo>
                    <a:pt x="15370" y="103422"/>
                  </a:lnTo>
                  <a:lnTo>
                    <a:pt x="15287" y="103443"/>
                  </a:lnTo>
                  <a:lnTo>
                    <a:pt x="14995" y="103318"/>
                  </a:lnTo>
                  <a:close/>
                  <a:moveTo>
                    <a:pt x="32864" y="98632"/>
                  </a:moveTo>
                  <a:lnTo>
                    <a:pt x="46213" y="102318"/>
                  </a:lnTo>
                  <a:lnTo>
                    <a:pt x="43298" y="103360"/>
                  </a:lnTo>
                  <a:lnTo>
                    <a:pt x="42881" y="103485"/>
                  </a:lnTo>
                  <a:lnTo>
                    <a:pt x="31531" y="99236"/>
                  </a:lnTo>
                  <a:lnTo>
                    <a:pt x="32864" y="98632"/>
                  </a:lnTo>
                  <a:close/>
                  <a:moveTo>
                    <a:pt x="47296" y="102631"/>
                  </a:moveTo>
                  <a:lnTo>
                    <a:pt x="48254" y="102901"/>
                  </a:lnTo>
                  <a:lnTo>
                    <a:pt x="44506" y="103526"/>
                  </a:lnTo>
                  <a:lnTo>
                    <a:pt x="44506" y="103526"/>
                  </a:lnTo>
                  <a:lnTo>
                    <a:pt x="45359" y="103130"/>
                  </a:lnTo>
                  <a:lnTo>
                    <a:pt x="47296" y="102631"/>
                  </a:lnTo>
                  <a:close/>
                  <a:moveTo>
                    <a:pt x="43735" y="103547"/>
                  </a:moveTo>
                  <a:lnTo>
                    <a:pt x="43443" y="103693"/>
                  </a:lnTo>
                  <a:lnTo>
                    <a:pt x="43360" y="103651"/>
                  </a:lnTo>
                  <a:lnTo>
                    <a:pt x="43381" y="103651"/>
                  </a:lnTo>
                  <a:lnTo>
                    <a:pt x="43735" y="103547"/>
                  </a:lnTo>
                  <a:close/>
                  <a:moveTo>
                    <a:pt x="54877" y="102068"/>
                  </a:moveTo>
                  <a:lnTo>
                    <a:pt x="57459" y="103297"/>
                  </a:lnTo>
                  <a:lnTo>
                    <a:pt x="52294" y="103714"/>
                  </a:lnTo>
                  <a:lnTo>
                    <a:pt x="49587" y="102964"/>
                  </a:lnTo>
                  <a:lnTo>
                    <a:pt x="54877" y="102068"/>
                  </a:lnTo>
                  <a:close/>
                  <a:moveTo>
                    <a:pt x="9831" y="102756"/>
                  </a:moveTo>
                  <a:lnTo>
                    <a:pt x="14704" y="103651"/>
                  </a:lnTo>
                  <a:lnTo>
                    <a:pt x="13662" y="104026"/>
                  </a:lnTo>
                  <a:lnTo>
                    <a:pt x="7269" y="103422"/>
                  </a:lnTo>
                  <a:lnTo>
                    <a:pt x="9831" y="102756"/>
                  </a:lnTo>
                  <a:close/>
                  <a:moveTo>
                    <a:pt x="15266" y="103755"/>
                  </a:moveTo>
                  <a:lnTo>
                    <a:pt x="16349" y="104276"/>
                  </a:lnTo>
                  <a:lnTo>
                    <a:pt x="16349" y="104276"/>
                  </a:lnTo>
                  <a:lnTo>
                    <a:pt x="14350" y="104088"/>
                  </a:lnTo>
                  <a:lnTo>
                    <a:pt x="15266" y="103755"/>
                  </a:lnTo>
                  <a:close/>
                  <a:moveTo>
                    <a:pt x="48921" y="103068"/>
                  </a:moveTo>
                  <a:lnTo>
                    <a:pt x="51461" y="103776"/>
                  </a:lnTo>
                  <a:lnTo>
                    <a:pt x="45047" y="104276"/>
                  </a:lnTo>
                  <a:lnTo>
                    <a:pt x="44006" y="103901"/>
                  </a:lnTo>
                  <a:lnTo>
                    <a:pt x="48921" y="103068"/>
                  </a:lnTo>
                  <a:close/>
                  <a:moveTo>
                    <a:pt x="27637" y="99382"/>
                  </a:moveTo>
                  <a:lnTo>
                    <a:pt x="29053" y="100048"/>
                  </a:lnTo>
                  <a:lnTo>
                    <a:pt x="19764" y="104297"/>
                  </a:lnTo>
                  <a:lnTo>
                    <a:pt x="19348" y="104213"/>
                  </a:lnTo>
                  <a:lnTo>
                    <a:pt x="16349" y="103380"/>
                  </a:lnTo>
                  <a:lnTo>
                    <a:pt x="27637" y="99382"/>
                  </a:lnTo>
                  <a:close/>
                  <a:moveTo>
                    <a:pt x="31156" y="99403"/>
                  </a:moveTo>
                  <a:lnTo>
                    <a:pt x="42381" y="103609"/>
                  </a:lnTo>
                  <a:lnTo>
                    <a:pt x="39382" y="104380"/>
                  </a:lnTo>
                  <a:lnTo>
                    <a:pt x="38966" y="104443"/>
                  </a:lnTo>
                  <a:lnTo>
                    <a:pt x="29740" y="100048"/>
                  </a:lnTo>
                  <a:lnTo>
                    <a:pt x="31156" y="99403"/>
                  </a:lnTo>
                  <a:close/>
                  <a:moveTo>
                    <a:pt x="16349" y="103964"/>
                  </a:moveTo>
                  <a:lnTo>
                    <a:pt x="17265" y="104130"/>
                  </a:lnTo>
                  <a:lnTo>
                    <a:pt x="18140" y="104463"/>
                  </a:lnTo>
                  <a:lnTo>
                    <a:pt x="17203" y="104359"/>
                  </a:lnTo>
                  <a:lnTo>
                    <a:pt x="16349" y="103964"/>
                  </a:lnTo>
                  <a:close/>
                  <a:moveTo>
                    <a:pt x="43443" y="104005"/>
                  </a:moveTo>
                  <a:lnTo>
                    <a:pt x="44360" y="104338"/>
                  </a:lnTo>
                  <a:lnTo>
                    <a:pt x="42360" y="104505"/>
                  </a:lnTo>
                  <a:lnTo>
                    <a:pt x="43443" y="104005"/>
                  </a:lnTo>
                  <a:close/>
                  <a:moveTo>
                    <a:pt x="18911" y="104422"/>
                  </a:moveTo>
                  <a:lnTo>
                    <a:pt x="19265" y="104505"/>
                  </a:lnTo>
                  <a:lnTo>
                    <a:pt x="19285" y="104505"/>
                  </a:lnTo>
                  <a:lnTo>
                    <a:pt x="19202" y="104547"/>
                  </a:lnTo>
                  <a:lnTo>
                    <a:pt x="18911" y="104422"/>
                  </a:lnTo>
                  <a:close/>
                  <a:moveTo>
                    <a:pt x="42381" y="104172"/>
                  </a:moveTo>
                  <a:lnTo>
                    <a:pt x="41507" y="104567"/>
                  </a:lnTo>
                  <a:lnTo>
                    <a:pt x="40569" y="104630"/>
                  </a:lnTo>
                  <a:lnTo>
                    <a:pt x="41444" y="104318"/>
                  </a:lnTo>
                  <a:lnTo>
                    <a:pt x="42381" y="104172"/>
                  </a:lnTo>
                  <a:close/>
                  <a:moveTo>
                    <a:pt x="39799" y="104609"/>
                  </a:moveTo>
                  <a:lnTo>
                    <a:pt x="39507" y="104713"/>
                  </a:lnTo>
                  <a:lnTo>
                    <a:pt x="39424" y="104672"/>
                  </a:lnTo>
                  <a:lnTo>
                    <a:pt x="39445" y="104672"/>
                  </a:lnTo>
                  <a:lnTo>
                    <a:pt x="39799" y="104609"/>
                  </a:lnTo>
                  <a:close/>
                  <a:moveTo>
                    <a:pt x="17973" y="104734"/>
                  </a:moveTo>
                  <a:lnTo>
                    <a:pt x="18661" y="104797"/>
                  </a:lnTo>
                  <a:lnTo>
                    <a:pt x="18369" y="104922"/>
                  </a:lnTo>
                  <a:lnTo>
                    <a:pt x="17973" y="104734"/>
                  </a:lnTo>
                  <a:close/>
                  <a:moveTo>
                    <a:pt x="40736" y="104922"/>
                  </a:moveTo>
                  <a:lnTo>
                    <a:pt x="40340" y="105109"/>
                  </a:lnTo>
                  <a:lnTo>
                    <a:pt x="40049" y="104963"/>
                  </a:lnTo>
                  <a:lnTo>
                    <a:pt x="40736" y="104922"/>
                  </a:lnTo>
                  <a:close/>
                  <a:moveTo>
                    <a:pt x="6457" y="103630"/>
                  </a:moveTo>
                  <a:lnTo>
                    <a:pt x="13017" y="104255"/>
                  </a:lnTo>
                  <a:lnTo>
                    <a:pt x="10372" y="105192"/>
                  </a:lnTo>
                  <a:lnTo>
                    <a:pt x="709" y="105109"/>
                  </a:lnTo>
                  <a:lnTo>
                    <a:pt x="6457" y="103630"/>
                  </a:lnTo>
                  <a:close/>
                  <a:moveTo>
                    <a:pt x="13704" y="104318"/>
                  </a:moveTo>
                  <a:lnTo>
                    <a:pt x="17120" y="104651"/>
                  </a:lnTo>
                  <a:lnTo>
                    <a:pt x="18036" y="105088"/>
                  </a:lnTo>
                  <a:lnTo>
                    <a:pt x="17640" y="105255"/>
                  </a:lnTo>
                  <a:lnTo>
                    <a:pt x="11226" y="105192"/>
                  </a:lnTo>
                  <a:lnTo>
                    <a:pt x="13704" y="104318"/>
                  </a:lnTo>
                  <a:close/>
                  <a:moveTo>
                    <a:pt x="18369" y="105234"/>
                  </a:moveTo>
                  <a:lnTo>
                    <a:pt x="18411" y="105255"/>
                  </a:lnTo>
                  <a:lnTo>
                    <a:pt x="18327" y="105255"/>
                  </a:lnTo>
                  <a:lnTo>
                    <a:pt x="18369" y="105234"/>
                  </a:lnTo>
                  <a:close/>
                  <a:moveTo>
                    <a:pt x="19223" y="104859"/>
                  </a:moveTo>
                  <a:lnTo>
                    <a:pt x="20348" y="105276"/>
                  </a:lnTo>
                  <a:lnTo>
                    <a:pt x="19098" y="105276"/>
                  </a:lnTo>
                  <a:lnTo>
                    <a:pt x="18723" y="105088"/>
                  </a:lnTo>
                  <a:lnTo>
                    <a:pt x="19223" y="104859"/>
                  </a:lnTo>
                  <a:close/>
                  <a:moveTo>
                    <a:pt x="20306" y="104963"/>
                  </a:moveTo>
                  <a:lnTo>
                    <a:pt x="21243" y="105046"/>
                  </a:lnTo>
                  <a:lnTo>
                    <a:pt x="22139" y="105296"/>
                  </a:lnTo>
                  <a:lnTo>
                    <a:pt x="21201" y="105276"/>
                  </a:lnTo>
                  <a:lnTo>
                    <a:pt x="20306" y="104963"/>
                  </a:lnTo>
                  <a:close/>
                  <a:moveTo>
                    <a:pt x="22909" y="105192"/>
                  </a:moveTo>
                  <a:lnTo>
                    <a:pt x="23263" y="105234"/>
                  </a:lnTo>
                  <a:lnTo>
                    <a:pt x="23638" y="105296"/>
                  </a:lnTo>
                  <a:lnTo>
                    <a:pt x="23263" y="105296"/>
                  </a:lnTo>
                  <a:lnTo>
                    <a:pt x="22909" y="105192"/>
                  </a:lnTo>
                  <a:close/>
                  <a:moveTo>
                    <a:pt x="29386" y="100215"/>
                  </a:moveTo>
                  <a:lnTo>
                    <a:pt x="38466" y="104526"/>
                  </a:lnTo>
                  <a:lnTo>
                    <a:pt x="35405" y="105046"/>
                  </a:lnTo>
                  <a:lnTo>
                    <a:pt x="31364" y="105359"/>
                  </a:lnTo>
                  <a:lnTo>
                    <a:pt x="27324" y="105338"/>
                  </a:lnTo>
                  <a:lnTo>
                    <a:pt x="23305" y="104942"/>
                  </a:lnTo>
                  <a:lnTo>
                    <a:pt x="20243" y="104380"/>
                  </a:lnTo>
                  <a:lnTo>
                    <a:pt x="29386" y="100215"/>
                  </a:lnTo>
                  <a:close/>
                  <a:moveTo>
                    <a:pt x="35800" y="105317"/>
                  </a:moveTo>
                  <a:lnTo>
                    <a:pt x="35446" y="105401"/>
                  </a:lnTo>
                  <a:lnTo>
                    <a:pt x="35071" y="105401"/>
                  </a:lnTo>
                  <a:lnTo>
                    <a:pt x="35425" y="105338"/>
                  </a:lnTo>
                  <a:lnTo>
                    <a:pt x="35800" y="105317"/>
                  </a:lnTo>
                  <a:close/>
                  <a:moveTo>
                    <a:pt x="38404" y="105109"/>
                  </a:moveTo>
                  <a:lnTo>
                    <a:pt x="37508" y="105421"/>
                  </a:lnTo>
                  <a:lnTo>
                    <a:pt x="36550" y="105421"/>
                  </a:lnTo>
                  <a:lnTo>
                    <a:pt x="37466" y="105171"/>
                  </a:lnTo>
                  <a:lnTo>
                    <a:pt x="38404" y="105109"/>
                  </a:lnTo>
                  <a:close/>
                  <a:moveTo>
                    <a:pt x="39486" y="105026"/>
                  </a:moveTo>
                  <a:lnTo>
                    <a:pt x="39986" y="105255"/>
                  </a:lnTo>
                  <a:lnTo>
                    <a:pt x="39611" y="105442"/>
                  </a:lnTo>
                  <a:lnTo>
                    <a:pt x="38362" y="105421"/>
                  </a:lnTo>
                  <a:lnTo>
                    <a:pt x="39486" y="105026"/>
                  </a:lnTo>
                  <a:close/>
                  <a:moveTo>
                    <a:pt x="40320" y="105421"/>
                  </a:moveTo>
                  <a:lnTo>
                    <a:pt x="40361" y="105442"/>
                  </a:lnTo>
                  <a:lnTo>
                    <a:pt x="40299" y="105442"/>
                  </a:lnTo>
                  <a:lnTo>
                    <a:pt x="40320" y="105421"/>
                  </a:lnTo>
                  <a:close/>
                  <a:moveTo>
                    <a:pt x="45005" y="104588"/>
                  </a:moveTo>
                  <a:lnTo>
                    <a:pt x="47484" y="105505"/>
                  </a:lnTo>
                  <a:lnTo>
                    <a:pt x="41048" y="105442"/>
                  </a:lnTo>
                  <a:lnTo>
                    <a:pt x="40674" y="105276"/>
                  </a:lnTo>
                  <a:lnTo>
                    <a:pt x="41590" y="104859"/>
                  </a:lnTo>
                  <a:lnTo>
                    <a:pt x="45005" y="104588"/>
                  </a:lnTo>
                  <a:close/>
                  <a:moveTo>
                    <a:pt x="52274" y="104005"/>
                  </a:moveTo>
                  <a:lnTo>
                    <a:pt x="58001" y="105588"/>
                  </a:lnTo>
                  <a:lnTo>
                    <a:pt x="48317" y="105505"/>
                  </a:lnTo>
                  <a:lnTo>
                    <a:pt x="45693" y="104526"/>
                  </a:lnTo>
                  <a:lnTo>
                    <a:pt x="52274" y="104005"/>
                  </a:lnTo>
                  <a:close/>
                  <a:moveTo>
                    <a:pt x="27324" y="105630"/>
                  </a:moveTo>
                  <a:lnTo>
                    <a:pt x="27678" y="105650"/>
                  </a:lnTo>
                  <a:lnTo>
                    <a:pt x="27303" y="105692"/>
                  </a:lnTo>
                  <a:lnTo>
                    <a:pt x="26949" y="105630"/>
                  </a:lnTo>
                  <a:close/>
                  <a:moveTo>
                    <a:pt x="31385" y="105650"/>
                  </a:moveTo>
                  <a:lnTo>
                    <a:pt x="31739" y="105671"/>
                  </a:lnTo>
                  <a:lnTo>
                    <a:pt x="31385" y="105713"/>
                  </a:lnTo>
                  <a:lnTo>
                    <a:pt x="31010" y="105692"/>
                  </a:lnTo>
                  <a:lnTo>
                    <a:pt x="31385" y="105650"/>
                  </a:lnTo>
                  <a:close/>
                  <a:moveTo>
                    <a:pt x="25283" y="105609"/>
                  </a:moveTo>
                  <a:lnTo>
                    <a:pt x="26200" y="105775"/>
                  </a:lnTo>
                  <a:lnTo>
                    <a:pt x="25242" y="105859"/>
                  </a:lnTo>
                  <a:lnTo>
                    <a:pt x="24346" y="105609"/>
                  </a:lnTo>
                  <a:close/>
                  <a:moveTo>
                    <a:pt x="33426" y="105671"/>
                  </a:moveTo>
                  <a:lnTo>
                    <a:pt x="34363" y="105692"/>
                  </a:lnTo>
                  <a:lnTo>
                    <a:pt x="33447" y="105921"/>
                  </a:lnTo>
                  <a:lnTo>
                    <a:pt x="32489" y="105838"/>
                  </a:lnTo>
                  <a:lnTo>
                    <a:pt x="33426" y="105671"/>
                  </a:lnTo>
                  <a:close/>
                  <a:moveTo>
                    <a:pt x="23222" y="105588"/>
                  </a:moveTo>
                  <a:lnTo>
                    <a:pt x="24409" y="105921"/>
                  </a:lnTo>
                  <a:lnTo>
                    <a:pt x="23159" y="106025"/>
                  </a:lnTo>
                  <a:lnTo>
                    <a:pt x="21993" y="105588"/>
                  </a:lnTo>
                  <a:close/>
                  <a:moveTo>
                    <a:pt x="29344" y="105817"/>
                  </a:moveTo>
                  <a:lnTo>
                    <a:pt x="30281" y="105900"/>
                  </a:lnTo>
                  <a:lnTo>
                    <a:pt x="29344" y="106067"/>
                  </a:lnTo>
                  <a:lnTo>
                    <a:pt x="28407" y="105900"/>
                  </a:lnTo>
                  <a:lnTo>
                    <a:pt x="29344" y="105817"/>
                  </a:lnTo>
                  <a:close/>
                  <a:moveTo>
                    <a:pt x="36717" y="105692"/>
                  </a:moveTo>
                  <a:lnTo>
                    <a:pt x="35530" y="106129"/>
                  </a:lnTo>
                  <a:lnTo>
                    <a:pt x="34280" y="106004"/>
                  </a:lnTo>
                  <a:lnTo>
                    <a:pt x="35467" y="105692"/>
                  </a:lnTo>
                  <a:close/>
                  <a:moveTo>
                    <a:pt x="21139" y="105567"/>
                  </a:moveTo>
                  <a:lnTo>
                    <a:pt x="22472" y="106067"/>
                  </a:lnTo>
                  <a:lnTo>
                    <a:pt x="21035" y="106192"/>
                  </a:lnTo>
                  <a:lnTo>
                    <a:pt x="19723" y="105567"/>
                  </a:lnTo>
                  <a:close/>
                  <a:moveTo>
                    <a:pt x="38987" y="105713"/>
                  </a:moveTo>
                  <a:lnTo>
                    <a:pt x="37654" y="106317"/>
                  </a:lnTo>
                  <a:lnTo>
                    <a:pt x="36217" y="106192"/>
                  </a:lnTo>
                  <a:lnTo>
                    <a:pt x="37550" y="105713"/>
                  </a:lnTo>
                  <a:close/>
                  <a:moveTo>
                    <a:pt x="27303" y="105984"/>
                  </a:moveTo>
                  <a:lnTo>
                    <a:pt x="28511" y="106213"/>
                  </a:lnTo>
                  <a:lnTo>
                    <a:pt x="27283" y="106421"/>
                  </a:lnTo>
                  <a:lnTo>
                    <a:pt x="26075" y="106088"/>
                  </a:lnTo>
                  <a:lnTo>
                    <a:pt x="27303" y="105984"/>
                  </a:lnTo>
                  <a:close/>
                  <a:moveTo>
                    <a:pt x="31385" y="106025"/>
                  </a:moveTo>
                  <a:lnTo>
                    <a:pt x="32614" y="106129"/>
                  </a:lnTo>
                  <a:lnTo>
                    <a:pt x="31406" y="106442"/>
                  </a:lnTo>
                  <a:lnTo>
                    <a:pt x="30177" y="106213"/>
                  </a:lnTo>
                  <a:lnTo>
                    <a:pt x="31385" y="106025"/>
                  </a:lnTo>
                  <a:close/>
                  <a:moveTo>
                    <a:pt x="19036" y="105546"/>
                  </a:moveTo>
                  <a:lnTo>
                    <a:pt x="20452" y="106234"/>
                  </a:lnTo>
                  <a:lnTo>
                    <a:pt x="15308" y="106629"/>
                  </a:lnTo>
                  <a:lnTo>
                    <a:pt x="17703" y="105546"/>
                  </a:lnTo>
                  <a:close/>
                  <a:moveTo>
                    <a:pt x="25221" y="106150"/>
                  </a:moveTo>
                  <a:lnTo>
                    <a:pt x="26595" y="106525"/>
                  </a:lnTo>
                  <a:lnTo>
                    <a:pt x="25158" y="106775"/>
                  </a:lnTo>
                  <a:lnTo>
                    <a:pt x="23805" y="106254"/>
                  </a:lnTo>
                  <a:lnTo>
                    <a:pt x="25221" y="106150"/>
                  </a:lnTo>
                  <a:close/>
                  <a:moveTo>
                    <a:pt x="33468" y="106213"/>
                  </a:moveTo>
                  <a:lnTo>
                    <a:pt x="34884" y="106359"/>
                  </a:lnTo>
                  <a:lnTo>
                    <a:pt x="33509" y="106837"/>
                  </a:lnTo>
                  <a:lnTo>
                    <a:pt x="32073" y="106567"/>
                  </a:lnTo>
                  <a:lnTo>
                    <a:pt x="33468" y="106213"/>
                  </a:lnTo>
                  <a:close/>
                  <a:moveTo>
                    <a:pt x="40986" y="105734"/>
                  </a:moveTo>
                  <a:lnTo>
                    <a:pt x="43360" y="106879"/>
                  </a:lnTo>
                  <a:lnTo>
                    <a:pt x="38237" y="106379"/>
                  </a:lnTo>
                  <a:lnTo>
                    <a:pt x="39674" y="105734"/>
                  </a:lnTo>
                  <a:close/>
                  <a:moveTo>
                    <a:pt x="29344" y="106359"/>
                  </a:moveTo>
                  <a:lnTo>
                    <a:pt x="30740" y="106608"/>
                  </a:lnTo>
                  <a:lnTo>
                    <a:pt x="29344" y="106983"/>
                  </a:lnTo>
                  <a:lnTo>
                    <a:pt x="27928" y="106588"/>
                  </a:lnTo>
                  <a:lnTo>
                    <a:pt x="29344" y="106359"/>
                  </a:lnTo>
                  <a:close/>
                  <a:moveTo>
                    <a:pt x="23117" y="106317"/>
                  </a:moveTo>
                  <a:lnTo>
                    <a:pt x="24596" y="106858"/>
                  </a:lnTo>
                  <a:lnTo>
                    <a:pt x="23013" y="107129"/>
                  </a:lnTo>
                  <a:lnTo>
                    <a:pt x="21555" y="106442"/>
                  </a:lnTo>
                  <a:lnTo>
                    <a:pt x="23117" y="106317"/>
                  </a:lnTo>
                  <a:close/>
                  <a:moveTo>
                    <a:pt x="35571" y="106421"/>
                  </a:moveTo>
                  <a:lnTo>
                    <a:pt x="37133" y="106567"/>
                  </a:lnTo>
                  <a:lnTo>
                    <a:pt x="35655" y="107233"/>
                  </a:lnTo>
                  <a:lnTo>
                    <a:pt x="34072" y="106942"/>
                  </a:lnTo>
                  <a:lnTo>
                    <a:pt x="35571" y="106421"/>
                  </a:lnTo>
                  <a:close/>
                  <a:moveTo>
                    <a:pt x="10414" y="105484"/>
                  </a:moveTo>
                  <a:lnTo>
                    <a:pt x="17015" y="105546"/>
                  </a:lnTo>
                  <a:lnTo>
                    <a:pt x="14454" y="106713"/>
                  </a:lnTo>
                  <a:lnTo>
                    <a:pt x="4832" y="107462"/>
                  </a:lnTo>
                  <a:lnTo>
                    <a:pt x="10414" y="105484"/>
                  </a:lnTo>
                  <a:close/>
                  <a:moveTo>
                    <a:pt x="27262" y="106713"/>
                  </a:moveTo>
                  <a:lnTo>
                    <a:pt x="28782" y="107129"/>
                  </a:lnTo>
                  <a:lnTo>
                    <a:pt x="27220" y="107525"/>
                  </a:lnTo>
                  <a:lnTo>
                    <a:pt x="25700" y="106962"/>
                  </a:lnTo>
                  <a:lnTo>
                    <a:pt x="27262" y="106713"/>
                  </a:lnTo>
                  <a:close/>
                  <a:moveTo>
                    <a:pt x="31427" y="106733"/>
                  </a:moveTo>
                  <a:lnTo>
                    <a:pt x="32968" y="107025"/>
                  </a:lnTo>
                  <a:lnTo>
                    <a:pt x="31448" y="107566"/>
                  </a:lnTo>
                  <a:lnTo>
                    <a:pt x="29886" y="107129"/>
                  </a:lnTo>
                  <a:lnTo>
                    <a:pt x="31427" y="106733"/>
                  </a:lnTo>
                  <a:close/>
                  <a:moveTo>
                    <a:pt x="41673" y="105734"/>
                  </a:moveTo>
                  <a:lnTo>
                    <a:pt x="48275" y="105796"/>
                  </a:lnTo>
                  <a:lnTo>
                    <a:pt x="53835" y="107879"/>
                  </a:lnTo>
                  <a:lnTo>
                    <a:pt x="44214" y="106962"/>
                  </a:lnTo>
                  <a:lnTo>
                    <a:pt x="41673" y="105734"/>
                  </a:lnTo>
                  <a:close/>
                  <a:moveTo>
                    <a:pt x="25138" y="107067"/>
                  </a:moveTo>
                  <a:lnTo>
                    <a:pt x="26720" y="107650"/>
                  </a:lnTo>
                  <a:lnTo>
                    <a:pt x="25033" y="108108"/>
                  </a:lnTo>
                  <a:lnTo>
                    <a:pt x="23451" y="107337"/>
                  </a:lnTo>
                  <a:lnTo>
                    <a:pt x="25138" y="107067"/>
                  </a:lnTo>
                  <a:close/>
                  <a:moveTo>
                    <a:pt x="33530" y="107129"/>
                  </a:moveTo>
                  <a:lnTo>
                    <a:pt x="35196" y="107441"/>
                  </a:lnTo>
                  <a:lnTo>
                    <a:pt x="33614" y="108170"/>
                  </a:lnTo>
                  <a:lnTo>
                    <a:pt x="31927" y="107712"/>
                  </a:lnTo>
                  <a:lnTo>
                    <a:pt x="33530" y="107129"/>
                  </a:lnTo>
                  <a:close/>
                  <a:moveTo>
                    <a:pt x="29323" y="107275"/>
                  </a:moveTo>
                  <a:lnTo>
                    <a:pt x="30969" y="107733"/>
                  </a:lnTo>
                  <a:lnTo>
                    <a:pt x="29323" y="108316"/>
                  </a:lnTo>
                  <a:lnTo>
                    <a:pt x="27699" y="107712"/>
                  </a:lnTo>
                  <a:lnTo>
                    <a:pt x="29323" y="107275"/>
                  </a:lnTo>
                  <a:close/>
                  <a:moveTo>
                    <a:pt x="27199" y="107837"/>
                  </a:moveTo>
                  <a:lnTo>
                    <a:pt x="28907" y="108462"/>
                  </a:lnTo>
                  <a:lnTo>
                    <a:pt x="27137" y="109087"/>
                  </a:lnTo>
                  <a:lnTo>
                    <a:pt x="25450" y="108295"/>
                  </a:lnTo>
                  <a:lnTo>
                    <a:pt x="27199" y="107837"/>
                  </a:lnTo>
                  <a:close/>
                  <a:moveTo>
                    <a:pt x="31448" y="107879"/>
                  </a:moveTo>
                  <a:lnTo>
                    <a:pt x="33197" y="108358"/>
                  </a:lnTo>
                  <a:lnTo>
                    <a:pt x="31510" y="109128"/>
                  </a:lnTo>
                  <a:lnTo>
                    <a:pt x="29740" y="108483"/>
                  </a:lnTo>
                  <a:lnTo>
                    <a:pt x="31448" y="107879"/>
                  </a:lnTo>
                  <a:close/>
                  <a:moveTo>
                    <a:pt x="20972" y="106483"/>
                  </a:moveTo>
                  <a:lnTo>
                    <a:pt x="22513" y="107212"/>
                  </a:lnTo>
                  <a:lnTo>
                    <a:pt x="9143" y="109462"/>
                  </a:lnTo>
                  <a:lnTo>
                    <a:pt x="9143" y="109462"/>
                  </a:lnTo>
                  <a:lnTo>
                    <a:pt x="14537" y="106983"/>
                  </a:lnTo>
                  <a:lnTo>
                    <a:pt x="20972" y="106483"/>
                  </a:lnTo>
                  <a:close/>
                  <a:moveTo>
                    <a:pt x="37716" y="106629"/>
                  </a:moveTo>
                  <a:lnTo>
                    <a:pt x="44131" y="107233"/>
                  </a:lnTo>
                  <a:lnTo>
                    <a:pt x="49483" y="109795"/>
                  </a:lnTo>
                  <a:lnTo>
                    <a:pt x="36154" y="107316"/>
                  </a:lnTo>
                  <a:lnTo>
                    <a:pt x="37716" y="106629"/>
                  </a:lnTo>
                  <a:close/>
                  <a:moveTo>
                    <a:pt x="29323" y="108629"/>
                  </a:moveTo>
                  <a:lnTo>
                    <a:pt x="31135" y="109295"/>
                  </a:lnTo>
                  <a:lnTo>
                    <a:pt x="29303" y="110128"/>
                  </a:lnTo>
                  <a:lnTo>
                    <a:pt x="27512" y="109274"/>
                  </a:lnTo>
                  <a:lnTo>
                    <a:pt x="29323" y="108629"/>
                  </a:lnTo>
                  <a:close/>
                  <a:moveTo>
                    <a:pt x="3708" y="1"/>
                  </a:moveTo>
                  <a:lnTo>
                    <a:pt x="27574" y="8914"/>
                  </a:lnTo>
                  <a:lnTo>
                    <a:pt x="25825" y="9706"/>
                  </a:lnTo>
                  <a:lnTo>
                    <a:pt x="1" y="2562"/>
                  </a:lnTo>
                  <a:lnTo>
                    <a:pt x="1" y="2875"/>
                  </a:lnTo>
                  <a:lnTo>
                    <a:pt x="25408" y="9893"/>
                  </a:lnTo>
                  <a:lnTo>
                    <a:pt x="23763" y="10664"/>
                  </a:lnTo>
                  <a:lnTo>
                    <a:pt x="8956" y="7915"/>
                  </a:lnTo>
                  <a:lnTo>
                    <a:pt x="1" y="3666"/>
                  </a:lnTo>
                  <a:lnTo>
                    <a:pt x="1" y="3978"/>
                  </a:lnTo>
                  <a:lnTo>
                    <a:pt x="7852" y="7706"/>
                  </a:lnTo>
                  <a:lnTo>
                    <a:pt x="7852" y="7706"/>
                  </a:lnTo>
                  <a:lnTo>
                    <a:pt x="1" y="6269"/>
                  </a:lnTo>
                  <a:lnTo>
                    <a:pt x="1" y="6561"/>
                  </a:lnTo>
                  <a:lnTo>
                    <a:pt x="8873" y="8206"/>
                  </a:lnTo>
                  <a:lnTo>
                    <a:pt x="14496" y="10872"/>
                  </a:lnTo>
                  <a:lnTo>
                    <a:pt x="4582" y="9935"/>
                  </a:lnTo>
                  <a:lnTo>
                    <a:pt x="1" y="8227"/>
                  </a:lnTo>
                  <a:lnTo>
                    <a:pt x="1" y="8519"/>
                  </a:lnTo>
                  <a:lnTo>
                    <a:pt x="3458" y="9810"/>
                  </a:lnTo>
                  <a:lnTo>
                    <a:pt x="1" y="9477"/>
                  </a:lnTo>
                  <a:lnTo>
                    <a:pt x="1" y="9768"/>
                  </a:lnTo>
                  <a:lnTo>
                    <a:pt x="4520" y="10205"/>
                  </a:lnTo>
                  <a:lnTo>
                    <a:pt x="10351" y="12392"/>
                  </a:lnTo>
                  <a:lnTo>
                    <a:pt x="396" y="12309"/>
                  </a:lnTo>
                  <a:lnTo>
                    <a:pt x="1" y="12205"/>
                  </a:lnTo>
                  <a:lnTo>
                    <a:pt x="1" y="12600"/>
                  </a:lnTo>
                  <a:lnTo>
                    <a:pt x="355" y="12600"/>
                  </a:lnTo>
                  <a:lnTo>
                    <a:pt x="6353" y="14246"/>
                  </a:lnTo>
                  <a:lnTo>
                    <a:pt x="1479" y="14641"/>
                  </a:lnTo>
                  <a:lnTo>
                    <a:pt x="1" y="13933"/>
                  </a:lnTo>
                  <a:lnTo>
                    <a:pt x="1" y="14266"/>
                  </a:lnTo>
                  <a:lnTo>
                    <a:pt x="917" y="14683"/>
                  </a:lnTo>
                  <a:lnTo>
                    <a:pt x="1" y="14745"/>
                  </a:lnTo>
                  <a:lnTo>
                    <a:pt x="1" y="15037"/>
                  </a:lnTo>
                  <a:lnTo>
                    <a:pt x="1438" y="14933"/>
                  </a:lnTo>
                  <a:lnTo>
                    <a:pt x="4083" y="16203"/>
                  </a:lnTo>
                  <a:lnTo>
                    <a:pt x="3354" y="16328"/>
                  </a:lnTo>
                  <a:lnTo>
                    <a:pt x="1" y="15703"/>
                  </a:lnTo>
                  <a:lnTo>
                    <a:pt x="1" y="15995"/>
                  </a:lnTo>
                  <a:lnTo>
                    <a:pt x="2521" y="16453"/>
                  </a:lnTo>
                  <a:lnTo>
                    <a:pt x="1" y="16891"/>
                  </a:lnTo>
                  <a:lnTo>
                    <a:pt x="1" y="17182"/>
                  </a:lnTo>
                  <a:lnTo>
                    <a:pt x="3354" y="16620"/>
                  </a:lnTo>
                  <a:lnTo>
                    <a:pt x="5978" y="17099"/>
                  </a:lnTo>
                  <a:lnTo>
                    <a:pt x="6061" y="17140"/>
                  </a:lnTo>
                  <a:lnTo>
                    <a:pt x="938" y="18473"/>
                  </a:lnTo>
                  <a:lnTo>
                    <a:pt x="1" y="18119"/>
                  </a:lnTo>
                  <a:lnTo>
                    <a:pt x="1" y="18432"/>
                  </a:lnTo>
                  <a:lnTo>
                    <a:pt x="438" y="18598"/>
                  </a:lnTo>
                  <a:lnTo>
                    <a:pt x="1" y="18702"/>
                  </a:lnTo>
                  <a:lnTo>
                    <a:pt x="1" y="19098"/>
                  </a:lnTo>
                  <a:lnTo>
                    <a:pt x="2417" y="19327"/>
                  </a:lnTo>
                  <a:lnTo>
                    <a:pt x="2500" y="19369"/>
                  </a:lnTo>
                  <a:lnTo>
                    <a:pt x="1" y="20243"/>
                  </a:lnTo>
                  <a:lnTo>
                    <a:pt x="1" y="20556"/>
                  </a:lnTo>
                  <a:lnTo>
                    <a:pt x="2916" y="19515"/>
                  </a:lnTo>
                  <a:lnTo>
                    <a:pt x="3687" y="19806"/>
                  </a:lnTo>
                  <a:lnTo>
                    <a:pt x="1" y="21493"/>
                  </a:lnTo>
                  <a:lnTo>
                    <a:pt x="1" y="22139"/>
                  </a:lnTo>
                  <a:lnTo>
                    <a:pt x="5436" y="23638"/>
                  </a:lnTo>
                  <a:lnTo>
                    <a:pt x="1" y="24055"/>
                  </a:lnTo>
                  <a:lnTo>
                    <a:pt x="1" y="24534"/>
                  </a:lnTo>
                  <a:lnTo>
                    <a:pt x="2083" y="25533"/>
                  </a:lnTo>
                  <a:lnTo>
                    <a:pt x="1" y="25138"/>
                  </a:lnTo>
                  <a:lnTo>
                    <a:pt x="1" y="25429"/>
                  </a:lnTo>
                  <a:lnTo>
                    <a:pt x="2458" y="25887"/>
                  </a:lnTo>
                  <a:lnTo>
                    <a:pt x="1" y="26304"/>
                  </a:lnTo>
                  <a:lnTo>
                    <a:pt x="1" y="26595"/>
                  </a:lnTo>
                  <a:lnTo>
                    <a:pt x="3187" y="26054"/>
                  </a:lnTo>
                  <a:lnTo>
                    <a:pt x="5124" y="26970"/>
                  </a:lnTo>
                  <a:lnTo>
                    <a:pt x="480" y="28178"/>
                  </a:lnTo>
                  <a:lnTo>
                    <a:pt x="376" y="28157"/>
                  </a:lnTo>
                  <a:lnTo>
                    <a:pt x="1" y="28032"/>
                  </a:lnTo>
                  <a:lnTo>
                    <a:pt x="1" y="28595"/>
                  </a:lnTo>
                  <a:lnTo>
                    <a:pt x="417" y="28491"/>
                  </a:lnTo>
                  <a:lnTo>
                    <a:pt x="2417" y="29240"/>
                  </a:lnTo>
                  <a:lnTo>
                    <a:pt x="1" y="30094"/>
                  </a:lnTo>
                  <a:lnTo>
                    <a:pt x="1" y="30407"/>
                  </a:lnTo>
                  <a:lnTo>
                    <a:pt x="2833" y="29407"/>
                  </a:lnTo>
                  <a:lnTo>
                    <a:pt x="4041" y="29844"/>
                  </a:lnTo>
                  <a:lnTo>
                    <a:pt x="1792" y="30886"/>
                  </a:lnTo>
                  <a:lnTo>
                    <a:pt x="1" y="30865"/>
                  </a:lnTo>
                  <a:lnTo>
                    <a:pt x="1" y="31156"/>
                  </a:lnTo>
                  <a:lnTo>
                    <a:pt x="1167" y="31156"/>
                  </a:lnTo>
                  <a:lnTo>
                    <a:pt x="334" y="31552"/>
                  </a:lnTo>
                  <a:lnTo>
                    <a:pt x="1" y="31448"/>
                  </a:lnTo>
                  <a:lnTo>
                    <a:pt x="1" y="32010"/>
                  </a:lnTo>
                  <a:lnTo>
                    <a:pt x="355" y="31864"/>
                  </a:lnTo>
                  <a:lnTo>
                    <a:pt x="4541" y="33010"/>
                  </a:lnTo>
                  <a:lnTo>
                    <a:pt x="1" y="33385"/>
                  </a:lnTo>
                  <a:lnTo>
                    <a:pt x="1" y="33655"/>
                  </a:lnTo>
                  <a:lnTo>
                    <a:pt x="5374" y="33239"/>
                  </a:lnTo>
                  <a:lnTo>
                    <a:pt x="8893" y="34218"/>
                  </a:lnTo>
                  <a:lnTo>
                    <a:pt x="3208" y="35176"/>
                  </a:lnTo>
                  <a:lnTo>
                    <a:pt x="292" y="34634"/>
                  </a:lnTo>
                  <a:lnTo>
                    <a:pt x="1" y="34488"/>
                  </a:lnTo>
                  <a:lnTo>
                    <a:pt x="1" y="34863"/>
                  </a:lnTo>
                  <a:lnTo>
                    <a:pt x="209" y="34905"/>
                  </a:lnTo>
                  <a:lnTo>
                    <a:pt x="1396" y="35467"/>
                  </a:lnTo>
                  <a:lnTo>
                    <a:pt x="1" y="35696"/>
                  </a:lnTo>
                  <a:lnTo>
                    <a:pt x="1" y="36009"/>
                  </a:lnTo>
                  <a:lnTo>
                    <a:pt x="1854" y="35696"/>
                  </a:lnTo>
                  <a:lnTo>
                    <a:pt x="4187" y="36800"/>
                  </a:lnTo>
                  <a:lnTo>
                    <a:pt x="1229" y="37571"/>
                  </a:lnTo>
                  <a:lnTo>
                    <a:pt x="1" y="37446"/>
                  </a:lnTo>
                  <a:lnTo>
                    <a:pt x="1" y="37737"/>
                  </a:lnTo>
                  <a:lnTo>
                    <a:pt x="396" y="37779"/>
                  </a:lnTo>
                  <a:lnTo>
                    <a:pt x="1" y="37883"/>
                  </a:lnTo>
                  <a:lnTo>
                    <a:pt x="1" y="38237"/>
                  </a:lnTo>
                  <a:lnTo>
                    <a:pt x="2333" y="39112"/>
                  </a:lnTo>
                  <a:lnTo>
                    <a:pt x="1" y="39945"/>
                  </a:lnTo>
                  <a:lnTo>
                    <a:pt x="1" y="40424"/>
                  </a:lnTo>
                  <a:lnTo>
                    <a:pt x="3166" y="40465"/>
                  </a:lnTo>
                  <a:lnTo>
                    <a:pt x="1105" y="41403"/>
                  </a:lnTo>
                  <a:lnTo>
                    <a:pt x="1" y="41090"/>
                  </a:lnTo>
                  <a:lnTo>
                    <a:pt x="1" y="41382"/>
                  </a:lnTo>
                  <a:lnTo>
                    <a:pt x="709" y="41590"/>
                  </a:lnTo>
                  <a:lnTo>
                    <a:pt x="1" y="41902"/>
                  </a:lnTo>
                  <a:lnTo>
                    <a:pt x="1" y="42215"/>
                  </a:lnTo>
                  <a:lnTo>
                    <a:pt x="1125" y="41694"/>
                  </a:lnTo>
                  <a:lnTo>
                    <a:pt x="3645" y="42402"/>
                  </a:lnTo>
                  <a:lnTo>
                    <a:pt x="1" y="42694"/>
                  </a:lnTo>
                  <a:lnTo>
                    <a:pt x="1" y="42965"/>
                  </a:lnTo>
                  <a:lnTo>
                    <a:pt x="4457" y="42631"/>
                  </a:lnTo>
                  <a:lnTo>
                    <a:pt x="8394" y="43714"/>
                  </a:lnTo>
                  <a:lnTo>
                    <a:pt x="3125" y="44589"/>
                  </a:lnTo>
                  <a:lnTo>
                    <a:pt x="1" y="44006"/>
                  </a:lnTo>
                  <a:lnTo>
                    <a:pt x="1" y="44318"/>
                  </a:lnTo>
                  <a:lnTo>
                    <a:pt x="2292" y="44735"/>
                  </a:lnTo>
                  <a:lnTo>
                    <a:pt x="542" y="45026"/>
                  </a:lnTo>
                  <a:lnTo>
                    <a:pt x="1" y="44776"/>
                  </a:lnTo>
                  <a:lnTo>
                    <a:pt x="1" y="45089"/>
                  </a:lnTo>
                  <a:lnTo>
                    <a:pt x="42" y="45110"/>
                  </a:lnTo>
                  <a:lnTo>
                    <a:pt x="1" y="45110"/>
                  </a:lnTo>
                  <a:lnTo>
                    <a:pt x="1" y="45401"/>
                  </a:lnTo>
                  <a:lnTo>
                    <a:pt x="501" y="45318"/>
                  </a:lnTo>
                  <a:lnTo>
                    <a:pt x="3250" y="46630"/>
                  </a:lnTo>
                  <a:lnTo>
                    <a:pt x="1958" y="46963"/>
                  </a:lnTo>
                  <a:lnTo>
                    <a:pt x="1" y="46776"/>
                  </a:lnTo>
                  <a:lnTo>
                    <a:pt x="1" y="47067"/>
                  </a:lnTo>
                  <a:lnTo>
                    <a:pt x="1146" y="47171"/>
                  </a:lnTo>
                  <a:lnTo>
                    <a:pt x="1" y="47463"/>
                  </a:lnTo>
                  <a:lnTo>
                    <a:pt x="1" y="47775"/>
                  </a:lnTo>
                  <a:lnTo>
                    <a:pt x="1979" y="47255"/>
                  </a:lnTo>
                  <a:lnTo>
                    <a:pt x="5186" y="47567"/>
                  </a:lnTo>
                  <a:lnTo>
                    <a:pt x="5665" y="47796"/>
                  </a:lnTo>
                  <a:lnTo>
                    <a:pt x="2687" y="48837"/>
                  </a:lnTo>
                  <a:lnTo>
                    <a:pt x="1" y="47838"/>
                  </a:lnTo>
                  <a:lnTo>
                    <a:pt x="1" y="48150"/>
                  </a:lnTo>
                  <a:lnTo>
                    <a:pt x="2250" y="48983"/>
                  </a:lnTo>
                  <a:lnTo>
                    <a:pt x="1021" y="49441"/>
                  </a:lnTo>
                  <a:lnTo>
                    <a:pt x="1" y="49421"/>
                  </a:lnTo>
                  <a:lnTo>
                    <a:pt x="1" y="49712"/>
                  </a:lnTo>
                  <a:lnTo>
                    <a:pt x="209" y="49712"/>
                  </a:lnTo>
                  <a:lnTo>
                    <a:pt x="1" y="49795"/>
                  </a:lnTo>
                  <a:lnTo>
                    <a:pt x="1" y="50087"/>
                  </a:lnTo>
                  <a:lnTo>
                    <a:pt x="1063" y="49733"/>
                  </a:lnTo>
                  <a:lnTo>
                    <a:pt x="4291" y="49754"/>
                  </a:lnTo>
                  <a:lnTo>
                    <a:pt x="4770" y="49920"/>
                  </a:lnTo>
                  <a:lnTo>
                    <a:pt x="1896" y="51232"/>
                  </a:lnTo>
                  <a:lnTo>
                    <a:pt x="1" y="50712"/>
                  </a:lnTo>
                  <a:lnTo>
                    <a:pt x="1" y="51024"/>
                  </a:lnTo>
                  <a:lnTo>
                    <a:pt x="1479" y="51420"/>
                  </a:lnTo>
                  <a:lnTo>
                    <a:pt x="271" y="51982"/>
                  </a:lnTo>
                  <a:lnTo>
                    <a:pt x="1" y="52003"/>
                  </a:lnTo>
                  <a:lnTo>
                    <a:pt x="1" y="52419"/>
                  </a:lnTo>
                  <a:lnTo>
                    <a:pt x="355" y="52253"/>
                  </a:lnTo>
                  <a:lnTo>
                    <a:pt x="3562" y="52003"/>
                  </a:lnTo>
                  <a:lnTo>
                    <a:pt x="7894" y="53211"/>
                  </a:lnTo>
                  <a:lnTo>
                    <a:pt x="3041" y="54023"/>
                  </a:lnTo>
                  <a:lnTo>
                    <a:pt x="1" y="53461"/>
                  </a:lnTo>
                  <a:lnTo>
                    <a:pt x="1" y="53752"/>
                  </a:lnTo>
                  <a:lnTo>
                    <a:pt x="2208" y="54148"/>
                  </a:lnTo>
                  <a:lnTo>
                    <a:pt x="1" y="54523"/>
                  </a:lnTo>
                  <a:lnTo>
                    <a:pt x="1" y="54814"/>
                  </a:lnTo>
                  <a:lnTo>
                    <a:pt x="3041" y="54315"/>
                  </a:lnTo>
                  <a:lnTo>
                    <a:pt x="7477" y="55127"/>
                  </a:lnTo>
                  <a:lnTo>
                    <a:pt x="2729" y="56356"/>
                  </a:lnTo>
                  <a:lnTo>
                    <a:pt x="1" y="55064"/>
                  </a:lnTo>
                  <a:lnTo>
                    <a:pt x="1" y="55377"/>
                  </a:lnTo>
                  <a:lnTo>
                    <a:pt x="1917" y="56293"/>
                  </a:lnTo>
                  <a:lnTo>
                    <a:pt x="1" y="56106"/>
                  </a:lnTo>
                  <a:lnTo>
                    <a:pt x="1" y="56397"/>
                  </a:lnTo>
                  <a:lnTo>
                    <a:pt x="1896" y="56564"/>
                  </a:lnTo>
                  <a:lnTo>
                    <a:pt x="1" y="57064"/>
                  </a:lnTo>
                  <a:lnTo>
                    <a:pt x="1" y="57355"/>
                  </a:lnTo>
                  <a:lnTo>
                    <a:pt x="2708" y="56668"/>
                  </a:lnTo>
                  <a:lnTo>
                    <a:pt x="5145" y="57813"/>
                  </a:lnTo>
                  <a:lnTo>
                    <a:pt x="2604" y="58709"/>
                  </a:lnTo>
                  <a:lnTo>
                    <a:pt x="1" y="57751"/>
                  </a:lnTo>
                  <a:lnTo>
                    <a:pt x="1" y="58063"/>
                  </a:lnTo>
                  <a:lnTo>
                    <a:pt x="1771" y="58730"/>
                  </a:lnTo>
                  <a:lnTo>
                    <a:pt x="1" y="58709"/>
                  </a:lnTo>
                  <a:lnTo>
                    <a:pt x="1" y="59000"/>
                  </a:lnTo>
                  <a:lnTo>
                    <a:pt x="1771" y="59000"/>
                  </a:lnTo>
                  <a:lnTo>
                    <a:pt x="1" y="59625"/>
                  </a:lnTo>
                  <a:lnTo>
                    <a:pt x="1" y="59938"/>
                  </a:lnTo>
                  <a:lnTo>
                    <a:pt x="2604" y="59021"/>
                  </a:lnTo>
                  <a:lnTo>
                    <a:pt x="5124" y="59958"/>
                  </a:lnTo>
                  <a:lnTo>
                    <a:pt x="2666" y="61083"/>
                  </a:lnTo>
                  <a:lnTo>
                    <a:pt x="1" y="60354"/>
                  </a:lnTo>
                  <a:lnTo>
                    <a:pt x="1" y="60646"/>
                  </a:lnTo>
                  <a:lnTo>
                    <a:pt x="1854" y="61166"/>
                  </a:lnTo>
                  <a:lnTo>
                    <a:pt x="1" y="61312"/>
                  </a:lnTo>
                  <a:lnTo>
                    <a:pt x="1" y="61604"/>
                  </a:lnTo>
                  <a:lnTo>
                    <a:pt x="1875" y="61437"/>
                  </a:lnTo>
                  <a:lnTo>
                    <a:pt x="1875" y="61437"/>
                  </a:lnTo>
                  <a:lnTo>
                    <a:pt x="1" y="62291"/>
                  </a:lnTo>
                  <a:lnTo>
                    <a:pt x="1" y="62624"/>
                  </a:lnTo>
                  <a:lnTo>
                    <a:pt x="2687" y="61395"/>
                  </a:lnTo>
                  <a:lnTo>
                    <a:pt x="7415" y="62687"/>
                  </a:lnTo>
                  <a:lnTo>
                    <a:pt x="2979" y="63436"/>
                  </a:lnTo>
                  <a:lnTo>
                    <a:pt x="1" y="62895"/>
                  </a:lnTo>
                  <a:lnTo>
                    <a:pt x="1" y="63186"/>
                  </a:lnTo>
                  <a:lnTo>
                    <a:pt x="2146" y="63582"/>
                  </a:lnTo>
                  <a:lnTo>
                    <a:pt x="1" y="63936"/>
                  </a:lnTo>
                  <a:lnTo>
                    <a:pt x="1" y="64228"/>
                  </a:lnTo>
                  <a:lnTo>
                    <a:pt x="2979" y="63728"/>
                  </a:lnTo>
                  <a:lnTo>
                    <a:pt x="7810" y="64623"/>
                  </a:lnTo>
                  <a:lnTo>
                    <a:pt x="3458" y="65748"/>
                  </a:lnTo>
                  <a:lnTo>
                    <a:pt x="251" y="65456"/>
                  </a:lnTo>
                  <a:lnTo>
                    <a:pt x="1" y="65332"/>
                  </a:lnTo>
                  <a:lnTo>
                    <a:pt x="1" y="65706"/>
                  </a:lnTo>
                  <a:lnTo>
                    <a:pt x="167" y="65727"/>
                  </a:lnTo>
                  <a:lnTo>
                    <a:pt x="1354" y="66290"/>
                  </a:lnTo>
                  <a:lnTo>
                    <a:pt x="1" y="66644"/>
                  </a:lnTo>
                  <a:lnTo>
                    <a:pt x="1" y="66956"/>
                  </a:lnTo>
                  <a:lnTo>
                    <a:pt x="1771" y="66498"/>
                  </a:lnTo>
                  <a:lnTo>
                    <a:pt x="4624" y="67851"/>
                  </a:lnTo>
                  <a:lnTo>
                    <a:pt x="4124" y="68018"/>
                  </a:lnTo>
                  <a:lnTo>
                    <a:pt x="917" y="67997"/>
                  </a:lnTo>
                  <a:lnTo>
                    <a:pt x="1" y="67664"/>
                  </a:lnTo>
                  <a:lnTo>
                    <a:pt x="1" y="67976"/>
                  </a:lnTo>
                  <a:lnTo>
                    <a:pt x="1" y="68268"/>
                  </a:lnTo>
                  <a:lnTo>
                    <a:pt x="855" y="68289"/>
                  </a:lnTo>
                  <a:lnTo>
                    <a:pt x="2083" y="68747"/>
                  </a:lnTo>
                  <a:lnTo>
                    <a:pt x="1" y="69476"/>
                  </a:lnTo>
                  <a:lnTo>
                    <a:pt x="1" y="69788"/>
                  </a:lnTo>
                  <a:lnTo>
                    <a:pt x="2521" y="68893"/>
                  </a:lnTo>
                  <a:lnTo>
                    <a:pt x="5478" y="69997"/>
                  </a:lnTo>
                  <a:lnTo>
                    <a:pt x="4999" y="70226"/>
                  </a:lnTo>
                  <a:lnTo>
                    <a:pt x="1792" y="70476"/>
                  </a:lnTo>
                  <a:lnTo>
                    <a:pt x="1" y="69976"/>
                  </a:lnTo>
                  <a:lnTo>
                    <a:pt x="1" y="70267"/>
                  </a:lnTo>
                  <a:lnTo>
                    <a:pt x="959" y="70538"/>
                  </a:lnTo>
                  <a:lnTo>
                    <a:pt x="1" y="70621"/>
                  </a:lnTo>
                  <a:lnTo>
                    <a:pt x="1" y="70913"/>
                  </a:lnTo>
                  <a:lnTo>
                    <a:pt x="1771" y="70767"/>
                  </a:lnTo>
                  <a:lnTo>
                    <a:pt x="3041" y="71121"/>
                  </a:lnTo>
                  <a:lnTo>
                    <a:pt x="271" y="72371"/>
                  </a:lnTo>
                  <a:lnTo>
                    <a:pt x="1" y="72329"/>
                  </a:lnTo>
                  <a:lnTo>
                    <a:pt x="1" y="72808"/>
                  </a:lnTo>
                  <a:lnTo>
                    <a:pt x="313" y="72683"/>
                  </a:lnTo>
                  <a:lnTo>
                    <a:pt x="2063" y="72995"/>
                  </a:lnTo>
                  <a:lnTo>
                    <a:pt x="1" y="73349"/>
                  </a:lnTo>
                  <a:lnTo>
                    <a:pt x="1" y="73641"/>
                  </a:lnTo>
                  <a:lnTo>
                    <a:pt x="2896" y="73162"/>
                  </a:lnTo>
                  <a:lnTo>
                    <a:pt x="8144" y="74120"/>
                  </a:lnTo>
                  <a:lnTo>
                    <a:pt x="4187" y="75141"/>
                  </a:lnTo>
                  <a:lnTo>
                    <a:pt x="1" y="74745"/>
                  </a:lnTo>
                  <a:lnTo>
                    <a:pt x="1" y="75036"/>
                  </a:lnTo>
                  <a:lnTo>
                    <a:pt x="3375" y="75370"/>
                  </a:lnTo>
                  <a:lnTo>
                    <a:pt x="855" y="76015"/>
                  </a:lnTo>
                  <a:lnTo>
                    <a:pt x="1" y="75619"/>
                  </a:lnTo>
                  <a:lnTo>
                    <a:pt x="1" y="75932"/>
                  </a:lnTo>
                  <a:lnTo>
                    <a:pt x="417" y="76119"/>
                  </a:lnTo>
                  <a:lnTo>
                    <a:pt x="1" y="76244"/>
                  </a:lnTo>
                  <a:lnTo>
                    <a:pt x="1" y="76536"/>
                  </a:lnTo>
                  <a:lnTo>
                    <a:pt x="813" y="76328"/>
                  </a:lnTo>
                  <a:lnTo>
                    <a:pt x="2854" y="77286"/>
                  </a:lnTo>
                  <a:lnTo>
                    <a:pt x="1" y="77265"/>
                  </a:lnTo>
                  <a:lnTo>
                    <a:pt x="1" y="77556"/>
                  </a:lnTo>
                  <a:lnTo>
                    <a:pt x="3479" y="77577"/>
                  </a:lnTo>
                  <a:lnTo>
                    <a:pt x="4083" y="77890"/>
                  </a:lnTo>
                  <a:lnTo>
                    <a:pt x="2437" y="78473"/>
                  </a:lnTo>
                  <a:lnTo>
                    <a:pt x="1" y="77556"/>
                  </a:lnTo>
                  <a:lnTo>
                    <a:pt x="1" y="77869"/>
                  </a:lnTo>
                  <a:lnTo>
                    <a:pt x="2021" y="78618"/>
                  </a:lnTo>
                  <a:lnTo>
                    <a:pt x="1" y="79327"/>
                  </a:lnTo>
                  <a:lnTo>
                    <a:pt x="1" y="79910"/>
                  </a:lnTo>
                  <a:lnTo>
                    <a:pt x="42" y="79910"/>
                  </a:lnTo>
                  <a:lnTo>
                    <a:pt x="1" y="79930"/>
                  </a:lnTo>
                  <a:lnTo>
                    <a:pt x="1" y="80222"/>
                  </a:lnTo>
                  <a:lnTo>
                    <a:pt x="875" y="80139"/>
                  </a:lnTo>
                  <a:lnTo>
                    <a:pt x="3812" y="80951"/>
                  </a:lnTo>
                  <a:lnTo>
                    <a:pt x="1459" y="82034"/>
                  </a:lnTo>
                  <a:lnTo>
                    <a:pt x="1" y="81763"/>
                  </a:lnTo>
                  <a:lnTo>
                    <a:pt x="1" y="82055"/>
                  </a:lnTo>
                  <a:lnTo>
                    <a:pt x="1000" y="82242"/>
                  </a:lnTo>
                  <a:lnTo>
                    <a:pt x="1" y="82700"/>
                  </a:lnTo>
                  <a:lnTo>
                    <a:pt x="1" y="83054"/>
                  </a:lnTo>
                  <a:lnTo>
                    <a:pt x="2812" y="82575"/>
                  </a:lnTo>
                  <a:lnTo>
                    <a:pt x="8477" y="83637"/>
                  </a:lnTo>
                  <a:lnTo>
                    <a:pt x="4936" y="84533"/>
                  </a:lnTo>
                  <a:lnTo>
                    <a:pt x="1" y="84075"/>
                  </a:lnTo>
                  <a:lnTo>
                    <a:pt x="1" y="84366"/>
                  </a:lnTo>
                  <a:lnTo>
                    <a:pt x="4124" y="84762"/>
                  </a:lnTo>
                  <a:lnTo>
                    <a:pt x="1" y="85824"/>
                  </a:lnTo>
                  <a:lnTo>
                    <a:pt x="1" y="86220"/>
                  </a:lnTo>
                  <a:lnTo>
                    <a:pt x="709" y="86553"/>
                  </a:lnTo>
                  <a:lnTo>
                    <a:pt x="1" y="86553"/>
                  </a:lnTo>
                  <a:lnTo>
                    <a:pt x="1" y="86845"/>
                  </a:lnTo>
                  <a:lnTo>
                    <a:pt x="1334" y="86845"/>
                  </a:lnTo>
                  <a:lnTo>
                    <a:pt x="3562" y="87907"/>
                  </a:lnTo>
                  <a:lnTo>
                    <a:pt x="2354" y="88344"/>
                  </a:lnTo>
                  <a:lnTo>
                    <a:pt x="1" y="87469"/>
                  </a:lnTo>
                  <a:lnTo>
                    <a:pt x="1" y="87782"/>
                  </a:lnTo>
                  <a:lnTo>
                    <a:pt x="1938" y="88490"/>
                  </a:lnTo>
                  <a:lnTo>
                    <a:pt x="1" y="89177"/>
                  </a:lnTo>
                  <a:lnTo>
                    <a:pt x="1" y="89531"/>
                  </a:lnTo>
                  <a:lnTo>
                    <a:pt x="4603" y="90802"/>
                  </a:lnTo>
                  <a:lnTo>
                    <a:pt x="2646" y="91697"/>
                  </a:lnTo>
                  <a:lnTo>
                    <a:pt x="1" y="91197"/>
                  </a:lnTo>
                  <a:lnTo>
                    <a:pt x="1" y="91510"/>
                  </a:lnTo>
                  <a:lnTo>
                    <a:pt x="1896" y="91843"/>
                  </a:lnTo>
                  <a:lnTo>
                    <a:pt x="1" y="92176"/>
                  </a:lnTo>
                  <a:lnTo>
                    <a:pt x="1" y="92468"/>
                  </a:lnTo>
                  <a:lnTo>
                    <a:pt x="1521" y="92197"/>
                  </a:lnTo>
                  <a:lnTo>
                    <a:pt x="1521" y="92197"/>
                  </a:lnTo>
                  <a:lnTo>
                    <a:pt x="1" y="92905"/>
                  </a:lnTo>
                  <a:lnTo>
                    <a:pt x="1" y="93217"/>
                  </a:lnTo>
                  <a:lnTo>
                    <a:pt x="2625" y="92030"/>
                  </a:lnTo>
                  <a:lnTo>
                    <a:pt x="2729" y="92009"/>
                  </a:lnTo>
                  <a:lnTo>
                    <a:pt x="8810" y="93134"/>
                  </a:lnTo>
                  <a:lnTo>
                    <a:pt x="5686" y="93946"/>
                  </a:lnTo>
                  <a:lnTo>
                    <a:pt x="1" y="93384"/>
                  </a:lnTo>
                  <a:lnTo>
                    <a:pt x="1" y="93676"/>
                  </a:lnTo>
                  <a:lnTo>
                    <a:pt x="4853" y="94155"/>
                  </a:lnTo>
                  <a:lnTo>
                    <a:pt x="1" y="95404"/>
                  </a:lnTo>
                  <a:lnTo>
                    <a:pt x="1" y="95716"/>
                  </a:lnTo>
                  <a:lnTo>
                    <a:pt x="5707" y="94238"/>
                  </a:lnTo>
                  <a:lnTo>
                    <a:pt x="11851" y="94821"/>
                  </a:lnTo>
                  <a:lnTo>
                    <a:pt x="8810" y="95904"/>
                  </a:lnTo>
                  <a:lnTo>
                    <a:pt x="1" y="95821"/>
                  </a:lnTo>
                  <a:lnTo>
                    <a:pt x="1" y="96112"/>
                  </a:lnTo>
                  <a:lnTo>
                    <a:pt x="8019" y="96175"/>
                  </a:lnTo>
                  <a:lnTo>
                    <a:pt x="3437" y="97799"/>
                  </a:lnTo>
                  <a:lnTo>
                    <a:pt x="1" y="96175"/>
                  </a:lnTo>
                  <a:lnTo>
                    <a:pt x="1" y="96487"/>
                  </a:lnTo>
                  <a:lnTo>
                    <a:pt x="3041" y="97945"/>
                  </a:lnTo>
                  <a:lnTo>
                    <a:pt x="2271" y="98216"/>
                  </a:lnTo>
                  <a:lnTo>
                    <a:pt x="1" y="97383"/>
                  </a:lnTo>
                  <a:lnTo>
                    <a:pt x="1" y="97695"/>
                  </a:lnTo>
                  <a:lnTo>
                    <a:pt x="1854" y="98361"/>
                  </a:lnTo>
                  <a:lnTo>
                    <a:pt x="1750" y="98403"/>
                  </a:lnTo>
                  <a:lnTo>
                    <a:pt x="1" y="98549"/>
                  </a:lnTo>
                  <a:lnTo>
                    <a:pt x="1" y="98840"/>
                  </a:lnTo>
                  <a:lnTo>
                    <a:pt x="709" y="98778"/>
                  </a:lnTo>
                  <a:lnTo>
                    <a:pt x="251" y="98944"/>
                  </a:lnTo>
                  <a:lnTo>
                    <a:pt x="1" y="98861"/>
                  </a:lnTo>
                  <a:lnTo>
                    <a:pt x="1" y="99340"/>
                  </a:lnTo>
                  <a:lnTo>
                    <a:pt x="271" y="99236"/>
                  </a:lnTo>
                  <a:lnTo>
                    <a:pt x="5374" y="100652"/>
                  </a:lnTo>
                  <a:lnTo>
                    <a:pt x="5291" y="100694"/>
                  </a:lnTo>
                  <a:lnTo>
                    <a:pt x="2666" y="101131"/>
                  </a:lnTo>
                  <a:lnTo>
                    <a:pt x="1" y="100652"/>
                  </a:lnTo>
                  <a:lnTo>
                    <a:pt x="1" y="100944"/>
                  </a:lnTo>
                  <a:lnTo>
                    <a:pt x="1833" y="101277"/>
                  </a:lnTo>
                  <a:lnTo>
                    <a:pt x="1" y="101569"/>
                  </a:lnTo>
                  <a:lnTo>
                    <a:pt x="1" y="101881"/>
                  </a:lnTo>
                  <a:lnTo>
                    <a:pt x="2666" y="101423"/>
                  </a:lnTo>
                  <a:lnTo>
                    <a:pt x="3375" y="101569"/>
                  </a:lnTo>
                  <a:lnTo>
                    <a:pt x="709" y="102776"/>
                  </a:lnTo>
                  <a:lnTo>
                    <a:pt x="1" y="102714"/>
                  </a:lnTo>
                  <a:lnTo>
                    <a:pt x="1" y="103006"/>
                  </a:lnTo>
                  <a:lnTo>
                    <a:pt x="167" y="103026"/>
                  </a:lnTo>
                  <a:lnTo>
                    <a:pt x="1" y="103110"/>
                  </a:lnTo>
                  <a:lnTo>
                    <a:pt x="1" y="103422"/>
                  </a:lnTo>
                  <a:lnTo>
                    <a:pt x="750" y="103089"/>
                  </a:lnTo>
                  <a:lnTo>
                    <a:pt x="5603" y="103547"/>
                  </a:lnTo>
                  <a:lnTo>
                    <a:pt x="1" y="105005"/>
                  </a:lnTo>
                  <a:lnTo>
                    <a:pt x="1" y="105401"/>
                  </a:lnTo>
                  <a:lnTo>
                    <a:pt x="9581" y="105484"/>
                  </a:lnTo>
                  <a:lnTo>
                    <a:pt x="3708" y="107566"/>
                  </a:lnTo>
                  <a:lnTo>
                    <a:pt x="1" y="107858"/>
                  </a:lnTo>
                  <a:lnTo>
                    <a:pt x="1" y="108150"/>
                  </a:lnTo>
                  <a:lnTo>
                    <a:pt x="2646" y="107941"/>
                  </a:lnTo>
                  <a:lnTo>
                    <a:pt x="1" y="108878"/>
                  </a:lnTo>
                  <a:lnTo>
                    <a:pt x="1" y="109170"/>
                  </a:lnTo>
                  <a:lnTo>
                    <a:pt x="3770" y="107837"/>
                  </a:lnTo>
                  <a:lnTo>
                    <a:pt x="13683" y="107067"/>
                  </a:lnTo>
                  <a:lnTo>
                    <a:pt x="8040" y="109649"/>
                  </a:lnTo>
                  <a:lnTo>
                    <a:pt x="1" y="110982"/>
                  </a:lnTo>
                  <a:lnTo>
                    <a:pt x="1" y="111273"/>
                  </a:lnTo>
                  <a:lnTo>
                    <a:pt x="7019" y="110107"/>
                  </a:lnTo>
                  <a:lnTo>
                    <a:pt x="1" y="113294"/>
                  </a:lnTo>
                  <a:lnTo>
                    <a:pt x="1" y="113627"/>
                  </a:lnTo>
                  <a:lnTo>
                    <a:pt x="8123" y="109920"/>
                  </a:lnTo>
                  <a:lnTo>
                    <a:pt x="22972" y="107421"/>
                  </a:lnTo>
                  <a:lnTo>
                    <a:pt x="24596" y="108212"/>
                  </a:lnTo>
                  <a:lnTo>
                    <a:pt x="1" y="114585"/>
                  </a:lnTo>
                  <a:lnTo>
                    <a:pt x="1" y="114876"/>
                  </a:lnTo>
                  <a:lnTo>
                    <a:pt x="25013" y="108399"/>
                  </a:lnTo>
                  <a:lnTo>
                    <a:pt x="26741" y="109232"/>
                  </a:lnTo>
                  <a:lnTo>
                    <a:pt x="1" y="118708"/>
                  </a:lnTo>
                  <a:lnTo>
                    <a:pt x="1" y="119021"/>
                  </a:lnTo>
                  <a:lnTo>
                    <a:pt x="27116" y="109420"/>
                  </a:lnTo>
                  <a:lnTo>
                    <a:pt x="28969" y="110295"/>
                  </a:lnTo>
                  <a:lnTo>
                    <a:pt x="8227" y="119750"/>
                  </a:lnTo>
                  <a:lnTo>
                    <a:pt x="8914" y="119750"/>
                  </a:lnTo>
                  <a:lnTo>
                    <a:pt x="29303" y="110461"/>
                  </a:lnTo>
                  <a:lnTo>
                    <a:pt x="48837" y="119750"/>
                  </a:lnTo>
                  <a:lnTo>
                    <a:pt x="49504" y="119750"/>
                  </a:lnTo>
                  <a:lnTo>
                    <a:pt x="29657" y="110295"/>
                  </a:lnTo>
                  <a:lnTo>
                    <a:pt x="31510" y="109441"/>
                  </a:lnTo>
                  <a:lnTo>
                    <a:pt x="59125" y="119750"/>
                  </a:lnTo>
                  <a:lnTo>
                    <a:pt x="59458" y="119750"/>
                  </a:lnTo>
                  <a:lnTo>
                    <a:pt x="59458" y="119562"/>
                  </a:lnTo>
                  <a:lnTo>
                    <a:pt x="31885" y="109274"/>
                  </a:lnTo>
                  <a:lnTo>
                    <a:pt x="33634" y="108483"/>
                  </a:lnTo>
                  <a:lnTo>
                    <a:pt x="59458" y="115626"/>
                  </a:lnTo>
                  <a:lnTo>
                    <a:pt x="59458" y="115314"/>
                  </a:lnTo>
                  <a:lnTo>
                    <a:pt x="34051" y="108295"/>
                  </a:lnTo>
                  <a:lnTo>
                    <a:pt x="35696" y="107546"/>
                  </a:lnTo>
                  <a:lnTo>
                    <a:pt x="50503" y="110274"/>
                  </a:lnTo>
                  <a:lnTo>
                    <a:pt x="59458" y="114543"/>
                  </a:lnTo>
                  <a:lnTo>
                    <a:pt x="59458" y="114210"/>
                  </a:lnTo>
                  <a:lnTo>
                    <a:pt x="51607" y="110482"/>
                  </a:lnTo>
                  <a:lnTo>
                    <a:pt x="59458" y="111919"/>
                  </a:lnTo>
                  <a:lnTo>
                    <a:pt x="59458" y="111627"/>
                  </a:lnTo>
                  <a:lnTo>
                    <a:pt x="50587" y="110003"/>
                  </a:lnTo>
                  <a:lnTo>
                    <a:pt x="44985" y="107316"/>
                  </a:lnTo>
                  <a:lnTo>
                    <a:pt x="54877" y="108274"/>
                  </a:lnTo>
                  <a:lnTo>
                    <a:pt x="59458" y="109982"/>
                  </a:lnTo>
                  <a:lnTo>
                    <a:pt x="59458" y="109670"/>
                  </a:lnTo>
                  <a:lnTo>
                    <a:pt x="56001" y="108379"/>
                  </a:lnTo>
                  <a:lnTo>
                    <a:pt x="56001" y="108379"/>
                  </a:lnTo>
                  <a:lnTo>
                    <a:pt x="59458" y="108712"/>
                  </a:lnTo>
                  <a:lnTo>
                    <a:pt x="59458" y="108420"/>
                  </a:lnTo>
                  <a:lnTo>
                    <a:pt x="54960" y="107983"/>
                  </a:lnTo>
                  <a:lnTo>
                    <a:pt x="49129" y="105796"/>
                  </a:lnTo>
                  <a:lnTo>
                    <a:pt x="49129" y="105796"/>
                  </a:lnTo>
                  <a:lnTo>
                    <a:pt x="59084" y="105880"/>
                  </a:lnTo>
                  <a:lnTo>
                    <a:pt x="59458" y="105984"/>
                  </a:lnTo>
                  <a:lnTo>
                    <a:pt x="59458" y="105609"/>
                  </a:lnTo>
                  <a:lnTo>
                    <a:pt x="59125" y="105588"/>
                  </a:lnTo>
                  <a:lnTo>
                    <a:pt x="53127" y="103943"/>
                  </a:lnTo>
                  <a:lnTo>
                    <a:pt x="57980" y="103547"/>
                  </a:lnTo>
                  <a:lnTo>
                    <a:pt x="59458" y="104255"/>
                  </a:lnTo>
                  <a:lnTo>
                    <a:pt x="59458" y="103943"/>
                  </a:lnTo>
                  <a:lnTo>
                    <a:pt x="58563" y="103505"/>
                  </a:lnTo>
                  <a:lnTo>
                    <a:pt x="59458" y="103443"/>
                  </a:lnTo>
                  <a:lnTo>
                    <a:pt x="59458" y="103151"/>
                  </a:lnTo>
                  <a:lnTo>
                    <a:pt x="58042" y="103255"/>
                  </a:lnTo>
                  <a:lnTo>
                    <a:pt x="55377" y="101985"/>
                  </a:lnTo>
                  <a:lnTo>
                    <a:pt x="56105" y="101860"/>
                  </a:lnTo>
                  <a:lnTo>
                    <a:pt x="59458" y="102485"/>
                  </a:lnTo>
                  <a:lnTo>
                    <a:pt x="59458" y="102193"/>
                  </a:lnTo>
                  <a:lnTo>
                    <a:pt x="56939" y="101735"/>
                  </a:lnTo>
                  <a:lnTo>
                    <a:pt x="59458" y="101298"/>
                  </a:lnTo>
                  <a:lnTo>
                    <a:pt x="59458" y="101006"/>
                  </a:lnTo>
                  <a:lnTo>
                    <a:pt x="56105" y="101569"/>
                  </a:lnTo>
                  <a:lnTo>
                    <a:pt x="53481" y="101090"/>
                  </a:lnTo>
                  <a:lnTo>
                    <a:pt x="53398" y="101048"/>
                  </a:lnTo>
                  <a:lnTo>
                    <a:pt x="58521" y="99715"/>
                  </a:lnTo>
                  <a:lnTo>
                    <a:pt x="59458" y="100069"/>
                  </a:lnTo>
                  <a:lnTo>
                    <a:pt x="59458" y="99757"/>
                  </a:lnTo>
                  <a:lnTo>
                    <a:pt x="59021" y="99590"/>
                  </a:lnTo>
                  <a:lnTo>
                    <a:pt x="59458" y="99486"/>
                  </a:lnTo>
                  <a:lnTo>
                    <a:pt x="59458" y="99090"/>
                  </a:lnTo>
                  <a:lnTo>
                    <a:pt x="57043" y="98861"/>
                  </a:lnTo>
                  <a:lnTo>
                    <a:pt x="56959" y="98820"/>
                  </a:lnTo>
                  <a:lnTo>
                    <a:pt x="59458" y="97945"/>
                  </a:lnTo>
                  <a:lnTo>
                    <a:pt x="59458" y="97632"/>
                  </a:lnTo>
                  <a:lnTo>
                    <a:pt x="56543" y="98674"/>
                  </a:lnTo>
                  <a:lnTo>
                    <a:pt x="55772" y="98382"/>
                  </a:lnTo>
                  <a:lnTo>
                    <a:pt x="59458" y="96695"/>
                  </a:lnTo>
                  <a:lnTo>
                    <a:pt x="59458" y="96071"/>
                  </a:lnTo>
                  <a:lnTo>
                    <a:pt x="54023" y="94550"/>
                  </a:lnTo>
                  <a:lnTo>
                    <a:pt x="59458" y="94134"/>
                  </a:lnTo>
                  <a:lnTo>
                    <a:pt x="59458" y="93655"/>
                  </a:lnTo>
                  <a:lnTo>
                    <a:pt x="57376" y="92676"/>
                  </a:lnTo>
                  <a:lnTo>
                    <a:pt x="59458" y="93051"/>
                  </a:lnTo>
                  <a:lnTo>
                    <a:pt x="59458" y="92759"/>
                  </a:lnTo>
                  <a:lnTo>
                    <a:pt x="57022" y="92301"/>
                  </a:lnTo>
                  <a:lnTo>
                    <a:pt x="59458" y="91905"/>
                  </a:lnTo>
                  <a:lnTo>
                    <a:pt x="59458" y="91593"/>
                  </a:lnTo>
                  <a:lnTo>
                    <a:pt x="56272" y="92134"/>
                  </a:lnTo>
                  <a:lnTo>
                    <a:pt x="54335" y="91218"/>
                  </a:lnTo>
                  <a:lnTo>
                    <a:pt x="58979" y="90010"/>
                  </a:lnTo>
                  <a:lnTo>
                    <a:pt x="59084" y="90031"/>
                  </a:lnTo>
                  <a:lnTo>
                    <a:pt x="59458" y="90156"/>
                  </a:lnTo>
                  <a:lnTo>
                    <a:pt x="59458" y="89594"/>
                  </a:lnTo>
                  <a:lnTo>
                    <a:pt x="59042" y="89698"/>
                  </a:lnTo>
                  <a:lnTo>
                    <a:pt x="57043" y="88948"/>
                  </a:lnTo>
                  <a:lnTo>
                    <a:pt x="59458" y="88094"/>
                  </a:lnTo>
                  <a:lnTo>
                    <a:pt x="59458" y="87782"/>
                  </a:lnTo>
                  <a:lnTo>
                    <a:pt x="56626" y="88802"/>
                  </a:lnTo>
                  <a:lnTo>
                    <a:pt x="55418" y="88344"/>
                  </a:lnTo>
                  <a:lnTo>
                    <a:pt x="57667" y="87324"/>
                  </a:lnTo>
                  <a:lnTo>
                    <a:pt x="59458" y="87324"/>
                  </a:lnTo>
                  <a:lnTo>
                    <a:pt x="59458" y="87032"/>
                  </a:lnTo>
                  <a:lnTo>
                    <a:pt x="58292" y="87032"/>
                  </a:lnTo>
                  <a:lnTo>
                    <a:pt x="59125" y="86636"/>
                  </a:lnTo>
                  <a:lnTo>
                    <a:pt x="59458" y="86741"/>
                  </a:lnTo>
                  <a:lnTo>
                    <a:pt x="59458" y="86178"/>
                  </a:lnTo>
                  <a:lnTo>
                    <a:pt x="59104" y="86345"/>
                  </a:lnTo>
                  <a:lnTo>
                    <a:pt x="54918" y="85179"/>
                  </a:lnTo>
                  <a:lnTo>
                    <a:pt x="59458" y="84825"/>
                  </a:lnTo>
                  <a:lnTo>
                    <a:pt x="59458" y="84533"/>
                  </a:lnTo>
                  <a:lnTo>
                    <a:pt x="54106" y="84949"/>
                  </a:lnTo>
                  <a:lnTo>
                    <a:pt x="50587" y="83971"/>
                  </a:lnTo>
                  <a:lnTo>
                    <a:pt x="56251" y="83013"/>
                  </a:lnTo>
                  <a:lnTo>
                    <a:pt x="59167" y="83554"/>
                  </a:lnTo>
                  <a:lnTo>
                    <a:pt x="59458" y="83700"/>
                  </a:lnTo>
                  <a:lnTo>
                    <a:pt x="59458" y="83325"/>
                  </a:lnTo>
                  <a:lnTo>
                    <a:pt x="59250" y="83283"/>
                  </a:lnTo>
                  <a:lnTo>
                    <a:pt x="58063" y="82721"/>
                  </a:lnTo>
                  <a:lnTo>
                    <a:pt x="59458" y="82492"/>
                  </a:lnTo>
                  <a:lnTo>
                    <a:pt x="59458" y="82200"/>
                  </a:lnTo>
                  <a:lnTo>
                    <a:pt x="57626" y="82492"/>
                  </a:lnTo>
                  <a:lnTo>
                    <a:pt x="55272" y="81388"/>
                  </a:lnTo>
                  <a:lnTo>
                    <a:pt x="58251" y="80618"/>
                  </a:lnTo>
                  <a:lnTo>
                    <a:pt x="59458" y="80743"/>
                  </a:lnTo>
                  <a:lnTo>
                    <a:pt x="59458" y="80451"/>
                  </a:lnTo>
                  <a:lnTo>
                    <a:pt x="59063" y="80409"/>
                  </a:lnTo>
                  <a:lnTo>
                    <a:pt x="59458" y="80305"/>
                  </a:lnTo>
                  <a:lnTo>
                    <a:pt x="59458" y="79951"/>
                  </a:lnTo>
                  <a:lnTo>
                    <a:pt x="57126" y="79077"/>
                  </a:lnTo>
                  <a:lnTo>
                    <a:pt x="59458" y="78244"/>
                  </a:lnTo>
                  <a:lnTo>
                    <a:pt x="59458" y="77765"/>
                  </a:lnTo>
                  <a:lnTo>
                    <a:pt x="56314" y="77723"/>
                  </a:lnTo>
                  <a:lnTo>
                    <a:pt x="58355" y="76807"/>
                  </a:lnTo>
                  <a:lnTo>
                    <a:pt x="59458" y="77098"/>
                  </a:lnTo>
                  <a:lnTo>
                    <a:pt x="59458" y="76807"/>
                  </a:lnTo>
                  <a:lnTo>
                    <a:pt x="58771" y="76619"/>
                  </a:lnTo>
                  <a:lnTo>
                    <a:pt x="59458" y="76286"/>
                  </a:lnTo>
                  <a:lnTo>
                    <a:pt x="59458" y="75974"/>
                  </a:lnTo>
                  <a:lnTo>
                    <a:pt x="58334" y="76494"/>
                  </a:lnTo>
                  <a:lnTo>
                    <a:pt x="55814" y="75786"/>
                  </a:lnTo>
                  <a:lnTo>
                    <a:pt x="59458" y="75515"/>
                  </a:lnTo>
                  <a:lnTo>
                    <a:pt x="59458" y="75224"/>
                  </a:lnTo>
                  <a:lnTo>
                    <a:pt x="55002" y="75578"/>
                  </a:lnTo>
                  <a:lnTo>
                    <a:pt x="51066" y="74474"/>
                  </a:lnTo>
                  <a:lnTo>
                    <a:pt x="56335" y="73599"/>
                  </a:lnTo>
                  <a:lnTo>
                    <a:pt x="59458" y="74183"/>
                  </a:lnTo>
                  <a:lnTo>
                    <a:pt x="59458" y="73870"/>
                  </a:lnTo>
                  <a:lnTo>
                    <a:pt x="57168" y="73454"/>
                  </a:lnTo>
                  <a:lnTo>
                    <a:pt x="58917" y="73162"/>
                  </a:lnTo>
                  <a:lnTo>
                    <a:pt x="59458" y="73412"/>
                  </a:lnTo>
                  <a:lnTo>
                    <a:pt x="59458" y="73100"/>
                  </a:lnTo>
                  <a:lnTo>
                    <a:pt x="59417" y="73079"/>
                  </a:lnTo>
                  <a:lnTo>
                    <a:pt x="59458" y="73079"/>
                  </a:lnTo>
                  <a:lnTo>
                    <a:pt x="59458" y="72787"/>
                  </a:lnTo>
                  <a:lnTo>
                    <a:pt x="58959" y="72870"/>
                  </a:lnTo>
                  <a:lnTo>
                    <a:pt x="56230" y="71558"/>
                  </a:lnTo>
                  <a:lnTo>
                    <a:pt x="57501" y="71225"/>
                  </a:lnTo>
                  <a:lnTo>
                    <a:pt x="59458" y="71413"/>
                  </a:lnTo>
                  <a:lnTo>
                    <a:pt x="59458" y="71121"/>
                  </a:lnTo>
                  <a:lnTo>
                    <a:pt x="58313" y="71017"/>
                  </a:lnTo>
                  <a:lnTo>
                    <a:pt x="59458" y="70725"/>
                  </a:lnTo>
                  <a:lnTo>
                    <a:pt x="59458" y="70413"/>
                  </a:lnTo>
                  <a:lnTo>
                    <a:pt x="57480" y="70934"/>
                  </a:lnTo>
                  <a:lnTo>
                    <a:pt x="54273" y="70621"/>
                  </a:lnTo>
                  <a:lnTo>
                    <a:pt x="53815" y="70413"/>
                  </a:lnTo>
                  <a:lnTo>
                    <a:pt x="56772" y="69351"/>
                  </a:lnTo>
                  <a:lnTo>
                    <a:pt x="59458" y="70351"/>
                  </a:lnTo>
                  <a:lnTo>
                    <a:pt x="59458" y="70038"/>
                  </a:lnTo>
                  <a:lnTo>
                    <a:pt x="57209" y="69205"/>
                  </a:lnTo>
                  <a:lnTo>
                    <a:pt x="58459" y="68768"/>
                  </a:lnTo>
                  <a:lnTo>
                    <a:pt x="59458" y="68768"/>
                  </a:lnTo>
                  <a:lnTo>
                    <a:pt x="59458" y="68476"/>
                  </a:lnTo>
                  <a:lnTo>
                    <a:pt x="59250" y="68476"/>
                  </a:lnTo>
                  <a:lnTo>
                    <a:pt x="59458" y="68393"/>
                  </a:lnTo>
                  <a:lnTo>
                    <a:pt x="59458" y="68101"/>
                  </a:lnTo>
                  <a:lnTo>
                    <a:pt x="58396" y="68476"/>
                  </a:lnTo>
                  <a:lnTo>
                    <a:pt x="55189" y="68435"/>
                  </a:lnTo>
                  <a:lnTo>
                    <a:pt x="54710" y="68268"/>
                  </a:lnTo>
                  <a:lnTo>
                    <a:pt x="57563" y="66956"/>
                  </a:lnTo>
                  <a:lnTo>
                    <a:pt x="59458" y="67477"/>
                  </a:lnTo>
                  <a:lnTo>
                    <a:pt x="59458" y="67164"/>
                  </a:lnTo>
                  <a:lnTo>
                    <a:pt x="57980" y="66769"/>
                  </a:lnTo>
                  <a:lnTo>
                    <a:pt x="59188" y="66227"/>
                  </a:lnTo>
                  <a:lnTo>
                    <a:pt x="59458" y="66206"/>
                  </a:lnTo>
                  <a:lnTo>
                    <a:pt x="59458" y="65769"/>
                  </a:lnTo>
                  <a:lnTo>
                    <a:pt x="59104" y="65935"/>
                  </a:lnTo>
                  <a:lnTo>
                    <a:pt x="55897" y="66185"/>
                  </a:lnTo>
                  <a:lnTo>
                    <a:pt x="51565" y="64998"/>
                  </a:lnTo>
                  <a:lnTo>
                    <a:pt x="56418" y="64165"/>
                  </a:lnTo>
                  <a:lnTo>
                    <a:pt x="59458" y="64728"/>
                  </a:lnTo>
                  <a:lnTo>
                    <a:pt x="59458" y="64436"/>
                  </a:lnTo>
                  <a:lnTo>
                    <a:pt x="57251" y="64040"/>
                  </a:lnTo>
                  <a:lnTo>
                    <a:pt x="59458" y="63665"/>
                  </a:lnTo>
                  <a:lnTo>
                    <a:pt x="59458" y="63374"/>
                  </a:lnTo>
                  <a:lnTo>
                    <a:pt x="56418" y="63874"/>
                  </a:lnTo>
                  <a:lnTo>
                    <a:pt x="52003" y="63061"/>
                  </a:lnTo>
                  <a:lnTo>
                    <a:pt x="56730" y="61833"/>
                  </a:lnTo>
                  <a:lnTo>
                    <a:pt x="59458" y="63145"/>
                  </a:lnTo>
                  <a:lnTo>
                    <a:pt x="59458" y="62812"/>
                  </a:lnTo>
                  <a:lnTo>
                    <a:pt x="57542" y="61916"/>
                  </a:lnTo>
                  <a:lnTo>
                    <a:pt x="59458" y="62083"/>
                  </a:lnTo>
                  <a:lnTo>
                    <a:pt x="59458" y="61791"/>
                  </a:lnTo>
                  <a:lnTo>
                    <a:pt x="57584" y="61625"/>
                  </a:lnTo>
                  <a:lnTo>
                    <a:pt x="59458" y="61125"/>
                  </a:lnTo>
                  <a:lnTo>
                    <a:pt x="59458" y="60833"/>
                  </a:lnTo>
                  <a:lnTo>
                    <a:pt x="56751" y="61520"/>
                  </a:lnTo>
                  <a:lnTo>
                    <a:pt x="54335" y="60375"/>
                  </a:lnTo>
                  <a:lnTo>
                    <a:pt x="56855" y="59479"/>
                  </a:lnTo>
                  <a:lnTo>
                    <a:pt x="59458" y="60437"/>
                  </a:lnTo>
                  <a:lnTo>
                    <a:pt x="59458" y="60125"/>
                  </a:lnTo>
                  <a:lnTo>
                    <a:pt x="57688" y="59479"/>
                  </a:lnTo>
                  <a:lnTo>
                    <a:pt x="59458" y="59479"/>
                  </a:lnTo>
                  <a:lnTo>
                    <a:pt x="59458" y="59188"/>
                  </a:lnTo>
                  <a:lnTo>
                    <a:pt x="57688" y="59188"/>
                  </a:lnTo>
                  <a:lnTo>
                    <a:pt x="59458" y="58563"/>
                  </a:lnTo>
                  <a:lnTo>
                    <a:pt x="59458" y="58251"/>
                  </a:lnTo>
                  <a:lnTo>
                    <a:pt x="56876" y="59167"/>
                  </a:lnTo>
                  <a:lnTo>
                    <a:pt x="54356" y="58230"/>
                  </a:lnTo>
                  <a:lnTo>
                    <a:pt x="56793" y="57105"/>
                  </a:lnTo>
                  <a:lnTo>
                    <a:pt x="59458" y="57834"/>
                  </a:lnTo>
                  <a:lnTo>
                    <a:pt x="59458" y="57543"/>
                  </a:lnTo>
                  <a:lnTo>
                    <a:pt x="57605" y="57043"/>
                  </a:lnTo>
                  <a:lnTo>
                    <a:pt x="59458" y="56897"/>
                  </a:lnTo>
                  <a:lnTo>
                    <a:pt x="59458" y="56605"/>
                  </a:lnTo>
                  <a:lnTo>
                    <a:pt x="57584" y="56751"/>
                  </a:lnTo>
                  <a:lnTo>
                    <a:pt x="59458" y="55897"/>
                  </a:lnTo>
                  <a:lnTo>
                    <a:pt x="59458" y="55585"/>
                  </a:lnTo>
                  <a:lnTo>
                    <a:pt x="56772" y="56793"/>
                  </a:lnTo>
                  <a:lnTo>
                    <a:pt x="52065" y="55502"/>
                  </a:lnTo>
                  <a:lnTo>
                    <a:pt x="56501" y="54752"/>
                  </a:lnTo>
                  <a:lnTo>
                    <a:pt x="59458" y="55293"/>
                  </a:lnTo>
                  <a:lnTo>
                    <a:pt x="59458" y="55002"/>
                  </a:lnTo>
                  <a:lnTo>
                    <a:pt x="57334" y="54606"/>
                  </a:lnTo>
                  <a:lnTo>
                    <a:pt x="59458" y="54252"/>
                  </a:lnTo>
                  <a:lnTo>
                    <a:pt x="59458" y="53961"/>
                  </a:lnTo>
                  <a:lnTo>
                    <a:pt x="56501" y="54460"/>
                  </a:lnTo>
                  <a:lnTo>
                    <a:pt x="51649" y="53565"/>
                  </a:lnTo>
                  <a:lnTo>
                    <a:pt x="56001" y="52440"/>
                  </a:lnTo>
                  <a:lnTo>
                    <a:pt x="59209" y="52753"/>
                  </a:lnTo>
                  <a:lnTo>
                    <a:pt x="59458" y="52857"/>
                  </a:lnTo>
                  <a:lnTo>
                    <a:pt x="59458" y="52482"/>
                  </a:lnTo>
                  <a:lnTo>
                    <a:pt x="59292" y="52461"/>
                  </a:lnTo>
                  <a:lnTo>
                    <a:pt x="58105" y="51899"/>
                  </a:lnTo>
                  <a:lnTo>
                    <a:pt x="59458" y="51545"/>
                  </a:lnTo>
                  <a:lnTo>
                    <a:pt x="59458" y="51253"/>
                  </a:lnTo>
                  <a:lnTo>
                    <a:pt x="57709" y="51691"/>
                  </a:lnTo>
                  <a:lnTo>
                    <a:pt x="54856" y="50337"/>
                  </a:lnTo>
                  <a:lnTo>
                    <a:pt x="55335" y="50170"/>
                  </a:lnTo>
                  <a:lnTo>
                    <a:pt x="58542" y="50191"/>
                  </a:lnTo>
                  <a:lnTo>
                    <a:pt x="59458" y="50524"/>
                  </a:lnTo>
                  <a:lnTo>
                    <a:pt x="59458" y="50233"/>
                  </a:lnTo>
                  <a:lnTo>
                    <a:pt x="59396" y="50212"/>
                  </a:lnTo>
                  <a:lnTo>
                    <a:pt x="59458" y="50212"/>
                  </a:lnTo>
                  <a:lnTo>
                    <a:pt x="59458" y="49920"/>
                  </a:lnTo>
                  <a:lnTo>
                    <a:pt x="58605" y="49900"/>
                  </a:lnTo>
                  <a:lnTo>
                    <a:pt x="57376" y="49441"/>
                  </a:lnTo>
                  <a:lnTo>
                    <a:pt x="59458" y="48712"/>
                  </a:lnTo>
                  <a:lnTo>
                    <a:pt x="59458" y="48400"/>
                  </a:lnTo>
                  <a:lnTo>
                    <a:pt x="56939" y="49296"/>
                  </a:lnTo>
                  <a:lnTo>
                    <a:pt x="53981" y="48192"/>
                  </a:lnTo>
                  <a:lnTo>
                    <a:pt x="54460" y="47984"/>
                  </a:lnTo>
                  <a:lnTo>
                    <a:pt x="57667" y="47713"/>
                  </a:lnTo>
                  <a:lnTo>
                    <a:pt x="59458" y="48213"/>
                  </a:lnTo>
                  <a:lnTo>
                    <a:pt x="59458" y="47921"/>
                  </a:lnTo>
                  <a:lnTo>
                    <a:pt x="58521" y="47650"/>
                  </a:lnTo>
                  <a:lnTo>
                    <a:pt x="59458" y="47588"/>
                  </a:lnTo>
                  <a:lnTo>
                    <a:pt x="59458" y="47296"/>
                  </a:lnTo>
                  <a:lnTo>
                    <a:pt x="57688" y="47421"/>
                  </a:lnTo>
                  <a:lnTo>
                    <a:pt x="56418" y="47067"/>
                  </a:lnTo>
                  <a:lnTo>
                    <a:pt x="59188" y="45818"/>
                  </a:lnTo>
                  <a:lnTo>
                    <a:pt x="59458" y="45859"/>
                  </a:lnTo>
                  <a:lnTo>
                    <a:pt x="59458" y="45380"/>
                  </a:lnTo>
                  <a:lnTo>
                    <a:pt x="59146" y="45505"/>
                  </a:lnTo>
                  <a:lnTo>
                    <a:pt x="57397" y="45193"/>
                  </a:lnTo>
                  <a:lnTo>
                    <a:pt x="59458" y="44839"/>
                  </a:lnTo>
                  <a:lnTo>
                    <a:pt x="59458" y="44547"/>
                  </a:lnTo>
                  <a:lnTo>
                    <a:pt x="56564" y="45026"/>
                  </a:lnTo>
                  <a:lnTo>
                    <a:pt x="51316" y="44068"/>
                  </a:lnTo>
                  <a:lnTo>
                    <a:pt x="55272" y="43048"/>
                  </a:lnTo>
                  <a:lnTo>
                    <a:pt x="59458" y="43444"/>
                  </a:lnTo>
                  <a:lnTo>
                    <a:pt x="59458" y="43152"/>
                  </a:lnTo>
                  <a:lnTo>
                    <a:pt x="56085" y="42840"/>
                  </a:lnTo>
                  <a:lnTo>
                    <a:pt x="58605" y="42173"/>
                  </a:lnTo>
                  <a:lnTo>
                    <a:pt x="59458" y="42569"/>
                  </a:lnTo>
                  <a:lnTo>
                    <a:pt x="59458" y="42256"/>
                  </a:lnTo>
                  <a:lnTo>
                    <a:pt x="59042" y="42069"/>
                  </a:lnTo>
                  <a:lnTo>
                    <a:pt x="59458" y="41965"/>
                  </a:lnTo>
                  <a:lnTo>
                    <a:pt x="59458" y="41652"/>
                  </a:lnTo>
                  <a:lnTo>
                    <a:pt x="58646" y="41861"/>
                  </a:lnTo>
                  <a:lnTo>
                    <a:pt x="56605" y="40903"/>
                  </a:lnTo>
                  <a:lnTo>
                    <a:pt x="59458" y="40924"/>
                  </a:lnTo>
                  <a:lnTo>
                    <a:pt x="59458" y="40632"/>
                  </a:lnTo>
                  <a:lnTo>
                    <a:pt x="56001" y="40611"/>
                  </a:lnTo>
                  <a:lnTo>
                    <a:pt x="55377" y="40320"/>
                  </a:lnTo>
                  <a:lnTo>
                    <a:pt x="57022" y="39716"/>
                  </a:lnTo>
                  <a:lnTo>
                    <a:pt x="59458" y="40632"/>
                  </a:lnTo>
                  <a:lnTo>
                    <a:pt x="59458" y="40320"/>
                  </a:lnTo>
                  <a:lnTo>
                    <a:pt x="57459" y="39570"/>
                  </a:lnTo>
                  <a:lnTo>
                    <a:pt x="59458" y="38862"/>
                  </a:lnTo>
                  <a:lnTo>
                    <a:pt x="59458" y="38279"/>
                  </a:lnTo>
                  <a:lnTo>
                    <a:pt x="59458" y="37987"/>
                  </a:lnTo>
                  <a:lnTo>
                    <a:pt x="58584" y="38050"/>
                  </a:lnTo>
                  <a:lnTo>
                    <a:pt x="55647" y="37237"/>
                  </a:lnTo>
                  <a:lnTo>
                    <a:pt x="58001" y="36154"/>
                  </a:lnTo>
                  <a:lnTo>
                    <a:pt x="59458" y="36425"/>
                  </a:lnTo>
                  <a:lnTo>
                    <a:pt x="59458" y="36134"/>
                  </a:lnTo>
                  <a:lnTo>
                    <a:pt x="58459" y="35946"/>
                  </a:lnTo>
                  <a:lnTo>
                    <a:pt x="59458" y="35488"/>
                  </a:lnTo>
                  <a:lnTo>
                    <a:pt x="59458" y="35134"/>
                  </a:lnTo>
                  <a:lnTo>
                    <a:pt x="56647" y="35613"/>
                  </a:lnTo>
                  <a:lnTo>
                    <a:pt x="50982" y="34572"/>
                  </a:lnTo>
                  <a:lnTo>
                    <a:pt x="54523" y="33655"/>
                  </a:lnTo>
                  <a:lnTo>
                    <a:pt x="59458" y="34114"/>
                  </a:lnTo>
                  <a:lnTo>
                    <a:pt x="59458" y="33822"/>
                  </a:lnTo>
                  <a:lnTo>
                    <a:pt x="55335" y="33426"/>
                  </a:lnTo>
                  <a:lnTo>
                    <a:pt x="59458" y="32364"/>
                  </a:lnTo>
                  <a:lnTo>
                    <a:pt x="59458" y="31968"/>
                  </a:lnTo>
                  <a:lnTo>
                    <a:pt x="58750" y="31635"/>
                  </a:lnTo>
                  <a:lnTo>
                    <a:pt x="59458" y="31635"/>
                  </a:lnTo>
                  <a:lnTo>
                    <a:pt x="59458" y="31344"/>
                  </a:lnTo>
                  <a:lnTo>
                    <a:pt x="58126" y="31344"/>
                  </a:lnTo>
                  <a:lnTo>
                    <a:pt x="55897" y="30282"/>
                  </a:lnTo>
                  <a:lnTo>
                    <a:pt x="57105" y="29844"/>
                  </a:lnTo>
                  <a:lnTo>
                    <a:pt x="59458" y="30719"/>
                  </a:lnTo>
                  <a:lnTo>
                    <a:pt x="59458" y="30407"/>
                  </a:lnTo>
                  <a:lnTo>
                    <a:pt x="57542" y="29698"/>
                  </a:lnTo>
                  <a:lnTo>
                    <a:pt x="59458" y="29011"/>
                  </a:lnTo>
                  <a:lnTo>
                    <a:pt x="59458" y="28657"/>
                  </a:lnTo>
                  <a:lnTo>
                    <a:pt x="54856" y="27387"/>
                  </a:lnTo>
                  <a:lnTo>
                    <a:pt x="56814" y="26491"/>
                  </a:lnTo>
                  <a:lnTo>
                    <a:pt x="59458" y="26991"/>
                  </a:lnTo>
                  <a:lnTo>
                    <a:pt x="59458" y="26700"/>
                  </a:lnTo>
                  <a:lnTo>
                    <a:pt x="57563" y="26345"/>
                  </a:lnTo>
                  <a:lnTo>
                    <a:pt x="59458" y="26033"/>
                  </a:lnTo>
                  <a:lnTo>
                    <a:pt x="59458" y="25721"/>
                  </a:lnTo>
                  <a:lnTo>
                    <a:pt x="57938" y="25991"/>
                  </a:lnTo>
                  <a:lnTo>
                    <a:pt x="59458" y="25283"/>
                  </a:lnTo>
                  <a:lnTo>
                    <a:pt x="59458" y="24971"/>
                  </a:lnTo>
                  <a:lnTo>
                    <a:pt x="56834" y="26179"/>
                  </a:lnTo>
                  <a:lnTo>
                    <a:pt x="56730" y="26179"/>
                  </a:lnTo>
                  <a:lnTo>
                    <a:pt x="50649" y="25054"/>
                  </a:lnTo>
                  <a:lnTo>
                    <a:pt x="53773" y="24263"/>
                  </a:lnTo>
                  <a:lnTo>
                    <a:pt x="59458" y="24804"/>
                  </a:lnTo>
                  <a:lnTo>
                    <a:pt x="59458" y="24513"/>
                  </a:lnTo>
                  <a:lnTo>
                    <a:pt x="54606" y="24034"/>
                  </a:lnTo>
                  <a:lnTo>
                    <a:pt x="59458" y="22784"/>
                  </a:lnTo>
                  <a:lnTo>
                    <a:pt x="59458" y="22493"/>
                  </a:lnTo>
                  <a:lnTo>
                    <a:pt x="53752" y="23950"/>
                  </a:lnTo>
                  <a:lnTo>
                    <a:pt x="47609" y="23367"/>
                  </a:lnTo>
                  <a:lnTo>
                    <a:pt x="50649" y="22284"/>
                  </a:lnTo>
                  <a:lnTo>
                    <a:pt x="59458" y="22368"/>
                  </a:lnTo>
                  <a:lnTo>
                    <a:pt x="59458" y="22076"/>
                  </a:lnTo>
                  <a:lnTo>
                    <a:pt x="51441" y="22014"/>
                  </a:lnTo>
                  <a:lnTo>
                    <a:pt x="56022" y="20389"/>
                  </a:lnTo>
                  <a:lnTo>
                    <a:pt x="59458" y="22014"/>
                  </a:lnTo>
                  <a:lnTo>
                    <a:pt x="59458" y="21701"/>
                  </a:lnTo>
                  <a:lnTo>
                    <a:pt x="56418" y="20243"/>
                  </a:lnTo>
                  <a:lnTo>
                    <a:pt x="57188" y="19973"/>
                  </a:lnTo>
                  <a:lnTo>
                    <a:pt x="59458" y="20806"/>
                  </a:lnTo>
                  <a:lnTo>
                    <a:pt x="59458" y="20514"/>
                  </a:lnTo>
                  <a:lnTo>
                    <a:pt x="57626" y="19827"/>
                  </a:lnTo>
                  <a:lnTo>
                    <a:pt x="57709" y="19785"/>
                  </a:lnTo>
                  <a:lnTo>
                    <a:pt x="59458" y="19640"/>
                  </a:lnTo>
                  <a:lnTo>
                    <a:pt x="59458" y="19369"/>
                  </a:lnTo>
                  <a:lnTo>
                    <a:pt x="58771" y="19410"/>
                  </a:lnTo>
                  <a:lnTo>
                    <a:pt x="59209" y="19265"/>
                  </a:lnTo>
                  <a:lnTo>
                    <a:pt x="59458" y="19327"/>
                  </a:lnTo>
                  <a:lnTo>
                    <a:pt x="59458" y="18869"/>
                  </a:lnTo>
                  <a:lnTo>
                    <a:pt x="59188" y="18952"/>
                  </a:lnTo>
                  <a:lnTo>
                    <a:pt x="54085" y="17536"/>
                  </a:lnTo>
                  <a:lnTo>
                    <a:pt x="54169" y="17494"/>
                  </a:lnTo>
                  <a:lnTo>
                    <a:pt x="56793" y="17057"/>
                  </a:lnTo>
                  <a:lnTo>
                    <a:pt x="59458" y="17557"/>
                  </a:lnTo>
                  <a:lnTo>
                    <a:pt x="59458" y="17245"/>
                  </a:lnTo>
                  <a:lnTo>
                    <a:pt x="57647" y="16911"/>
                  </a:lnTo>
                  <a:lnTo>
                    <a:pt x="59458" y="16620"/>
                  </a:lnTo>
                  <a:lnTo>
                    <a:pt x="59458" y="16328"/>
                  </a:lnTo>
                  <a:lnTo>
                    <a:pt x="56814" y="16766"/>
                  </a:lnTo>
                  <a:lnTo>
                    <a:pt x="56085" y="16620"/>
                  </a:lnTo>
                  <a:lnTo>
                    <a:pt x="58750" y="15412"/>
                  </a:lnTo>
                  <a:lnTo>
                    <a:pt x="59458" y="15474"/>
                  </a:lnTo>
                  <a:lnTo>
                    <a:pt x="59458" y="15183"/>
                  </a:lnTo>
                  <a:lnTo>
                    <a:pt x="59292" y="15162"/>
                  </a:lnTo>
                  <a:lnTo>
                    <a:pt x="59458" y="15099"/>
                  </a:lnTo>
                  <a:lnTo>
                    <a:pt x="59458" y="14766"/>
                  </a:lnTo>
                  <a:lnTo>
                    <a:pt x="58709" y="15120"/>
                  </a:lnTo>
                  <a:lnTo>
                    <a:pt x="53856" y="14641"/>
                  </a:lnTo>
                  <a:lnTo>
                    <a:pt x="59458" y="13204"/>
                  </a:lnTo>
                  <a:lnTo>
                    <a:pt x="59458" y="12788"/>
                  </a:lnTo>
                  <a:lnTo>
                    <a:pt x="49899" y="12705"/>
                  </a:lnTo>
                  <a:lnTo>
                    <a:pt x="55751" y="10643"/>
                  </a:lnTo>
                  <a:lnTo>
                    <a:pt x="59458" y="10330"/>
                  </a:lnTo>
                  <a:lnTo>
                    <a:pt x="59458" y="10039"/>
                  </a:lnTo>
                  <a:lnTo>
                    <a:pt x="56814" y="10268"/>
                  </a:lnTo>
                  <a:lnTo>
                    <a:pt x="59458" y="9331"/>
                  </a:lnTo>
                  <a:lnTo>
                    <a:pt x="59458" y="9018"/>
                  </a:lnTo>
                  <a:lnTo>
                    <a:pt x="55689" y="10351"/>
                  </a:lnTo>
                  <a:lnTo>
                    <a:pt x="45776" y="11143"/>
                  </a:lnTo>
                  <a:lnTo>
                    <a:pt x="45776" y="11143"/>
                  </a:lnTo>
                  <a:lnTo>
                    <a:pt x="51441" y="8539"/>
                  </a:lnTo>
                  <a:lnTo>
                    <a:pt x="59458" y="7206"/>
                  </a:lnTo>
                  <a:lnTo>
                    <a:pt x="59458" y="6915"/>
                  </a:lnTo>
                  <a:lnTo>
                    <a:pt x="52461" y="8081"/>
                  </a:lnTo>
                  <a:lnTo>
                    <a:pt x="59458" y="4895"/>
                  </a:lnTo>
                  <a:lnTo>
                    <a:pt x="59458" y="4562"/>
                  </a:lnTo>
                  <a:lnTo>
                    <a:pt x="51336" y="8269"/>
                  </a:lnTo>
                  <a:lnTo>
                    <a:pt x="36508" y="10768"/>
                  </a:lnTo>
                  <a:lnTo>
                    <a:pt x="34863" y="9976"/>
                  </a:lnTo>
                  <a:lnTo>
                    <a:pt x="59458" y="3604"/>
                  </a:lnTo>
                  <a:lnTo>
                    <a:pt x="59458" y="3312"/>
                  </a:lnTo>
                  <a:lnTo>
                    <a:pt x="34447" y="9789"/>
                  </a:lnTo>
                  <a:lnTo>
                    <a:pt x="32718" y="8956"/>
                  </a:lnTo>
                  <a:lnTo>
                    <a:pt x="57980" y="1"/>
                  </a:lnTo>
                  <a:lnTo>
                    <a:pt x="57105" y="1"/>
                  </a:lnTo>
                  <a:lnTo>
                    <a:pt x="32343" y="8789"/>
                  </a:lnTo>
                  <a:lnTo>
                    <a:pt x="30490" y="7894"/>
                  </a:lnTo>
                  <a:lnTo>
                    <a:pt x="47817" y="1"/>
                  </a:lnTo>
                  <a:lnTo>
                    <a:pt x="47109" y="1"/>
                  </a:lnTo>
                  <a:lnTo>
                    <a:pt x="30157" y="7727"/>
                  </a:lnTo>
                  <a:lnTo>
                    <a:pt x="13912" y="1"/>
                  </a:lnTo>
                  <a:lnTo>
                    <a:pt x="13246" y="1"/>
                  </a:lnTo>
                  <a:lnTo>
                    <a:pt x="29802" y="7894"/>
                  </a:lnTo>
                  <a:lnTo>
                    <a:pt x="27949" y="8748"/>
                  </a:lnTo>
                  <a:lnTo>
                    <a:pt x="45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80" name="Google Shape;15780;p21"/>
          <p:cNvGrpSpPr/>
          <p:nvPr/>
        </p:nvGrpSpPr>
        <p:grpSpPr>
          <a:xfrm flipH="1"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5781" name="Google Shape;15781;p21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5782" name="Google Shape;15782;p21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3" name="Google Shape;15783;p21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4" name="Google Shape;15784;p21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5" name="Google Shape;15785;p21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6" name="Google Shape;15786;p21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7" name="Google Shape;15787;p21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8" name="Google Shape;15788;p21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9" name="Google Shape;15789;p21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0" name="Google Shape;15790;p21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1" name="Google Shape;15791;p21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2" name="Google Shape;15792;p21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3" name="Google Shape;15793;p21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4" name="Google Shape;15794;p21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5" name="Google Shape;15795;p21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6" name="Google Shape;15796;p21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7" name="Google Shape;15797;p21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8" name="Google Shape;15798;p21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9" name="Google Shape;15799;p21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0" name="Google Shape;15800;p21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1" name="Google Shape;15801;p21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2" name="Google Shape;15802;p21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3" name="Google Shape;15803;p21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4" name="Google Shape;15804;p21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5" name="Google Shape;15805;p21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6" name="Google Shape;15806;p21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7" name="Google Shape;15807;p21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8" name="Google Shape;15808;p21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9" name="Google Shape;15809;p21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0" name="Google Shape;15810;p21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1" name="Google Shape;15811;p21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2" name="Google Shape;15812;p21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3" name="Google Shape;15813;p21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4" name="Google Shape;15814;p21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5" name="Google Shape;15815;p21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6" name="Google Shape;15816;p21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7" name="Google Shape;15817;p21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8" name="Google Shape;15818;p21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9" name="Google Shape;15819;p21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0" name="Google Shape;15820;p21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1" name="Google Shape;15821;p21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2" name="Google Shape;15822;p21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3" name="Google Shape;15823;p21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4" name="Google Shape;15824;p21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5" name="Google Shape;15825;p21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6" name="Google Shape;15826;p21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7" name="Google Shape;15827;p21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8" name="Google Shape;15828;p21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9" name="Google Shape;15829;p21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0" name="Google Shape;15830;p21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1" name="Google Shape;15831;p21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2" name="Google Shape;15832;p21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3" name="Google Shape;15833;p21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4" name="Google Shape;15834;p21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5" name="Google Shape;15835;p21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6" name="Google Shape;15836;p21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7" name="Google Shape;15837;p21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8" name="Google Shape;15838;p21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9" name="Google Shape;15839;p21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0" name="Google Shape;15840;p21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1" name="Google Shape;15841;p21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2" name="Google Shape;15842;p21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3" name="Google Shape;15843;p21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4" name="Google Shape;15844;p21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5" name="Google Shape;15845;p21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6" name="Google Shape;15846;p21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7" name="Google Shape;15847;p21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8" name="Google Shape;15848;p21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9" name="Google Shape;15849;p21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0" name="Google Shape;15850;p21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1" name="Google Shape;15851;p21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2" name="Google Shape;15852;p21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3" name="Google Shape;15853;p21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4" name="Google Shape;15854;p21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5" name="Google Shape;15855;p21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6" name="Google Shape;15856;p21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7" name="Google Shape;15857;p21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8" name="Google Shape;15858;p21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9" name="Google Shape;15859;p21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0" name="Google Shape;15860;p21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1" name="Google Shape;15861;p21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2" name="Google Shape;15862;p21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3" name="Google Shape;15863;p21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4" name="Google Shape;15864;p21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5" name="Google Shape;15865;p21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6" name="Google Shape;15866;p21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7" name="Google Shape;15867;p21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8" name="Google Shape;15868;p21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9" name="Google Shape;15869;p21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0" name="Google Shape;15870;p21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1" name="Google Shape;15871;p21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2" name="Google Shape;15872;p21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3" name="Google Shape;15873;p21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4" name="Google Shape;15874;p21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5" name="Google Shape;15875;p21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6" name="Google Shape;15876;p21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7" name="Google Shape;15877;p21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8" name="Google Shape;15878;p21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9" name="Google Shape;15879;p21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0" name="Google Shape;15880;p21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1" name="Google Shape;15881;p21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2" name="Google Shape;15882;p21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3" name="Google Shape;15883;p21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4" name="Google Shape;15884;p21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5" name="Google Shape;15885;p21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6" name="Google Shape;15886;p21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7" name="Google Shape;15887;p21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8" name="Google Shape;15888;p21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9" name="Google Shape;15889;p21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0" name="Google Shape;15890;p21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1" name="Google Shape;15891;p21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2" name="Google Shape;15892;p21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3" name="Google Shape;15893;p21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4" name="Google Shape;15894;p21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5" name="Google Shape;15895;p21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6" name="Google Shape;15896;p21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7" name="Google Shape;15897;p21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8" name="Google Shape;15898;p21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9" name="Google Shape;15899;p21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0" name="Google Shape;15900;p21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1" name="Google Shape;15901;p21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2" name="Google Shape;15902;p21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3" name="Google Shape;15903;p21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4" name="Google Shape;15904;p21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5" name="Google Shape;15905;p21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6" name="Google Shape;15906;p21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7" name="Google Shape;15907;p21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8" name="Google Shape;15908;p21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9" name="Google Shape;15909;p21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0" name="Google Shape;15910;p21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1" name="Google Shape;15911;p21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2" name="Google Shape;15912;p21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3" name="Google Shape;15913;p21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4" name="Google Shape;15914;p21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5" name="Google Shape;15915;p21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6" name="Google Shape;15916;p21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7" name="Google Shape;15917;p21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8" name="Google Shape;15918;p21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9" name="Google Shape;15919;p21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0" name="Google Shape;15920;p21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1" name="Google Shape;15921;p21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2" name="Google Shape;15922;p21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3" name="Google Shape;15923;p21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4" name="Google Shape;15924;p21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5" name="Google Shape;15925;p21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6" name="Google Shape;15926;p21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7" name="Google Shape;15927;p21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8" name="Google Shape;15928;p21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9" name="Google Shape;15929;p21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0" name="Google Shape;15930;p21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1" name="Google Shape;15931;p21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2" name="Google Shape;15932;p21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3" name="Google Shape;15933;p21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4" name="Google Shape;15934;p21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5" name="Google Shape;15935;p21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6" name="Google Shape;15936;p21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37" name="Google Shape;15937;p21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15938" name="Google Shape;15938;p21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9" name="Google Shape;15939;p21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0" name="Google Shape;15940;p21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1" name="Google Shape;15941;p21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2" name="Google Shape;15942;p21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3" name="Google Shape;15943;p21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4" name="Google Shape;15944;p21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5" name="Google Shape;15945;p21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6" name="Google Shape;15946;p21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7" name="Google Shape;15947;p21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8" name="Google Shape;15948;p21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9" name="Google Shape;15949;p21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0" name="Google Shape;15950;p21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1" name="Google Shape;15951;p21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2" name="Google Shape;15952;p21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3" name="Google Shape;15953;p21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4" name="Google Shape;15954;p21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5" name="Google Shape;15955;p21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6" name="Google Shape;15956;p21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7" name="Google Shape;15957;p21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8" name="Google Shape;15958;p21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9" name="Google Shape;15959;p21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0" name="Google Shape;15960;p21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1" name="Google Shape;15961;p21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2" name="Google Shape;15962;p21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3" name="Google Shape;15963;p21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4" name="Google Shape;15964;p21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5" name="Google Shape;15965;p21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6" name="Google Shape;15966;p21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7" name="Google Shape;15967;p21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8" name="Google Shape;15968;p21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9" name="Google Shape;15969;p21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0" name="Google Shape;15970;p21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1" name="Google Shape;15971;p21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2" name="Google Shape;15972;p21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3" name="Google Shape;15973;p21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4" name="Google Shape;15974;p21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5" name="Google Shape;15975;p21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6" name="Google Shape;15976;p21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7" name="Google Shape;15977;p21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8" name="Google Shape;15978;p21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9" name="Google Shape;15979;p21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0" name="Google Shape;15980;p21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1" name="Google Shape;15981;p21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2" name="Google Shape;15982;p21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3" name="Google Shape;15983;p21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4" name="Google Shape;15984;p21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5" name="Google Shape;15985;p21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6" name="Google Shape;15986;p21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7" name="Google Shape;15987;p21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8" name="Google Shape;15988;p21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9" name="Google Shape;15989;p21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0" name="Google Shape;15990;p21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1" name="Google Shape;15991;p21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2" name="Google Shape;15992;p21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3" name="Google Shape;15993;p21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4" name="Google Shape;15994;p21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5" name="Google Shape;15995;p21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6" name="Google Shape;15996;p21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7" name="Google Shape;15997;p21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8" name="Google Shape;15998;p21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9" name="Google Shape;15999;p21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0" name="Google Shape;16000;p21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1" name="Google Shape;16001;p21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2" name="Google Shape;16002;p21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3" name="Google Shape;16003;p21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4" name="Google Shape;16004;p21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5" name="Google Shape;16005;p21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6" name="Google Shape;16006;p21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7" name="Google Shape;16007;p21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8" name="Google Shape;16008;p21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9" name="Google Shape;16009;p21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0" name="Google Shape;16010;p21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1" name="Google Shape;16011;p21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2" name="Google Shape;16012;p21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3" name="Google Shape;16013;p21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4" name="Google Shape;16014;p21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5" name="Google Shape;16015;p21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6" name="Google Shape;16016;p21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7" name="Google Shape;16017;p21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8" name="Google Shape;16018;p21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9" name="Google Shape;16019;p21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0" name="Google Shape;16020;p21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1" name="Google Shape;16021;p21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2" name="Google Shape;16022;p21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3" name="Google Shape;16023;p21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4" name="Google Shape;16024;p21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5" name="Google Shape;16025;p21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6" name="Google Shape;16026;p21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7" name="Google Shape;16027;p21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8" name="Google Shape;16028;p21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9" name="Google Shape;16029;p21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0" name="Google Shape;16030;p21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1" name="Google Shape;16031;p21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2" name="Google Shape;16032;p21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3" name="Google Shape;16033;p21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4" name="Google Shape;16034;p21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5" name="Google Shape;16035;p21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6" name="Google Shape;16036;p21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7" name="Google Shape;16037;p21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8" name="Google Shape;16038;p21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9" name="Google Shape;16039;p21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0" name="Google Shape;16040;p21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1" name="Google Shape;16041;p21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2" name="Google Shape;16042;p21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3" name="Google Shape;16043;p21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4" name="Google Shape;16044;p21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5" name="Google Shape;16045;p21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6" name="Google Shape;16046;p21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7" name="Google Shape;16047;p21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8" name="Google Shape;16048;p21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9" name="Google Shape;16049;p21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0" name="Google Shape;16050;p21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1" name="Google Shape;16051;p21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2" name="Google Shape;16052;p21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3" name="Google Shape;16053;p21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4" name="Google Shape;16054;p21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5" name="Google Shape;16055;p21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6" name="Google Shape;16056;p21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7" name="Google Shape;16057;p21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8" name="Google Shape;16058;p21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9" name="Google Shape;16059;p21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0" name="Google Shape;16060;p21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1" name="Google Shape;16061;p21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2" name="Google Shape;16062;p21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3" name="Google Shape;16063;p21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4" name="Google Shape;16064;p21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5" name="Google Shape;16065;p21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6" name="Google Shape;16066;p21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7" name="Google Shape;16067;p21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8" name="Google Shape;16068;p21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9" name="Google Shape;16069;p21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0" name="Google Shape;16070;p21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1" name="Google Shape;16071;p21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2" name="Google Shape;16072;p21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3" name="Google Shape;16073;p21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4" name="Google Shape;16074;p21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5" name="Google Shape;16075;p21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6" name="Google Shape;16076;p21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7" name="Google Shape;16077;p21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8" name="Google Shape;16078;p21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9" name="Google Shape;16079;p21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0" name="Google Shape;16080;p21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1" name="Google Shape;16081;p21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2" name="Google Shape;16082;p21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3" name="Google Shape;16083;p21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4" name="Google Shape;16084;p21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5" name="Google Shape;16085;p21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6" name="Google Shape;16086;p21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7" name="Google Shape;16087;p21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8" name="Google Shape;16088;p21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9" name="Google Shape;16089;p21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0" name="Google Shape;16090;p21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1" name="Google Shape;16091;p21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2" name="Google Shape;16092;p21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93" name="Google Shape;16093;p21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16094" name="Google Shape;16094;p21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5" name="Google Shape;16095;p21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6" name="Google Shape;16096;p21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7" name="Google Shape;16097;p21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8" name="Google Shape;16098;p21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9" name="Google Shape;16099;p21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0" name="Google Shape;16100;p21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1" name="Google Shape;16101;p21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2" name="Google Shape;16102;p21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3" name="Google Shape;16103;p21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4" name="Google Shape;16104;p21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5" name="Google Shape;16105;p21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6" name="Google Shape;16106;p21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7" name="Google Shape;16107;p21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8" name="Google Shape;16108;p21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9" name="Google Shape;16109;p21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0" name="Google Shape;16110;p21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1" name="Google Shape;16111;p21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2" name="Google Shape;16112;p21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3" name="Google Shape;16113;p21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4" name="Google Shape;16114;p21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5" name="Google Shape;16115;p21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6" name="Google Shape;16116;p21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7" name="Google Shape;16117;p21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8" name="Google Shape;16118;p21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9" name="Google Shape;16119;p21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0" name="Google Shape;16120;p21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1" name="Google Shape;16121;p21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2" name="Google Shape;16122;p21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3" name="Google Shape;16123;p21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4" name="Google Shape;16124;p21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5" name="Google Shape;16125;p21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6" name="Google Shape;16126;p21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7" name="Google Shape;16127;p21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8" name="Google Shape;16128;p21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9" name="Google Shape;16129;p21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0" name="Google Shape;16130;p21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1" name="Google Shape;16131;p21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2" name="Google Shape;16132;p21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3" name="Google Shape;16133;p21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4" name="Google Shape;16134;p21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5" name="Google Shape;16135;p21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6" name="Google Shape;16136;p21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7" name="Google Shape;16137;p21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8" name="Google Shape;16138;p21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9" name="Google Shape;16139;p21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0" name="Google Shape;16140;p21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1" name="Google Shape;16141;p21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2" name="Google Shape;16142;p21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3" name="Google Shape;16143;p21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4" name="Google Shape;16144;p21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5" name="Google Shape;16145;p21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6" name="Google Shape;16146;p21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7" name="Google Shape;16147;p21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8" name="Google Shape;16148;p21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9" name="Google Shape;16149;p21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0" name="Google Shape;16150;p21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1" name="Google Shape;16151;p21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2" name="Google Shape;16152;p21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3" name="Google Shape;16153;p21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4" name="Google Shape;16154;p21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5" name="Google Shape;16155;p21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6" name="Google Shape;16156;p21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7" name="Google Shape;16157;p21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8" name="Google Shape;16158;p21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9" name="Google Shape;16159;p21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0" name="Google Shape;16160;p21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1" name="Google Shape;16161;p21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2" name="Google Shape;16162;p21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3" name="Google Shape;16163;p21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4" name="Google Shape;16164;p21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5" name="Google Shape;16165;p21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6" name="Google Shape;16166;p21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7" name="Google Shape;16167;p21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8" name="Google Shape;16168;p21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9" name="Google Shape;16169;p21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0" name="Google Shape;16170;p21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1" name="Google Shape;16171;p21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2" name="Google Shape;16172;p21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3" name="Google Shape;16173;p21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4" name="Google Shape;16174;p21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5" name="Google Shape;16175;p21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6" name="Google Shape;16176;p21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7" name="Google Shape;16177;p21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8" name="Google Shape;16178;p21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9" name="Google Shape;16179;p21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0" name="Google Shape;16180;p21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1" name="Google Shape;16181;p21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2" name="Google Shape;16182;p21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3" name="Google Shape;16183;p21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4" name="Google Shape;16184;p21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5" name="Google Shape;16185;p21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6" name="Google Shape;16186;p21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7" name="Google Shape;16187;p21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188" name="Google Shape;16188;p21"/>
          <p:cNvSpPr txBox="1"/>
          <p:nvPr/>
        </p:nvSpPr>
        <p:spPr>
          <a:xfrm>
            <a:off x="720000" y="3433025"/>
            <a:ext cx="3269700" cy="643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100" b="1"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/>
              </a:rPr>
              <a:t>Slidesgo</a:t>
            </a:r>
            <a:r>
              <a:rPr lang="en" sz="1100"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100" b="1"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/>
              </a:rPr>
              <a:t>Flaticon</a:t>
            </a:r>
            <a:r>
              <a:rPr lang="en" sz="1100">
                <a:latin typeface="Rubik"/>
                <a:ea typeface="Rubik"/>
                <a:cs typeface="Rubik"/>
                <a:sym typeface="Rubik"/>
              </a:rPr>
              <a:t>, infographics &amp; images by </a:t>
            </a:r>
            <a:r>
              <a:rPr lang="en" sz="1100" b="1"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/>
              </a:rPr>
              <a:t>Freepik</a:t>
            </a:r>
            <a:endParaRPr sz="1100"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6189" name="Google Shape;16189;p21"/>
          <p:cNvSpPr/>
          <p:nvPr/>
        </p:nvSpPr>
        <p:spPr>
          <a:xfrm>
            <a:off x="4251175" y="1645450"/>
            <a:ext cx="1895100" cy="5211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0" name="Google Shape;1619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040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91" name="Google Shape;16191;p21"/>
          <p:cNvSpPr txBox="1">
            <a:spLocks noGrp="1"/>
          </p:cNvSpPr>
          <p:nvPr>
            <p:ph type="subTitle" idx="1"/>
          </p:nvPr>
        </p:nvSpPr>
        <p:spPr>
          <a:xfrm>
            <a:off x="720000" y="1645450"/>
            <a:ext cx="3269700" cy="521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92" name="Google Shape;16192;p21"/>
          <p:cNvSpPr txBox="1">
            <a:spLocks noGrp="1"/>
          </p:cNvSpPr>
          <p:nvPr>
            <p:ph type="subTitle" idx="2"/>
          </p:nvPr>
        </p:nvSpPr>
        <p:spPr>
          <a:xfrm>
            <a:off x="720000" y="2396825"/>
            <a:ext cx="3269700" cy="8613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5" name="Google Shape;16195;p23"/>
          <p:cNvSpPr/>
          <p:nvPr/>
        </p:nvSpPr>
        <p:spPr>
          <a:xfrm rot="1423528">
            <a:off x="7556896" y="-182862"/>
            <a:ext cx="2488848" cy="2488848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6" name="Google Shape;16196;p23"/>
          <p:cNvSpPr/>
          <p:nvPr/>
        </p:nvSpPr>
        <p:spPr>
          <a:xfrm rot="8343015">
            <a:off x="8012413" y="478831"/>
            <a:ext cx="3011094" cy="3068291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7" name="Google Shape;16197;p23"/>
          <p:cNvSpPr/>
          <p:nvPr/>
        </p:nvSpPr>
        <p:spPr>
          <a:xfrm rot="-3950133">
            <a:off x="-1096741" y="1805436"/>
            <a:ext cx="2488781" cy="2488781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8" name="Google Shape;16198;p23"/>
          <p:cNvSpPr/>
          <p:nvPr/>
        </p:nvSpPr>
        <p:spPr>
          <a:xfrm rot="9263037">
            <a:off x="-1441618" y="367640"/>
            <a:ext cx="3011113" cy="3068286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99" name="Google Shape;16199;p23"/>
          <p:cNvGrpSpPr/>
          <p:nvPr/>
        </p:nvGrpSpPr>
        <p:grpSpPr>
          <a:xfrm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6200" name="Google Shape;16200;p23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6201" name="Google Shape;16201;p23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2" name="Google Shape;16202;p23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3" name="Google Shape;16203;p23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4" name="Google Shape;16204;p23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5" name="Google Shape;16205;p23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6" name="Google Shape;16206;p23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7" name="Google Shape;16207;p23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8" name="Google Shape;16208;p23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9" name="Google Shape;16209;p23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0" name="Google Shape;16210;p23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1" name="Google Shape;16211;p23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2" name="Google Shape;16212;p23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3" name="Google Shape;16213;p23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4" name="Google Shape;16214;p23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5" name="Google Shape;16215;p23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6" name="Google Shape;16216;p23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7" name="Google Shape;16217;p23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8" name="Google Shape;16218;p23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9" name="Google Shape;16219;p23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0" name="Google Shape;16220;p23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1" name="Google Shape;16221;p23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2" name="Google Shape;16222;p23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3" name="Google Shape;16223;p23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4" name="Google Shape;16224;p23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5" name="Google Shape;16225;p23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6" name="Google Shape;16226;p23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7" name="Google Shape;16227;p23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8" name="Google Shape;16228;p23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9" name="Google Shape;16229;p23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0" name="Google Shape;16230;p23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1" name="Google Shape;16231;p23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2" name="Google Shape;16232;p23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3" name="Google Shape;16233;p23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4" name="Google Shape;16234;p23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5" name="Google Shape;16235;p23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6" name="Google Shape;16236;p23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7" name="Google Shape;16237;p23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8" name="Google Shape;16238;p23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9" name="Google Shape;16239;p23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0" name="Google Shape;16240;p23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1" name="Google Shape;16241;p23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2" name="Google Shape;16242;p23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3" name="Google Shape;16243;p23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4" name="Google Shape;16244;p23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5" name="Google Shape;16245;p23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6" name="Google Shape;16246;p23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7" name="Google Shape;16247;p23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8" name="Google Shape;16248;p23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9" name="Google Shape;16249;p23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0" name="Google Shape;16250;p23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1" name="Google Shape;16251;p23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2" name="Google Shape;16252;p23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3" name="Google Shape;16253;p23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4" name="Google Shape;16254;p23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5" name="Google Shape;16255;p23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6" name="Google Shape;16256;p23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7" name="Google Shape;16257;p23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8" name="Google Shape;16258;p23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9" name="Google Shape;16259;p23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0" name="Google Shape;16260;p23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1" name="Google Shape;16261;p23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2" name="Google Shape;16262;p23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3" name="Google Shape;16263;p23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4" name="Google Shape;16264;p23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5" name="Google Shape;16265;p23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6" name="Google Shape;16266;p23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7" name="Google Shape;16267;p23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8" name="Google Shape;16268;p23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9" name="Google Shape;16269;p23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0" name="Google Shape;16270;p23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1" name="Google Shape;16271;p23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2" name="Google Shape;16272;p23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3" name="Google Shape;16273;p23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4" name="Google Shape;16274;p23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5" name="Google Shape;16275;p23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6" name="Google Shape;16276;p23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7" name="Google Shape;16277;p23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8" name="Google Shape;16278;p23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9" name="Google Shape;16279;p23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0" name="Google Shape;16280;p23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1" name="Google Shape;16281;p23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2" name="Google Shape;16282;p23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3" name="Google Shape;16283;p23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4" name="Google Shape;16284;p23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5" name="Google Shape;16285;p23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6" name="Google Shape;16286;p23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7" name="Google Shape;16287;p23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8" name="Google Shape;16288;p23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9" name="Google Shape;16289;p23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0" name="Google Shape;16290;p23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1" name="Google Shape;16291;p23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2" name="Google Shape;16292;p23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3" name="Google Shape;16293;p23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4" name="Google Shape;16294;p23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5" name="Google Shape;16295;p23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6" name="Google Shape;16296;p23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7" name="Google Shape;16297;p23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8" name="Google Shape;16298;p23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9" name="Google Shape;16299;p23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0" name="Google Shape;16300;p23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1" name="Google Shape;16301;p23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2" name="Google Shape;16302;p23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3" name="Google Shape;16303;p23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4" name="Google Shape;16304;p23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5" name="Google Shape;16305;p23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6" name="Google Shape;16306;p23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7" name="Google Shape;16307;p23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8" name="Google Shape;16308;p23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9" name="Google Shape;16309;p23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0" name="Google Shape;16310;p23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1" name="Google Shape;16311;p23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2" name="Google Shape;16312;p23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3" name="Google Shape;16313;p23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4" name="Google Shape;16314;p23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5" name="Google Shape;16315;p23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6" name="Google Shape;16316;p23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7" name="Google Shape;16317;p23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8" name="Google Shape;16318;p23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9" name="Google Shape;16319;p23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0" name="Google Shape;16320;p23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1" name="Google Shape;16321;p23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2" name="Google Shape;16322;p23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3" name="Google Shape;16323;p23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4" name="Google Shape;16324;p23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5" name="Google Shape;16325;p23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6" name="Google Shape;16326;p23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7" name="Google Shape;16327;p23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8" name="Google Shape;16328;p23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9" name="Google Shape;16329;p23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0" name="Google Shape;16330;p23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1" name="Google Shape;16331;p23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2" name="Google Shape;16332;p23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3" name="Google Shape;16333;p23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4" name="Google Shape;16334;p23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5" name="Google Shape;16335;p23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6" name="Google Shape;16336;p23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7" name="Google Shape;16337;p23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8" name="Google Shape;16338;p23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9" name="Google Shape;16339;p23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0" name="Google Shape;16340;p23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1" name="Google Shape;16341;p23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2" name="Google Shape;16342;p23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3" name="Google Shape;16343;p23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4" name="Google Shape;16344;p23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5" name="Google Shape;16345;p23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6" name="Google Shape;16346;p23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7" name="Google Shape;16347;p23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8" name="Google Shape;16348;p23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9" name="Google Shape;16349;p23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0" name="Google Shape;16350;p23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1" name="Google Shape;16351;p23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2" name="Google Shape;16352;p23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3" name="Google Shape;16353;p23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54" name="Google Shape;16354;p23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16355" name="Google Shape;16355;p23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6" name="Google Shape;16356;p23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7" name="Google Shape;16357;p23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8" name="Google Shape;16358;p23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9" name="Google Shape;16359;p23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0" name="Google Shape;16360;p23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1" name="Google Shape;16361;p23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2" name="Google Shape;16362;p23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3" name="Google Shape;16363;p23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4" name="Google Shape;16364;p23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5" name="Google Shape;16365;p23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6" name="Google Shape;16366;p23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7" name="Google Shape;16367;p23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8" name="Google Shape;16368;p23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9" name="Google Shape;16369;p23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0" name="Google Shape;16370;p23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1" name="Google Shape;16371;p23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2" name="Google Shape;16372;p23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3" name="Google Shape;16373;p23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4" name="Google Shape;16374;p23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5" name="Google Shape;16375;p23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6" name="Google Shape;16376;p23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7" name="Google Shape;16377;p23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8" name="Google Shape;16378;p23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9" name="Google Shape;16379;p23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0" name="Google Shape;16380;p23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1" name="Google Shape;16381;p23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2" name="Google Shape;16382;p23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3" name="Google Shape;16383;p23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4" name="Google Shape;16384;p23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5" name="Google Shape;16385;p23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6" name="Google Shape;16386;p23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7" name="Google Shape;16387;p23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8" name="Google Shape;16388;p23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9" name="Google Shape;16389;p23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0" name="Google Shape;16390;p23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1" name="Google Shape;16391;p23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2" name="Google Shape;16392;p23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3" name="Google Shape;16393;p23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4" name="Google Shape;16394;p23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5" name="Google Shape;16395;p23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6" name="Google Shape;16396;p23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7" name="Google Shape;16397;p23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8" name="Google Shape;16398;p23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9" name="Google Shape;16399;p23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0" name="Google Shape;16400;p23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1" name="Google Shape;16401;p23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2" name="Google Shape;16402;p23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3" name="Google Shape;16403;p23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4" name="Google Shape;16404;p23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5" name="Google Shape;16405;p23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6" name="Google Shape;16406;p23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7" name="Google Shape;16407;p23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8" name="Google Shape;16408;p23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9" name="Google Shape;16409;p23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0" name="Google Shape;16410;p23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1" name="Google Shape;16411;p23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2" name="Google Shape;16412;p23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3" name="Google Shape;16413;p23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4" name="Google Shape;16414;p23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5" name="Google Shape;16415;p23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6" name="Google Shape;16416;p23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7" name="Google Shape;16417;p23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8" name="Google Shape;16418;p23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9" name="Google Shape;16419;p23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0" name="Google Shape;16420;p23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1" name="Google Shape;16421;p23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2" name="Google Shape;16422;p23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3" name="Google Shape;16423;p23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4" name="Google Shape;16424;p23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5" name="Google Shape;16425;p23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6" name="Google Shape;16426;p23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7" name="Google Shape;16427;p23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8" name="Google Shape;16428;p23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9" name="Google Shape;16429;p23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0" name="Google Shape;16430;p23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1" name="Google Shape;16431;p23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2" name="Google Shape;16432;p23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3" name="Google Shape;16433;p23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4" name="Google Shape;16434;p23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5" name="Google Shape;16435;p23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6" name="Google Shape;16436;p23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7" name="Google Shape;16437;p23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8" name="Google Shape;16438;p23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9" name="Google Shape;16439;p23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0" name="Google Shape;16440;p23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1" name="Google Shape;16441;p23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2" name="Google Shape;16442;p23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3" name="Google Shape;16443;p23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4" name="Google Shape;16444;p23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5" name="Google Shape;16445;p23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6" name="Google Shape;16446;p23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7" name="Google Shape;16447;p23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8" name="Google Shape;16448;p23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9" name="Google Shape;16449;p23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0" name="Google Shape;16450;p23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1" name="Google Shape;16451;p23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2" name="Google Shape;16452;p23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3" name="Google Shape;16453;p23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4" name="Google Shape;16454;p23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5" name="Google Shape;16455;p23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6" name="Google Shape;16456;p23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7" name="Google Shape;16457;p23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8" name="Google Shape;16458;p23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9" name="Google Shape;16459;p23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0" name="Google Shape;16460;p23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1" name="Google Shape;16461;p23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2" name="Google Shape;16462;p23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3" name="Google Shape;16463;p23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4" name="Google Shape;16464;p23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5" name="Google Shape;16465;p23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6" name="Google Shape;16466;p23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7" name="Google Shape;16467;p23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8" name="Google Shape;16468;p23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9" name="Google Shape;16469;p23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0" name="Google Shape;16470;p23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1" name="Google Shape;16471;p23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2" name="Google Shape;16472;p23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3" name="Google Shape;16473;p23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4" name="Google Shape;16474;p23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5" name="Google Shape;16475;p23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6" name="Google Shape;16476;p23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7" name="Google Shape;16477;p23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8" name="Google Shape;16478;p23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9" name="Google Shape;16479;p23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0" name="Google Shape;16480;p23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1" name="Google Shape;16481;p23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2" name="Google Shape;16482;p23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3" name="Google Shape;16483;p23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4" name="Google Shape;16484;p23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5" name="Google Shape;16485;p23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6" name="Google Shape;16486;p23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7" name="Google Shape;16487;p23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8" name="Google Shape;16488;p23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9" name="Google Shape;16489;p23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0" name="Google Shape;16490;p23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1" name="Google Shape;16491;p23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2" name="Google Shape;16492;p23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3" name="Google Shape;16493;p23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4" name="Google Shape;16494;p23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5" name="Google Shape;16495;p23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6" name="Google Shape;16496;p23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7" name="Google Shape;16497;p23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8" name="Google Shape;16498;p23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9" name="Google Shape;16499;p23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0" name="Google Shape;16500;p23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1" name="Google Shape;16501;p23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2" name="Google Shape;16502;p23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3" name="Google Shape;16503;p23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4" name="Google Shape;16504;p23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5" name="Google Shape;16505;p23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6" name="Google Shape;16506;p23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7" name="Google Shape;16507;p23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8" name="Google Shape;16508;p23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9" name="Google Shape;16509;p23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10" name="Google Shape;16510;p23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16511" name="Google Shape;16511;p23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2" name="Google Shape;16512;p23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3" name="Google Shape;16513;p23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4" name="Google Shape;16514;p23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5" name="Google Shape;16515;p23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6" name="Google Shape;16516;p23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7" name="Google Shape;16517;p23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8" name="Google Shape;16518;p23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9" name="Google Shape;16519;p23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0" name="Google Shape;16520;p23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1" name="Google Shape;16521;p23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2" name="Google Shape;16522;p23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3" name="Google Shape;16523;p23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4" name="Google Shape;16524;p23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5" name="Google Shape;16525;p23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6" name="Google Shape;16526;p23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7" name="Google Shape;16527;p23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8" name="Google Shape;16528;p23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9" name="Google Shape;16529;p23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0" name="Google Shape;16530;p23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1" name="Google Shape;16531;p23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2" name="Google Shape;16532;p23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3" name="Google Shape;16533;p23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4" name="Google Shape;16534;p23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5" name="Google Shape;16535;p23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6" name="Google Shape;16536;p23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7" name="Google Shape;16537;p23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8" name="Google Shape;16538;p23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9" name="Google Shape;16539;p23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0" name="Google Shape;16540;p23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1" name="Google Shape;16541;p23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2" name="Google Shape;16542;p23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3" name="Google Shape;16543;p23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4" name="Google Shape;16544;p23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5" name="Google Shape;16545;p23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6" name="Google Shape;16546;p23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7" name="Google Shape;16547;p23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8" name="Google Shape;16548;p23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9" name="Google Shape;16549;p23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0" name="Google Shape;16550;p23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1" name="Google Shape;16551;p23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2" name="Google Shape;16552;p23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3" name="Google Shape;16553;p23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4" name="Google Shape;16554;p23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5" name="Google Shape;16555;p23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6" name="Google Shape;16556;p23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7" name="Google Shape;16557;p23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8" name="Google Shape;16558;p23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9" name="Google Shape;16559;p23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0" name="Google Shape;16560;p23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1" name="Google Shape;16561;p23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2" name="Google Shape;16562;p23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3" name="Google Shape;16563;p23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4" name="Google Shape;16564;p23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5" name="Google Shape;16565;p23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6" name="Google Shape;16566;p23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7" name="Google Shape;16567;p23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8" name="Google Shape;16568;p23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9" name="Google Shape;16569;p23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0" name="Google Shape;16570;p23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1" name="Google Shape;16571;p23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2" name="Google Shape;16572;p23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3" name="Google Shape;16573;p23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4" name="Google Shape;16574;p23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5" name="Google Shape;16575;p23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6" name="Google Shape;16576;p23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7" name="Google Shape;16577;p23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8" name="Google Shape;16578;p23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9" name="Google Shape;16579;p23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0" name="Google Shape;16580;p23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1" name="Google Shape;16581;p23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2" name="Google Shape;16582;p23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3" name="Google Shape;16583;p23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4" name="Google Shape;16584;p23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5" name="Google Shape;16585;p23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6" name="Google Shape;16586;p23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7" name="Google Shape;16587;p23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8" name="Google Shape;16588;p23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9" name="Google Shape;16589;p23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0" name="Google Shape;16590;p23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1" name="Google Shape;16591;p23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2" name="Google Shape;16592;p23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3" name="Google Shape;16593;p23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4" name="Google Shape;16594;p23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5" name="Google Shape;16595;p23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6" name="Google Shape;16596;p23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7" name="Google Shape;16597;p23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8" name="Google Shape;16598;p23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9" name="Google Shape;16599;p23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0" name="Google Shape;16600;p23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1" name="Google Shape;16601;p23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2" name="Google Shape;16602;p23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3" name="Google Shape;16603;p23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4" name="Google Shape;16604;p23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8"/>
          <p:cNvSpPr/>
          <p:nvPr/>
        </p:nvSpPr>
        <p:spPr>
          <a:xfrm rot="-3950218">
            <a:off x="-510803" y="-392313"/>
            <a:ext cx="2845840" cy="284584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8"/>
          <p:cNvSpPr/>
          <p:nvPr/>
        </p:nvSpPr>
        <p:spPr>
          <a:xfrm rot="9263031">
            <a:off x="-1661048" y="416091"/>
            <a:ext cx="3443285" cy="3508657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8"/>
          <p:cNvSpPr/>
          <p:nvPr/>
        </p:nvSpPr>
        <p:spPr>
          <a:xfrm rot="-3950187">
            <a:off x="5995330" y="-45975"/>
            <a:ext cx="3662945" cy="3662945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8"/>
          <p:cNvSpPr/>
          <p:nvPr/>
        </p:nvSpPr>
        <p:spPr>
          <a:xfrm rot="9263031">
            <a:off x="6836177" y="591841"/>
            <a:ext cx="3443285" cy="3508657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6" name="Google Shape;2706;p8"/>
          <p:cNvGrpSpPr/>
          <p:nvPr/>
        </p:nvGrpSpPr>
        <p:grpSpPr>
          <a:xfrm>
            <a:off x="719997" y="530700"/>
            <a:ext cx="7219153" cy="4072905"/>
            <a:chOff x="719997" y="530700"/>
            <a:chExt cx="7219153" cy="4072905"/>
          </a:xfrm>
        </p:grpSpPr>
        <p:grpSp>
          <p:nvGrpSpPr>
            <p:cNvPr id="2707" name="Google Shape;2707;p8"/>
            <p:cNvGrpSpPr/>
            <p:nvPr/>
          </p:nvGrpSpPr>
          <p:grpSpPr>
            <a:xfrm>
              <a:off x="5241487" y="530700"/>
              <a:ext cx="2697663" cy="4072905"/>
              <a:chOff x="719612" y="530700"/>
              <a:chExt cx="2697663" cy="4072905"/>
            </a:xfrm>
          </p:grpSpPr>
          <p:sp>
            <p:nvSpPr>
              <p:cNvPr id="2708" name="Google Shape;2708;p8"/>
              <p:cNvSpPr/>
              <p:nvPr/>
            </p:nvSpPr>
            <p:spPr>
              <a:xfrm>
                <a:off x="719754" y="530700"/>
                <a:ext cx="2697300" cy="40725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09" name="Google Shape;2709;p8"/>
              <p:cNvGrpSpPr/>
              <p:nvPr/>
            </p:nvGrpSpPr>
            <p:grpSpPr>
              <a:xfrm>
                <a:off x="719612" y="540461"/>
                <a:ext cx="2697497" cy="2655843"/>
                <a:chOff x="7135850" y="-47450"/>
                <a:chExt cx="1994600" cy="1963800"/>
              </a:xfrm>
            </p:grpSpPr>
            <p:sp>
              <p:nvSpPr>
                <p:cNvPr id="2710" name="Google Shape;2710;p8"/>
                <p:cNvSpPr/>
                <p:nvPr/>
              </p:nvSpPr>
              <p:spPr>
                <a:xfrm>
                  <a:off x="7135850" y="118025"/>
                  <a:ext cx="19946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105" extrusionOk="0">
                      <a:moveTo>
                        <a:pt x="0" y="0"/>
                      </a:moveTo>
                      <a:lnTo>
                        <a:pt x="0" y="104"/>
                      </a:lnTo>
                      <a:lnTo>
                        <a:pt x="604" y="104"/>
                      </a:lnTo>
                      <a:lnTo>
                        <a:pt x="604" y="0"/>
                      </a:lnTo>
                      <a:close/>
                      <a:moveTo>
                        <a:pt x="1812" y="0"/>
                      </a:moveTo>
                      <a:lnTo>
                        <a:pt x="1812" y="104"/>
                      </a:lnTo>
                      <a:lnTo>
                        <a:pt x="2416" y="104"/>
                      </a:lnTo>
                      <a:lnTo>
                        <a:pt x="2416" y="0"/>
                      </a:lnTo>
                      <a:close/>
                      <a:moveTo>
                        <a:pt x="3624" y="0"/>
                      </a:moveTo>
                      <a:lnTo>
                        <a:pt x="3624" y="104"/>
                      </a:lnTo>
                      <a:lnTo>
                        <a:pt x="4207" y="104"/>
                      </a:lnTo>
                      <a:lnTo>
                        <a:pt x="4207" y="0"/>
                      </a:lnTo>
                      <a:close/>
                      <a:moveTo>
                        <a:pt x="5415" y="0"/>
                      </a:moveTo>
                      <a:lnTo>
                        <a:pt x="5415" y="104"/>
                      </a:lnTo>
                      <a:lnTo>
                        <a:pt x="6019" y="104"/>
                      </a:lnTo>
                      <a:lnTo>
                        <a:pt x="6019" y="0"/>
                      </a:lnTo>
                      <a:close/>
                      <a:moveTo>
                        <a:pt x="7227" y="0"/>
                      </a:moveTo>
                      <a:lnTo>
                        <a:pt x="7227" y="104"/>
                      </a:lnTo>
                      <a:lnTo>
                        <a:pt x="7831" y="104"/>
                      </a:lnTo>
                      <a:lnTo>
                        <a:pt x="7831" y="0"/>
                      </a:lnTo>
                      <a:close/>
                      <a:moveTo>
                        <a:pt x="9039" y="0"/>
                      </a:moveTo>
                      <a:lnTo>
                        <a:pt x="9039" y="104"/>
                      </a:lnTo>
                      <a:lnTo>
                        <a:pt x="9622" y="104"/>
                      </a:lnTo>
                      <a:lnTo>
                        <a:pt x="9622" y="0"/>
                      </a:lnTo>
                      <a:close/>
                      <a:moveTo>
                        <a:pt x="10830" y="0"/>
                      </a:moveTo>
                      <a:lnTo>
                        <a:pt x="10830" y="104"/>
                      </a:lnTo>
                      <a:lnTo>
                        <a:pt x="11434" y="104"/>
                      </a:lnTo>
                      <a:lnTo>
                        <a:pt x="11434" y="0"/>
                      </a:lnTo>
                      <a:close/>
                      <a:moveTo>
                        <a:pt x="12642" y="0"/>
                      </a:moveTo>
                      <a:lnTo>
                        <a:pt x="12642" y="104"/>
                      </a:lnTo>
                      <a:lnTo>
                        <a:pt x="13246" y="104"/>
                      </a:lnTo>
                      <a:lnTo>
                        <a:pt x="13246" y="0"/>
                      </a:lnTo>
                      <a:close/>
                      <a:moveTo>
                        <a:pt x="14453" y="0"/>
                      </a:moveTo>
                      <a:lnTo>
                        <a:pt x="14453" y="104"/>
                      </a:lnTo>
                      <a:lnTo>
                        <a:pt x="15037" y="104"/>
                      </a:lnTo>
                      <a:lnTo>
                        <a:pt x="15037" y="0"/>
                      </a:lnTo>
                      <a:close/>
                      <a:moveTo>
                        <a:pt x="16244" y="0"/>
                      </a:moveTo>
                      <a:lnTo>
                        <a:pt x="16244" y="104"/>
                      </a:lnTo>
                      <a:lnTo>
                        <a:pt x="16848" y="104"/>
                      </a:lnTo>
                      <a:lnTo>
                        <a:pt x="16848" y="0"/>
                      </a:lnTo>
                      <a:close/>
                      <a:moveTo>
                        <a:pt x="18056" y="0"/>
                      </a:moveTo>
                      <a:lnTo>
                        <a:pt x="18056" y="104"/>
                      </a:lnTo>
                      <a:lnTo>
                        <a:pt x="18660" y="104"/>
                      </a:lnTo>
                      <a:lnTo>
                        <a:pt x="18660" y="0"/>
                      </a:lnTo>
                      <a:close/>
                      <a:moveTo>
                        <a:pt x="19847" y="0"/>
                      </a:moveTo>
                      <a:lnTo>
                        <a:pt x="19847" y="104"/>
                      </a:lnTo>
                      <a:lnTo>
                        <a:pt x="20451" y="104"/>
                      </a:lnTo>
                      <a:lnTo>
                        <a:pt x="20451" y="0"/>
                      </a:lnTo>
                      <a:close/>
                      <a:moveTo>
                        <a:pt x="21659" y="0"/>
                      </a:moveTo>
                      <a:lnTo>
                        <a:pt x="21659" y="104"/>
                      </a:lnTo>
                      <a:lnTo>
                        <a:pt x="22263" y="104"/>
                      </a:lnTo>
                      <a:lnTo>
                        <a:pt x="22263" y="0"/>
                      </a:lnTo>
                      <a:close/>
                      <a:moveTo>
                        <a:pt x="23471" y="0"/>
                      </a:moveTo>
                      <a:lnTo>
                        <a:pt x="23471" y="104"/>
                      </a:lnTo>
                      <a:lnTo>
                        <a:pt x="24075" y="104"/>
                      </a:lnTo>
                      <a:lnTo>
                        <a:pt x="24075" y="0"/>
                      </a:lnTo>
                      <a:close/>
                      <a:moveTo>
                        <a:pt x="25262" y="0"/>
                      </a:moveTo>
                      <a:lnTo>
                        <a:pt x="25262" y="104"/>
                      </a:lnTo>
                      <a:lnTo>
                        <a:pt x="25866" y="104"/>
                      </a:lnTo>
                      <a:lnTo>
                        <a:pt x="25866" y="0"/>
                      </a:lnTo>
                      <a:close/>
                      <a:moveTo>
                        <a:pt x="27074" y="0"/>
                      </a:moveTo>
                      <a:lnTo>
                        <a:pt x="27074" y="104"/>
                      </a:lnTo>
                      <a:lnTo>
                        <a:pt x="27678" y="104"/>
                      </a:lnTo>
                      <a:lnTo>
                        <a:pt x="27678" y="0"/>
                      </a:lnTo>
                      <a:close/>
                      <a:moveTo>
                        <a:pt x="28886" y="0"/>
                      </a:moveTo>
                      <a:lnTo>
                        <a:pt x="28886" y="104"/>
                      </a:lnTo>
                      <a:lnTo>
                        <a:pt x="29490" y="104"/>
                      </a:lnTo>
                      <a:lnTo>
                        <a:pt x="29490" y="0"/>
                      </a:lnTo>
                      <a:close/>
                      <a:moveTo>
                        <a:pt x="30677" y="0"/>
                      </a:moveTo>
                      <a:lnTo>
                        <a:pt x="30677" y="104"/>
                      </a:lnTo>
                      <a:lnTo>
                        <a:pt x="31281" y="104"/>
                      </a:lnTo>
                      <a:lnTo>
                        <a:pt x="31281" y="0"/>
                      </a:lnTo>
                      <a:close/>
                      <a:moveTo>
                        <a:pt x="32489" y="0"/>
                      </a:moveTo>
                      <a:lnTo>
                        <a:pt x="32489" y="104"/>
                      </a:lnTo>
                      <a:lnTo>
                        <a:pt x="33093" y="104"/>
                      </a:lnTo>
                      <a:lnTo>
                        <a:pt x="33093" y="0"/>
                      </a:lnTo>
                      <a:close/>
                      <a:moveTo>
                        <a:pt x="34300" y="0"/>
                      </a:moveTo>
                      <a:lnTo>
                        <a:pt x="34300" y="104"/>
                      </a:lnTo>
                      <a:lnTo>
                        <a:pt x="34904" y="104"/>
                      </a:lnTo>
                      <a:lnTo>
                        <a:pt x="34904" y="0"/>
                      </a:lnTo>
                      <a:close/>
                      <a:moveTo>
                        <a:pt x="36091" y="0"/>
                      </a:moveTo>
                      <a:lnTo>
                        <a:pt x="36091" y="104"/>
                      </a:lnTo>
                      <a:lnTo>
                        <a:pt x="36695" y="104"/>
                      </a:lnTo>
                      <a:lnTo>
                        <a:pt x="36695" y="0"/>
                      </a:lnTo>
                      <a:close/>
                      <a:moveTo>
                        <a:pt x="37903" y="0"/>
                      </a:moveTo>
                      <a:lnTo>
                        <a:pt x="37903" y="104"/>
                      </a:lnTo>
                      <a:lnTo>
                        <a:pt x="38507" y="104"/>
                      </a:lnTo>
                      <a:lnTo>
                        <a:pt x="38507" y="0"/>
                      </a:lnTo>
                      <a:close/>
                      <a:moveTo>
                        <a:pt x="39715" y="0"/>
                      </a:moveTo>
                      <a:lnTo>
                        <a:pt x="39715" y="104"/>
                      </a:lnTo>
                      <a:lnTo>
                        <a:pt x="40319" y="104"/>
                      </a:lnTo>
                      <a:lnTo>
                        <a:pt x="40319" y="0"/>
                      </a:lnTo>
                      <a:close/>
                      <a:moveTo>
                        <a:pt x="41506" y="0"/>
                      </a:moveTo>
                      <a:lnTo>
                        <a:pt x="41506" y="104"/>
                      </a:lnTo>
                      <a:lnTo>
                        <a:pt x="42110" y="104"/>
                      </a:lnTo>
                      <a:lnTo>
                        <a:pt x="42110" y="0"/>
                      </a:lnTo>
                      <a:close/>
                      <a:moveTo>
                        <a:pt x="43318" y="0"/>
                      </a:moveTo>
                      <a:lnTo>
                        <a:pt x="43318" y="104"/>
                      </a:lnTo>
                      <a:lnTo>
                        <a:pt x="43922" y="104"/>
                      </a:lnTo>
                      <a:lnTo>
                        <a:pt x="43922" y="0"/>
                      </a:lnTo>
                      <a:close/>
                      <a:moveTo>
                        <a:pt x="45130" y="0"/>
                      </a:moveTo>
                      <a:lnTo>
                        <a:pt x="45130" y="104"/>
                      </a:lnTo>
                      <a:lnTo>
                        <a:pt x="45713" y="104"/>
                      </a:lnTo>
                      <a:lnTo>
                        <a:pt x="45713" y="0"/>
                      </a:lnTo>
                      <a:close/>
                      <a:moveTo>
                        <a:pt x="46921" y="0"/>
                      </a:moveTo>
                      <a:lnTo>
                        <a:pt x="46921" y="104"/>
                      </a:lnTo>
                      <a:lnTo>
                        <a:pt x="47525" y="104"/>
                      </a:lnTo>
                      <a:lnTo>
                        <a:pt x="47525" y="0"/>
                      </a:lnTo>
                      <a:close/>
                      <a:moveTo>
                        <a:pt x="48733" y="0"/>
                      </a:moveTo>
                      <a:lnTo>
                        <a:pt x="48733" y="104"/>
                      </a:lnTo>
                      <a:lnTo>
                        <a:pt x="49337" y="104"/>
                      </a:lnTo>
                      <a:lnTo>
                        <a:pt x="49337" y="0"/>
                      </a:lnTo>
                      <a:close/>
                      <a:moveTo>
                        <a:pt x="50545" y="0"/>
                      </a:moveTo>
                      <a:lnTo>
                        <a:pt x="50545" y="104"/>
                      </a:lnTo>
                      <a:lnTo>
                        <a:pt x="51128" y="104"/>
                      </a:lnTo>
                      <a:lnTo>
                        <a:pt x="51128" y="0"/>
                      </a:lnTo>
                      <a:close/>
                      <a:moveTo>
                        <a:pt x="52336" y="0"/>
                      </a:moveTo>
                      <a:lnTo>
                        <a:pt x="52336" y="104"/>
                      </a:lnTo>
                      <a:lnTo>
                        <a:pt x="52940" y="104"/>
                      </a:lnTo>
                      <a:lnTo>
                        <a:pt x="52940" y="0"/>
                      </a:lnTo>
                      <a:close/>
                      <a:moveTo>
                        <a:pt x="54147" y="0"/>
                      </a:moveTo>
                      <a:lnTo>
                        <a:pt x="54147" y="104"/>
                      </a:lnTo>
                      <a:lnTo>
                        <a:pt x="54751" y="104"/>
                      </a:lnTo>
                      <a:lnTo>
                        <a:pt x="54751" y="0"/>
                      </a:lnTo>
                      <a:close/>
                      <a:moveTo>
                        <a:pt x="55959" y="0"/>
                      </a:moveTo>
                      <a:lnTo>
                        <a:pt x="55959" y="104"/>
                      </a:lnTo>
                      <a:lnTo>
                        <a:pt x="56542" y="104"/>
                      </a:lnTo>
                      <a:lnTo>
                        <a:pt x="56542" y="0"/>
                      </a:lnTo>
                      <a:close/>
                      <a:moveTo>
                        <a:pt x="57750" y="0"/>
                      </a:moveTo>
                      <a:lnTo>
                        <a:pt x="57750" y="104"/>
                      </a:lnTo>
                      <a:lnTo>
                        <a:pt x="58354" y="104"/>
                      </a:lnTo>
                      <a:lnTo>
                        <a:pt x="58354" y="0"/>
                      </a:lnTo>
                      <a:close/>
                      <a:moveTo>
                        <a:pt x="59562" y="0"/>
                      </a:moveTo>
                      <a:lnTo>
                        <a:pt x="59562" y="104"/>
                      </a:lnTo>
                      <a:lnTo>
                        <a:pt x="60166" y="104"/>
                      </a:lnTo>
                      <a:lnTo>
                        <a:pt x="60166" y="0"/>
                      </a:lnTo>
                      <a:close/>
                      <a:moveTo>
                        <a:pt x="61353" y="0"/>
                      </a:moveTo>
                      <a:lnTo>
                        <a:pt x="61353" y="104"/>
                      </a:lnTo>
                      <a:lnTo>
                        <a:pt x="61957" y="104"/>
                      </a:lnTo>
                      <a:lnTo>
                        <a:pt x="61957" y="0"/>
                      </a:lnTo>
                      <a:close/>
                      <a:moveTo>
                        <a:pt x="63165" y="0"/>
                      </a:moveTo>
                      <a:lnTo>
                        <a:pt x="63165" y="104"/>
                      </a:lnTo>
                      <a:lnTo>
                        <a:pt x="63769" y="104"/>
                      </a:lnTo>
                      <a:lnTo>
                        <a:pt x="63769" y="0"/>
                      </a:lnTo>
                      <a:close/>
                      <a:moveTo>
                        <a:pt x="64977" y="0"/>
                      </a:moveTo>
                      <a:lnTo>
                        <a:pt x="64977" y="104"/>
                      </a:lnTo>
                      <a:lnTo>
                        <a:pt x="65581" y="104"/>
                      </a:lnTo>
                      <a:lnTo>
                        <a:pt x="65581" y="0"/>
                      </a:lnTo>
                      <a:close/>
                      <a:moveTo>
                        <a:pt x="66768" y="0"/>
                      </a:moveTo>
                      <a:lnTo>
                        <a:pt x="66768" y="104"/>
                      </a:lnTo>
                      <a:lnTo>
                        <a:pt x="67372" y="104"/>
                      </a:lnTo>
                      <a:lnTo>
                        <a:pt x="67372" y="0"/>
                      </a:lnTo>
                      <a:close/>
                      <a:moveTo>
                        <a:pt x="68580" y="0"/>
                      </a:moveTo>
                      <a:lnTo>
                        <a:pt x="68580" y="104"/>
                      </a:lnTo>
                      <a:lnTo>
                        <a:pt x="69184" y="104"/>
                      </a:lnTo>
                      <a:lnTo>
                        <a:pt x="69184" y="0"/>
                      </a:lnTo>
                      <a:close/>
                      <a:moveTo>
                        <a:pt x="70392" y="0"/>
                      </a:moveTo>
                      <a:lnTo>
                        <a:pt x="70392" y="104"/>
                      </a:lnTo>
                      <a:lnTo>
                        <a:pt x="70995" y="104"/>
                      </a:lnTo>
                      <a:lnTo>
                        <a:pt x="70995" y="0"/>
                      </a:lnTo>
                      <a:close/>
                      <a:moveTo>
                        <a:pt x="72183" y="0"/>
                      </a:moveTo>
                      <a:lnTo>
                        <a:pt x="72183" y="104"/>
                      </a:lnTo>
                      <a:lnTo>
                        <a:pt x="72787" y="104"/>
                      </a:lnTo>
                      <a:lnTo>
                        <a:pt x="72787" y="0"/>
                      </a:lnTo>
                      <a:close/>
                      <a:moveTo>
                        <a:pt x="73994" y="0"/>
                      </a:moveTo>
                      <a:lnTo>
                        <a:pt x="73994" y="104"/>
                      </a:lnTo>
                      <a:lnTo>
                        <a:pt x="74598" y="104"/>
                      </a:lnTo>
                      <a:lnTo>
                        <a:pt x="74598" y="0"/>
                      </a:lnTo>
                      <a:close/>
                      <a:moveTo>
                        <a:pt x="75806" y="0"/>
                      </a:moveTo>
                      <a:lnTo>
                        <a:pt x="75806" y="104"/>
                      </a:lnTo>
                      <a:lnTo>
                        <a:pt x="76410" y="104"/>
                      </a:lnTo>
                      <a:lnTo>
                        <a:pt x="76410" y="0"/>
                      </a:lnTo>
                      <a:close/>
                      <a:moveTo>
                        <a:pt x="77597" y="0"/>
                      </a:moveTo>
                      <a:lnTo>
                        <a:pt x="77597" y="104"/>
                      </a:lnTo>
                      <a:lnTo>
                        <a:pt x="78201" y="104"/>
                      </a:lnTo>
                      <a:lnTo>
                        <a:pt x="78201" y="0"/>
                      </a:lnTo>
                      <a:close/>
                      <a:moveTo>
                        <a:pt x="79409" y="0"/>
                      </a:moveTo>
                      <a:lnTo>
                        <a:pt x="79409" y="104"/>
                      </a:lnTo>
                      <a:lnTo>
                        <a:pt x="79784" y="104"/>
                      </a:lnTo>
                      <a:lnTo>
                        <a:pt x="797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8"/>
                <p:cNvSpPr/>
                <p:nvPr/>
              </p:nvSpPr>
              <p:spPr>
                <a:xfrm>
                  <a:off x="7135850" y="291900"/>
                  <a:ext cx="1994600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85" extrusionOk="0">
                      <a:moveTo>
                        <a:pt x="0" y="1"/>
                      </a:moveTo>
                      <a:lnTo>
                        <a:pt x="0" y="84"/>
                      </a:lnTo>
                      <a:lnTo>
                        <a:pt x="604" y="84"/>
                      </a:lnTo>
                      <a:lnTo>
                        <a:pt x="604" y="1"/>
                      </a:lnTo>
                      <a:close/>
                      <a:moveTo>
                        <a:pt x="1812" y="1"/>
                      </a:moveTo>
                      <a:lnTo>
                        <a:pt x="1812" y="84"/>
                      </a:lnTo>
                      <a:lnTo>
                        <a:pt x="2416" y="84"/>
                      </a:lnTo>
                      <a:lnTo>
                        <a:pt x="2416" y="1"/>
                      </a:lnTo>
                      <a:close/>
                      <a:moveTo>
                        <a:pt x="3624" y="1"/>
                      </a:moveTo>
                      <a:lnTo>
                        <a:pt x="3624" y="84"/>
                      </a:lnTo>
                      <a:lnTo>
                        <a:pt x="4207" y="84"/>
                      </a:lnTo>
                      <a:lnTo>
                        <a:pt x="4207" y="1"/>
                      </a:lnTo>
                      <a:close/>
                      <a:moveTo>
                        <a:pt x="5415" y="1"/>
                      </a:moveTo>
                      <a:lnTo>
                        <a:pt x="5415" y="84"/>
                      </a:lnTo>
                      <a:lnTo>
                        <a:pt x="6019" y="84"/>
                      </a:lnTo>
                      <a:lnTo>
                        <a:pt x="6019" y="1"/>
                      </a:lnTo>
                      <a:close/>
                      <a:moveTo>
                        <a:pt x="7227" y="1"/>
                      </a:moveTo>
                      <a:lnTo>
                        <a:pt x="7227" y="84"/>
                      </a:lnTo>
                      <a:lnTo>
                        <a:pt x="7831" y="84"/>
                      </a:lnTo>
                      <a:lnTo>
                        <a:pt x="7831" y="1"/>
                      </a:lnTo>
                      <a:close/>
                      <a:moveTo>
                        <a:pt x="9039" y="1"/>
                      </a:moveTo>
                      <a:lnTo>
                        <a:pt x="9039" y="84"/>
                      </a:lnTo>
                      <a:lnTo>
                        <a:pt x="9622" y="84"/>
                      </a:lnTo>
                      <a:lnTo>
                        <a:pt x="9622" y="1"/>
                      </a:lnTo>
                      <a:close/>
                      <a:moveTo>
                        <a:pt x="10830" y="1"/>
                      </a:moveTo>
                      <a:lnTo>
                        <a:pt x="10830" y="84"/>
                      </a:lnTo>
                      <a:lnTo>
                        <a:pt x="11434" y="84"/>
                      </a:lnTo>
                      <a:lnTo>
                        <a:pt x="11434" y="1"/>
                      </a:lnTo>
                      <a:close/>
                      <a:moveTo>
                        <a:pt x="12642" y="1"/>
                      </a:moveTo>
                      <a:lnTo>
                        <a:pt x="12642" y="84"/>
                      </a:lnTo>
                      <a:lnTo>
                        <a:pt x="13246" y="84"/>
                      </a:lnTo>
                      <a:lnTo>
                        <a:pt x="13246" y="1"/>
                      </a:lnTo>
                      <a:close/>
                      <a:moveTo>
                        <a:pt x="14453" y="1"/>
                      </a:moveTo>
                      <a:lnTo>
                        <a:pt x="14453" y="84"/>
                      </a:lnTo>
                      <a:lnTo>
                        <a:pt x="15037" y="84"/>
                      </a:lnTo>
                      <a:lnTo>
                        <a:pt x="15037" y="1"/>
                      </a:lnTo>
                      <a:close/>
                      <a:moveTo>
                        <a:pt x="16244" y="1"/>
                      </a:moveTo>
                      <a:lnTo>
                        <a:pt x="16244" y="84"/>
                      </a:lnTo>
                      <a:lnTo>
                        <a:pt x="16848" y="84"/>
                      </a:lnTo>
                      <a:lnTo>
                        <a:pt x="16848" y="1"/>
                      </a:lnTo>
                      <a:close/>
                      <a:moveTo>
                        <a:pt x="18056" y="1"/>
                      </a:moveTo>
                      <a:lnTo>
                        <a:pt x="18056" y="84"/>
                      </a:lnTo>
                      <a:lnTo>
                        <a:pt x="18660" y="84"/>
                      </a:lnTo>
                      <a:lnTo>
                        <a:pt x="18660" y="1"/>
                      </a:lnTo>
                      <a:close/>
                      <a:moveTo>
                        <a:pt x="19847" y="1"/>
                      </a:moveTo>
                      <a:lnTo>
                        <a:pt x="19847" y="84"/>
                      </a:lnTo>
                      <a:lnTo>
                        <a:pt x="20451" y="84"/>
                      </a:lnTo>
                      <a:lnTo>
                        <a:pt x="20451" y="1"/>
                      </a:lnTo>
                      <a:close/>
                      <a:moveTo>
                        <a:pt x="21659" y="1"/>
                      </a:moveTo>
                      <a:lnTo>
                        <a:pt x="21659" y="84"/>
                      </a:lnTo>
                      <a:lnTo>
                        <a:pt x="22263" y="84"/>
                      </a:lnTo>
                      <a:lnTo>
                        <a:pt x="22263" y="1"/>
                      </a:lnTo>
                      <a:close/>
                      <a:moveTo>
                        <a:pt x="23471" y="1"/>
                      </a:moveTo>
                      <a:lnTo>
                        <a:pt x="23471" y="84"/>
                      </a:lnTo>
                      <a:lnTo>
                        <a:pt x="24075" y="84"/>
                      </a:lnTo>
                      <a:lnTo>
                        <a:pt x="24075" y="1"/>
                      </a:lnTo>
                      <a:close/>
                      <a:moveTo>
                        <a:pt x="25262" y="1"/>
                      </a:moveTo>
                      <a:lnTo>
                        <a:pt x="25262" y="84"/>
                      </a:lnTo>
                      <a:lnTo>
                        <a:pt x="25866" y="84"/>
                      </a:lnTo>
                      <a:lnTo>
                        <a:pt x="25866" y="1"/>
                      </a:lnTo>
                      <a:close/>
                      <a:moveTo>
                        <a:pt x="27074" y="1"/>
                      </a:moveTo>
                      <a:lnTo>
                        <a:pt x="27074" y="84"/>
                      </a:lnTo>
                      <a:lnTo>
                        <a:pt x="27678" y="84"/>
                      </a:lnTo>
                      <a:lnTo>
                        <a:pt x="27678" y="1"/>
                      </a:lnTo>
                      <a:close/>
                      <a:moveTo>
                        <a:pt x="28886" y="1"/>
                      </a:moveTo>
                      <a:lnTo>
                        <a:pt x="28886" y="84"/>
                      </a:lnTo>
                      <a:lnTo>
                        <a:pt x="29490" y="84"/>
                      </a:lnTo>
                      <a:lnTo>
                        <a:pt x="29490" y="1"/>
                      </a:lnTo>
                      <a:close/>
                      <a:moveTo>
                        <a:pt x="30677" y="1"/>
                      </a:moveTo>
                      <a:lnTo>
                        <a:pt x="30677" y="84"/>
                      </a:lnTo>
                      <a:lnTo>
                        <a:pt x="31281" y="84"/>
                      </a:lnTo>
                      <a:lnTo>
                        <a:pt x="31281" y="1"/>
                      </a:lnTo>
                      <a:close/>
                      <a:moveTo>
                        <a:pt x="32489" y="1"/>
                      </a:moveTo>
                      <a:lnTo>
                        <a:pt x="32489" y="84"/>
                      </a:lnTo>
                      <a:lnTo>
                        <a:pt x="33093" y="84"/>
                      </a:lnTo>
                      <a:lnTo>
                        <a:pt x="33093" y="1"/>
                      </a:lnTo>
                      <a:close/>
                      <a:moveTo>
                        <a:pt x="34300" y="1"/>
                      </a:moveTo>
                      <a:lnTo>
                        <a:pt x="34300" y="84"/>
                      </a:lnTo>
                      <a:lnTo>
                        <a:pt x="34904" y="84"/>
                      </a:lnTo>
                      <a:lnTo>
                        <a:pt x="34904" y="1"/>
                      </a:lnTo>
                      <a:close/>
                      <a:moveTo>
                        <a:pt x="36091" y="1"/>
                      </a:moveTo>
                      <a:lnTo>
                        <a:pt x="36091" y="84"/>
                      </a:lnTo>
                      <a:lnTo>
                        <a:pt x="36695" y="84"/>
                      </a:lnTo>
                      <a:lnTo>
                        <a:pt x="36695" y="1"/>
                      </a:lnTo>
                      <a:close/>
                      <a:moveTo>
                        <a:pt x="37903" y="1"/>
                      </a:moveTo>
                      <a:lnTo>
                        <a:pt x="37903" y="84"/>
                      </a:lnTo>
                      <a:lnTo>
                        <a:pt x="38507" y="84"/>
                      </a:lnTo>
                      <a:lnTo>
                        <a:pt x="38507" y="1"/>
                      </a:lnTo>
                      <a:close/>
                      <a:moveTo>
                        <a:pt x="39715" y="1"/>
                      </a:moveTo>
                      <a:lnTo>
                        <a:pt x="39715" y="84"/>
                      </a:lnTo>
                      <a:lnTo>
                        <a:pt x="40319" y="84"/>
                      </a:lnTo>
                      <a:lnTo>
                        <a:pt x="40319" y="1"/>
                      </a:lnTo>
                      <a:close/>
                      <a:moveTo>
                        <a:pt x="41506" y="1"/>
                      </a:moveTo>
                      <a:lnTo>
                        <a:pt x="41506" y="84"/>
                      </a:lnTo>
                      <a:lnTo>
                        <a:pt x="42110" y="84"/>
                      </a:lnTo>
                      <a:lnTo>
                        <a:pt x="42110" y="1"/>
                      </a:lnTo>
                      <a:close/>
                      <a:moveTo>
                        <a:pt x="43318" y="1"/>
                      </a:moveTo>
                      <a:lnTo>
                        <a:pt x="43318" y="84"/>
                      </a:lnTo>
                      <a:lnTo>
                        <a:pt x="43922" y="84"/>
                      </a:lnTo>
                      <a:lnTo>
                        <a:pt x="43922" y="1"/>
                      </a:lnTo>
                      <a:close/>
                      <a:moveTo>
                        <a:pt x="45130" y="1"/>
                      </a:moveTo>
                      <a:lnTo>
                        <a:pt x="45130" y="84"/>
                      </a:lnTo>
                      <a:lnTo>
                        <a:pt x="45713" y="84"/>
                      </a:lnTo>
                      <a:lnTo>
                        <a:pt x="45713" y="1"/>
                      </a:lnTo>
                      <a:close/>
                      <a:moveTo>
                        <a:pt x="46921" y="1"/>
                      </a:moveTo>
                      <a:lnTo>
                        <a:pt x="46921" y="84"/>
                      </a:lnTo>
                      <a:lnTo>
                        <a:pt x="47525" y="84"/>
                      </a:lnTo>
                      <a:lnTo>
                        <a:pt x="47525" y="1"/>
                      </a:lnTo>
                      <a:close/>
                      <a:moveTo>
                        <a:pt x="48733" y="1"/>
                      </a:moveTo>
                      <a:lnTo>
                        <a:pt x="48733" y="84"/>
                      </a:lnTo>
                      <a:lnTo>
                        <a:pt x="49337" y="84"/>
                      </a:lnTo>
                      <a:lnTo>
                        <a:pt x="49337" y="1"/>
                      </a:lnTo>
                      <a:close/>
                      <a:moveTo>
                        <a:pt x="50545" y="1"/>
                      </a:moveTo>
                      <a:lnTo>
                        <a:pt x="50545" y="84"/>
                      </a:lnTo>
                      <a:lnTo>
                        <a:pt x="51128" y="84"/>
                      </a:lnTo>
                      <a:lnTo>
                        <a:pt x="51128" y="1"/>
                      </a:lnTo>
                      <a:close/>
                      <a:moveTo>
                        <a:pt x="52336" y="1"/>
                      </a:moveTo>
                      <a:lnTo>
                        <a:pt x="52336" y="84"/>
                      </a:lnTo>
                      <a:lnTo>
                        <a:pt x="52940" y="84"/>
                      </a:lnTo>
                      <a:lnTo>
                        <a:pt x="52940" y="1"/>
                      </a:lnTo>
                      <a:close/>
                      <a:moveTo>
                        <a:pt x="54147" y="1"/>
                      </a:moveTo>
                      <a:lnTo>
                        <a:pt x="54147" y="84"/>
                      </a:lnTo>
                      <a:lnTo>
                        <a:pt x="54751" y="84"/>
                      </a:lnTo>
                      <a:lnTo>
                        <a:pt x="54751" y="1"/>
                      </a:lnTo>
                      <a:close/>
                      <a:moveTo>
                        <a:pt x="55959" y="1"/>
                      </a:moveTo>
                      <a:lnTo>
                        <a:pt x="55959" y="84"/>
                      </a:lnTo>
                      <a:lnTo>
                        <a:pt x="56542" y="84"/>
                      </a:lnTo>
                      <a:lnTo>
                        <a:pt x="56542" y="1"/>
                      </a:lnTo>
                      <a:close/>
                      <a:moveTo>
                        <a:pt x="57750" y="1"/>
                      </a:moveTo>
                      <a:lnTo>
                        <a:pt x="57750" y="84"/>
                      </a:lnTo>
                      <a:lnTo>
                        <a:pt x="58354" y="84"/>
                      </a:lnTo>
                      <a:lnTo>
                        <a:pt x="58354" y="1"/>
                      </a:lnTo>
                      <a:close/>
                      <a:moveTo>
                        <a:pt x="59562" y="1"/>
                      </a:moveTo>
                      <a:lnTo>
                        <a:pt x="59562" y="84"/>
                      </a:lnTo>
                      <a:lnTo>
                        <a:pt x="60166" y="84"/>
                      </a:lnTo>
                      <a:lnTo>
                        <a:pt x="60166" y="1"/>
                      </a:lnTo>
                      <a:close/>
                      <a:moveTo>
                        <a:pt x="61353" y="1"/>
                      </a:moveTo>
                      <a:lnTo>
                        <a:pt x="61353" y="84"/>
                      </a:lnTo>
                      <a:lnTo>
                        <a:pt x="61957" y="84"/>
                      </a:lnTo>
                      <a:lnTo>
                        <a:pt x="61957" y="1"/>
                      </a:lnTo>
                      <a:close/>
                      <a:moveTo>
                        <a:pt x="63165" y="1"/>
                      </a:moveTo>
                      <a:lnTo>
                        <a:pt x="63165" y="84"/>
                      </a:lnTo>
                      <a:lnTo>
                        <a:pt x="63769" y="84"/>
                      </a:lnTo>
                      <a:lnTo>
                        <a:pt x="63769" y="1"/>
                      </a:lnTo>
                      <a:close/>
                      <a:moveTo>
                        <a:pt x="64977" y="1"/>
                      </a:moveTo>
                      <a:lnTo>
                        <a:pt x="64977" y="84"/>
                      </a:lnTo>
                      <a:lnTo>
                        <a:pt x="65581" y="84"/>
                      </a:lnTo>
                      <a:lnTo>
                        <a:pt x="65581" y="1"/>
                      </a:lnTo>
                      <a:close/>
                      <a:moveTo>
                        <a:pt x="66768" y="1"/>
                      </a:moveTo>
                      <a:lnTo>
                        <a:pt x="66768" y="84"/>
                      </a:lnTo>
                      <a:lnTo>
                        <a:pt x="67372" y="84"/>
                      </a:lnTo>
                      <a:lnTo>
                        <a:pt x="67372" y="1"/>
                      </a:lnTo>
                      <a:close/>
                      <a:moveTo>
                        <a:pt x="68580" y="1"/>
                      </a:moveTo>
                      <a:lnTo>
                        <a:pt x="68580" y="84"/>
                      </a:lnTo>
                      <a:lnTo>
                        <a:pt x="69184" y="84"/>
                      </a:lnTo>
                      <a:lnTo>
                        <a:pt x="69184" y="1"/>
                      </a:lnTo>
                      <a:close/>
                      <a:moveTo>
                        <a:pt x="70392" y="1"/>
                      </a:moveTo>
                      <a:lnTo>
                        <a:pt x="70392" y="84"/>
                      </a:lnTo>
                      <a:lnTo>
                        <a:pt x="70995" y="84"/>
                      </a:lnTo>
                      <a:lnTo>
                        <a:pt x="70995" y="1"/>
                      </a:lnTo>
                      <a:close/>
                      <a:moveTo>
                        <a:pt x="72183" y="1"/>
                      </a:moveTo>
                      <a:lnTo>
                        <a:pt x="72183" y="84"/>
                      </a:lnTo>
                      <a:lnTo>
                        <a:pt x="72787" y="84"/>
                      </a:lnTo>
                      <a:lnTo>
                        <a:pt x="72787" y="1"/>
                      </a:lnTo>
                      <a:close/>
                      <a:moveTo>
                        <a:pt x="73994" y="1"/>
                      </a:moveTo>
                      <a:lnTo>
                        <a:pt x="73994" y="84"/>
                      </a:lnTo>
                      <a:lnTo>
                        <a:pt x="74598" y="84"/>
                      </a:lnTo>
                      <a:lnTo>
                        <a:pt x="74598" y="1"/>
                      </a:lnTo>
                      <a:close/>
                      <a:moveTo>
                        <a:pt x="75806" y="1"/>
                      </a:moveTo>
                      <a:lnTo>
                        <a:pt x="75806" y="84"/>
                      </a:lnTo>
                      <a:lnTo>
                        <a:pt x="76410" y="84"/>
                      </a:lnTo>
                      <a:lnTo>
                        <a:pt x="76410" y="1"/>
                      </a:lnTo>
                      <a:close/>
                      <a:moveTo>
                        <a:pt x="77597" y="1"/>
                      </a:moveTo>
                      <a:lnTo>
                        <a:pt x="77597" y="84"/>
                      </a:lnTo>
                      <a:lnTo>
                        <a:pt x="78201" y="84"/>
                      </a:lnTo>
                      <a:lnTo>
                        <a:pt x="78201" y="1"/>
                      </a:lnTo>
                      <a:close/>
                      <a:moveTo>
                        <a:pt x="79409" y="1"/>
                      </a:moveTo>
                      <a:lnTo>
                        <a:pt x="79409" y="84"/>
                      </a:lnTo>
                      <a:lnTo>
                        <a:pt x="79784" y="84"/>
                      </a:lnTo>
                      <a:lnTo>
                        <a:pt x="797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8"/>
                <p:cNvSpPr/>
                <p:nvPr/>
              </p:nvSpPr>
              <p:spPr>
                <a:xfrm>
                  <a:off x="7135850" y="465275"/>
                  <a:ext cx="1994600" cy="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106" extrusionOk="0">
                      <a:moveTo>
                        <a:pt x="0" y="1"/>
                      </a:moveTo>
                      <a:lnTo>
                        <a:pt x="0" y="105"/>
                      </a:lnTo>
                      <a:lnTo>
                        <a:pt x="604" y="105"/>
                      </a:lnTo>
                      <a:lnTo>
                        <a:pt x="604" y="1"/>
                      </a:lnTo>
                      <a:close/>
                      <a:moveTo>
                        <a:pt x="1812" y="1"/>
                      </a:moveTo>
                      <a:lnTo>
                        <a:pt x="1812" y="105"/>
                      </a:lnTo>
                      <a:lnTo>
                        <a:pt x="2416" y="105"/>
                      </a:lnTo>
                      <a:lnTo>
                        <a:pt x="2416" y="1"/>
                      </a:lnTo>
                      <a:close/>
                      <a:moveTo>
                        <a:pt x="3624" y="1"/>
                      </a:moveTo>
                      <a:lnTo>
                        <a:pt x="3624" y="105"/>
                      </a:lnTo>
                      <a:lnTo>
                        <a:pt x="4207" y="105"/>
                      </a:lnTo>
                      <a:lnTo>
                        <a:pt x="4207" y="1"/>
                      </a:lnTo>
                      <a:close/>
                      <a:moveTo>
                        <a:pt x="5415" y="1"/>
                      </a:moveTo>
                      <a:lnTo>
                        <a:pt x="5415" y="105"/>
                      </a:lnTo>
                      <a:lnTo>
                        <a:pt x="6019" y="105"/>
                      </a:lnTo>
                      <a:lnTo>
                        <a:pt x="6019" y="1"/>
                      </a:lnTo>
                      <a:close/>
                      <a:moveTo>
                        <a:pt x="7227" y="1"/>
                      </a:moveTo>
                      <a:lnTo>
                        <a:pt x="7227" y="105"/>
                      </a:lnTo>
                      <a:lnTo>
                        <a:pt x="7831" y="105"/>
                      </a:lnTo>
                      <a:lnTo>
                        <a:pt x="7831" y="1"/>
                      </a:lnTo>
                      <a:close/>
                      <a:moveTo>
                        <a:pt x="9039" y="1"/>
                      </a:moveTo>
                      <a:lnTo>
                        <a:pt x="9039" y="105"/>
                      </a:lnTo>
                      <a:lnTo>
                        <a:pt x="9622" y="105"/>
                      </a:lnTo>
                      <a:lnTo>
                        <a:pt x="9622" y="1"/>
                      </a:lnTo>
                      <a:close/>
                      <a:moveTo>
                        <a:pt x="10830" y="1"/>
                      </a:moveTo>
                      <a:lnTo>
                        <a:pt x="10830" y="105"/>
                      </a:lnTo>
                      <a:lnTo>
                        <a:pt x="11434" y="105"/>
                      </a:lnTo>
                      <a:lnTo>
                        <a:pt x="11434" y="1"/>
                      </a:lnTo>
                      <a:close/>
                      <a:moveTo>
                        <a:pt x="12642" y="1"/>
                      </a:moveTo>
                      <a:lnTo>
                        <a:pt x="12642" y="105"/>
                      </a:lnTo>
                      <a:lnTo>
                        <a:pt x="13246" y="105"/>
                      </a:lnTo>
                      <a:lnTo>
                        <a:pt x="13246" y="1"/>
                      </a:lnTo>
                      <a:close/>
                      <a:moveTo>
                        <a:pt x="14453" y="1"/>
                      </a:moveTo>
                      <a:lnTo>
                        <a:pt x="14453" y="105"/>
                      </a:lnTo>
                      <a:lnTo>
                        <a:pt x="15037" y="105"/>
                      </a:lnTo>
                      <a:lnTo>
                        <a:pt x="15037" y="1"/>
                      </a:lnTo>
                      <a:close/>
                      <a:moveTo>
                        <a:pt x="16244" y="1"/>
                      </a:moveTo>
                      <a:lnTo>
                        <a:pt x="16244" y="105"/>
                      </a:lnTo>
                      <a:lnTo>
                        <a:pt x="16848" y="105"/>
                      </a:lnTo>
                      <a:lnTo>
                        <a:pt x="16848" y="1"/>
                      </a:lnTo>
                      <a:close/>
                      <a:moveTo>
                        <a:pt x="18056" y="1"/>
                      </a:moveTo>
                      <a:lnTo>
                        <a:pt x="18056" y="105"/>
                      </a:lnTo>
                      <a:lnTo>
                        <a:pt x="18660" y="105"/>
                      </a:lnTo>
                      <a:lnTo>
                        <a:pt x="18660" y="1"/>
                      </a:lnTo>
                      <a:close/>
                      <a:moveTo>
                        <a:pt x="19847" y="1"/>
                      </a:moveTo>
                      <a:lnTo>
                        <a:pt x="19847" y="105"/>
                      </a:lnTo>
                      <a:lnTo>
                        <a:pt x="20451" y="105"/>
                      </a:lnTo>
                      <a:lnTo>
                        <a:pt x="20451" y="1"/>
                      </a:lnTo>
                      <a:close/>
                      <a:moveTo>
                        <a:pt x="21659" y="1"/>
                      </a:moveTo>
                      <a:lnTo>
                        <a:pt x="21659" y="105"/>
                      </a:lnTo>
                      <a:lnTo>
                        <a:pt x="22263" y="105"/>
                      </a:lnTo>
                      <a:lnTo>
                        <a:pt x="22263" y="1"/>
                      </a:lnTo>
                      <a:close/>
                      <a:moveTo>
                        <a:pt x="23471" y="1"/>
                      </a:moveTo>
                      <a:lnTo>
                        <a:pt x="23471" y="105"/>
                      </a:lnTo>
                      <a:lnTo>
                        <a:pt x="24075" y="105"/>
                      </a:lnTo>
                      <a:lnTo>
                        <a:pt x="24075" y="1"/>
                      </a:lnTo>
                      <a:close/>
                      <a:moveTo>
                        <a:pt x="25262" y="1"/>
                      </a:moveTo>
                      <a:lnTo>
                        <a:pt x="25262" y="105"/>
                      </a:lnTo>
                      <a:lnTo>
                        <a:pt x="25866" y="105"/>
                      </a:lnTo>
                      <a:lnTo>
                        <a:pt x="25866" y="1"/>
                      </a:lnTo>
                      <a:close/>
                      <a:moveTo>
                        <a:pt x="27074" y="1"/>
                      </a:moveTo>
                      <a:lnTo>
                        <a:pt x="27074" y="105"/>
                      </a:lnTo>
                      <a:lnTo>
                        <a:pt x="27678" y="105"/>
                      </a:lnTo>
                      <a:lnTo>
                        <a:pt x="27678" y="1"/>
                      </a:lnTo>
                      <a:close/>
                      <a:moveTo>
                        <a:pt x="28886" y="1"/>
                      </a:moveTo>
                      <a:lnTo>
                        <a:pt x="28886" y="105"/>
                      </a:lnTo>
                      <a:lnTo>
                        <a:pt x="29490" y="105"/>
                      </a:lnTo>
                      <a:lnTo>
                        <a:pt x="29490" y="1"/>
                      </a:lnTo>
                      <a:close/>
                      <a:moveTo>
                        <a:pt x="30677" y="1"/>
                      </a:moveTo>
                      <a:lnTo>
                        <a:pt x="30677" y="105"/>
                      </a:lnTo>
                      <a:lnTo>
                        <a:pt x="31281" y="105"/>
                      </a:lnTo>
                      <a:lnTo>
                        <a:pt x="31281" y="1"/>
                      </a:lnTo>
                      <a:close/>
                      <a:moveTo>
                        <a:pt x="32489" y="1"/>
                      </a:moveTo>
                      <a:lnTo>
                        <a:pt x="32489" y="105"/>
                      </a:lnTo>
                      <a:lnTo>
                        <a:pt x="33093" y="105"/>
                      </a:lnTo>
                      <a:lnTo>
                        <a:pt x="33093" y="1"/>
                      </a:lnTo>
                      <a:close/>
                      <a:moveTo>
                        <a:pt x="34300" y="1"/>
                      </a:moveTo>
                      <a:lnTo>
                        <a:pt x="34300" y="105"/>
                      </a:lnTo>
                      <a:lnTo>
                        <a:pt x="34904" y="105"/>
                      </a:lnTo>
                      <a:lnTo>
                        <a:pt x="34904" y="1"/>
                      </a:lnTo>
                      <a:close/>
                      <a:moveTo>
                        <a:pt x="36091" y="1"/>
                      </a:moveTo>
                      <a:lnTo>
                        <a:pt x="36091" y="105"/>
                      </a:lnTo>
                      <a:lnTo>
                        <a:pt x="36695" y="105"/>
                      </a:lnTo>
                      <a:lnTo>
                        <a:pt x="36695" y="1"/>
                      </a:lnTo>
                      <a:close/>
                      <a:moveTo>
                        <a:pt x="37903" y="1"/>
                      </a:moveTo>
                      <a:lnTo>
                        <a:pt x="37903" y="105"/>
                      </a:lnTo>
                      <a:lnTo>
                        <a:pt x="38507" y="105"/>
                      </a:lnTo>
                      <a:lnTo>
                        <a:pt x="38507" y="1"/>
                      </a:lnTo>
                      <a:close/>
                      <a:moveTo>
                        <a:pt x="39715" y="1"/>
                      </a:moveTo>
                      <a:lnTo>
                        <a:pt x="39715" y="105"/>
                      </a:lnTo>
                      <a:lnTo>
                        <a:pt x="40319" y="105"/>
                      </a:lnTo>
                      <a:lnTo>
                        <a:pt x="40319" y="1"/>
                      </a:lnTo>
                      <a:close/>
                      <a:moveTo>
                        <a:pt x="41506" y="1"/>
                      </a:moveTo>
                      <a:lnTo>
                        <a:pt x="41506" y="105"/>
                      </a:lnTo>
                      <a:lnTo>
                        <a:pt x="42110" y="105"/>
                      </a:lnTo>
                      <a:lnTo>
                        <a:pt x="42110" y="1"/>
                      </a:lnTo>
                      <a:close/>
                      <a:moveTo>
                        <a:pt x="43318" y="1"/>
                      </a:moveTo>
                      <a:lnTo>
                        <a:pt x="43318" y="105"/>
                      </a:lnTo>
                      <a:lnTo>
                        <a:pt x="43922" y="105"/>
                      </a:lnTo>
                      <a:lnTo>
                        <a:pt x="43922" y="1"/>
                      </a:lnTo>
                      <a:close/>
                      <a:moveTo>
                        <a:pt x="45130" y="1"/>
                      </a:moveTo>
                      <a:lnTo>
                        <a:pt x="45130" y="105"/>
                      </a:lnTo>
                      <a:lnTo>
                        <a:pt x="45713" y="105"/>
                      </a:lnTo>
                      <a:lnTo>
                        <a:pt x="45713" y="1"/>
                      </a:lnTo>
                      <a:close/>
                      <a:moveTo>
                        <a:pt x="46921" y="1"/>
                      </a:moveTo>
                      <a:lnTo>
                        <a:pt x="46921" y="105"/>
                      </a:lnTo>
                      <a:lnTo>
                        <a:pt x="47525" y="105"/>
                      </a:lnTo>
                      <a:lnTo>
                        <a:pt x="47525" y="1"/>
                      </a:lnTo>
                      <a:close/>
                      <a:moveTo>
                        <a:pt x="48733" y="1"/>
                      </a:moveTo>
                      <a:lnTo>
                        <a:pt x="48733" y="105"/>
                      </a:lnTo>
                      <a:lnTo>
                        <a:pt x="49337" y="105"/>
                      </a:lnTo>
                      <a:lnTo>
                        <a:pt x="49337" y="1"/>
                      </a:lnTo>
                      <a:close/>
                      <a:moveTo>
                        <a:pt x="50545" y="1"/>
                      </a:moveTo>
                      <a:lnTo>
                        <a:pt x="50545" y="105"/>
                      </a:lnTo>
                      <a:lnTo>
                        <a:pt x="51128" y="105"/>
                      </a:lnTo>
                      <a:lnTo>
                        <a:pt x="51128" y="1"/>
                      </a:lnTo>
                      <a:close/>
                      <a:moveTo>
                        <a:pt x="52336" y="1"/>
                      </a:moveTo>
                      <a:lnTo>
                        <a:pt x="52336" y="105"/>
                      </a:lnTo>
                      <a:lnTo>
                        <a:pt x="52940" y="105"/>
                      </a:lnTo>
                      <a:lnTo>
                        <a:pt x="52940" y="1"/>
                      </a:lnTo>
                      <a:close/>
                      <a:moveTo>
                        <a:pt x="54147" y="1"/>
                      </a:moveTo>
                      <a:lnTo>
                        <a:pt x="54147" y="105"/>
                      </a:lnTo>
                      <a:lnTo>
                        <a:pt x="54751" y="105"/>
                      </a:lnTo>
                      <a:lnTo>
                        <a:pt x="54751" y="1"/>
                      </a:lnTo>
                      <a:close/>
                      <a:moveTo>
                        <a:pt x="55959" y="1"/>
                      </a:moveTo>
                      <a:lnTo>
                        <a:pt x="55959" y="105"/>
                      </a:lnTo>
                      <a:lnTo>
                        <a:pt x="56542" y="105"/>
                      </a:lnTo>
                      <a:lnTo>
                        <a:pt x="56542" y="1"/>
                      </a:lnTo>
                      <a:close/>
                      <a:moveTo>
                        <a:pt x="57750" y="1"/>
                      </a:moveTo>
                      <a:lnTo>
                        <a:pt x="57750" y="105"/>
                      </a:lnTo>
                      <a:lnTo>
                        <a:pt x="58354" y="105"/>
                      </a:lnTo>
                      <a:lnTo>
                        <a:pt x="58354" y="1"/>
                      </a:lnTo>
                      <a:close/>
                      <a:moveTo>
                        <a:pt x="59562" y="1"/>
                      </a:moveTo>
                      <a:lnTo>
                        <a:pt x="59562" y="105"/>
                      </a:lnTo>
                      <a:lnTo>
                        <a:pt x="60166" y="105"/>
                      </a:lnTo>
                      <a:lnTo>
                        <a:pt x="60166" y="1"/>
                      </a:lnTo>
                      <a:close/>
                      <a:moveTo>
                        <a:pt x="61353" y="1"/>
                      </a:moveTo>
                      <a:lnTo>
                        <a:pt x="61353" y="105"/>
                      </a:lnTo>
                      <a:lnTo>
                        <a:pt x="61957" y="105"/>
                      </a:lnTo>
                      <a:lnTo>
                        <a:pt x="61957" y="1"/>
                      </a:lnTo>
                      <a:close/>
                      <a:moveTo>
                        <a:pt x="63165" y="1"/>
                      </a:moveTo>
                      <a:lnTo>
                        <a:pt x="63165" y="105"/>
                      </a:lnTo>
                      <a:lnTo>
                        <a:pt x="63769" y="105"/>
                      </a:lnTo>
                      <a:lnTo>
                        <a:pt x="63769" y="1"/>
                      </a:lnTo>
                      <a:close/>
                      <a:moveTo>
                        <a:pt x="64977" y="1"/>
                      </a:moveTo>
                      <a:lnTo>
                        <a:pt x="64977" y="105"/>
                      </a:lnTo>
                      <a:lnTo>
                        <a:pt x="65581" y="105"/>
                      </a:lnTo>
                      <a:lnTo>
                        <a:pt x="65581" y="1"/>
                      </a:lnTo>
                      <a:close/>
                      <a:moveTo>
                        <a:pt x="66768" y="1"/>
                      </a:moveTo>
                      <a:lnTo>
                        <a:pt x="66768" y="105"/>
                      </a:lnTo>
                      <a:lnTo>
                        <a:pt x="67372" y="105"/>
                      </a:lnTo>
                      <a:lnTo>
                        <a:pt x="67372" y="1"/>
                      </a:lnTo>
                      <a:close/>
                      <a:moveTo>
                        <a:pt x="68580" y="1"/>
                      </a:moveTo>
                      <a:lnTo>
                        <a:pt x="68580" y="105"/>
                      </a:lnTo>
                      <a:lnTo>
                        <a:pt x="69184" y="105"/>
                      </a:lnTo>
                      <a:lnTo>
                        <a:pt x="69184" y="1"/>
                      </a:lnTo>
                      <a:close/>
                      <a:moveTo>
                        <a:pt x="70392" y="1"/>
                      </a:moveTo>
                      <a:lnTo>
                        <a:pt x="70392" y="105"/>
                      </a:lnTo>
                      <a:lnTo>
                        <a:pt x="70995" y="105"/>
                      </a:lnTo>
                      <a:lnTo>
                        <a:pt x="70995" y="1"/>
                      </a:lnTo>
                      <a:close/>
                      <a:moveTo>
                        <a:pt x="72183" y="1"/>
                      </a:moveTo>
                      <a:lnTo>
                        <a:pt x="72183" y="105"/>
                      </a:lnTo>
                      <a:lnTo>
                        <a:pt x="72787" y="105"/>
                      </a:lnTo>
                      <a:lnTo>
                        <a:pt x="72787" y="1"/>
                      </a:lnTo>
                      <a:close/>
                      <a:moveTo>
                        <a:pt x="73994" y="1"/>
                      </a:moveTo>
                      <a:lnTo>
                        <a:pt x="73994" y="105"/>
                      </a:lnTo>
                      <a:lnTo>
                        <a:pt x="74598" y="105"/>
                      </a:lnTo>
                      <a:lnTo>
                        <a:pt x="74598" y="1"/>
                      </a:lnTo>
                      <a:close/>
                      <a:moveTo>
                        <a:pt x="75806" y="1"/>
                      </a:moveTo>
                      <a:lnTo>
                        <a:pt x="75806" y="105"/>
                      </a:lnTo>
                      <a:lnTo>
                        <a:pt x="76410" y="105"/>
                      </a:lnTo>
                      <a:lnTo>
                        <a:pt x="76410" y="1"/>
                      </a:lnTo>
                      <a:close/>
                      <a:moveTo>
                        <a:pt x="77597" y="1"/>
                      </a:moveTo>
                      <a:lnTo>
                        <a:pt x="77597" y="105"/>
                      </a:lnTo>
                      <a:lnTo>
                        <a:pt x="78201" y="105"/>
                      </a:lnTo>
                      <a:lnTo>
                        <a:pt x="78201" y="1"/>
                      </a:lnTo>
                      <a:close/>
                      <a:moveTo>
                        <a:pt x="79409" y="1"/>
                      </a:moveTo>
                      <a:lnTo>
                        <a:pt x="79409" y="105"/>
                      </a:lnTo>
                      <a:lnTo>
                        <a:pt x="79784" y="105"/>
                      </a:lnTo>
                      <a:lnTo>
                        <a:pt x="797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8"/>
                <p:cNvSpPr/>
                <p:nvPr/>
              </p:nvSpPr>
              <p:spPr>
                <a:xfrm>
                  <a:off x="7135850" y="639175"/>
                  <a:ext cx="1994600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85" extrusionOk="0">
                      <a:moveTo>
                        <a:pt x="0" y="1"/>
                      </a:moveTo>
                      <a:lnTo>
                        <a:pt x="0" y="84"/>
                      </a:lnTo>
                      <a:lnTo>
                        <a:pt x="604" y="84"/>
                      </a:lnTo>
                      <a:lnTo>
                        <a:pt x="604" y="1"/>
                      </a:lnTo>
                      <a:close/>
                      <a:moveTo>
                        <a:pt x="1812" y="1"/>
                      </a:moveTo>
                      <a:lnTo>
                        <a:pt x="1812" y="84"/>
                      </a:lnTo>
                      <a:lnTo>
                        <a:pt x="2416" y="84"/>
                      </a:lnTo>
                      <a:lnTo>
                        <a:pt x="2416" y="1"/>
                      </a:lnTo>
                      <a:close/>
                      <a:moveTo>
                        <a:pt x="3624" y="1"/>
                      </a:moveTo>
                      <a:lnTo>
                        <a:pt x="3624" y="84"/>
                      </a:lnTo>
                      <a:lnTo>
                        <a:pt x="4207" y="84"/>
                      </a:lnTo>
                      <a:lnTo>
                        <a:pt x="4207" y="1"/>
                      </a:lnTo>
                      <a:close/>
                      <a:moveTo>
                        <a:pt x="5415" y="1"/>
                      </a:moveTo>
                      <a:lnTo>
                        <a:pt x="5415" y="84"/>
                      </a:lnTo>
                      <a:lnTo>
                        <a:pt x="6019" y="84"/>
                      </a:lnTo>
                      <a:lnTo>
                        <a:pt x="6019" y="1"/>
                      </a:lnTo>
                      <a:close/>
                      <a:moveTo>
                        <a:pt x="7227" y="1"/>
                      </a:moveTo>
                      <a:lnTo>
                        <a:pt x="7227" y="84"/>
                      </a:lnTo>
                      <a:lnTo>
                        <a:pt x="7831" y="84"/>
                      </a:lnTo>
                      <a:lnTo>
                        <a:pt x="7831" y="1"/>
                      </a:lnTo>
                      <a:close/>
                      <a:moveTo>
                        <a:pt x="9039" y="1"/>
                      </a:moveTo>
                      <a:lnTo>
                        <a:pt x="9039" y="84"/>
                      </a:lnTo>
                      <a:lnTo>
                        <a:pt x="9622" y="84"/>
                      </a:lnTo>
                      <a:lnTo>
                        <a:pt x="9622" y="1"/>
                      </a:lnTo>
                      <a:close/>
                      <a:moveTo>
                        <a:pt x="10830" y="1"/>
                      </a:moveTo>
                      <a:lnTo>
                        <a:pt x="10830" y="84"/>
                      </a:lnTo>
                      <a:lnTo>
                        <a:pt x="11434" y="84"/>
                      </a:lnTo>
                      <a:lnTo>
                        <a:pt x="11434" y="1"/>
                      </a:lnTo>
                      <a:close/>
                      <a:moveTo>
                        <a:pt x="12642" y="1"/>
                      </a:moveTo>
                      <a:lnTo>
                        <a:pt x="12642" y="84"/>
                      </a:lnTo>
                      <a:lnTo>
                        <a:pt x="13246" y="84"/>
                      </a:lnTo>
                      <a:lnTo>
                        <a:pt x="13246" y="1"/>
                      </a:lnTo>
                      <a:close/>
                      <a:moveTo>
                        <a:pt x="14453" y="1"/>
                      </a:moveTo>
                      <a:lnTo>
                        <a:pt x="14453" y="84"/>
                      </a:lnTo>
                      <a:lnTo>
                        <a:pt x="15037" y="84"/>
                      </a:lnTo>
                      <a:lnTo>
                        <a:pt x="15037" y="1"/>
                      </a:lnTo>
                      <a:close/>
                      <a:moveTo>
                        <a:pt x="16244" y="1"/>
                      </a:moveTo>
                      <a:lnTo>
                        <a:pt x="16244" y="84"/>
                      </a:lnTo>
                      <a:lnTo>
                        <a:pt x="16848" y="84"/>
                      </a:lnTo>
                      <a:lnTo>
                        <a:pt x="16848" y="1"/>
                      </a:lnTo>
                      <a:close/>
                      <a:moveTo>
                        <a:pt x="18056" y="1"/>
                      </a:moveTo>
                      <a:lnTo>
                        <a:pt x="18056" y="84"/>
                      </a:lnTo>
                      <a:lnTo>
                        <a:pt x="18660" y="84"/>
                      </a:lnTo>
                      <a:lnTo>
                        <a:pt x="18660" y="1"/>
                      </a:lnTo>
                      <a:close/>
                      <a:moveTo>
                        <a:pt x="19847" y="1"/>
                      </a:moveTo>
                      <a:lnTo>
                        <a:pt x="19847" y="84"/>
                      </a:lnTo>
                      <a:lnTo>
                        <a:pt x="20451" y="84"/>
                      </a:lnTo>
                      <a:lnTo>
                        <a:pt x="20451" y="1"/>
                      </a:lnTo>
                      <a:close/>
                      <a:moveTo>
                        <a:pt x="21659" y="1"/>
                      </a:moveTo>
                      <a:lnTo>
                        <a:pt x="21659" y="84"/>
                      </a:lnTo>
                      <a:lnTo>
                        <a:pt x="22263" y="84"/>
                      </a:lnTo>
                      <a:lnTo>
                        <a:pt x="22263" y="1"/>
                      </a:lnTo>
                      <a:close/>
                      <a:moveTo>
                        <a:pt x="23471" y="1"/>
                      </a:moveTo>
                      <a:lnTo>
                        <a:pt x="23471" y="84"/>
                      </a:lnTo>
                      <a:lnTo>
                        <a:pt x="24075" y="84"/>
                      </a:lnTo>
                      <a:lnTo>
                        <a:pt x="24075" y="1"/>
                      </a:lnTo>
                      <a:close/>
                      <a:moveTo>
                        <a:pt x="25262" y="1"/>
                      </a:moveTo>
                      <a:lnTo>
                        <a:pt x="25262" y="84"/>
                      </a:lnTo>
                      <a:lnTo>
                        <a:pt x="25866" y="84"/>
                      </a:lnTo>
                      <a:lnTo>
                        <a:pt x="25866" y="1"/>
                      </a:lnTo>
                      <a:close/>
                      <a:moveTo>
                        <a:pt x="27074" y="1"/>
                      </a:moveTo>
                      <a:lnTo>
                        <a:pt x="27074" y="84"/>
                      </a:lnTo>
                      <a:lnTo>
                        <a:pt x="27678" y="84"/>
                      </a:lnTo>
                      <a:lnTo>
                        <a:pt x="27678" y="1"/>
                      </a:lnTo>
                      <a:close/>
                      <a:moveTo>
                        <a:pt x="28886" y="1"/>
                      </a:moveTo>
                      <a:lnTo>
                        <a:pt x="28886" y="84"/>
                      </a:lnTo>
                      <a:lnTo>
                        <a:pt x="29490" y="84"/>
                      </a:lnTo>
                      <a:lnTo>
                        <a:pt x="29490" y="1"/>
                      </a:lnTo>
                      <a:close/>
                      <a:moveTo>
                        <a:pt x="30677" y="1"/>
                      </a:moveTo>
                      <a:lnTo>
                        <a:pt x="30677" y="84"/>
                      </a:lnTo>
                      <a:lnTo>
                        <a:pt x="31281" y="84"/>
                      </a:lnTo>
                      <a:lnTo>
                        <a:pt x="31281" y="1"/>
                      </a:lnTo>
                      <a:close/>
                      <a:moveTo>
                        <a:pt x="32489" y="1"/>
                      </a:moveTo>
                      <a:lnTo>
                        <a:pt x="32489" y="84"/>
                      </a:lnTo>
                      <a:lnTo>
                        <a:pt x="33093" y="84"/>
                      </a:lnTo>
                      <a:lnTo>
                        <a:pt x="33093" y="1"/>
                      </a:lnTo>
                      <a:close/>
                      <a:moveTo>
                        <a:pt x="34300" y="1"/>
                      </a:moveTo>
                      <a:lnTo>
                        <a:pt x="34300" y="84"/>
                      </a:lnTo>
                      <a:lnTo>
                        <a:pt x="34904" y="84"/>
                      </a:lnTo>
                      <a:lnTo>
                        <a:pt x="34904" y="1"/>
                      </a:lnTo>
                      <a:close/>
                      <a:moveTo>
                        <a:pt x="36091" y="1"/>
                      </a:moveTo>
                      <a:lnTo>
                        <a:pt x="36091" y="84"/>
                      </a:lnTo>
                      <a:lnTo>
                        <a:pt x="36695" y="84"/>
                      </a:lnTo>
                      <a:lnTo>
                        <a:pt x="36695" y="1"/>
                      </a:lnTo>
                      <a:close/>
                      <a:moveTo>
                        <a:pt x="37903" y="1"/>
                      </a:moveTo>
                      <a:lnTo>
                        <a:pt x="37903" y="84"/>
                      </a:lnTo>
                      <a:lnTo>
                        <a:pt x="38507" y="84"/>
                      </a:lnTo>
                      <a:lnTo>
                        <a:pt x="38507" y="1"/>
                      </a:lnTo>
                      <a:close/>
                      <a:moveTo>
                        <a:pt x="39715" y="1"/>
                      </a:moveTo>
                      <a:lnTo>
                        <a:pt x="39715" y="84"/>
                      </a:lnTo>
                      <a:lnTo>
                        <a:pt x="40319" y="84"/>
                      </a:lnTo>
                      <a:lnTo>
                        <a:pt x="40319" y="1"/>
                      </a:lnTo>
                      <a:close/>
                      <a:moveTo>
                        <a:pt x="41506" y="1"/>
                      </a:moveTo>
                      <a:lnTo>
                        <a:pt x="41506" y="84"/>
                      </a:lnTo>
                      <a:lnTo>
                        <a:pt x="42110" y="84"/>
                      </a:lnTo>
                      <a:lnTo>
                        <a:pt x="42110" y="1"/>
                      </a:lnTo>
                      <a:close/>
                      <a:moveTo>
                        <a:pt x="43318" y="1"/>
                      </a:moveTo>
                      <a:lnTo>
                        <a:pt x="43318" y="84"/>
                      </a:lnTo>
                      <a:lnTo>
                        <a:pt x="43922" y="84"/>
                      </a:lnTo>
                      <a:lnTo>
                        <a:pt x="43922" y="1"/>
                      </a:lnTo>
                      <a:close/>
                      <a:moveTo>
                        <a:pt x="45130" y="1"/>
                      </a:moveTo>
                      <a:lnTo>
                        <a:pt x="45130" y="84"/>
                      </a:lnTo>
                      <a:lnTo>
                        <a:pt x="45713" y="84"/>
                      </a:lnTo>
                      <a:lnTo>
                        <a:pt x="45713" y="1"/>
                      </a:lnTo>
                      <a:close/>
                      <a:moveTo>
                        <a:pt x="46921" y="1"/>
                      </a:moveTo>
                      <a:lnTo>
                        <a:pt x="46921" y="84"/>
                      </a:lnTo>
                      <a:lnTo>
                        <a:pt x="47525" y="84"/>
                      </a:lnTo>
                      <a:lnTo>
                        <a:pt x="47525" y="1"/>
                      </a:lnTo>
                      <a:close/>
                      <a:moveTo>
                        <a:pt x="48733" y="1"/>
                      </a:moveTo>
                      <a:lnTo>
                        <a:pt x="48733" y="84"/>
                      </a:lnTo>
                      <a:lnTo>
                        <a:pt x="49337" y="84"/>
                      </a:lnTo>
                      <a:lnTo>
                        <a:pt x="49337" y="1"/>
                      </a:lnTo>
                      <a:close/>
                      <a:moveTo>
                        <a:pt x="50545" y="1"/>
                      </a:moveTo>
                      <a:lnTo>
                        <a:pt x="50545" y="84"/>
                      </a:lnTo>
                      <a:lnTo>
                        <a:pt x="51128" y="84"/>
                      </a:lnTo>
                      <a:lnTo>
                        <a:pt x="51128" y="1"/>
                      </a:lnTo>
                      <a:close/>
                      <a:moveTo>
                        <a:pt x="52336" y="1"/>
                      </a:moveTo>
                      <a:lnTo>
                        <a:pt x="52336" y="84"/>
                      </a:lnTo>
                      <a:lnTo>
                        <a:pt x="52940" y="84"/>
                      </a:lnTo>
                      <a:lnTo>
                        <a:pt x="52940" y="1"/>
                      </a:lnTo>
                      <a:close/>
                      <a:moveTo>
                        <a:pt x="54147" y="1"/>
                      </a:moveTo>
                      <a:lnTo>
                        <a:pt x="54147" y="84"/>
                      </a:lnTo>
                      <a:lnTo>
                        <a:pt x="54751" y="84"/>
                      </a:lnTo>
                      <a:lnTo>
                        <a:pt x="54751" y="1"/>
                      </a:lnTo>
                      <a:close/>
                      <a:moveTo>
                        <a:pt x="55959" y="1"/>
                      </a:moveTo>
                      <a:lnTo>
                        <a:pt x="55959" y="84"/>
                      </a:lnTo>
                      <a:lnTo>
                        <a:pt x="56542" y="84"/>
                      </a:lnTo>
                      <a:lnTo>
                        <a:pt x="56542" y="1"/>
                      </a:lnTo>
                      <a:close/>
                      <a:moveTo>
                        <a:pt x="57750" y="1"/>
                      </a:moveTo>
                      <a:lnTo>
                        <a:pt x="57750" y="84"/>
                      </a:lnTo>
                      <a:lnTo>
                        <a:pt x="58354" y="84"/>
                      </a:lnTo>
                      <a:lnTo>
                        <a:pt x="58354" y="1"/>
                      </a:lnTo>
                      <a:close/>
                      <a:moveTo>
                        <a:pt x="59562" y="1"/>
                      </a:moveTo>
                      <a:lnTo>
                        <a:pt x="59562" y="84"/>
                      </a:lnTo>
                      <a:lnTo>
                        <a:pt x="60166" y="84"/>
                      </a:lnTo>
                      <a:lnTo>
                        <a:pt x="60166" y="1"/>
                      </a:lnTo>
                      <a:close/>
                      <a:moveTo>
                        <a:pt x="61353" y="1"/>
                      </a:moveTo>
                      <a:lnTo>
                        <a:pt x="61353" y="84"/>
                      </a:lnTo>
                      <a:lnTo>
                        <a:pt x="61957" y="84"/>
                      </a:lnTo>
                      <a:lnTo>
                        <a:pt x="61957" y="1"/>
                      </a:lnTo>
                      <a:close/>
                      <a:moveTo>
                        <a:pt x="63165" y="1"/>
                      </a:moveTo>
                      <a:lnTo>
                        <a:pt x="63165" y="84"/>
                      </a:lnTo>
                      <a:lnTo>
                        <a:pt x="63769" y="84"/>
                      </a:lnTo>
                      <a:lnTo>
                        <a:pt x="63769" y="1"/>
                      </a:lnTo>
                      <a:close/>
                      <a:moveTo>
                        <a:pt x="64977" y="1"/>
                      </a:moveTo>
                      <a:lnTo>
                        <a:pt x="64977" y="84"/>
                      </a:lnTo>
                      <a:lnTo>
                        <a:pt x="65581" y="84"/>
                      </a:lnTo>
                      <a:lnTo>
                        <a:pt x="65581" y="1"/>
                      </a:lnTo>
                      <a:close/>
                      <a:moveTo>
                        <a:pt x="66768" y="1"/>
                      </a:moveTo>
                      <a:lnTo>
                        <a:pt x="66768" y="84"/>
                      </a:lnTo>
                      <a:lnTo>
                        <a:pt x="67372" y="84"/>
                      </a:lnTo>
                      <a:lnTo>
                        <a:pt x="67372" y="1"/>
                      </a:lnTo>
                      <a:close/>
                      <a:moveTo>
                        <a:pt x="68580" y="1"/>
                      </a:moveTo>
                      <a:lnTo>
                        <a:pt x="68580" y="84"/>
                      </a:lnTo>
                      <a:lnTo>
                        <a:pt x="69184" y="84"/>
                      </a:lnTo>
                      <a:lnTo>
                        <a:pt x="69184" y="1"/>
                      </a:lnTo>
                      <a:close/>
                      <a:moveTo>
                        <a:pt x="70392" y="1"/>
                      </a:moveTo>
                      <a:lnTo>
                        <a:pt x="70392" y="84"/>
                      </a:lnTo>
                      <a:lnTo>
                        <a:pt x="70995" y="84"/>
                      </a:lnTo>
                      <a:lnTo>
                        <a:pt x="70995" y="1"/>
                      </a:lnTo>
                      <a:close/>
                      <a:moveTo>
                        <a:pt x="72183" y="1"/>
                      </a:moveTo>
                      <a:lnTo>
                        <a:pt x="72183" y="84"/>
                      </a:lnTo>
                      <a:lnTo>
                        <a:pt x="72787" y="84"/>
                      </a:lnTo>
                      <a:lnTo>
                        <a:pt x="72787" y="1"/>
                      </a:lnTo>
                      <a:close/>
                      <a:moveTo>
                        <a:pt x="73994" y="1"/>
                      </a:moveTo>
                      <a:lnTo>
                        <a:pt x="73994" y="84"/>
                      </a:lnTo>
                      <a:lnTo>
                        <a:pt x="74598" y="84"/>
                      </a:lnTo>
                      <a:lnTo>
                        <a:pt x="74598" y="1"/>
                      </a:lnTo>
                      <a:close/>
                      <a:moveTo>
                        <a:pt x="75806" y="1"/>
                      </a:moveTo>
                      <a:lnTo>
                        <a:pt x="75806" y="84"/>
                      </a:lnTo>
                      <a:lnTo>
                        <a:pt x="76410" y="84"/>
                      </a:lnTo>
                      <a:lnTo>
                        <a:pt x="76410" y="1"/>
                      </a:lnTo>
                      <a:close/>
                      <a:moveTo>
                        <a:pt x="77597" y="1"/>
                      </a:moveTo>
                      <a:lnTo>
                        <a:pt x="77597" y="84"/>
                      </a:lnTo>
                      <a:lnTo>
                        <a:pt x="78201" y="84"/>
                      </a:lnTo>
                      <a:lnTo>
                        <a:pt x="78201" y="1"/>
                      </a:lnTo>
                      <a:close/>
                      <a:moveTo>
                        <a:pt x="79409" y="1"/>
                      </a:moveTo>
                      <a:lnTo>
                        <a:pt x="79409" y="84"/>
                      </a:lnTo>
                      <a:lnTo>
                        <a:pt x="79784" y="84"/>
                      </a:lnTo>
                      <a:lnTo>
                        <a:pt x="797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8"/>
                <p:cNvSpPr/>
                <p:nvPr/>
              </p:nvSpPr>
              <p:spPr>
                <a:xfrm>
                  <a:off x="7135850" y="813075"/>
                  <a:ext cx="199460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84" extrusionOk="0">
                      <a:moveTo>
                        <a:pt x="0" y="1"/>
                      </a:moveTo>
                      <a:lnTo>
                        <a:pt x="0" y="84"/>
                      </a:lnTo>
                      <a:lnTo>
                        <a:pt x="604" y="84"/>
                      </a:lnTo>
                      <a:lnTo>
                        <a:pt x="604" y="1"/>
                      </a:lnTo>
                      <a:close/>
                      <a:moveTo>
                        <a:pt x="1812" y="1"/>
                      </a:moveTo>
                      <a:lnTo>
                        <a:pt x="1812" y="84"/>
                      </a:lnTo>
                      <a:lnTo>
                        <a:pt x="2416" y="84"/>
                      </a:lnTo>
                      <a:lnTo>
                        <a:pt x="2416" y="1"/>
                      </a:lnTo>
                      <a:close/>
                      <a:moveTo>
                        <a:pt x="3624" y="1"/>
                      </a:moveTo>
                      <a:lnTo>
                        <a:pt x="3624" y="84"/>
                      </a:lnTo>
                      <a:lnTo>
                        <a:pt x="4207" y="84"/>
                      </a:lnTo>
                      <a:lnTo>
                        <a:pt x="4207" y="1"/>
                      </a:lnTo>
                      <a:close/>
                      <a:moveTo>
                        <a:pt x="5415" y="1"/>
                      </a:moveTo>
                      <a:lnTo>
                        <a:pt x="5415" y="84"/>
                      </a:lnTo>
                      <a:lnTo>
                        <a:pt x="6019" y="84"/>
                      </a:lnTo>
                      <a:lnTo>
                        <a:pt x="6019" y="1"/>
                      </a:lnTo>
                      <a:close/>
                      <a:moveTo>
                        <a:pt x="7227" y="1"/>
                      </a:moveTo>
                      <a:lnTo>
                        <a:pt x="7227" y="84"/>
                      </a:lnTo>
                      <a:lnTo>
                        <a:pt x="7831" y="84"/>
                      </a:lnTo>
                      <a:lnTo>
                        <a:pt x="7831" y="1"/>
                      </a:lnTo>
                      <a:close/>
                      <a:moveTo>
                        <a:pt x="9039" y="1"/>
                      </a:moveTo>
                      <a:lnTo>
                        <a:pt x="9039" y="84"/>
                      </a:lnTo>
                      <a:lnTo>
                        <a:pt x="9622" y="84"/>
                      </a:lnTo>
                      <a:lnTo>
                        <a:pt x="9622" y="1"/>
                      </a:lnTo>
                      <a:close/>
                      <a:moveTo>
                        <a:pt x="10830" y="1"/>
                      </a:moveTo>
                      <a:lnTo>
                        <a:pt x="10830" y="84"/>
                      </a:lnTo>
                      <a:lnTo>
                        <a:pt x="11434" y="84"/>
                      </a:lnTo>
                      <a:lnTo>
                        <a:pt x="11434" y="1"/>
                      </a:lnTo>
                      <a:close/>
                      <a:moveTo>
                        <a:pt x="12642" y="1"/>
                      </a:moveTo>
                      <a:lnTo>
                        <a:pt x="12642" y="84"/>
                      </a:lnTo>
                      <a:lnTo>
                        <a:pt x="13246" y="84"/>
                      </a:lnTo>
                      <a:lnTo>
                        <a:pt x="13246" y="1"/>
                      </a:lnTo>
                      <a:close/>
                      <a:moveTo>
                        <a:pt x="14453" y="1"/>
                      </a:moveTo>
                      <a:lnTo>
                        <a:pt x="14453" y="84"/>
                      </a:lnTo>
                      <a:lnTo>
                        <a:pt x="15037" y="84"/>
                      </a:lnTo>
                      <a:lnTo>
                        <a:pt x="15037" y="1"/>
                      </a:lnTo>
                      <a:close/>
                      <a:moveTo>
                        <a:pt x="16244" y="1"/>
                      </a:moveTo>
                      <a:lnTo>
                        <a:pt x="16244" y="84"/>
                      </a:lnTo>
                      <a:lnTo>
                        <a:pt x="16848" y="84"/>
                      </a:lnTo>
                      <a:lnTo>
                        <a:pt x="16848" y="1"/>
                      </a:lnTo>
                      <a:close/>
                      <a:moveTo>
                        <a:pt x="18056" y="1"/>
                      </a:moveTo>
                      <a:lnTo>
                        <a:pt x="18056" y="84"/>
                      </a:lnTo>
                      <a:lnTo>
                        <a:pt x="18660" y="84"/>
                      </a:lnTo>
                      <a:lnTo>
                        <a:pt x="18660" y="1"/>
                      </a:lnTo>
                      <a:close/>
                      <a:moveTo>
                        <a:pt x="19847" y="1"/>
                      </a:moveTo>
                      <a:lnTo>
                        <a:pt x="19847" y="84"/>
                      </a:lnTo>
                      <a:lnTo>
                        <a:pt x="20451" y="84"/>
                      </a:lnTo>
                      <a:lnTo>
                        <a:pt x="20451" y="1"/>
                      </a:lnTo>
                      <a:close/>
                      <a:moveTo>
                        <a:pt x="21659" y="1"/>
                      </a:moveTo>
                      <a:lnTo>
                        <a:pt x="21659" y="84"/>
                      </a:lnTo>
                      <a:lnTo>
                        <a:pt x="22263" y="84"/>
                      </a:lnTo>
                      <a:lnTo>
                        <a:pt x="22263" y="1"/>
                      </a:lnTo>
                      <a:close/>
                      <a:moveTo>
                        <a:pt x="23471" y="1"/>
                      </a:moveTo>
                      <a:lnTo>
                        <a:pt x="23471" y="84"/>
                      </a:lnTo>
                      <a:lnTo>
                        <a:pt x="24075" y="84"/>
                      </a:lnTo>
                      <a:lnTo>
                        <a:pt x="24075" y="1"/>
                      </a:lnTo>
                      <a:close/>
                      <a:moveTo>
                        <a:pt x="25262" y="1"/>
                      </a:moveTo>
                      <a:lnTo>
                        <a:pt x="25262" y="84"/>
                      </a:lnTo>
                      <a:lnTo>
                        <a:pt x="25866" y="84"/>
                      </a:lnTo>
                      <a:lnTo>
                        <a:pt x="25866" y="1"/>
                      </a:lnTo>
                      <a:close/>
                      <a:moveTo>
                        <a:pt x="27074" y="1"/>
                      </a:moveTo>
                      <a:lnTo>
                        <a:pt x="27074" y="84"/>
                      </a:lnTo>
                      <a:lnTo>
                        <a:pt x="27678" y="84"/>
                      </a:lnTo>
                      <a:lnTo>
                        <a:pt x="27678" y="1"/>
                      </a:lnTo>
                      <a:close/>
                      <a:moveTo>
                        <a:pt x="28886" y="1"/>
                      </a:moveTo>
                      <a:lnTo>
                        <a:pt x="28886" y="84"/>
                      </a:lnTo>
                      <a:lnTo>
                        <a:pt x="29490" y="84"/>
                      </a:lnTo>
                      <a:lnTo>
                        <a:pt x="29490" y="1"/>
                      </a:lnTo>
                      <a:close/>
                      <a:moveTo>
                        <a:pt x="30677" y="1"/>
                      </a:moveTo>
                      <a:lnTo>
                        <a:pt x="30677" y="84"/>
                      </a:lnTo>
                      <a:lnTo>
                        <a:pt x="31281" y="84"/>
                      </a:lnTo>
                      <a:lnTo>
                        <a:pt x="31281" y="1"/>
                      </a:lnTo>
                      <a:close/>
                      <a:moveTo>
                        <a:pt x="32489" y="1"/>
                      </a:moveTo>
                      <a:lnTo>
                        <a:pt x="32489" y="84"/>
                      </a:lnTo>
                      <a:lnTo>
                        <a:pt x="33093" y="84"/>
                      </a:lnTo>
                      <a:lnTo>
                        <a:pt x="33093" y="1"/>
                      </a:lnTo>
                      <a:close/>
                      <a:moveTo>
                        <a:pt x="34300" y="1"/>
                      </a:moveTo>
                      <a:lnTo>
                        <a:pt x="34300" y="84"/>
                      </a:lnTo>
                      <a:lnTo>
                        <a:pt x="34904" y="84"/>
                      </a:lnTo>
                      <a:lnTo>
                        <a:pt x="34904" y="1"/>
                      </a:lnTo>
                      <a:close/>
                      <a:moveTo>
                        <a:pt x="36091" y="1"/>
                      </a:moveTo>
                      <a:lnTo>
                        <a:pt x="36091" y="84"/>
                      </a:lnTo>
                      <a:lnTo>
                        <a:pt x="36695" y="84"/>
                      </a:lnTo>
                      <a:lnTo>
                        <a:pt x="36695" y="1"/>
                      </a:lnTo>
                      <a:close/>
                      <a:moveTo>
                        <a:pt x="37903" y="1"/>
                      </a:moveTo>
                      <a:lnTo>
                        <a:pt x="37903" y="84"/>
                      </a:lnTo>
                      <a:lnTo>
                        <a:pt x="38507" y="84"/>
                      </a:lnTo>
                      <a:lnTo>
                        <a:pt x="38507" y="1"/>
                      </a:lnTo>
                      <a:close/>
                      <a:moveTo>
                        <a:pt x="39715" y="1"/>
                      </a:moveTo>
                      <a:lnTo>
                        <a:pt x="39715" y="84"/>
                      </a:lnTo>
                      <a:lnTo>
                        <a:pt x="40319" y="84"/>
                      </a:lnTo>
                      <a:lnTo>
                        <a:pt x="40319" y="1"/>
                      </a:lnTo>
                      <a:close/>
                      <a:moveTo>
                        <a:pt x="41506" y="1"/>
                      </a:moveTo>
                      <a:lnTo>
                        <a:pt x="41506" y="84"/>
                      </a:lnTo>
                      <a:lnTo>
                        <a:pt x="42110" y="84"/>
                      </a:lnTo>
                      <a:lnTo>
                        <a:pt x="42110" y="1"/>
                      </a:lnTo>
                      <a:close/>
                      <a:moveTo>
                        <a:pt x="43318" y="1"/>
                      </a:moveTo>
                      <a:lnTo>
                        <a:pt x="43318" y="84"/>
                      </a:lnTo>
                      <a:lnTo>
                        <a:pt x="43922" y="84"/>
                      </a:lnTo>
                      <a:lnTo>
                        <a:pt x="43922" y="1"/>
                      </a:lnTo>
                      <a:close/>
                      <a:moveTo>
                        <a:pt x="45130" y="1"/>
                      </a:moveTo>
                      <a:lnTo>
                        <a:pt x="45130" y="84"/>
                      </a:lnTo>
                      <a:lnTo>
                        <a:pt x="45713" y="84"/>
                      </a:lnTo>
                      <a:lnTo>
                        <a:pt x="45713" y="1"/>
                      </a:lnTo>
                      <a:close/>
                      <a:moveTo>
                        <a:pt x="46921" y="1"/>
                      </a:moveTo>
                      <a:lnTo>
                        <a:pt x="46921" y="84"/>
                      </a:lnTo>
                      <a:lnTo>
                        <a:pt x="47525" y="84"/>
                      </a:lnTo>
                      <a:lnTo>
                        <a:pt x="47525" y="1"/>
                      </a:lnTo>
                      <a:close/>
                      <a:moveTo>
                        <a:pt x="48733" y="1"/>
                      </a:moveTo>
                      <a:lnTo>
                        <a:pt x="48733" y="84"/>
                      </a:lnTo>
                      <a:lnTo>
                        <a:pt x="49337" y="84"/>
                      </a:lnTo>
                      <a:lnTo>
                        <a:pt x="49337" y="1"/>
                      </a:lnTo>
                      <a:close/>
                      <a:moveTo>
                        <a:pt x="50545" y="1"/>
                      </a:moveTo>
                      <a:lnTo>
                        <a:pt x="50545" y="84"/>
                      </a:lnTo>
                      <a:lnTo>
                        <a:pt x="51128" y="84"/>
                      </a:lnTo>
                      <a:lnTo>
                        <a:pt x="51128" y="1"/>
                      </a:lnTo>
                      <a:close/>
                      <a:moveTo>
                        <a:pt x="52336" y="1"/>
                      </a:moveTo>
                      <a:lnTo>
                        <a:pt x="52336" y="84"/>
                      </a:lnTo>
                      <a:lnTo>
                        <a:pt x="52940" y="84"/>
                      </a:lnTo>
                      <a:lnTo>
                        <a:pt x="52940" y="1"/>
                      </a:lnTo>
                      <a:close/>
                      <a:moveTo>
                        <a:pt x="54147" y="1"/>
                      </a:moveTo>
                      <a:lnTo>
                        <a:pt x="54147" y="84"/>
                      </a:lnTo>
                      <a:lnTo>
                        <a:pt x="54751" y="84"/>
                      </a:lnTo>
                      <a:lnTo>
                        <a:pt x="54751" y="1"/>
                      </a:lnTo>
                      <a:close/>
                      <a:moveTo>
                        <a:pt x="55959" y="1"/>
                      </a:moveTo>
                      <a:lnTo>
                        <a:pt x="55959" y="84"/>
                      </a:lnTo>
                      <a:lnTo>
                        <a:pt x="56542" y="84"/>
                      </a:lnTo>
                      <a:lnTo>
                        <a:pt x="56542" y="1"/>
                      </a:lnTo>
                      <a:close/>
                      <a:moveTo>
                        <a:pt x="57750" y="1"/>
                      </a:moveTo>
                      <a:lnTo>
                        <a:pt x="57750" y="84"/>
                      </a:lnTo>
                      <a:lnTo>
                        <a:pt x="58354" y="84"/>
                      </a:lnTo>
                      <a:lnTo>
                        <a:pt x="58354" y="1"/>
                      </a:lnTo>
                      <a:close/>
                      <a:moveTo>
                        <a:pt x="59562" y="1"/>
                      </a:moveTo>
                      <a:lnTo>
                        <a:pt x="59562" y="84"/>
                      </a:lnTo>
                      <a:lnTo>
                        <a:pt x="60166" y="84"/>
                      </a:lnTo>
                      <a:lnTo>
                        <a:pt x="60166" y="1"/>
                      </a:lnTo>
                      <a:close/>
                      <a:moveTo>
                        <a:pt x="61353" y="1"/>
                      </a:moveTo>
                      <a:lnTo>
                        <a:pt x="61353" y="84"/>
                      </a:lnTo>
                      <a:lnTo>
                        <a:pt x="61957" y="84"/>
                      </a:lnTo>
                      <a:lnTo>
                        <a:pt x="61957" y="1"/>
                      </a:lnTo>
                      <a:close/>
                      <a:moveTo>
                        <a:pt x="63165" y="1"/>
                      </a:moveTo>
                      <a:lnTo>
                        <a:pt x="63165" y="84"/>
                      </a:lnTo>
                      <a:lnTo>
                        <a:pt x="63769" y="84"/>
                      </a:lnTo>
                      <a:lnTo>
                        <a:pt x="63769" y="1"/>
                      </a:lnTo>
                      <a:close/>
                      <a:moveTo>
                        <a:pt x="64977" y="1"/>
                      </a:moveTo>
                      <a:lnTo>
                        <a:pt x="64977" y="84"/>
                      </a:lnTo>
                      <a:lnTo>
                        <a:pt x="65581" y="84"/>
                      </a:lnTo>
                      <a:lnTo>
                        <a:pt x="65581" y="1"/>
                      </a:lnTo>
                      <a:close/>
                      <a:moveTo>
                        <a:pt x="66768" y="1"/>
                      </a:moveTo>
                      <a:lnTo>
                        <a:pt x="66768" y="84"/>
                      </a:lnTo>
                      <a:lnTo>
                        <a:pt x="67372" y="84"/>
                      </a:lnTo>
                      <a:lnTo>
                        <a:pt x="67372" y="1"/>
                      </a:lnTo>
                      <a:close/>
                      <a:moveTo>
                        <a:pt x="68580" y="1"/>
                      </a:moveTo>
                      <a:lnTo>
                        <a:pt x="68580" y="84"/>
                      </a:lnTo>
                      <a:lnTo>
                        <a:pt x="69184" y="84"/>
                      </a:lnTo>
                      <a:lnTo>
                        <a:pt x="69184" y="1"/>
                      </a:lnTo>
                      <a:close/>
                      <a:moveTo>
                        <a:pt x="70392" y="1"/>
                      </a:moveTo>
                      <a:lnTo>
                        <a:pt x="70392" y="84"/>
                      </a:lnTo>
                      <a:lnTo>
                        <a:pt x="70995" y="84"/>
                      </a:lnTo>
                      <a:lnTo>
                        <a:pt x="70995" y="1"/>
                      </a:lnTo>
                      <a:close/>
                      <a:moveTo>
                        <a:pt x="72183" y="1"/>
                      </a:moveTo>
                      <a:lnTo>
                        <a:pt x="72183" y="84"/>
                      </a:lnTo>
                      <a:lnTo>
                        <a:pt x="72787" y="84"/>
                      </a:lnTo>
                      <a:lnTo>
                        <a:pt x="72787" y="1"/>
                      </a:lnTo>
                      <a:close/>
                      <a:moveTo>
                        <a:pt x="73994" y="1"/>
                      </a:moveTo>
                      <a:lnTo>
                        <a:pt x="73994" y="84"/>
                      </a:lnTo>
                      <a:lnTo>
                        <a:pt x="74598" y="84"/>
                      </a:lnTo>
                      <a:lnTo>
                        <a:pt x="74598" y="1"/>
                      </a:lnTo>
                      <a:close/>
                      <a:moveTo>
                        <a:pt x="75806" y="1"/>
                      </a:moveTo>
                      <a:lnTo>
                        <a:pt x="75806" y="84"/>
                      </a:lnTo>
                      <a:lnTo>
                        <a:pt x="76410" y="84"/>
                      </a:lnTo>
                      <a:lnTo>
                        <a:pt x="76410" y="1"/>
                      </a:lnTo>
                      <a:close/>
                      <a:moveTo>
                        <a:pt x="77597" y="1"/>
                      </a:moveTo>
                      <a:lnTo>
                        <a:pt x="77597" y="84"/>
                      </a:lnTo>
                      <a:lnTo>
                        <a:pt x="78201" y="84"/>
                      </a:lnTo>
                      <a:lnTo>
                        <a:pt x="78201" y="1"/>
                      </a:lnTo>
                      <a:close/>
                      <a:moveTo>
                        <a:pt x="79409" y="1"/>
                      </a:moveTo>
                      <a:lnTo>
                        <a:pt x="79409" y="84"/>
                      </a:lnTo>
                      <a:lnTo>
                        <a:pt x="79784" y="84"/>
                      </a:lnTo>
                      <a:lnTo>
                        <a:pt x="797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8"/>
                <p:cNvSpPr/>
                <p:nvPr/>
              </p:nvSpPr>
              <p:spPr>
                <a:xfrm>
                  <a:off x="7135850" y="986450"/>
                  <a:ext cx="19946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105" extrusionOk="0">
                      <a:moveTo>
                        <a:pt x="0" y="1"/>
                      </a:moveTo>
                      <a:lnTo>
                        <a:pt x="0" y="105"/>
                      </a:lnTo>
                      <a:lnTo>
                        <a:pt x="604" y="105"/>
                      </a:lnTo>
                      <a:lnTo>
                        <a:pt x="604" y="1"/>
                      </a:lnTo>
                      <a:close/>
                      <a:moveTo>
                        <a:pt x="1812" y="1"/>
                      </a:moveTo>
                      <a:lnTo>
                        <a:pt x="1812" y="105"/>
                      </a:lnTo>
                      <a:lnTo>
                        <a:pt x="2416" y="105"/>
                      </a:lnTo>
                      <a:lnTo>
                        <a:pt x="2416" y="1"/>
                      </a:lnTo>
                      <a:close/>
                      <a:moveTo>
                        <a:pt x="3624" y="1"/>
                      </a:moveTo>
                      <a:lnTo>
                        <a:pt x="3624" y="105"/>
                      </a:lnTo>
                      <a:lnTo>
                        <a:pt x="4207" y="105"/>
                      </a:lnTo>
                      <a:lnTo>
                        <a:pt x="4207" y="1"/>
                      </a:lnTo>
                      <a:close/>
                      <a:moveTo>
                        <a:pt x="5415" y="1"/>
                      </a:moveTo>
                      <a:lnTo>
                        <a:pt x="5415" y="105"/>
                      </a:lnTo>
                      <a:lnTo>
                        <a:pt x="6019" y="105"/>
                      </a:lnTo>
                      <a:lnTo>
                        <a:pt x="6019" y="1"/>
                      </a:lnTo>
                      <a:close/>
                      <a:moveTo>
                        <a:pt x="7227" y="1"/>
                      </a:moveTo>
                      <a:lnTo>
                        <a:pt x="7227" y="105"/>
                      </a:lnTo>
                      <a:lnTo>
                        <a:pt x="7831" y="105"/>
                      </a:lnTo>
                      <a:lnTo>
                        <a:pt x="7831" y="1"/>
                      </a:lnTo>
                      <a:close/>
                      <a:moveTo>
                        <a:pt x="9039" y="1"/>
                      </a:moveTo>
                      <a:lnTo>
                        <a:pt x="9039" y="105"/>
                      </a:lnTo>
                      <a:lnTo>
                        <a:pt x="9622" y="105"/>
                      </a:lnTo>
                      <a:lnTo>
                        <a:pt x="9622" y="1"/>
                      </a:lnTo>
                      <a:close/>
                      <a:moveTo>
                        <a:pt x="10830" y="1"/>
                      </a:moveTo>
                      <a:lnTo>
                        <a:pt x="10830" y="105"/>
                      </a:lnTo>
                      <a:lnTo>
                        <a:pt x="11434" y="105"/>
                      </a:lnTo>
                      <a:lnTo>
                        <a:pt x="11434" y="1"/>
                      </a:lnTo>
                      <a:close/>
                      <a:moveTo>
                        <a:pt x="12642" y="1"/>
                      </a:moveTo>
                      <a:lnTo>
                        <a:pt x="12642" y="105"/>
                      </a:lnTo>
                      <a:lnTo>
                        <a:pt x="13246" y="105"/>
                      </a:lnTo>
                      <a:lnTo>
                        <a:pt x="13246" y="1"/>
                      </a:lnTo>
                      <a:close/>
                      <a:moveTo>
                        <a:pt x="14453" y="1"/>
                      </a:moveTo>
                      <a:lnTo>
                        <a:pt x="14453" y="105"/>
                      </a:lnTo>
                      <a:lnTo>
                        <a:pt x="15037" y="105"/>
                      </a:lnTo>
                      <a:lnTo>
                        <a:pt x="15037" y="1"/>
                      </a:lnTo>
                      <a:close/>
                      <a:moveTo>
                        <a:pt x="16244" y="1"/>
                      </a:moveTo>
                      <a:lnTo>
                        <a:pt x="16244" y="105"/>
                      </a:lnTo>
                      <a:lnTo>
                        <a:pt x="16848" y="105"/>
                      </a:lnTo>
                      <a:lnTo>
                        <a:pt x="16848" y="1"/>
                      </a:lnTo>
                      <a:close/>
                      <a:moveTo>
                        <a:pt x="18056" y="1"/>
                      </a:moveTo>
                      <a:lnTo>
                        <a:pt x="18056" y="105"/>
                      </a:lnTo>
                      <a:lnTo>
                        <a:pt x="18660" y="105"/>
                      </a:lnTo>
                      <a:lnTo>
                        <a:pt x="18660" y="1"/>
                      </a:lnTo>
                      <a:close/>
                      <a:moveTo>
                        <a:pt x="19847" y="1"/>
                      </a:moveTo>
                      <a:lnTo>
                        <a:pt x="19847" y="105"/>
                      </a:lnTo>
                      <a:lnTo>
                        <a:pt x="20451" y="105"/>
                      </a:lnTo>
                      <a:lnTo>
                        <a:pt x="20451" y="1"/>
                      </a:lnTo>
                      <a:close/>
                      <a:moveTo>
                        <a:pt x="21659" y="1"/>
                      </a:moveTo>
                      <a:lnTo>
                        <a:pt x="21659" y="105"/>
                      </a:lnTo>
                      <a:lnTo>
                        <a:pt x="22263" y="105"/>
                      </a:lnTo>
                      <a:lnTo>
                        <a:pt x="22263" y="1"/>
                      </a:lnTo>
                      <a:close/>
                      <a:moveTo>
                        <a:pt x="23471" y="1"/>
                      </a:moveTo>
                      <a:lnTo>
                        <a:pt x="23471" y="105"/>
                      </a:lnTo>
                      <a:lnTo>
                        <a:pt x="24075" y="105"/>
                      </a:lnTo>
                      <a:lnTo>
                        <a:pt x="24075" y="1"/>
                      </a:lnTo>
                      <a:close/>
                      <a:moveTo>
                        <a:pt x="25262" y="1"/>
                      </a:moveTo>
                      <a:lnTo>
                        <a:pt x="25262" y="105"/>
                      </a:lnTo>
                      <a:lnTo>
                        <a:pt x="25866" y="105"/>
                      </a:lnTo>
                      <a:lnTo>
                        <a:pt x="25866" y="1"/>
                      </a:lnTo>
                      <a:close/>
                      <a:moveTo>
                        <a:pt x="27074" y="1"/>
                      </a:moveTo>
                      <a:lnTo>
                        <a:pt x="27074" y="105"/>
                      </a:lnTo>
                      <a:lnTo>
                        <a:pt x="27678" y="105"/>
                      </a:lnTo>
                      <a:lnTo>
                        <a:pt x="27678" y="1"/>
                      </a:lnTo>
                      <a:close/>
                      <a:moveTo>
                        <a:pt x="28886" y="1"/>
                      </a:moveTo>
                      <a:lnTo>
                        <a:pt x="28886" y="105"/>
                      </a:lnTo>
                      <a:lnTo>
                        <a:pt x="29490" y="105"/>
                      </a:lnTo>
                      <a:lnTo>
                        <a:pt x="29490" y="1"/>
                      </a:lnTo>
                      <a:close/>
                      <a:moveTo>
                        <a:pt x="30677" y="1"/>
                      </a:moveTo>
                      <a:lnTo>
                        <a:pt x="30677" y="105"/>
                      </a:lnTo>
                      <a:lnTo>
                        <a:pt x="31281" y="105"/>
                      </a:lnTo>
                      <a:lnTo>
                        <a:pt x="31281" y="1"/>
                      </a:lnTo>
                      <a:close/>
                      <a:moveTo>
                        <a:pt x="32489" y="1"/>
                      </a:moveTo>
                      <a:lnTo>
                        <a:pt x="32489" y="105"/>
                      </a:lnTo>
                      <a:lnTo>
                        <a:pt x="33093" y="105"/>
                      </a:lnTo>
                      <a:lnTo>
                        <a:pt x="33093" y="1"/>
                      </a:lnTo>
                      <a:close/>
                      <a:moveTo>
                        <a:pt x="34300" y="1"/>
                      </a:moveTo>
                      <a:lnTo>
                        <a:pt x="34300" y="105"/>
                      </a:lnTo>
                      <a:lnTo>
                        <a:pt x="34904" y="105"/>
                      </a:lnTo>
                      <a:lnTo>
                        <a:pt x="34904" y="1"/>
                      </a:lnTo>
                      <a:close/>
                      <a:moveTo>
                        <a:pt x="36091" y="1"/>
                      </a:moveTo>
                      <a:lnTo>
                        <a:pt x="36091" y="105"/>
                      </a:lnTo>
                      <a:lnTo>
                        <a:pt x="36695" y="105"/>
                      </a:lnTo>
                      <a:lnTo>
                        <a:pt x="36695" y="1"/>
                      </a:lnTo>
                      <a:close/>
                      <a:moveTo>
                        <a:pt x="37903" y="1"/>
                      </a:moveTo>
                      <a:lnTo>
                        <a:pt x="37903" y="105"/>
                      </a:lnTo>
                      <a:lnTo>
                        <a:pt x="38507" y="105"/>
                      </a:lnTo>
                      <a:lnTo>
                        <a:pt x="38507" y="1"/>
                      </a:lnTo>
                      <a:close/>
                      <a:moveTo>
                        <a:pt x="39715" y="1"/>
                      </a:moveTo>
                      <a:lnTo>
                        <a:pt x="39715" y="105"/>
                      </a:lnTo>
                      <a:lnTo>
                        <a:pt x="40319" y="105"/>
                      </a:lnTo>
                      <a:lnTo>
                        <a:pt x="40319" y="1"/>
                      </a:lnTo>
                      <a:close/>
                      <a:moveTo>
                        <a:pt x="41506" y="1"/>
                      </a:moveTo>
                      <a:lnTo>
                        <a:pt x="41506" y="105"/>
                      </a:lnTo>
                      <a:lnTo>
                        <a:pt x="42110" y="105"/>
                      </a:lnTo>
                      <a:lnTo>
                        <a:pt x="42110" y="1"/>
                      </a:lnTo>
                      <a:close/>
                      <a:moveTo>
                        <a:pt x="43318" y="1"/>
                      </a:moveTo>
                      <a:lnTo>
                        <a:pt x="43318" y="105"/>
                      </a:lnTo>
                      <a:lnTo>
                        <a:pt x="43922" y="105"/>
                      </a:lnTo>
                      <a:lnTo>
                        <a:pt x="43922" y="1"/>
                      </a:lnTo>
                      <a:close/>
                      <a:moveTo>
                        <a:pt x="45130" y="1"/>
                      </a:moveTo>
                      <a:lnTo>
                        <a:pt x="45130" y="105"/>
                      </a:lnTo>
                      <a:lnTo>
                        <a:pt x="45713" y="105"/>
                      </a:lnTo>
                      <a:lnTo>
                        <a:pt x="45713" y="1"/>
                      </a:lnTo>
                      <a:close/>
                      <a:moveTo>
                        <a:pt x="46921" y="1"/>
                      </a:moveTo>
                      <a:lnTo>
                        <a:pt x="46921" y="105"/>
                      </a:lnTo>
                      <a:lnTo>
                        <a:pt x="47525" y="105"/>
                      </a:lnTo>
                      <a:lnTo>
                        <a:pt x="47525" y="1"/>
                      </a:lnTo>
                      <a:close/>
                      <a:moveTo>
                        <a:pt x="48733" y="1"/>
                      </a:moveTo>
                      <a:lnTo>
                        <a:pt x="48733" y="105"/>
                      </a:lnTo>
                      <a:lnTo>
                        <a:pt x="49337" y="105"/>
                      </a:lnTo>
                      <a:lnTo>
                        <a:pt x="49337" y="1"/>
                      </a:lnTo>
                      <a:close/>
                      <a:moveTo>
                        <a:pt x="50545" y="1"/>
                      </a:moveTo>
                      <a:lnTo>
                        <a:pt x="50545" y="105"/>
                      </a:lnTo>
                      <a:lnTo>
                        <a:pt x="51128" y="105"/>
                      </a:lnTo>
                      <a:lnTo>
                        <a:pt x="51128" y="1"/>
                      </a:lnTo>
                      <a:close/>
                      <a:moveTo>
                        <a:pt x="52336" y="1"/>
                      </a:moveTo>
                      <a:lnTo>
                        <a:pt x="52336" y="105"/>
                      </a:lnTo>
                      <a:lnTo>
                        <a:pt x="52940" y="105"/>
                      </a:lnTo>
                      <a:lnTo>
                        <a:pt x="52940" y="1"/>
                      </a:lnTo>
                      <a:close/>
                      <a:moveTo>
                        <a:pt x="54147" y="1"/>
                      </a:moveTo>
                      <a:lnTo>
                        <a:pt x="54147" y="105"/>
                      </a:lnTo>
                      <a:lnTo>
                        <a:pt x="54751" y="105"/>
                      </a:lnTo>
                      <a:lnTo>
                        <a:pt x="54751" y="1"/>
                      </a:lnTo>
                      <a:close/>
                      <a:moveTo>
                        <a:pt x="55959" y="1"/>
                      </a:moveTo>
                      <a:lnTo>
                        <a:pt x="55959" y="105"/>
                      </a:lnTo>
                      <a:lnTo>
                        <a:pt x="56542" y="105"/>
                      </a:lnTo>
                      <a:lnTo>
                        <a:pt x="56542" y="1"/>
                      </a:lnTo>
                      <a:close/>
                      <a:moveTo>
                        <a:pt x="57750" y="1"/>
                      </a:moveTo>
                      <a:lnTo>
                        <a:pt x="57750" y="105"/>
                      </a:lnTo>
                      <a:lnTo>
                        <a:pt x="58354" y="105"/>
                      </a:lnTo>
                      <a:lnTo>
                        <a:pt x="58354" y="1"/>
                      </a:lnTo>
                      <a:close/>
                      <a:moveTo>
                        <a:pt x="59562" y="1"/>
                      </a:moveTo>
                      <a:lnTo>
                        <a:pt x="59562" y="105"/>
                      </a:lnTo>
                      <a:lnTo>
                        <a:pt x="60166" y="105"/>
                      </a:lnTo>
                      <a:lnTo>
                        <a:pt x="60166" y="1"/>
                      </a:lnTo>
                      <a:close/>
                      <a:moveTo>
                        <a:pt x="61353" y="1"/>
                      </a:moveTo>
                      <a:lnTo>
                        <a:pt x="61353" y="105"/>
                      </a:lnTo>
                      <a:lnTo>
                        <a:pt x="61957" y="105"/>
                      </a:lnTo>
                      <a:lnTo>
                        <a:pt x="61957" y="1"/>
                      </a:lnTo>
                      <a:close/>
                      <a:moveTo>
                        <a:pt x="63165" y="1"/>
                      </a:moveTo>
                      <a:lnTo>
                        <a:pt x="63165" y="105"/>
                      </a:lnTo>
                      <a:lnTo>
                        <a:pt x="63769" y="105"/>
                      </a:lnTo>
                      <a:lnTo>
                        <a:pt x="63769" y="1"/>
                      </a:lnTo>
                      <a:close/>
                      <a:moveTo>
                        <a:pt x="64977" y="1"/>
                      </a:moveTo>
                      <a:lnTo>
                        <a:pt x="64977" y="105"/>
                      </a:lnTo>
                      <a:lnTo>
                        <a:pt x="65581" y="105"/>
                      </a:lnTo>
                      <a:lnTo>
                        <a:pt x="65581" y="1"/>
                      </a:lnTo>
                      <a:close/>
                      <a:moveTo>
                        <a:pt x="66768" y="1"/>
                      </a:moveTo>
                      <a:lnTo>
                        <a:pt x="66768" y="105"/>
                      </a:lnTo>
                      <a:lnTo>
                        <a:pt x="67372" y="105"/>
                      </a:lnTo>
                      <a:lnTo>
                        <a:pt x="67372" y="1"/>
                      </a:lnTo>
                      <a:close/>
                      <a:moveTo>
                        <a:pt x="68580" y="1"/>
                      </a:moveTo>
                      <a:lnTo>
                        <a:pt x="68580" y="105"/>
                      </a:lnTo>
                      <a:lnTo>
                        <a:pt x="69184" y="105"/>
                      </a:lnTo>
                      <a:lnTo>
                        <a:pt x="69184" y="1"/>
                      </a:lnTo>
                      <a:close/>
                      <a:moveTo>
                        <a:pt x="70392" y="1"/>
                      </a:moveTo>
                      <a:lnTo>
                        <a:pt x="70392" y="105"/>
                      </a:lnTo>
                      <a:lnTo>
                        <a:pt x="70995" y="105"/>
                      </a:lnTo>
                      <a:lnTo>
                        <a:pt x="70995" y="1"/>
                      </a:lnTo>
                      <a:close/>
                      <a:moveTo>
                        <a:pt x="72183" y="1"/>
                      </a:moveTo>
                      <a:lnTo>
                        <a:pt x="72183" y="105"/>
                      </a:lnTo>
                      <a:lnTo>
                        <a:pt x="72787" y="105"/>
                      </a:lnTo>
                      <a:lnTo>
                        <a:pt x="72787" y="1"/>
                      </a:lnTo>
                      <a:close/>
                      <a:moveTo>
                        <a:pt x="73994" y="1"/>
                      </a:moveTo>
                      <a:lnTo>
                        <a:pt x="73994" y="105"/>
                      </a:lnTo>
                      <a:lnTo>
                        <a:pt x="74598" y="105"/>
                      </a:lnTo>
                      <a:lnTo>
                        <a:pt x="74598" y="1"/>
                      </a:lnTo>
                      <a:close/>
                      <a:moveTo>
                        <a:pt x="75806" y="1"/>
                      </a:moveTo>
                      <a:lnTo>
                        <a:pt x="75806" y="105"/>
                      </a:lnTo>
                      <a:lnTo>
                        <a:pt x="76410" y="105"/>
                      </a:lnTo>
                      <a:lnTo>
                        <a:pt x="76410" y="1"/>
                      </a:lnTo>
                      <a:close/>
                      <a:moveTo>
                        <a:pt x="77597" y="1"/>
                      </a:moveTo>
                      <a:lnTo>
                        <a:pt x="77597" y="105"/>
                      </a:lnTo>
                      <a:lnTo>
                        <a:pt x="78201" y="105"/>
                      </a:lnTo>
                      <a:lnTo>
                        <a:pt x="78201" y="1"/>
                      </a:lnTo>
                      <a:close/>
                      <a:moveTo>
                        <a:pt x="79409" y="1"/>
                      </a:moveTo>
                      <a:lnTo>
                        <a:pt x="79409" y="105"/>
                      </a:lnTo>
                      <a:lnTo>
                        <a:pt x="79784" y="105"/>
                      </a:lnTo>
                      <a:lnTo>
                        <a:pt x="797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8"/>
                <p:cNvSpPr/>
                <p:nvPr/>
              </p:nvSpPr>
              <p:spPr>
                <a:xfrm>
                  <a:off x="7135850" y="1160350"/>
                  <a:ext cx="199460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84" extrusionOk="0">
                      <a:moveTo>
                        <a:pt x="0" y="1"/>
                      </a:moveTo>
                      <a:lnTo>
                        <a:pt x="0" y="84"/>
                      </a:lnTo>
                      <a:lnTo>
                        <a:pt x="604" y="84"/>
                      </a:lnTo>
                      <a:lnTo>
                        <a:pt x="604" y="1"/>
                      </a:lnTo>
                      <a:close/>
                      <a:moveTo>
                        <a:pt x="1812" y="1"/>
                      </a:moveTo>
                      <a:lnTo>
                        <a:pt x="1812" y="84"/>
                      </a:lnTo>
                      <a:lnTo>
                        <a:pt x="2416" y="84"/>
                      </a:lnTo>
                      <a:lnTo>
                        <a:pt x="2416" y="1"/>
                      </a:lnTo>
                      <a:close/>
                      <a:moveTo>
                        <a:pt x="3624" y="1"/>
                      </a:moveTo>
                      <a:lnTo>
                        <a:pt x="3624" y="84"/>
                      </a:lnTo>
                      <a:lnTo>
                        <a:pt x="4207" y="84"/>
                      </a:lnTo>
                      <a:lnTo>
                        <a:pt x="4207" y="1"/>
                      </a:lnTo>
                      <a:close/>
                      <a:moveTo>
                        <a:pt x="5415" y="1"/>
                      </a:moveTo>
                      <a:lnTo>
                        <a:pt x="5415" y="84"/>
                      </a:lnTo>
                      <a:lnTo>
                        <a:pt x="6019" y="84"/>
                      </a:lnTo>
                      <a:lnTo>
                        <a:pt x="6019" y="1"/>
                      </a:lnTo>
                      <a:close/>
                      <a:moveTo>
                        <a:pt x="7227" y="1"/>
                      </a:moveTo>
                      <a:lnTo>
                        <a:pt x="7227" y="84"/>
                      </a:lnTo>
                      <a:lnTo>
                        <a:pt x="7831" y="84"/>
                      </a:lnTo>
                      <a:lnTo>
                        <a:pt x="7831" y="1"/>
                      </a:lnTo>
                      <a:close/>
                      <a:moveTo>
                        <a:pt x="9039" y="1"/>
                      </a:moveTo>
                      <a:lnTo>
                        <a:pt x="9039" y="84"/>
                      </a:lnTo>
                      <a:lnTo>
                        <a:pt x="9622" y="84"/>
                      </a:lnTo>
                      <a:lnTo>
                        <a:pt x="9622" y="1"/>
                      </a:lnTo>
                      <a:close/>
                      <a:moveTo>
                        <a:pt x="10830" y="1"/>
                      </a:moveTo>
                      <a:lnTo>
                        <a:pt x="10830" y="84"/>
                      </a:lnTo>
                      <a:lnTo>
                        <a:pt x="11434" y="84"/>
                      </a:lnTo>
                      <a:lnTo>
                        <a:pt x="11434" y="1"/>
                      </a:lnTo>
                      <a:close/>
                      <a:moveTo>
                        <a:pt x="12642" y="1"/>
                      </a:moveTo>
                      <a:lnTo>
                        <a:pt x="12642" y="84"/>
                      </a:lnTo>
                      <a:lnTo>
                        <a:pt x="13246" y="84"/>
                      </a:lnTo>
                      <a:lnTo>
                        <a:pt x="13246" y="1"/>
                      </a:lnTo>
                      <a:close/>
                      <a:moveTo>
                        <a:pt x="14453" y="1"/>
                      </a:moveTo>
                      <a:lnTo>
                        <a:pt x="14453" y="84"/>
                      </a:lnTo>
                      <a:lnTo>
                        <a:pt x="15037" y="84"/>
                      </a:lnTo>
                      <a:lnTo>
                        <a:pt x="15037" y="1"/>
                      </a:lnTo>
                      <a:close/>
                      <a:moveTo>
                        <a:pt x="16244" y="1"/>
                      </a:moveTo>
                      <a:lnTo>
                        <a:pt x="16244" y="84"/>
                      </a:lnTo>
                      <a:lnTo>
                        <a:pt x="16848" y="84"/>
                      </a:lnTo>
                      <a:lnTo>
                        <a:pt x="16848" y="1"/>
                      </a:lnTo>
                      <a:close/>
                      <a:moveTo>
                        <a:pt x="18056" y="1"/>
                      </a:moveTo>
                      <a:lnTo>
                        <a:pt x="18056" y="84"/>
                      </a:lnTo>
                      <a:lnTo>
                        <a:pt x="18660" y="84"/>
                      </a:lnTo>
                      <a:lnTo>
                        <a:pt x="18660" y="1"/>
                      </a:lnTo>
                      <a:close/>
                      <a:moveTo>
                        <a:pt x="19847" y="1"/>
                      </a:moveTo>
                      <a:lnTo>
                        <a:pt x="19847" y="84"/>
                      </a:lnTo>
                      <a:lnTo>
                        <a:pt x="20451" y="84"/>
                      </a:lnTo>
                      <a:lnTo>
                        <a:pt x="20451" y="1"/>
                      </a:lnTo>
                      <a:close/>
                      <a:moveTo>
                        <a:pt x="21659" y="1"/>
                      </a:moveTo>
                      <a:lnTo>
                        <a:pt x="21659" y="84"/>
                      </a:lnTo>
                      <a:lnTo>
                        <a:pt x="22263" y="84"/>
                      </a:lnTo>
                      <a:lnTo>
                        <a:pt x="22263" y="1"/>
                      </a:lnTo>
                      <a:close/>
                      <a:moveTo>
                        <a:pt x="23471" y="1"/>
                      </a:moveTo>
                      <a:lnTo>
                        <a:pt x="23471" y="84"/>
                      </a:lnTo>
                      <a:lnTo>
                        <a:pt x="24075" y="84"/>
                      </a:lnTo>
                      <a:lnTo>
                        <a:pt x="24075" y="1"/>
                      </a:lnTo>
                      <a:close/>
                      <a:moveTo>
                        <a:pt x="25262" y="1"/>
                      </a:moveTo>
                      <a:lnTo>
                        <a:pt x="25262" y="84"/>
                      </a:lnTo>
                      <a:lnTo>
                        <a:pt x="25866" y="84"/>
                      </a:lnTo>
                      <a:lnTo>
                        <a:pt x="25866" y="1"/>
                      </a:lnTo>
                      <a:close/>
                      <a:moveTo>
                        <a:pt x="27074" y="1"/>
                      </a:moveTo>
                      <a:lnTo>
                        <a:pt x="27074" y="84"/>
                      </a:lnTo>
                      <a:lnTo>
                        <a:pt x="27678" y="84"/>
                      </a:lnTo>
                      <a:lnTo>
                        <a:pt x="27678" y="1"/>
                      </a:lnTo>
                      <a:close/>
                      <a:moveTo>
                        <a:pt x="28886" y="1"/>
                      </a:moveTo>
                      <a:lnTo>
                        <a:pt x="28886" y="84"/>
                      </a:lnTo>
                      <a:lnTo>
                        <a:pt x="29490" y="84"/>
                      </a:lnTo>
                      <a:lnTo>
                        <a:pt x="29490" y="1"/>
                      </a:lnTo>
                      <a:close/>
                      <a:moveTo>
                        <a:pt x="30677" y="1"/>
                      </a:moveTo>
                      <a:lnTo>
                        <a:pt x="30677" y="84"/>
                      </a:lnTo>
                      <a:lnTo>
                        <a:pt x="31281" y="84"/>
                      </a:lnTo>
                      <a:lnTo>
                        <a:pt x="31281" y="1"/>
                      </a:lnTo>
                      <a:close/>
                      <a:moveTo>
                        <a:pt x="32489" y="1"/>
                      </a:moveTo>
                      <a:lnTo>
                        <a:pt x="32489" y="84"/>
                      </a:lnTo>
                      <a:lnTo>
                        <a:pt x="33093" y="84"/>
                      </a:lnTo>
                      <a:lnTo>
                        <a:pt x="33093" y="1"/>
                      </a:lnTo>
                      <a:close/>
                      <a:moveTo>
                        <a:pt x="34300" y="1"/>
                      </a:moveTo>
                      <a:lnTo>
                        <a:pt x="34300" y="84"/>
                      </a:lnTo>
                      <a:lnTo>
                        <a:pt x="34904" y="84"/>
                      </a:lnTo>
                      <a:lnTo>
                        <a:pt x="34904" y="1"/>
                      </a:lnTo>
                      <a:close/>
                      <a:moveTo>
                        <a:pt x="36091" y="1"/>
                      </a:moveTo>
                      <a:lnTo>
                        <a:pt x="36091" y="84"/>
                      </a:lnTo>
                      <a:lnTo>
                        <a:pt x="36695" y="84"/>
                      </a:lnTo>
                      <a:lnTo>
                        <a:pt x="36695" y="1"/>
                      </a:lnTo>
                      <a:close/>
                      <a:moveTo>
                        <a:pt x="37903" y="1"/>
                      </a:moveTo>
                      <a:lnTo>
                        <a:pt x="37903" y="84"/>
                      </a:lnTo>
                      <a:lnTo>
                        <a:pt x="38507" y="84"/>
                      </a:lnTo>
                      <a:lnTo>
                        <a:pt x="38507" y="1"/>
                      </a:lnTo>
                      <a:close/>
                      <a:moveTo>
                        <a:pt x="39715" y="1"/>
                      </a:moveTo>
                      <a:lnTo>
                        <a:pt x="39715" y="84"/>
                      </a:lnTo>
                      <a:lnTo>
                        <a:pt x="40319" y="84"/>
                      </a:lnTo>
                      <a:lnTo>
                        <a:pt x="40319" y="1"/>
                      </a:lnTo>
                      <a:close/>
                      <a:moveTo>
                        <a:pt x="41506" y="1"/>
                      </a:moveTo>
                      <a:lnTo>
                        <a:pt x="41506" y="84"/>
                      </a:lnTo>
                      <a:lnTo>
                        <a:pt x="42110" y="84"/>
                      </a:lnTo>
                      <a:lnTo>
                        <a:pt x="42110" y="1"/>
                      </a:lnTo>
                      <a:close/>
                      <a:moveTo>
                        <a:pt x="43318" y="1"/>
                      </a:moveTo>
                      <a:lnTo>
                        <a:pt x="43318" y="84"/>
                      </a:lnTo>
                      <a:lnTo>
                        <a:pt x="43922" y="84"/>
                      </a:lnTo>
                      <a:lnTo>
                        <a:pt x="43922" y="1"/>
                      </a:lnTo>
                      <a:close/>
                      <a:moveTo>
                        <a:pt x="45130" y="1"/>
                      </a:moveTo>
                      <a:lnTo>
                        <a:pt x="45130" y="84"/>
                      </a:lnTo>
                      <a:lnTo>
                        <a:pt x="45713" y="84"/>
                      </a:lnTo>
                      <a:lnTo>
                        <a:pt x="45713" y="1"/>
                      </a:lnTo>
                      <a:close/>
                      <a:moveTo>
                        <a:pt x="46921" y="1"/>
                      </a:moveTo>
                      <a:lnTo>
                        <a:pt x="46921" y="84"/>
                      </a:lnTo>
                      <a:lnTo>
                        <a:pt x="47525" y="84"/>
                      </a:lnTo>
                      <a:lnTo>
                        <a:pt x="47525" y="1"/>
                      </a:lnTo>
                      <a:close/>
                      <a:moveTo>
                        <a:pt x="48733" y="1"/>
                      </a:moveTo>
                      <a:lnTo>
                        <a:pt x="48733" y="84"/>
                      </a:lnTo>
                      <a:lnTo>
                        <a:pt x="49337" y="84"/>
                      </a:lnTo>
                      <a:lnTo>
                        <a:pt x="49337" y="1"/>
                      </a:lnTo>
                      <a:close/>
                      <a:moveTo>
                        <a:pt x="50545" y="1"/>
                      </a:moveTo>
                      <a:lnTo>
                        <a:pt x="50545" y="84"/>
                      </a:lnTo>
                      <a:lnTo>
                        <a:pt x="51128" y="84"/>
                      </a:lnTo>
                      <a:lnTo>
                        <a:pt x="51128" y="1"/>
                      </a:lnTo>
                      <a:close/>
                      <a:moveTo>
                        <a:pt x="52336" y="1"/>
                      </a:moveTo>
                      <a:lnTo>
                        <a:pt x="52336" y="84"/>
                      </a:lnTo>
                      <a:lnTo>
                        <a:pt x="52940" y="84"/>
                      </a:lnTo>
                      <a:lnTo>
                        <a:pt x="52940" y="1"/>
                      </a:lnTo>
                      <a:close/>
                      <a:moveTo>
                        <a:pt x="54147" y="1"/>
                      </a:moveTo>
                      <a:lnTo>
                        <a:pt x="54147" y="84"/>
                      </a:lnTo>
                      <a:lnTo>
                        <a:pt x="54751" y="84"/>
                      </a:lnTo>
                      <a:lnTo>
                        <a:pt x="54751" y="1"/>
                      </a:lnTo>
                      <a:close/>
                      <a:moveTo>
                        <a:pt x="55959" y="1"/>
                      </a:moveTo>
                      <a:lnTo>
                        <a:pt x="55959" y="84"/>
                      </a:lnTo>
                      <a:lnTo>
                        <a:pt x="56542" y="84"/>
                      </a:lnTo>
                      <a:lnTo>
                        <a:pt x="56542" y="1"/>
                      </a:lnTo>
                      <a:close/>
                      <a:moveTo>
                        <a:pt x="57750" y="1"/>
                      </a:moveTo>
                      <a:lnTo>
                        <a:pt x="57750" y="84"/>
                      </a:lnTo>
                      <a:lnTo>
                        <a:pt x="58354" y="84"/>
                      </a:lnTo>
                      <a:lnTo>
                        <a:pt x="58354" y="1"/>
                      </a:lnTo>
                      <a:close/>
                      <a:moveTo>
                        <a:pt x="59562" y="1"/>
                      </a:moveTo>
                      <a:lnTo>
                        <a:pt x="59562" y="84"/>
                      </a:lnTo>
                      <a:lnTo>
                        <a:pt x="60166" y="84"/>
                      </a:lnTo>
                      <a:lnTo>
                        <a:pt x="60166" y="1"/>
                      </a:lnTo>
                      <a:close/>
                      <a:moveTo>
                        <a:pt x="61353" y="1"/>
                      </a:moveTo>
                      <a:lnTo>
                        <a:pt x="61353" y="84"/>
                      </a:lnTo>
                      <a:lnTo>
                        <a:pt x="61957" y="84"/>
                      </a:lnTo>
                      <a:lnTo>
                        <a:pt x="61957" y="1"/>
                      </a:lnTo>
                      <a:close/>
                      <a:moveTo>
                        <a:pt x="63165" y="1"/>
                      </a:moveTo>
                      <a:lnTo>
                        <a:pt x="63165" y="84"/>
                      </a:lnTo>
                      <a:lnTo>
                        <a:pt x="63769" y="84"/>
                      </a:lnTo>
                      <a:lnTo>
                        <a:pt x="63769" y="1"/>
                      </a:lnTo>
                      <a:close/>
                      <a:moveTo>
                        <a:pt x="64977" y="1"/>
                      </a:moveTo>
                      <a:lnTo>
                        <a:pt x="64977" y="84"/>
                      </a:lnTo>
                      <a:lnTo>
                        <a:pt x="65581" y="84"/>
                      </a:lnTo>
                      <a:lnTo>
                        <a:pt x="65581" y="1"/>
                      </a:lnTo>
                      <a:close/>
                      <a:moveTo>
                        <a:pt x="66768" y="1"/>
                      </a:moveTo>
                      <a:lnTo>
                        <a:pt x="66768" y="84"/>
                      </a:lnTo>
                      <a:lnTo>
                        <a:pt x="67372" y="84"/>
                      </a:lnTo>
                      <a:lnTo>
                        <a:pt x="67372" y="1"/>
                      </a:lnTo>
                      <a:close/>
                      <a:moveTo>
                        <a:pt x="68580" y="1"/>
                      </a:moveTo>
                      <a:lnTo>
                        <a:pt x="68580" y="84"/>
                      </a:lnTo>
                      <a:lnTo>
                        <a:pt x="69184" y="84"/>
                      </a:lnTo>
                      <a:lnTo>
                        <a:pt x="69184" y="1"/>
                      </a:lnTo>
                      <a:close/>
                      <a:moveTo>
                        <a:pt x="70392" y="1"/>
                      </a:moveTo>
                      <a:lnTo>
                        <a:pt x="70392" y="84"/>
                      </a:lnTo>
                      <a:lnTo>
                        <a:pt x="70995" y="84"/>
                      </a:lnTo>
                      <a:lnTo>
                        <a:pt x="70995" y="1"/>
                      </a:lnTo>
                      <a:close/>
                      <a:moveTo>
                        <a:pt x="72183" y="1"/>
                      </a:moveTo>
                      <a:lnTo>
                        <a:pt x="72183" y="84"/>
                      </a:lnTo>
                      <a:lnTo>
                        <a:pt x="72787" y="84"/>
                      </a:lnTo>
                      <a:lnTo>
                        <a:pt x="72787" y="1"/>
                      </a:lnTo>
                      <a:close/>
                      <a:moveTo>
                        <a:pt x="73994" y="1"/>
                      </a:moveTo>
                      <a:lnTo>
                        <a:pt x="73994" y="84"/>
                      </a:lnTo>
                      <a:lnTo>
                        <a:pt x="74598" y="84"/>
                      </a:lnTo>
                      <a:lnTo>
                        <a:pt x="74598" y="1"/>
                      </a:lnTo>
                      <a:close/>
                      <a:moveTo>
                        <a:pt x="75806" y="1"/>
                      </a:moveTo>
                      <a:lnTo>
                        <a:pt x="75806" y="84"/>
                      </a:lnTo>
                      <a:lnTo>
                        <a:pt x="76410" y="84"/>
                      </a:lnTo>
                      <a:lnTo>
                        <a:pt x="76410" y="1"/>
                      </a:lnTo>
                      <a:close/>
                      <a:moveTo>
                        <a:pt x="77597" y="1"/>
                      </a:moveTo>
                      <a:lnTo>
                        <a:pt x="77597" y="84"/>
                      </a:lnTo>
                      <a:lnTo>
                        <a:pt x="78201" y="84"/>
                      </a:lnTo>
                      <a:lnTo>
                        <a:pt x="78201" y="1"/>
                      </a:lnTo>
                      <a:close/>
                      <a:moveTo>
                        <a:pt x="79409" y="1"/>
                      </a:moveTo>
                      <a:lnTo>
                        <a:pt x="79409" y="84"/>
                      </a:lnTo>
                      <a:lnTo>
                        <a:pt x="79784" y="84"/>
                      </a:lnTo>
                      <a:lnTo>
                        <a:pt x="797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8"/>
                <p:cNvSpPr/>
                <p:nvPr/>
              </p:nvSpPr>
              <p:spPr>
                <a:xfrm>
                  <a:off x="7135850" y="1334250"/>
                  <a:ext cx="199460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84" extrusionOk="0">
                      <a:moveTo>
                        <a:pt x="0" y="0"/>
                      </a:moveTo>
                      <a:lnTo>
                        <a:pt x="0" y="84"/>
                      </a:lnTo>
                      <a:lnTo>
                        <a:pt x="604" y="84"/>
                      </a:lnTo>
                      <a:lnTo>
                        <a:pt x="604" y="0"/>
                      </a:lnTo>
                      <a:close/>
                      <a:moveTo>
                        <a:pt x="1812" y="0"/>
                      </a:moveTo>
                      <a:lnTo>
                        <a:pt x="1812" y="84"/>
                      </a:lnTo>
                      <a:lnTo>
                        <a:pt x="2416" y="84"/>
                      </a:lnTo>
                      <a:lnTo>
                        <a:pt x="2416" y="0"/>
                      </a:lnTo>
                      <a:close/>
                      <a:moveTo>
                        <a:pt x="3624" y="0"/>
                      </a:moveTo>
                      <a:lnTo>
                        <a:pt x="3624" y="84"/>
                      </a:lnTo>
                      <a:lnTo>
                        <a:pt x="4207" y="84"/>
                      </a:lnTo>
                      <a:lnTo>
                        <a:pt x="4207" y="0"/>
                      </a:lnTo>
                      <a:close/>
                      <a:moveTo>
                        <a:pt x="5415" y="0"/>
                      </a:moveTo>
                      <a:lnTo>
                        <a:pt x="5415" y="84"/>
                      </a:lnTo>
                      <a:lnTo>
                        <a:pt x="6019" y="84"/>
                      </a:lnTo>
                      <a:lnTo>
                        <a:pt x="6019" y="0"/>
                      </a:lnTo>
                      <a:close/>
                      <a:moveTo>
                        <a:pt x="7227" y="0"/>
                      </a:moveTo>
                      <a:lnTo>
                        <a:pt x="7227" y="84"/>
                      </a:lnTo>
                      <a:lnTo>
                        <a:pt x="7831" y="84"/>
                      </a:lnTo>
                      <a:lnTo>
                        <a:pt x="7831" y="0"/>
                      </a:lnTo>
                      <a:close/>
                      <a:moveTo>
                        <a:pt x="9039" y="0"/>
                      </a:moveTo>
                      <a:lnTo>
                        <a:pt x="9039" y="84"/>
                      </a:lnTo>
                      <a:lnTo>
                        <a:pt x="9622" y="84"/>
                      </a:lnTo>
                      <a:lnTo>
                        <a:pt x="9622" y="0"/>
                      </a:lnTo>
                      <a:close/>
                      <a:moveTo>
                        <a:pt x="10830" y="0"/>
                      </a:moveTo>
                      <a:lnTo>
                        <a:pt x="10830" y="84"/>
                      </a:lnTo>
                      <a:lnTo>
                        <a:pt x="11434" y="84"/>
                      </a:lnTo>
                      <a:lnTo>
                        <a:pt x="11434" y="0"/>
                      </a:lnTo>
                      <a:close/>
                      <a:moveTo>
                        <a:pt x="12642" y="0"/>
                      </a:moveTo>
                      <a:lnTo>
                        <a:pt x="12642" y="84"/>
                      </a:lnTo>
                      <a:lnTo>
                        <a:pt x="13246" y="84"/>
                      </a:lnTo>
                      <a:lnTo>
                        <a:pt x="13246" y="0"/>
                      </a:lnTo>
                      <a:close/>
                      <a:moveTo>
                        <a:pt x="14453" y="0"/>
                      </a:moveTo>
                      <a:lnTo>
                        <a:pt x="14453" y="84"/>
                      </a:lnTo>
                      <a:lnTo>
                        <a:pt x="15037" y="84"/>
                      </a:lnTo>
                      <a:lnTo>
                        <a:pt x="15037" y="0"/>
                      </a:lnTo>
                      <a:close/>
                      <a:moveTo>
                        <a:pt x="16244" y="0"/>
                      </a:moveTo>
                      <a:lnTo>
                        <a:pt x="16244" y="84"/>
                      </a:lnTo>
                      <a:lnTo>
                        <a:pt x="16848" y="84"/>
                      </a:lnTo>
                      <a:lnTo>
                        <a:pt x="16848" y="0"/>
                      </a:lnTo>
                      <a:close/>
                      <a:moveTo>
                        <a:pt x="18056" y="0"/>
                      </a:moveTo>
                      <a:lnTo>
                        <a:pt x="18056" y="84"/>
                      </a:lnTo>
                      <a:lnTo>
                        <a:pt x="18660" y="84"/>
                      </a:lnTo>
                      <a:lnTo>
                        <a:pt x="18660" y="0"/>
                      </a:lnTo>
                      <a:close/>
                      <a:moveTo>
                        <a:pt x="19847" y="0"/>
                      </a:moveTo>
                      <a:lnTo>
                        <a:pt x="19847" y="84"/>
                      </a:lnTo>
                      <a:lnTo>
                        <a:pt x="20451" y="84"/>
                      </a:lnTo>
                      <a:lnTo>
                        <a:pt x="20451" y="0"/>
                      </a:lnTo>
                      <a:close/>
                      <a:moveTo>
                        <a:pt x="21659" y="0"/>
                      </a:moveTo>
                      <a:lnTo>
                        <a:pt x="21659" y="84"/>
                      </a:lnTo>
                      <a:lnTo>
                        <a:pt x="22263" y="84"/>
                      </a:lnTo>
                      <a:lnTo>
                        <a:pt x="22263" y="0"/>
                      </a:lnTo>
                      <a:close/>
                      <a:moveTo>
                        <a:pt x="23471" y="0"/>
                      </a:moveTo>
                      <a:lnTo>
                        <a:pt x="23471" y="84"/>
                      </a:lnTo>
                      <a:lnTo>
                        <a:pt x="24075" y="84"/>
                      </a:lnTo>
                      <a:lnTo>
                        <a:pt x="24075" y="0"/>
                      </a:lnTo>
                      <a:close/>
                      <a:moveTo>
                        <a:pt x="25262" y="0"/>
                      </a:moveTo>
                      <a:lnTo>
                        <a:pt x="25262" y="84"/>
                      </a:lnTo>
                      <a:lnTo>
                        <a:pt x="25866" y="84"/>
                      </a:lnTo>
                      <a:lnTo>
                        <a:pt x="25866" y="0"/>
                      </a:lnTo>
                      <a:close/>
                      <a:moveTo>
                        <a:pt x="27074" y="0"/>
                      </a:moveTo>
                      <a:lnTo>
                        <a:pt x="27074" y="84"/>
                      </a:lnTo>
                      <a:lnTo>
                        <a:pt x="27678" y="84"/>
                      </a:lnTo>
                      <a:lnTo>
                        <a:pt x="27678" y="0"/>
                      </a:lnTo>
                      <a:close/>
                      <a:moveTo>
                        <a:pt x="28886" y="0"/>
                      </a:moveTo>
                      <a:lnTo>
                        <a:pt x="28886" y="84"/>
                      </a:lnTo>
                      <a:lnTo>
                        <a:pt x="29490" y="84"/>
                      </a:lnTo>
                      <a:lnTo>
                        <a:pt x="29490" y="0"/>
                      </a:lnTo>
                      <a:close/>
                      <a:moveTo>
                        <a:pt x="30677" y="0"/>
                      </a:moveTo>
                      <a:lnTo>
                        <a:pt x="30677" y="84"/>
                      </a:lnTo>
                      <a:lnTo>
                        <a:pt x="31281" y="84"/>
                      </a:lnTo>
                      <a:lnTo>
                        <a:pt x="31281" y="0"/>
                      </a:lnTo>
                      <a:close/>
                      <a:moveTo>
                        <a:pt x="32489" y="0"/>
                      </a:moveTo>
                      <a:lnTo>
                        <a:pt x="32489" y="84"/>
                      </a:lnTo>
                      <a:lnTo>
                        <a:pt x="33093" y="84"/>
                      </a:lnTo>
                      <a:lnTo>
                        <a:pt x="33093" y="0"/>
                      </a:lnTo>
                      <a:close/>
                      <a:moveTo>
                        <a:pt x="34300" y="0"/>
                      </a:moveTo>
                      <a:lnTo>
                        <a:pt x="34300" y="84"/>
                      </a:lnTo>
                      <a:lnTo>
                        <a:pt x="34904" y="84"/>
                      </a:lnTo>
                      <a:lnTo>
                        <a:pt x="34904" y="0"/>
                      </a:lnTo>
                      <a:close/>
                      <a:moveTo>
                        <a:pt x="36091" y="0"/>
                      </a:moveTo>
                      <a:lnTo>
                        <a:pt x="36091" y="84"/>
                      </a:lnTo>
                      <a:lnTo>
                        <a:pt x="36695" y="84"/>
                      </a:lnTo>
                      <a:lnTo>
                        <a:pt x="36695" y="0"/>
                      </a:lnTo>
                      <a:close/>
                      <a:moveTo>
                        <a:pt x="37903" y="0"/>
                      </a:moveTo>
                      <a:lnTo>
                        <a:pt x="37903" y="84"/>
                      </a:lnTo>
                      <a:lnTo>
                        <a:pt x="38507" y="84"/>
                      </a:lnTo>
                      <a:lnTo>
                        <a:pt x="38507" y="0"/>
                      </a:lnTo>
                      <a:close/>
                      <a:moveTo>
                        <a:pt x="39715" y="0"/>
                      </a:moveTo>
                      <a:lnTo>
                        <a:pt x="39715" y="84"/>
                      </a:lnTo>
                      <a:lnTo>
                        <a:pt x="40319" y="84"/>
                      </a:lnTo>
                      <a:lnTo>
                        <a:pt x="40319" y="0"/>
                      </a:lnTo>
                      <a:close/>
                      <a:moveTo>
                        <a:pt x="41506" y="0"/>
                      </a:moveTo>
                      <a:lnTo>
                        <a:pt x="41506" y="84"/>
                      </a:lnTo>
                      <a:lnTo>
                        <a:pt x="42110" y="84"/>
                      </a:lnTo>
                      <a:lnTo>
                        <a:pt x="42110" y="0"/>
                      </a:lnTo>
                      <a:close/>
                      <a:moveTo>
                        <a:pt x="43318" y="0"/>
                      </a:moveTo>
                      <a:lnTo>
                        <a:pt x="43318" y="84"/>
                      </a:lnTo>
                      <a:lnTo>
                        <a:pt x="43922" y="84"/>
                      </a:lnTo>
                      <a:lnTo>
                        <a:pt x="43922" y="0"/>
                      </a:lnTo>
                      <a:close/>
                      <a:moveTo>
                        <a:pt x="45130" y="0"/>
                      </a:moveTo>
                      <a:lnTo>
                        <a:pt x="45130" y="84"/>
                      </a:lnTo>
                      <a:lnTo>
                        <a:pt x="45713" y="84"/>
                      </a:lnTo>
                      <a:lnTo>
                        <a:pt x="45713" y="0"/>
                      </a:lnTo>
                      <a:close/>
                      <a:moveTo>
                        <a:pt x="46921" y="0"/>
                      </a:moveTo>
                      <a:lnTo>
                        <a:pt x="46921" y="84"/>
                      </a:lnTo>
                      <a:lnTo>
                        <a:pt x="47525" y="84"/>
                      </a:lnTo>
                      <a:lnTo>
                        <a:pt x="47525" y="0"/>
                      </a:lnTo>
                      <a:close/>
                      <a:moveTo>
                        <a:pt x="48733" y="0"/>
                      </a:moveTo>
                      <a:lnTo>
                        <a:pt x="48733" y="84"/>
                      </a:lnTo>
                      <a:lnTo>
                        <a:pt x="49337" y="84"/>
                      </a:lnTo>
                      <a:lnTo>
                        <a:pt x="49337" y="0"/>
                      </a:lnTo>
                      <a:close/>
                      <a:moveTo>
                        <a:pt x="50545" y="0"/>
                      </a:moveTo>
                      <a:lnTo>
                        <a:pt x="50545" y="84"/>
                      </a:lnTo>
                      <a:lnTo>
                        <a:pt x="51128" y="84"/>
                      </a:lnTo>
                      <a:lnTo>
                        <a:pt x="51128" y="0"/>
                      </a:lnTo>
                      <a:close/>
                      <a:moveTo>
                        <a:pt x="52336" y="0"/>
                      </a:moveTo>
                      <a:lnTo>
                        <a:pt x="52336" y="84"/>
                      </a:lnTo>
                      <a:lnTo>
                        <a:pt x="52940" y="84"/>
                      </a:lnTo>
                      <a:lnTo>
                        <a:pt x="52940" y="0"/>
                      </a:lnTo>
                      <a:close/>
                      <a:moveTo>
                        <a:pt x="54147" y="0"/>
                      </a:moveTo>
                      <a:lnTo>
                        <a:pt x="54147" y="84"/>
                      </a:lnTo>
                      <a:lnTo>
                        <a:pt x="54751" y="84"/>
                      </a:lnTo>
                      <a:lnTo>
                        <a:pt x="54751" y="0"/>
                      </a:lnTo>
                      <a:close/>
                      <a:moveTo>
                        <a:pt x="55959" y="0"/>
                      </a:moveTo>
                      <a:lnTo>
                        <a:pt x="55959" y="84"/>
                      </a:lnTo>
                      <a:lnTo>
                        <a:pt x="56542" y="84"/>
                      </a:lnTo>
                      <a:lnTo>
                        <a:pt x="56542" y="0"/>
                      </a:lnTo>
                      <a:close/>
                      <a:moveTo>
                        <a:pt x="57750" y="0"/>
                      </a:moveTo>
                      <a:lnTo>
                        <a:pt x="57750" y="84"/>
                      </a:lnTo>
                      <a:lnTo>
                        <a:pt x="58354" y="84"/>
                      </a:lnTo>
                      <a:lnTo>
                        <a:pt x="58354" y="0"/>
                      </a:lnTo>
                      <a:close/>
                      <a:moveTo>
                        <a:pt x="59562" y="0"/>
                      </a:moveTo>
                      <a:lnTo>
                        <a:pt x="59562" y="84"/>
                      </a:lnTo>
                      <a:lnTo>
                        <a:pt x="60166" y="84"/>
                      </a:lnTo>
                      <a:lnTo>
                        <a:pt x="60166" y="0"/>
                      </a:lnTo>
                      <a:close/>
                      <a:moveTo>
                        <a:pt x="61353" y="0"/>
                      </a:moveTo>
                      <a:lnTo>
                        <a:pt x="61353" y="84"/>
                      </a:lnTo>
                      <a:lnTo>
                        <a:pt x="61957" y="84"/>
                      </a:lnTo>
                      <a:lnTo>
                        <a:pt x="61957" y="0"/>
                      </a:lnTo>
                      <a:close/>
                      <a:moveTo>
                        <a:pt x="63165" y="0"/>
                      </a:moveTo>
                      <a:lnTo>
                        <a:pt x="63165" y="84"/>
                      </a:lnTo>
                      <a:lnTo>
                        <a:pt x="63769" y="84"/>
                      </a:lnTo>
                      <a:lnTo>
                        <a:pt x="63769" y="0"/>
                      </a:lnTo>
                      <a:close/>
                      <a:moveTo>
                        <a:pt x="64977" y="0"/>
                      </a:moveTo>
                      <a:lnTo>
                        <a:pt x="64977" y="84"/>
                      </a:lnTo>
                      <a:lnTo>
                        <a:pt x="65581" y="84"/>
                      </a:lnTo>
                      <a:lnTo>
                        <a:pt x="65581" y="0"/>
                      </a:lnTo>
                      <a:close/>
                      <a:moveTo>
                        <a:pt x="66768" y="0"/>
                      </a:moveTo>
                      <a:lnTo>
                        <a:pt x="66768" y="84"/>
                      </a:lnTo>
                      <a:lnTo>
                        <a:pt x="67372" y="84"/>
                      </a:lnTo>
                      <a:lnTo>
                        <a:pt x="67372" y="0"/>
                      </a:lnTo>
                      <a:close/>
                      <a:moveTo>
                        <a:pt x="68580" y="0"/>
                      </a:moveTo>
                      <a:lnTo>
                        <a:pt x="68580" y="84"/>
                      </a:lnTo>
                      <a:lnTo>
                        <a:pt x="69184" y="84"/>
                      </a:lnTo>
                      <a:lnTo>
                        <a:pt x="69184" y="0"/>
                      </a:lnTo>
                      <a:close/>
                      <a:moveTo>
                        <a:pt x="70392" y="0"/>
                      </a:moveTo>
                      <a:lnTo>
                        <a:pt x="70392" y="84"/>
                      </a:lnTo>
                      <a:lnTo>
                        <a:pt x="70995" y="84"/>
                      </a:lnTo>
                      <a:lnTo>
                        <a:pt x="70995" y="0"/>
                      </a:lnTo>
                      <a:close/>
                      <a:moveTo>
                        <a:pt x="72183" y="0"/>
                      </a:moveTo>
                      <a:lnTo>
                        <a:pt x="72183" y="84"/>
                      </a:lnTo>
                      <a:lnTo>
                        <a:pt x="72787" y="84"/>
                      </a:lnTo>
                      <a:lnTo>
                        <a:pt x="72787" y="0"/>
                      </a:lnTo>
                      <a:close/>
                      <a:moveTo>
                        <a:pt x="73994" y="0"/>
                      </a:moveTo>
                      <a:lnTo>
                        <a:pt x="73994" y="84"/>
                      </a:lnTo>
                      <a:lnTo>
                        <a:pt x="74598" y="84"/>
                      </a:lnTo>
                      <a:lnTo>
                        <a:pt x="74598" y="0"/>
                      </a:lnTo>
                      <a:close/>
                      <a:moveTo>
                        <a:pt x="75806" y="0"/>
                      </a:moveTo>
                      <a:lnTo>
                        <a:pt x="75806" y="84"/>
                      </a:lnTo>
                      <a:lnTo>
                        <a:pt x="76410" y="84"/>
                      </a:lnTo>
                      <a:lnTo>
                        <a:pt x="76410" y="0"/>
                      </a:lnTo>
                      <a:close/>
                      <a:moveTo>
                        <a:pt x="77597" y="0"/>
                      </a:moveTo>
                      <a:lnTo>
                        <a:pt x="77597" y="84"/>
                      </a:lnTo>
                      <a:lnTo>
                        <a:pt x="78201" y="84"/>
                      </a:lnTo>
                      <a:lnTo>
                        <a:pt x="78201" y="0"/>
                      </a:lnTo>
                      <a:close/>
                      <a:moveTo>
                        <a:pt x="79409" y="0"/>
                      </a:moveTo>
                      <a:lnTo>
                        <a:pt x="79409" y="84"/>
                      </a:lnTo>
                      <a:lnTo>
                        <a:pt x="79784" y="84"/>
                      </a:lnTo>
                      <a:lnTo>
                        <a:pt x="797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8"/>
                <p:cNvSpPr/>
                <p:nvPr/>
              </p:nvSpPr>
              <p:spPr>
                <a:xfrm>
                  <a:off x="7135850" y="1507625"/>
                  <a:ext cx="19946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105" extrusionOk="0">
                      <a:moveTo>
                        <a:pt x="0" y="0"/>
                      </a:moveTo>
                      <a:lnTo>
                        <a:pt x="0" y="104"/>
                      </a:lnTo>
                      <a:lnTo>
                        <a:pt x="604" y="104"/>
                      </a:lnTo>
                      <a:lnTo>
                        <a:pt x="604" y="0"/>
                      </a:lnTo>
                      <a:close/>
                      <a:moveTo>
                        <a:pt x="1812" y="0"/>
                      </a:moveTo>
                      <a:lnTo>
                        <a:pt x="1812" y="104"/>
                      </a:lnTo>
                      <a:lnTo>
                        <a:pt x="2416" y="104"/>
                      </a:lnTo>
                      <a:lnTo>
                        <a:pt x="2416" y="0"/>
                      </a:lnTo>
                      <a:close/>
                      <a:moveTo>
                        <a:pt x="3624" y="0"/>
                      </a:moveTo>
                      <a:lnTo>
                        <a:pt x="3624" y="104"/>
                      </a:lnTo>
                      <a:lnTo>
                        <a:pt x="4207" y="104"/>
                      </a:lnTo>
                      <a:lnTo>
                        <a:pt x="4207" y="0"/>
                      </a:lnTo>
                      <a:close/>
                      <a:moveTo>
                        <a:pt x="5415" y="0"/>
                      </a:moveTo>
                      <a:lnTo>
                        <a:pt x="5415" y="104"/>
                      </a:lnTo>
                      <a:lnTo>
                        <a:pt x="6019" y="104"/>
                      </a:lnTo>
                      <a:lnTo>
                        <a:pt x="6019" y="0"/>
                      </a:lnTo>
                      <a:close/>
                      <a:moveTo>
                        <a:pt x="7227" y="0"/>
                      </a:moveTo>
                      <a:lnTo>
                        <a:pt x="7227" y="104"/>
                      </a:lnTo>
                      <a:lnTo>
                        <a:pt x="7831" y="104"/>
                      </a:lnTo>
                      <a:lnTo>
                        <a:pt x="7831" y="0"/>
                      </a:lnTo>
                      <a:close/>
                      <a:moveTo>
                        <a:pt x="9039" y="0"/>
                      </a:moveTo>
                      <a:lnTo>
                        <a:pt x="9039" y="104"/>
                      </a:lnTo>
                      <a:lnTo>
                        <a:pt x="9622" y="104"/>
                      </a:lnTo>
                      <a:lnTo>
                        <a:pt x="9622" y="0"/>
                      </a:lnTo>
                      <a:close/>
                      <a:moveTo>
                        <a:pt x="10830" y="0"/>
                      </a:moveTo>
                      <a:lnTo>
                        <a:pt x="10830" y="104"/>
                      </a:lnTo>
                      <a:lnTo>
                        <a:pt x="11434" y="104"/>
                      </a:lnTo>
                      <a:lnTo>
                        <a:pt x="11434" y="0"/>
                      </a:lnTo>
                      <a:close/>
                      <a:moveTo>
                        <a:pt x="12642" y="0"/>
                      </a:moveTo>
                      <a:lnTo>
                        <a:pt x="12642" y="104"/>
                      </a:lnTo>
                      <a:lnTo>
                        <a:pt x="13246" y="104"/>
                      </a:lnTo>
                      <a:lnTo>
                        <a:pt x="13246" y="0"/>
                      </a:lnTo>
                      <a:close/>
                      <a:moveTo>
                        <a:pt x="14453" y="0"/>
                      </a:moveTo>
                      <a:lnTo>
                        <a:pt x="14453" y="104"/>
                      </a:lnTo>
                      <a:lnTo>
                        <a:pt x="15037" y="104"/>
                      </a:lnTo>
                      <a:lnTo>
                        <a:pt x="15037" y="0"/>
                      </a:lnTo>
                      <a:close/>
                      <a:moveTo>
                        <a:pt x="16244" y="0"/>
                      </a:moveTo>
                      <a:lnTo>
                        <a:pt x="16244" y="104"/>
                      </a:lnTo>
                      <a:lnTo>
                        <a:pt x="16848" y="104"/>
                      </a:lnTo>
                      <a:lnTo>
                        <a:pt x="16848" y="0"/>
                      </a:lnTo>
                      <a:close/>
                      <a:moveTo>
                        <a:pt x="18056" y="0"/>
                      </a:moveTo>
                      <a:lnTo>
                        <a:pt x="18056" y="104"/>
                      </a:lnTo>
                      <a:lnTo>
                        <a:pt x="18660" y="104"/>
                      </a:lnTo>
                      <a:lnTo>
                        <a:pt x="18660" y="0"/>
                      </a:lnTo>
                      <a:close/>
                      <a:moveTo>
                        <a:pt x="19847" y="0"/>
                      </a:moveTo>
                      <a:lnTo>
                        <a:pt x="19847" y="104"/>
                      </a:lnTo>
                      <a:lnTo>
                        <a:pt x="20451" y="104"/>
                      </a:lnTo>
                      <a:lnTo>
                        <a:pt x="20451" y="0"/>
                      </a:lnTo>
                      <a:close/>
                      <a:moveTo>
                        <a:pt x="21659" y="0"/>
                      </a:moveTo>
                      <a:lnTo>
                        <a:pt x="21659" y="104"/>
                      </a:lnTo>
                      <a:lnTo>
                        <a:pt x="22263" y="104"/>
                      </a:lnTo>
                      <a:lnTo>
                        <a:pt x="22263" y="0"/>
                      </a:lnTo>
                      <a:close/>
                      <a:moveTo>
                        <a:pt x="23471" y="0"/>
                      </a:moveTo>
                      <a:lnTo>
                        <a:pt x="23471" y="104"/>
                      </a:lnTo>
                      <a:lnTo>
                        <a:pt x="24075" y="104"/>
                      </a:lnTo>
                      <a:lnTo>
                        <a:pt x="24075" y="0"/>
                      </a:lnTo>
                      <a:close/>
                      <a:moveTo>
                        <a:pt x="25262" y="0"/>
                      </a:moveTo>
                      <a:lnTo>
                        <a:pt x="25262" y="104"/>
                      </a:lnTo>
                      <a:lnTo>
                        <a:pt x="25866" y="104"/>
                      </a:lnTo>
                      <a:lnTo>
                        <a:pt x="25866" y="0"/>
                      </a:lnTo>
                      <a:close/>
                      <a:moveTo>
                        <a:pt x="27074" y="0"/>
                      </a:moveTo>
                      <a:lnTo>
                        <a:pt x="27074" y="104"/>
                      </a:lnTo>
                      <a:lnTo>
                        <a:pt x="27678" y="104"/>
                      </a:lnTo>
                      <a:lnTo>
                        <a:pt x="27678" y="0"/>
                      </a:lnTo>
                      <a:close/>
                      <a:moveTo>
                        <a:pt x="28886" y="0"/>
                      </a:moveTo>
                      <a:lnTo>
                        <a:pt x="28886" y="104"/>
                      </a:lnTo>
                      <a:lnTo>
                        <a:pt x="29490" y="104"/>
                      </a:lnTo>
                      <a:lnTo>
                        <a:pt x="29490" y="0"/>
                      </a:lnTo>
                      <a:close/>
                      <a:moveTo>
                        <a:pt x="30677" y="0"/>
                      </a:moveTo>
                      <a:lnTo>
                        <a:pt x="30677" y="104"/>
                      </a:lnTo>
                      <a:lnTo>
                        <a:pt x="31281" y="104"/>
                      </a:lnTo>
                      <a:lnTo>
                        <a:pt x="31281" y="0"/>
                      </a:lnTo>
                      <a:close/>
                      <a:moveTo>
                        <a:pt x="32489" y="0"/>
                      </a:moveTo>
                      <a:lnTo>
                        <a:pt x="32489" y="104"/>
                      </a:lnTo>
                      <a:lnTo>
                        <a:pt x="33093" y="104"/>
                      </a:lnTo>
                      <a:lnTo>
                        <a:pt x="33093" y="0"/>
                      </a:lnTo>
                      <a:close/>
                      <a:moveTo>
                        <a:pt x="34300" y="0"/>
                      </a:moveTo>
                      <a:lnTo>
                        <a:pt x="34300" y="104"/>
                      </a:lnTo>
                      <a:lnTo>
                        <a:pt x="34904" y="104"/>
                      </a:lnTo>
                      <a:lnTo>
                        <a:pt x="34904" y="0"/>
                      </a:lnTo>
                      <a:close/>
                      <a:moveTo>
                        <a:pt x="36091" y="0"/>
                      </a:moveTo>
                      <a:lnTo>
                        <a:pt x="36091" y="104"/>
                      </a:lnTo>
                      <a:lnTo>
                        <a:pt x="36695" y="104"/>
                      </a:lnTo>
                      <a:lnTo>
                        <a:pt x="36695" y="0"/>
                      </a:lnTo>
                      <a:close/>
                      <a:moveTo>
                        <a:pt x="37903" y="0"/>
                      </a:moveTo>
                      <a:lnTo>
                        <a:pt x="37903" y="104"/>
                      </a:lnTo>
                      <a:lnTo>
                        <a:pt x="38507" y="104"/>
                      </a:lnTo>
                      <a:lnTo>
                        <a:pt x="38507" y="0"/>
                      </a:lnTo>
                      <a:close/>
                      <a:moveTo>
                        <a:pt x="39715" y="0"/>
                      </a:moveTo>
                      <a:lnTo>
                        <a:pt x="39715" y="104"/>
                      </a:lnTo>
                      <a:lnTo>
                        <a:pt x="40319" y="104"/>
                      </a:lnTo>
                      <a:lnTo>
                        <a:pt x="40319" y="0"/>
                      </a:lnTo>
                      <a:close/>
                      <a:moveTo>
                        <a:pt x="41506" y="0"/>
                      </a:moveTo>
                      <a:lnTo>
                        <a:pt x="41506" y="104"/>
                      </a:lnTo>
                      <a:lnTo>
                        <a:pt x="42110" y="104"/>
                      </a:lnTo>
                      <a:lnTo>
                        <a:pt x="42110" y="0"/>
                      </a:lnTo>
                      <a:close/>
                      <a:moveTo>
                        <a:pt x="43318" y="0"/>
                      </a:moveTo>
                      <a:lnTo>
                        <a:pt x="43318" y="104"/>
                      </a:lnTo>
                      <a:lnTo>
                        <a:pt x="43922" y="104"/>
                      </a:lnTo>
                      <a:lnTo>
                        <a:pt x="43922" y="0"/>
                      </a:lnTo>
                      <a:close/>
                      <a:moveTo>
                        <a:pt x="45130" y="0"/>
                      </a:moveTo>
                      <a:lnTo>
                        <a:pt x="45130" y="104"/>
                      </a:lnTo>
                      <a:lnTo>
                        <a:pt x="45713" y="104"/>
                      </a:lnTo>
                      <a:lnTo>
                        <a:pt x="45713" y="0"/>
                      </a:lnTo>
                      <a:close/>
                      <a:moveTo>
                        <a:pt x="46921" y="0"/>
                      </a:moveTo>
                      <a:lnTo>
                        <a:pt x="46921" y="104"/>
                      </a:lnTo>
                      <a:lnTo>
                        <a:pt x="47525" y="104"/>
                      </a:lnTo>
                      <a:lnTo>
                        <a:pt x="47525" y="0"/>
                      </a:lnTo>
                      <a:close/>
                      <a:moveTo>
                        <a:pt x="48733" y="0"/>
                      </a:moveTo>
                      <a:lnTo>
                        <a:pt x="48733" y="104"/>
                      </a:lnTo>
                      <a:lnTo>
                        <a:pt x="49337" y="104"/>
                      </a:lnTo>
                      <a:lnTo>
                        <a:pt x="49337" y="0"/>
                      </a:lnTo>
                      <a:close/>
                      <a:moveTo>
                        <a:pt x="50545" y="0"/>
                      </a:moveTo>
                      <a:lnTo>
                        <a:pt x="50545" y="104"/>
                      </a:lnTo>
                      <a:lnTo>
                        <a:pt x="51128" y="104"/>
                      </a:lnTo>
                      <a:lnTo>
                        <a:pt x="51128" y="0"/>
                      </a:lnTo>
                      <a:close/>
                      <a:moveTo>
                        <a:pt x="52336" y="0"/>
                      </a:moveTo>
                      <a:lnTo>
                        <a:pt x="52336" y="104"/>
                      </a:lnTo>
                      <a:lnTo>
                        <a:pt x="52940" y="104"/>
                      </a:lnTo>
                      <a:lnTo>
                        <a:pt x="52940" y="0"/>
                      </a:lnTo>
                      <a:close/>
                      <a:moveTo>
                        <a:pt x="54147" y="0"/>
                      </a:moveTo>
                      <a:lnTo>
                        <a:pt x="54147" y="104"/>
                      </a:lnTo>
                      <a:lnTo>
                        <a:pt x="54751" y="104"/>
                      </a:lnTo>
                      <a:lnTo>
                        <a:pt x="54751" y="0"/>
                      </a:lnTo>
                      <a:close/>
                      <a:moveTo>
                        <a:pt x="55959" y="0"/>
                      </a:moveTo>
                      <a:lnTo>
                        <a:pt x="55959" y="104"/>
                      </a:lnTo>
                      <a:lnTo>
                        <a:pt x="56542" y="104"/>
                      </a:lnTo>
                      <a:lnTo>
                        <a:pt x="56542" y="0"/>
                      </a:lnTo>
                      <a:close/>
                      <a:moveTo>
                        <a:pt x="57750" y="0"/>
                      </a:moveTo>
                      <a:lnTo>
                        <a:pt x="57750" y="104"/>
                      </a:lnTo>
                      <a:lnTo>
                        <a:pt x="58354" y="104"/>
                      </a:lnTo>
                      <a:lnTo>
                        <a:pt x="58354" y="0"/>
                      </a:lnTo>
                      <a:close/>
                      <a:moveTo>
                        <a:pt x="59562" y="0"/>
                      </a:moveTo>
                      <a:lnTo>
                        <a:pt x="59562" y="104"/>
                      </a:lnTo>
                      <a:lnTo>
                        <a:pt x="60166" y="104"/>
                      </a:lnTo>
                      <a:lnTo>
                        <a:pt x="60166" y="0"/>
                      </a:lnTo>
                      <a:close/>
                      <a:moveTo>
                        <a:pt x="61353" y="0"/>
                      </a:moveTo>
                      <a:lnTo>
                        <a:pt x="61353" y="104"/>
                      </a:lnTo>
                      <a:lnTo>
                        <a:pt x="61957" y="104"/>
                      </a:lnTo>
                      <a:lnTo>
                        <a:pt x="61957" y="0"/>
                      </a:lnTo>
                      <a:close/>
                      <a:moveTo>
                        <a:pt x="63165" y="0"/>
                      </a:moveTo>
                      <a:lnTo>
                        <a:pt x="63165" y="104"/>
                      </a:lnTo>
                      <a:lnTo>
                        <a:pt x="63769" y="104"/>
                      </a:lnTo>
                      <a:lnTo>
                        <a:pt x="63769" y="0"/>
                      </a:lnTo>
                      <a:close/>
                      <a:moveTo>
                        <a:pt x="64977" y="0"/>
                      </a:moveTo>
                      <a:lnTo>
                        <a:pt x="64977" y="104"/>
                      </a:lnTo>
                      <a:lnTo>
                        <a:pt x="65581" y="104"/>
                      </a:lnTo>
                      <a:lnTo>
                        <a:pt x="65581" y="0"/>
                      </a:lnTo>
                      <a:close/>
                      <a:moveTo>
                        <a:pt x="66768" y="0"/>
                      </a:moveTo>
                      <a:lnTo>
                        <a:pt x="66768" y="104"/>
                      </a:lnTo>
                      <a:lnTo>
                        <a:pt x="67372" y="104"/>
                      </a:lnTo>
                      <a:lnTo>
                        <a:pt x="67372" y="0"/>
                      </a:lnTo>
                      <a:close/>
                      <a:moveTo>
                        <a:pt x="68580" y="0"/>
                      </a:moveTo>
                      <a:lnTo>
                        <a:pt x="68580" y="104"/>
                      </a:lnTo>
                      <a:lnTo>
                        <a:pt x="69184" y="104"/>
                      </a:lnTo>
                      <a:lnTo>
                        <a:pt x="69184" y="0"/>
                      </a:lnTo>
                      <a:close/>
                      <a:moveTo>
                        <a:pt x="70392" y="0"/>
                      </a:moveTo>
                      <a:lnTo>
                        <a:pt x="70392" y="104"/>
                      </a:lnTo>
                      <a:lnTo>
                        <a:pt x="70995" y="104"/>
                      </a:lnTo>
                      <a:lnTo>
                        <a:pt x="70995" y="0"/>
                      </a:lnTo>
                      <a:close/>
                      <a:moveTo>
                        <a:pt x="72183" y="0"/>
                      </a:moveTo>
                      <a:lnTo>
                        <a:pt x="72183" y="104"/>
                      </a:lnTo>
                      <a:lnTo>
                        <a:pt x="72787" y="104"/>
                      </a:lnTo>
                      <a:lnTo>
                        <a:pt x="72787" y="0"/>
                      </a:lnTo>
                      <a:close/>
                      <a:moveTo>
                        <a:pt x="73994" y="0"/>
                      </a:moveTo>
                      <a:lnTo>
                        <a:pt x="73994" y="104"/>
                      </a:lnTo>
                      <a:lnTo>
                        <a:pt x="74598" y="104"/>
                      </a:lnTo>
                      <a:lnTo>
                        <a:pt x="74598" y="0"/>
                      </a:lnTo>
                      <a:close/>
                      <a:moveTo>
                        <a:pt x="75806" y="0"/>
                      </a:moveTo>
                      <a:lnTo>
                        <a:pt x="75806" y="104"/>
                      </a:lnTo>
                      <a:lnTo>
                        <a:pt x="76410" y="104"/>
                      </a:lnTo>
                      <a:lnTo>
                        <a:pt x="76410" y="0"/>
                      </a:lnTo>
                      <a:close/>
                      <a:moveTo>
                        <a:pt x="77597" y="0"/>
                      </a:moveTo>
                      <a:lnTo>
                        <a:pt x="77597" y="104"/>
                      </a:lnTo>
                      <a:lnTo>
                        <a:pt x="78201" y="104"/>
                      </a:lnTo>
                      <a:lnTo>
                        <a:pt x="78201" y="0"/>
                      </a:lnTo>
                      <a:close/>
                      <a:moveTo>
                        <a:pt x="79409" y="0"/>
                      </a:moveTo>
                      <a:lnTo>
                        <a:pt x="79409" y="104"/>
                      </a:lnTo>
                      <a:lnTo>
                        <a:pt x="79784" y="104"/>
                      </a:lnTo>
                      <a:lnTo>
                        <a:pt x="797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8"/>
                <p:cNvSpPr/>
                <p:nvPr/>
              </p:nvSpPr>
              <p:spPr>
                <a:xfrm>
                  <a:off x="7135850" y="1681525"/>
                  <a:ext cx="199460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84" extrusionOk="0">
                      <a:moveTo>
                        <a:pt x="0" y="0"/>
                      </a:moveTo>
                      <a:lnTo>
                        <a:pt x="0" y="84"/>
                      </a:lnTo>
                      <a:lnTo>
                        <a:pt x="604" y="84"/>
                      </a:lnTo>
                      <a:lnTo>
                        <a:pt x="604" y="0"/>
                      </a:lnTo>
                      <a:close/>
                      <a:moveTo>
                        <a:pt x="1812" y="0"/>
                      </a:moveTo>
                      <a:lnTo>
                        <a:pt x="1812" y="84"/>
                      </a:lnTo>
                      <a:lnTo>
                        <a:pt x="2416" y="84"/>
                      </a:lnTo>
                      <a:lnTo>
                        <a:pt x="2416" y="0"/>
                      </a:lnTo>
                      <a:close/>
                      <a:moveTo>
                        <a:pt x="3624" y="0"/>
                      </a:moveTo>
                      <a:lnTo>
                        <a:pt x="3624" y="84"/>
                      </a:lnTo>
                      <a:lnTo>
                        <a:pt x="4207" y="84"/>
                      </a:lnTo>
                      <a:lnTo>
                        <a:pt x="4207" y="0"/>
                      </a:lnTo>
                      <a:close/>
                      <a:moveTo>
                        <a:pt x="5415" y="0"/>
                      </a:moveTo>
                      <a:lnTo>
                        <a:pt x="5415" y="84"/>
                      </a:lnTo>
                      <a:lnTo>
                        <a:pt x="6019" y="84"/>
                      </a:lnTo>
                      <a:lnTo>
                        <a:pt x="6019" y="0"/>
                      </a:lnTo>
                      <a:close/>
                      <a:moveTo>
                        <a:pt x="7227" y="0"/>
                      </a:moveTo>
                      <a:lnTo>
                        <a:pt x="7227" y="84"/>
                      </a:lnTo>
                      <a:lnTo>
                        <a:pt x="7831" y="84"/>
                      </a:lnTo>
                      <a:lnTo>
                        <a:pt x="7831" y="0"/>
                      </a:lnTo>
                      <a:close/>
                      <a:moveTo>
                        <a:pt x="9039" y="0"/>
                      </a:moveTo>
                      <a:lnTo>
                        <a:pt x="9039" y="84"/>
                      </a:lnTo>
                      <a:lnTo>
                        <a:pt x="9622" y="84"/>
                      </a:lnTo>
                      <a:lnTo>
                        <a:pt x="9622" y="0"/>
                      </a:lnTo>
                      <a:close/>
                      <a:moveTo>
                        <a:pt x="10830" y="0"/>
                      </a:moveTo>
                      <a:lnTo>
                        <a:pt x="10830" y="84"/>
                      </a:lnTo>
                      <a:lnTo>
                        <a:pt x="11434" y="84"/>
                      </a:lnTo>
                      <a:lnTo>
                        <a:pt x="11434" y="0"/>
                      </a:lnTo>
                      <a:close/>
                      <a:moveTo>
                        <a:pt x="12642" y="0"/>
                      </a:moveTo>
                      <a:lnTo>
                        <a:pt x="12642" y="84"/>
                      </a:lnTo>
                      <a:lnTo>
                        <a:pt x="13246" y="84"/>
                      </a:lnTo>
                      <a:lnTo>
                        <a:pt x="13246" y="0"/>
                      </a:lnTo>
                      <a:close/>
                      <a:moveTo>
                        <a:pt x="14453" y="0"/>
                      </a:moveTo>
                      <a:lnTo>
                        <a:pt x="14453" y="84"/>
                      </a:lnTo>
                      <a:lnTo>
                        <a:pt x="15037" y="84"/>
                      </a:lnTo>
                      <a:lnTo>
                        <a:pt x="15037" y="0"/>
                      </a:lnTo>
                      <a:close/>
                      <a:moveTo>
                        <a:pt x="16244" y="0"/>
                      </a:moveTo>
                      <a:lnTo>
                        <a:pt x="16244" y="84"/>
                      </a:lnTo>
                      <a:lnTo>
                        <a:pt x="16848" y="84"/>
                      </a:lnTo>
                      <a:lnTo>
                        <a:pt x="16848" y="0"/>
                      </a:lnTo>
                      <a:close/>
                      <a:moveTo>
                        <a:pt x="18056" y="0"/>
                      </a:moveTo>
                      <a:lnTo>
                        <a:pt x="18056" y="84"/>
                      </a:lnTo>
                      <a:lnTo>
                        <a:pt x="18660" y="84"/>
                      </a:lnTo>
                      <a:lnTo>
                        <a:pt x="18660" y="0"/>
                      </a:lnTo>
                      <a:close/>
                      <a:moveTo>
                        <a:pt x="19847" y="0"/>
                      </a:moveTo>
                      <a:lnTo>
                        <a:pt x="19847" y="84"/>
                      </a:lnTo>
                      <a:lnTo>
                        <a:pt x="20451" y="84"/>
                      </a:lnTo>
                      <a:lnTo>
                        <a:pt x="20451" y="0"/>
                      </a:lnTo>
                      <a:close/>
                      <a:moveTo>
                        <a:pt x="21659" y="0"/>
                      </a:moveTo>
                      <a:lnTo>
                        <a:pt x="21659" y="84"/>
                      </a:lnTo>
                      <a:lnTo>
                        <a:pt x="22263" y="84"/>
                      </a:lnTo>
                      <a:lnTo>
                        <a:pt x="22263" y="0"/>
                      </a:lnTo>
                      <a:close/>
                      <a:moveTo>
                        <a:pt x="23471" y="0"/>
                      </a:moveTo>
                      <a:lnTo>
                        <a:pt x="23471" y="84"/>
                      </a:lnTo>
                      <a:lnTo>
                        <a:pt x="24075" y="84"/>
                      </a:lnTo>
                      <a:lnTo>
                        <a:pt x="24075" y="0"/>
                      </a:lnTo>
                      <a:close/>
                      <a:moveTo>
                        <a:pt x="25262" y="0"/>
                      </a:moveTo>
                      <a:lnTo>
                        <a:pt x="25262" y="84"/>
                      </a:lnTo>
                      <a:lnTo>
                        <a:pt x="25866" y="84"/>
                      </a:lnTo>
                      <a:lnTo>
                        <a:pt x="25866" y="0"/>
                      </a:lnTo>
                      <a:close/>
                      <a:moveTo>
                        <a:pt x="27074" y="0"/>
                      </a:moveTo>
                      <a:lnTo>
                        <a:pt x="27074" y="84"/>
                      </a:lnTo>
                      <a:lnTo>
                        <a:pt x="27678" y="84"/>
                      </a:lnTo>
                      <a:lnTo>
                        <a:pt x="27678" y="0"/>
                      </a:lnTo>
                      <a:close/>
                      <a:moveTo>
                        <a:pt x="28886" y="0"/>
                      </a:moveTo>
                      <a:lnTo>
                        <a:pt x="28886" y="84"/>
                      </a:lnTo>
                      <a:lnTo>
                        <a:pt x="29490" y="84"/>
                      </a:lnTo>
                      <a:lnTo>
                        <a:pt x="29490" y="0"/>
                      </a:lnTo>
                      <a:close/>
                      <a:moveTo>
                        <a:pt x="30677" y="0"/>
                      </a:moveTo>
                      <a:lnTo>
                        <a:pt x="30677" y="84"/>
                      </a:lnTo>
                      <a:lnTo>
                        <a:pt x="31281" y="84"/>
                      </a:lnTo>
                      <a:lnTo>
                        <a:pt x="31281" y="0"/>
                      </a:lnTo>
                      <a:close/>
                      <a:moveTo>
                        <a:pt x="32489" y="0"/>
                      </a:moveTo>
                      <a:lnTo>
                        <a:pt x="32489" y="84"/>
                      </a:lnTo>
                      <a:lnTo>
                        <a:pt x="33093" y="84"/>
                      </a:lnTo>
                      <a:lnTo>
                        <a:pt x="33093" y="0"/>
                      </a:lnTo>
                      <a:close/>
                      <a:moveTo>
                        <a:pt x="34300" y="0"/>
                      </a:moveTo>
                      <a:lnTo>
                        <a:pt x="34300" y="84"/>
                      </a:lnTo>
                      <a:lnTo>
                        <a:pt x="34904" y="84"/>
                      </a:lnTo>
                      <a:lnTo>
                        <a:pt x="34904" y="0"/>
                      </a:lnTo>
                      <a:close/>
                      <a:moveTo>
                        <a:pt x="36091" y="0"/>
                      </a:moveTo>
                      <a:lnTo>
                        <a:pt x="36091" y="84"/>
                      </a:lnTo>
                      <a:lnTo>
                        <a:pt x="36695" y="84"/>
                      </a:lnTo>
                      <a:lnTo>
                        <a:pt x="36695" y="0"/>
                      </a:lnTo>
                      <a:close/>
                      <a:moveTo>
                        <a:pt x="37903" y="0"/>
                      </a:moveTo>
                      <a:lnTo>
                        <a:pt x="37903" y="84"/>
                      </a:lnTo>
                      <a:lnTo>
                        <a:pt x="38507" y="84"/>
                      </a:lnTo>
                      <a:lnTo>
                        <a:pt x="38507" y="0"/>
                      </a:lnTo>
                      <a:close/>
                      <a:moveTo>
                        <a:pt x="39715" y="0"/>
                      </a:moveTo>
                      <a:lnTo>
                        <a:pt x="39715" y="84"/>
                      </a:lnTo>
                      <a:lnTo>
                        <a:pt x="40319" y="84"/>
                      </a:lnTo>
                      <a:lnTo>
                        <a:pt x="40319" y="0"/>
                      </a:lnTo>
                      <a:close/>
                      <a:moveTo>
                        <a:pt x="41506" y="0"/>
                      </a:moveTo>
                      <a:lnTo>
                        <a:pt x="41506" y="84"/>
                      </a:lnTo>
                      <a:lnTo>
                        <a:pt x="42110" y="84"/>
                      </a:lnTo>
                      <a:lnTo>
                        <a:pt x="42110" y="0"/>
                      </a:lnTo>
                      <a:close/>
                      <a:moveTo>
                        <a:pt x="43318" y="0"/>
                      </a:moveTo>
                      <a:lnTo>
                        <a:pt x="43318" y="84"/>
                      </a:lnTo>
                      <a:lnTo>
                        <a:pt x="43922" y="84"/>
                      </a:lnTo>
                      <a:lnTo>
                        <a:pt x="43922" y="0"/>
                      </a:lnTo>
                      <a:close/>
                      <a:moveTo>
                        <a:pt x="45130" y="0"/>
                      </a:moveTo>
                      <a:lnTo>
                        <a:pt x="45130" y="84"/>
                      </a:lnTo>
                      <a:lnTo>
                        <a:pt x="45713" y="84"/>
                      </a:lnTo>
                      <a:lnTo>
                        <a:pt x="45713" y="0"/>
                      </a:lnTo>
                      <a:close/>
                      <a:moveTo>
                        <a:pt x="46921" y="0"/>
                      </a:moveTo>
                      <a:lnTo>
                        <a:pt x="46921" y="84"/>
                      </a:lnTo>
                      <a:lnTo>
                        <a:pt x="47525" y="84"/>
                      </a:lnTo>
                      <a:lnTo>
                        <a:pt x="47525" y="0"/>
                      </a:lnTo>
                      <a:close/>
                      <a:moveTo>
                        <a:pt x="48733" y="0"/>
                      </a:moveTo>
                      <a:lnTo>
                        <a:pt x="48733" y="84"/>
                      </a:lnTo>
                      <a:lnTo>
                        <a:pt x="49337" y="84"/>
                      </a:lnTo>
                      <a:lnTo>
                        <a:pt x="49337" y="0"/>
                      </a:lnTo>
                      <a:close/>
                      <a:moveTo>
                        <a:pt x="50545" y="0"/>
                      </a:moveTo>
                      <a:lnTo>
                        <a:pt x="50545" y="84"/>
                      </a:lnTo>
                      <a:lnTo>
                        <a:pt x="51128" y="84"/>
                      </a:lnTo>
                      <a:lnTo>
                        <a:pt x="51128" y="0"/>
                      </a:lnTo>
                      <a:close/>
                      <a:moveTo>
                        <a:pt x="52336" y="0"/>
                      </a:moveTo>
                      <a:lnTo>
                        <a:pt x="52336" y="84"/>
                      </a:lnTo>
                      <a:lnTo>
                        <a:pt x="52940" y="84"/>
                      </a:lnTo>
                      <a:lnTo>
                        <a:pt x="52940" y="0"/>
                      </a:lnTo>
                      <a:close/>
                      <a:moveTo>
                        <a:pt x="54147" y="0"/>
                      </a:moveTo>
                      <a:lnTo>
                        <a:pt x="54147" y="84"/>
                      </a:lnTo>
                      <a:lnTo>
                        <a:pt x="54751" y="84"/>
                      </a:lnTo>
                      <a:lnTo>
                        <a:pt x="54751" y="0"/>
                      </a:lnTo>
                      <a:close/>
                      <a:moveTo>
                        <a:pt x="55959" y="0"/>
                      </a:moveTo>
                      <a:lnTo>
                        <a:pt x="55959" y="84"/>
                      </a:lnTo>
                      <a:lnTo>
                        <a:pt x="56542" y="84"/>
                      </a:lnTo>
                      <a:lnTo>
                        <a:pt x="56542" y="0"/>
                      </a:lnTo>
                      <a:close/>
                      <a:moveTo>
                        <a:pt x="57750" y="0"/>
                      </a:moveTo>
                      <a:lnTo>
                        <a:pt x="57750" y="84"/>
                      </a:lnTo>
                      <a:lnTo>
                        <a:pt x="58354" y="84"/>
                      </a:lnTo>
                      <a:lnTo>
                        <a:pt x="58354" y="0"/>
                      </a:lnTo>
                      <a:close/>
                      <a:moveTo>
                        <a:pt x="59562" y="0"/>
                      </a:moveTo>
                      <a:lnTo>
                        <a:pt x="59562" y="84"/>
                      </a:lnTo>
                      <a:lnTo>
                        <a:pt x="60166" y="84"/>
                      </a:lnTo>
                      <a:lnTo>
                        <a:pt x="60166" y="0"/>
                      </a:lnTo>
                      <a:close/>
                      <a:moveTo>
                        <a:pt x="61353" y="0"/>
                      </a:moveTo>
                      <a:lnTo>
                        <a:pt x="61353" y="84"/>
                      </a:lnTo>
                      <a:lnTo>
                        <a:pt x="61957" y="84"/>
                      </a:lnTo>
                      <a:lnTo>
                        <a:pt x="61957" y="0"/>
                      </a:lnTo>
                      <a:close/>
                      <a:moveTo>
                        <a:pt x="63165" y="0"/>
                      </a:moveTo>
                      <a:lnTo>
                        <a:pt x="63165" y="84"/>
                      </a:lnTo>
                      <a:lnTo>
                        <a:pt x="63769" y="84"/>
                      </a:lnTo>
                      <a:lnTo>
                        <a:pt x="63769" y="0"/>
                      </a:lnTo>
                      <a:close/>
                      <a:moveTo>
                        <a:pt x="64977" y="0"/>
                      </a:moveTo>
                      <a:lnTo>
                        <a:pt x="64977" y="84"/>
                      </a:lnTo>
                      <a:lnTo>
                        <a:pt x="65581" y="84"/>
                      </a:lnTo>
                      <a:lnTo>
                        <a:pt x="65581" y="0"/>
                      </a:lnTo>
                      <a:close/>
                      <a:moveTo>
                        <a:pt x="66768" y="0"/>
                      </a:moveTo>
                      <a:lnTo>
                        <a:pt x="66768" y="84"/>
                      </a:lnTo>
                      <a:lnTo>
                        <a:pt x="67372" y="84"/>
                      </a:lnTo>
                      <a:lnTo>
                        <a:pt x="67372" y="0"/>
                      </a:lnTo>
                      <a:close/>
                      <a:moveTo>
                        <a:pt x="68580" y="0"/>
                      </a:moveTo>
                      <a:lnTo>
                        <a:pt x="68580" y="84"/>
                      </a:lnTo>
                      <a:lnTo>
                        <a:pt x="69184" y="84"/>
                      </a:lnTo>
                      <a:lnTo>
                        <a:pt x="69184" y="0"/>
                      </a:lnTo>
                      <a:close/>
                      <a:moveTo>
                        <a:pt x="70392" y="0"/>
                      </a:moveTo>
                      <a:lnTo>
                        <a:pt x="70392" y="84"/>
                      </a:lnTo>
                      <a:lnTo>
                        <a:pt x="70995" y="84"/>
                      </a:lnTo>
                      <a:lnTo>
                        <a:pt x="70995" y="0"/>
                      </a:lnTo>
                      <a:close/>
                      <a:moveTo>
                        <a:pt x="72183" y="0"/>
                      </a:moveTo>
                      <a:lnTo>
                        <a:pt x="72183" y="84"/>
                      </a:lnTo>
                      <a:lnTo>
                        <a:pt x="72787" y="84"/>
                      </a:lnTo>
                      <a:lnTo>
                        <a:pt x="72787" y="0"/>
                      </a:lnTo>
                      <a:close/>
                      <a:moveTo>
                        <a:pt x="73994" y="0"/>
                      </a:moveTo>
                      <a:lnTo>
                        <a:pt x="73994" y="84"/>
                      </a:lnTo>
                      <a:lnTo>
                        <a:pt x="74598" y="84"/>
                      </a:lnTo>
                      <a:lnTo>
                        <a:pt x="74598" y="0"/>
                      </a:lnTo>
                      <a:close/>
                      <a:moveTo>
                        <a:pt x="75806" y="0"/>
                      </a:moveTo>
                      <a:lnTo>
                        <a:pt x="75806" y="84"/>
                      </a:lnTo>
                      <a:lnTo>
                        <a:pt x="76410" y="84"/>
                      </a:lnTo>
                      <a:lnTo>
                        <a:pt x="76410" y="0"/>
                      </a:lnTo>
                      <a:close/>
                      <a:moveTo>
                        <a:pt x="77597" y="0"/>
                      </a:moveTo>
                      <a:lnTo>
                        <a:pt x="77597" y="84"/>
                      </a:lnTo>
                      <a:lnTo>
                        <a:pt x="78201" y="84"/>
                      </a:lnTo>
                      <a:lnTo>
                        <a:pt x="78201" y="0"/>
                      </a:lnTo>
                      <a:close/>
                      <a:moveTo>
                        <a:pt x="79409" y="0"/>
                      </a:moveTo>
                      <a:lnTo>
                        <a:pt x="79409" y="84"/>
                      </a:lnTo>
                      <a:lnTo>
                        <a:pt x="79784" y="84"/>
                      </a:lnTo>
                      <a:lnTo>
                        <a:pt x="797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8"/>
                <p:cNvSpPr/>
                <p:nvPr/>
              </p:nvSpPr>
              <p:spPr>
                <a:xfrm>
                  <a:off x="7135850" y="1855425"/>
                  <a:ext cx="199460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84" h="84" extrusionOk="0">
                      <a:moveTo>
                        <a:pt x="0" y="0"/>
                      </a:moveTo>
                      <a:lnTo>
                        <a:pt x="0" y="83"/>
                      </a:lnTo>
                      <a:lnTo>
                        <a:pt x="604" y="83"/>
                      </a:lnTo>
                      <a:lnTo>
                        <a:pt x="604" y="0"/>
                      </a:lnTo>
                      <a:close/>
                      <a:moveTo>
                        <a:pt x="1812" y="0"/>
                      </a:moveTo>
                      <a:lnTo>
                        <a:pt x="1812" y="83"/>
                      </a:lnTo>
                      <a:lnTo>
                        <a:pt x="2416" y="83"/>
                      </a:lnTo>
                      <a:lnTo>
                        <a:pt x="2416" y="0"/>
                      </a:lnTo>
                      <a:close/>
                      <a:moveTo>
                        <a:pt x="3624" y="0"/>
                      </a:moveTo>
                      <a:lnTo>
                        <a:pt x="3624" y="83"/>
                      </a:lnTo>
                      <a:lnTo>
                        <a:pt x="4207" y="83"/>
                      </a:lnTo>
                      <a:lnTo>
                        <a:pt x="4207" y="0"/>
                      </a:lnTo>
                      <a:close/>
                      <a:moveTo>
                        <a:pt x="5415" y="0"/>
                      </a:moveTo>
                      <a:lnTo>
                        <a:pt x="5415" y="83"/>
                      </a:lnTo>
                      <a:lnTo>
                        <a:pt x="6019" y="83"/>
                      </a:lnTo>
                      <a:lnTo>
                        <a:pt x="6019" y="0"/>
                      </a:lnTo>
                      <a:close/>
                      <a:moveTo>
                        <a:pt x="7227" y="0"/>
                      </a:moveTo>
                      <a:lnTo>
                        <a:pt x="7227" y="83"/>
                      </a:lnTo>
                      <a:lnTo>
                        <a:pt x="7831" y="83"/>
                      </a:lnTo>
                      <a:lnTo>
                        <a:pt x="7831" y="0"/>
                      </a:lnTo>
                      <a:close/>
                      <a:moveTo>
                        <a:pt x="9039" y="0"/>
                      </a:moveTo>
                      <a:lnTo>
                        <a:pt x="9039" y="83"/>
                      </a:lnTo>
                      <a:lnTo>
                        <a:pt x="9622" y="83"/>
                      </a:lnTo>
                      <a:lnTo>
                        <a:pt x="9622" y="0"/>
                      </a:lnTo>
                      <a:close/>
                      <a:moveTo>
                        <a:pt x="10830" y="0"/>
                      </a:moveTo>
                      <a:lnTo>
                        <a:pt x="10830" y="83"/>
                      </a:lnTo>
                      <a:lnTo>
                        <a:pt x="11434" y="83"/>
                      </a:lnTo>
                      <a:lnTo>
                        <a:pt x="11434" y="0"/>
                      </a:lnTo>
                      <a:close/>
                      <a:moveTo>
                        <a:pt x="12642" y="0"/>
                      </a:moveTo>
                      <a:lnTo>
                        <a:pt x="12642" y="83"/>
                      </a:lnTo>
                      <a:lnTo>
                        <a:pt x="13246" y="83"/>
                      </a:lnTo>
                      <a:lnTo>
                        <a:pt x="13246" y="0"/>
                      </a:lnTo>
                      <a:close/>
                      <a:moveTo>
                        <a:pt x="14453" y="0"/>
                      </a:moveTo>
                      <a:lnTo>
                        <a:pt x="14453" y="83"/>
                      </a:lnTo>
                      <a:lnTo>
                        <a:pt x="15037" y="83"/>
                      </a:lnTo>
                      <a:lnTo>
                        <a:pt x="15037" y="0"/>
                      </a:lnTo>
                      <a:close/>
                      <a:moveTo>
                        <a:pt x="16244" y="0"/>
                      </a:moveTo>
                      <a:lnTo>
                        <a:pt x="16244" y="83"/>
                      </a:lnTo>
                      <a:lnTo>
                        <a:pt x="16848" y="83"/>
                      </a:lnTo>
                      <a:lnTo>
                        <a:pt x="16848" y="0"/>
                      </a:lnTo>
                      <a:close/>
                      <a:moveTo>
                        <a:pt x="18056" y="0"/>
                      </a:moveTo>
                      <a:lnTo>
                        <a:pt x="18056" y="83"/>
                      </a:lnTo>
                      <a:lnTo>
                        <a:pt x="18660" y="83"/>
                      </a:lnTo>
                      <a:lnTo>
                        <a:pt x="18660" y="0"/>
                      </a:lnTo>
                      <a:close/>
                      <a:moveTo>
                        <a:pt x="19847" y="0"/>
                      </a:moveTo>
                      <a:lnTo>
                        <a:pt x="19847" y="83"/>
                      </a:lnTo>
                      <a:lnTo>
                        <a:pt x="20451" y="83"/>
                      </a:lnTo>
                      <a:lnTo>
                        <a:pt x="20451" y="0"/>
                      </a:lnTo>
                      <a:close/>
                      <a:moveTo>
                        <a:pt x="21659" y="0"/>
                      </a:moveTo>
                      <a:lnTo>
                        <a:pt x="21659" y="83"/>
                      </a:lnTo>
                      <a:lnTo>
                        <a:pt x="22263" y="83"/>
                      </a:lnTo>
                      <a:lnTo>
                        <a:pt x="22263" y="0"/>
                      </a:lnTo>
                      <a:close/>
                      <a:moveTo>
                        <a:pt x="23471" y="0"/>
                      </a:moveTo>
                      <a:lnTo>
                        <a:pt x="23471" y="83"/>
                      </a:lnTo>
                      <a:lnTo>
                        <a:pt x="24075" y="83"/>
                      </a:lnTo>
                      <a:lnTo>
                        <a:pt x="24075" y="0"/>
                      </a:lnTo>
                      <a:close/>
                      <a:moveTo>
                        <a:pt x="25262" y="0"/>
                      </a:moveTo>
                      <a:lnTo>
                        <a:pt x="25262" y="83"/>
                      </a:lnTo>
                      <a:lnTo>
                        <a:pt x="25866" y="83"/>
                      </a:lnTo>
                      <a:lnTo>
                        <a:pt x="25866" y="0"/>
                      </a:lnTo>
                      <a:close/>
                      <a:moveTo>
                        <a:pt x="27074" y="0"/>
                      </a:moveTo>
                      <a:lnTo>
                        <a:pt x="27074" y="83"/>
                      </a:lnTo>
                      <a:lnTo>
                        <a:pt x="27678" y="83"/>
                      </a:lnTo>
                      <a:lnTo>
                        <a:pt x="27678" y="0"/>
                      </a:lnTo>
                      <a:close/>
                      <a:moveTo>
                        <a:pt x="28886" y="0"/>
                      </a:moveTo>
                      <a:lnTo>
                        <a:pt x="28886" y="83"/>
                      </a:lnTo>
                      <a:lnTo>
                        <a:pt x="29490" y="83"/>
                      </a:lnTo>
                      <a:lnTo>
                        <a:pt x="29490" y="0"/>
                      </a:lnTo>
                      <a:close/>
                      <a:moveTo>
                        <a:pt x="30677" y="0"/>
                      </a:moveTo>
                      <a:lnTo>
                        <a:pt x="30677" y="83"/>
                      </a:lnTo>
                      <a:lnTo>
                        <a:pt x="31281" y="83"/>
                      </a:lnTo>
                      <a:lnTo>
                        <a:pt x="31281" y="0"/>
                      </a:lnTo>
                      <a:close/>
                      <a:moveTo>
                        <a:pt x="32489" y="0"/>
                      </a:moveTo>
                      <a:lnTo>
                        <a:pt x="32489" y="83"/>
                      </a:lnTo>
                      <a:lnTo>
                        <a:pt x="33093" y="83"/>
                      </a:lnTo>
                      <a:lnTo>
                        <a:pt x="33093" y="0"/>
                      </a:lnTo>
                      <a:close/>
                      <a:moveTo>
                        <a:pt x="34300" y="0"/>
                      </a:moveTo>
                      <a:lnTo>
                        <a:pt x="34300" y="83"/>
                      </a:lnTo>
                      <a:lnTo>
                        <a:pt x="34904" y="83"/>
                      </a:lnTo>
                      <a:lnTo>
                        <a:pt x="34904" y="0"/>
                      </a:lnTo>
                      <a:close/>
                      <a:moveTo>
                        <a:pt x="36091" y="0"/>
                      </a:moveTo>
                      <a:lnTo>
                        <a:pt x="36091" y="83"/>
                      </a:lnTo>
                      <a:lnTo>
                        <a:pt x="36695" y="83"/>
                      </a:lnTo>
                      <a:lnTo>
                        <a:pt x="36695" y="0"/>
                      </a:lnTo>
                      <a:close/>
                      <a:moveTo>
                        <a:pt x="37903" y="0"/>
                      </a:moveTo>
                      <a:lnTo>
                        <a:pt x="37903" y="83"/>
                      </a:lnTo>
                      <a:lnTo>
                        <a:pt x="38507" y="83"/>
                      </a:lnTo>
                      <a:lnTo>
                        <a:pt x="38507" y="0"/>
                      </a:lnTo>
                      <a:close/>
                      <a:moveTo>
                        <a:pt x="39715" y="0"/>
                      </a:moveTo>
                      <a:lnTo>
                        <a:pt x="39715" y="83"/>
                      </a:lnTo>
                      <a:lnTo>
                        <a:pt x="40319" y="83"/>
                      </a:lnTo>
                      <a:lnTo>
                        <a:pt x="40319" y="0"/>
                      </a:lnTo>
                      <a:close/>
                      <a:moveTo>
                        <a:pt x="41506" y="0"/>
                      </a:moveTo>
                      <a:lnTo>
                        <a:pt x="41506" y="83"/>
                      </a:lnTo>
                      <a:lnTo>
                        <a:pt x="42110" y="83"/>
                      </a:lnTo>
                      <a:lnTo>
                        <a:pt x="42110" y="0"/>
                      </a:lnTo>
                      <a:close/>
                      <a:moveTo>
                        <a:pt x="43318" y="0"/>
                      </a:moveTo>
                      <a:lnTo>
                        <a:pt x="43318" y="83"/>
                      </a:lnTo>
                      <a:lnTo>
                        <a:pt x="43922" y="83"/>
                      </a:lnTo>
                      <a:lnTo>
                        <a:pt x="43922" y="0"/>
                      </a:lnTo>
                      <a:close/>
                      <a:moveTo>
                        <a:pt x="45130" y="0"/>
                      </a:moveTo>
                      <a:lnTo>
                        <a:pt x="45130" y="83"/>
                      </a:lnTo>
                      <a:lnTo>
                        <a:pt x="45713" y="83"/>
                      </a:lnTo>
                      <a:lnTo>
                        <a:pt x="45713" y="0"/>
                      </a:lnTo>
                      <a:close/>
                      <a:moveTo>
                        <a:pt x="46921" y="0"/>
                      </a:moveTo>
                      <a:lnTo>
                        <a:pt x="46921" y="83"/>
                      </a:lnTo>
                      <a:lnTo>
                        <a:pt x="47525" y="83"/>
                      </a:lnTo>
                      <a:lnTo>
                        <a:pt x="47525" y="0"/>
                      </a:lnTo>
                      <a:close/>
                      <a:moveTo>
                        <a:pt x="48733" y="0"/>
                      </a:moveTo>
                      <a:lnTo>
                        <a:pt x="48733" y="83"/>
                      </a:lnTo>
                      <a:lnTo>
                        <a:pt x="49337" y="83"/>
                      </a:lnTo>
                      <a:lnTo>
                        <a:pt x="49337" y="0"/>
                      </a:lnTo>
                      <a:close/>
                      <a:moveTo>
                        <a:pt x="50545" y="0"/>
                      </a:moveTo>
                      <a:lnTo>
                        <a:pt x="50545" y="83"/>
                      </a:lnTo>
                      <a:lnTo>
                        <a:pt x="51128" y="83"/>
                      </a:lnTo>
                      <a:lnTo>
                        <a:pt x="51128" y="0"/>
                      </a:lnTo>
                      <a:close/>
                      <a:moveTo>
                        <a:pt x="52336" y="0"/>
                      </a:moveTo>
                      <a:lnTo>
                        <a:pt x="52336" y="83"/>
                      </a:lnTo>
                      <a:lnTo>
                        <a:pt x="52940" y="83"/>
                      </a:lnTo>
                      <a:lnTo>
                        <a:pt x="52940" y="0"/>
                      </a:lnTo>
                      <a:close/>
                      <a:moveTo>
                        <a:pt x="54147" y="0"/>
                      </a:moveTo>
                      <a:lnTo>
                        <a:pt x="54147" y="83"/>
                      </a:lnTo>
                      <a:lnTo>
                        <a:pt x="54751" y="83"/>
                      </a:lnTo>
                      <a:lnTo>
                        <a:pt x="54751" y="0"/>
                      </a:lnTo>
                      <a:close/>
                      <a:moveTo>
                        <a:pt x="55959" y="0"/>
                      </a:moveTo>
                      <a:lnTo>
                        <a:pt x="55959" y="83"/>
                      </a:lnTo>
                      <a:lnTo>
                        <a:pt x="56542" y="83"/>
                      </a:lnTo>
                      <a:lnTo>
                        <a:pt x="56542" y="0"/>
                      </a:lnTo>
                      <a:close/>
                      <a:moveTo>
                        <a:pt x="57750" y="0"/>
                      </a:moveTo>
                      <a:lnTo>
                        <a:pt x="57750" y="83"/>
                      </a:lnTo>
                      <a:lnTo>
                        <a:pt x="58354" y="83"/>
                      </a:lnTo>
                      <a:lnTo>
                        <a:pt x="58354" y="0"/>
                      </a:lnTo>
                      <a:close/>
                      <a:moveTo>
                        <a:pt x="59562" y="0"/>
                      </a:moveTo>
                      <a:lnTo>
                        <a:pt x="59562" y="83"/>
                      </a:lnTo>
                      <a:lnTo>
                        <a:pt x="60166" y="83"/>
                      </a:lnTo>
                      <a:lnTo>
                        <a:pt x="60166" y="0"/>
                      </a:lnTo>
                      <a:close/>
                      <a:moveTo>
                        <a:pt x="61353" y="0"/>
                      </a:moveTo>
                      <a:lnTo>
                        <a:pt x="61353" y="83"/>
                      </a:lnTo>
                      <a:lnTo>
                        <a:pt x="61957" y="83"/>
                      </a:lnTo>
                      <a:lnTo>
                        <a:pt x="61957" y="0"/>
                      </a:lnTo>
                      <a:close/>
                      <a:moveTo>
                        <a:pt x="63165" y="0"/>
                      </a:moveTo>
                      <a:lnTo>
                        <a:pt x="63165" y="83"/>
                      </a:lnTo>
                      <a:lnTo>
                        <a:pt x="63769" y="83"/>
                      </a:lnTo>
                      <a:lnTo>
                        <a:pt x="63769" y="0"/>
                      </a:lnTo>
                      <a:close/>
                      <a:moveTo>
                        <a:pt x="64977" y="0"/>
                      </a:moveTo>
                      <a:lnTo>
                        <a:pt x="64977" y="83"/>
                      </a:lnTo>
                      <a:lnTo>
                        <a:pt x="65581" y="83"/>
                      </a:lnTo>
                      <a:lnTo>
                        <a:pt x="65581" y="0"/>
                      </a:lnTo>
                      <a:close/>
                      <a:moveTo>
                        <a:pt x="66768" y="0"/>
                      </a:moveTo>
                      <a:lnTo>
                        <a:pt x="66768" y="83"/>
                      </a:lnTo>
                      <a:lnTo>
                        <a:pt x="67372" y="83"/>
                      </a:lnTo>
                      <a:lnTo>
                        <a:pt x="67372" y="0"/>
                      </a:lnTo>
                      <a:close/>
                      <a:moveTo>
                        <a:pt x="68580" y="0"/>
                      </a:moveTo>
                      <a:lnTo>
                        <a:pt x="68580" y="83"/>
                      </a:lnTo>
                      <a:lnTo>
                        <a:pt x="69184" y="83"/>
                      </a:lnTo>
                      <a:lnTo>
                        <a:pt x="69184" y="0"/>
                      </a:lnTo>
                      <a:close/>
                      <a:moveTo>
                        <a:pt x="70392" y="0"/>
                      </a:moveTo>
                      <a:lnTo>
                        <a:pt x="70392" y="83"/>
                      </a:lnTo>
                      <a:lnTo>
                        <a:pt x="70995" y="83"/>
                      </a:lnTo>
                      <a:lnTo>
                        <a:pt x="70995" y="0"/>
                      </a:lnTo>
                      <a:close/>
                      <a:moveTo>
                        <a:pt x="72183" y="0"/>
                      </a:moveTo>
                      <a:lnTo>
                        <a:pt x="72183" y="83"/>
                      </a:lnTo>
                      <a:lnTo>
                        <a:pt x="72787" y="83"/>
                      </a:lnTo>
                      <a:lnTo>
                        <a:pt x="72787" y="0"/>
                      </a:lnTo>
                      <a:close/>
                      <a:moveTo>
                        <a:pt x="73994" y="0"/>
                      </a:moveTo>
                      <a:lnTo>
                        <a:pt x="73994" y="83"/>
                      </a:lnTo>
                      <a:lnTo>
                        <a:pt x="74598" y="83"/>
                      </a:lnTo>
                      <a:lnTo>
                        <a:pt x="74598" y="0"/>
                      </a:lnTo>
                      <a:close/>
                      <a:moveTo>
                        <a:pt x="75806" y="0"/>
                      </a:moveTo>
                      <a:lnTo>
                        <a:pt x="75806" y="83"/>
                      </a:lnTo>
                      <a:lnTo>
                        <a:pt x="76410" y="83"/>
                      </a:lnTo>
                      <a:lnTo>
                        <a:pt x="76410" y="0"/>
                      </a:lnTo>
                      <a:close/>
                      <a:moveTo>
                        <a:pt x="77597" y="0"/>
                      </a:moveTo>
                      <a:lnTo>
                        <a:pt x="77597" y="83"/>
                      </a:lnTo>
                      <a:lnTo>
                        <a:pt x="78201" y="83"/>
                      </a:lnTo>
                      <a:lnTo>
                        <a:pt x="78201" y="0"/>
                      </a:lnTo>
                      <a:close/>
                      <a:moveTo>
                        <a:pt x="79409" y="0"/>
                      </a:moveTo>
                      <a:lnTo>
                        <a:pt x="79409" y="83"/>
                      </a:lnTo>
                      <a:lnTo>
                        <a:pt x="79784" y="83"/>
                      </a:lnTo>
                      <a:lnTo>
                        <a:pt x="797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8"/>
                <p:cNvSpPr/>
                <p:nvPr/>
              </p:nvSpPr>
              <p:spPr>
                <a:xfrm>
                  <a:off x="8334375" y="1778350"/>
                  <a:ext cx="458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584" extrusionOk="0">
                      <a:moveTo>
                        <a:pt x="1437" y="1"/>
                      </a:moveTo>
                      <a:cubicBezTo>
                        <a:pt x="958" y="105"/>
                        <a:pt x="479" y="209"/>
                        <a:pt x="0" y="292"/>
                      </a:cubicBezTo>
                      <a:cubicBezTo>
                        <a:pt x="146" y="376"/>
                        <a:pt x="313" y="480"/>
                        <a:pt x="479" y="584"/>
                      </a:cubicBezTo>
                      <a:cubicBezTo>
                        <a:pt x="937" y="501"/>
                        <a:pt x="1375" y="417"/>
                        <a:pt x="1833" y="313"/>
                      </a:cubicBezTo>
                      <a:cubicBezTo>
                        <a:pt x="1708" y="209"/>
                        <a:pt x="1562" y="105"/>
                        <a:pt x="14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8"/>
                <p:cNvSpPr/>
                <p:nvPr/>
              </p:nvSpPr>
              <p:spPr>
                <a:xfrm>
                  <a:off x="8689450" y="1636750"/>
                  <a:ext cx="104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5" extrusionOk="0">
                      <a:moveTo>
                        <a:pt x="334" y="0"/>
                      </a:moveTo>
                      <a:cubicBezTo>
                        <a:pt x="230" y="63"/>
                        <a:pt x="105" y="146"/>
                        <a:pt x="1" y="229"/>
                      </a:cubicBezTo>
                      <a:cubicBezTo>
                        <a:pt x="21" y="354"/>
                        <a:pt x="42" y="479"/>
                        <a:pt x="63" y="625"/>
                      </a:cubicBezTo>
                      <a:cubicBezTo>
                        <a:pt x="188" y="542"/>
                        <a:pt x="292" y="458"/>
                        <a:pt x="417" y="375"/>
                      </a:cubicBezTo>
                      <a:cubicBezTo>
                        <a:pt x="396" y="250"/>
                        <a:pt x="355" y="125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8"/>
                <p:cNvSpPr/>
                <p:nvPr/>
              </p:nvSpPr>
              <p:spPr>
                <a:xfrm>
                  <a:off x="8836275" y="1515950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105" y="1"/>
                      </a:moveTo>
                      <a:lnTo>
                        <a:pt x="105" y="1"/>
                      </a:lnTo>
                      <a:cubicBezTo>
                        <a:pt x="84" y="21"/>
                        <a:pt x="63" y="42"/>
                        <a:pt x="42" y="63"/>
                      </a:cubicBezTo>
                      <a:cubicBezTo>
                        <a:pt x="21" y="188"/>
                        <a:pt x="21" y="313"/>
                        <a:pt x="0" y="459"/>
                      </a:cubicBezTo>
                      <a:cubicBezTo>
                        <a:pt x="21" y="438"/>
                        <a:pt x="42" y="417"/>
                        <a:pt x="63" y="396"/>
                      </a:cubicBezTo>
                      <a:cubicBezTo>
                        <a:pt x="84" y="271"/>
                        <a:pt x="84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8"/>
                <p:cNvSpPr/>
                <p:nvPr/>
              </p:nvSpPr>
              <p:spPr>
                <a:xfrm>
                  <a:off x="8660300" y="1654975"/>
                  <a:ext cx="120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5" extrusionOk="0">
                      <a:moveTo>
                        <a:pt x="396" y="0"/>
                      </a:moveTo>
                      <a:cubicBezTo>
                        <a:pt x="271" y="83"/>
                        <a:pt x="146" y="167"/>
                        <a:pt x="0" y="250"/>
                      </a:cubicBezTo>
                      <a:cubicBezTo>
                        <a:pt x="42" y="375"/>
                        <a:pt x="84" y="500"/>
                        <a:pt x="104" y="625"/>
                      </a:cubicBezTo>
                      <a:cubicBezTo>
                        <a:pt x="209" y="562"/>
                        <a:pt x="313" y="500"/>
                        <a:pt x="417" y="437"/>
                      </a:cubicBezTo>
                      <a:cubicBezTo>
                        <a:pt x="438" y="417"/>
                        <a:pt x="458" y="417"/>
                        <a:pt x="479" y="396"/>
                      </a:cubicBezTo>
                      <a:cubicBezTo>
                        <a:pt x="458" y="271"/>
                        <a:pt x="417" y="146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8"/>
                <p:cNvSpPr/>
                <p:nvPr/>
              </p:nvSpPr>
              <p:spPr>
                <a:xfrm>
                  <a:off x="7577875" y="1580000"/>
                  <a:ext cx="99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25" extrusionOk="0">
                      <a:moveTo>
                        <a:pt x="84" y="0"/>
                      </a:moveTo>
                      <a:cubicBezTo>
                        <a:pt x="63" y="125"/>
                        <a:pt x="21" y="250"/>
                        <a:pt x="0" y="375"/>
                      </a:cubicBezTo>
                      <a:cubicBezTo>
                        <a:pt x="105" y="458"/>
                        <a:pt x="188" y="542"/>
                        <a:pt x="292" y="625"/>
                      </a:cubicBezTo>
                      <a:cubicBezTo>
                        <a:pt x="313" y="500"/>
                        <a:pt x="354" y="375"/>
                        <a:pt x="396" y="250"/>
                      </a:cubicBezTo>
                      <a:cubicBezTo>
                        <a:pt x="292" y="167"/>
                        <a:pt x="188" y="83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8"/>
                <p:cNvSpPr/>
                <p:nvPr/>
              </p:nvSpPr>
              <p:spPr>
                <a:xfrm>
                  <a:off x="7689300" y="1662775"/>
                  <a:ext cx="177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47" extrusionOk="0">
                      <a:moveTo>
                        <a:pt x="167" y="0"/>
                      </a:moveTo>
                      <a:cubicBezTo>
                        <a:pt x="104" y="105"/>
                        <a:pt x="63" y="230"/>
                        <a:pt x="0" y="334"/>
                      </a:cubicBezTo>
                      <a:cubicBezTo>
                        <a:pt x="167" y="438"/>
                        <a:pt x="333" y="542"/>
                        <a:pt x="521" y="646"/>
                      </a:cubicBezTo>
                      <a:cubicBezTo>
                        <a:pt x="583" y="542"/>
                        <a:pt x="646" y="438"/>
                        <a:pt x="708" y="334"/>
                      </a:cubicBezTo>
                      <a:cubicBezTo>
                        <a:pt x="521" y="209"/>
                        <a:pt x="354" y="10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8"/>
                <p:cNvSpPr/>
                <p:nvPr/>
              </p:nvSpPr>
              <p:spPr>
                <a:xfrm>
                  <a:off x="8817525" y="153470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6" y="0"/>
                      </a:moveTo>
                      <a:cubicBezTo>
                        <a:pt x="84" y="21"/>
                        <a:pt x="63" y="63"/>
                        <a:pt x="22" y="104"/>
                      </a:cubicBezTo>
                      <a:cubicBezTo>
                        <a:pt x="22" y="229"/>
                        <a:pt x="22" y="354"/>
                        <a:pt x="1" y="479"/>
                      </a:cubicBezTo>
                      <a:cubicBezTo>
                        <a:pt x="22" y="438"/>
                        <a:pt x="63" y="417"/>
                        <a:pt x="84" y="396"/>
                      </a:cubicBezTo>
                      <a:cubicBezTo>
                        <a:pt x="105" y="271"/>
                        <a:pt x="105" y="12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8" name="Google Shape;2728;p8"/>
                <p:cNvSpPr/>
                <p:nvPr/>
              </p:nvSpPr>
              <p:spPr>
                <a:xfrm>
                  <a:off x="8674875" y="1645600"/>
                  <a:ext cx="114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46" extrusionOk="0">
                      <a:moveTo>
                        <a:pt x="375" y="0"/>
                      </a:moveTo>
                      <a:cubicBezTo>
                        <a:pt x="250" y="84"/>
                        <a:pt x="125" y="167"/>
                        <a:pt x="0" y="250"/>
                      </a:cubicBezTo>
                      <a:cubicBezTo>
                        <a:pt x="21" y="396"/>
                        <a:pt x="63" y="521"/>
                        <a:pt x="84" y="646"/>
                      </a:cubicBezTo>
                      <a:cubicBezTo>
                        <a:pt x="209" y="563"/>
                        <a:pt x="334" y="479"/>
                        <a:pt x="459" y="396"/>
                      </a:cubicBezTo>
                      <a:cubicBezTo>
                        <a:pt x="438" y="271"/>
                        <a:pt x="417" y="146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8"/>
                <p:cNvSpPr/>
                <p:nvPr/>
              </p:nvSpPr>
              <p:spPr>
                <a:xfrm>
                  <a:off x="8826900" y="1525325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105" y="0"/>
                      </a:moveTo>
                      <a:lnTo>
                        <a:pt x="105" y="0"/>
                      </a:lnTo>
                      <a:cubicBezTo>
                        <a:pt x="84" y="42"/>
                        <a:pt x="63" y="63"/>
                        <a:pt x="42" y="84"/>
                      </a:cubicBezTo>
                      <a:cubicBezTo>
                        <a:pt x="21" y="209"/>
                        <a:pt x="21" y="334"/>
                        <a:pt x="1" y="459"/>
                      </a:cubicBezTo>
                      <a:cubicBezTo>
                        <a:pt x="21" y="438"/>
                        <a:pt x="63" y="417"/>
                        <a:pt x="84" y="396"/>
                      </a:cubicBezTo>
                      <a:cubicBezTo>
                        <a:pt x="84" y="271"/>
                        <a:pt x="105" y="12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8"/>
                <p:cNvSpPr/>
                <p:nvPr/>
              </p:nvSpPr>
              <p:spPr>
                <a:xfrm>
                  <a:off x="7589850" y="1589875"/>
                  <a:ext cx="104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47" extrusionOk="0">
                      <a:moveTo>
                        <a:pt x="105" y="1"/>
                      </a:moveTo>
                      <a:cubicBezTo>
                        <a:pt x="63" y="126"/>
                        <a:pt x="42" y="272"/>
                        <a:pt x="0" y="397"/>
                      </a:cubicBezTo>
                      <a:cubicBezTo>
                        <a:pt x="105" y="480"/>
                        <a:pt x="209" y="563"/>
                        <a:pt x="313" y="646"/>
                      </a:cubicBezTo>
                      <a:cubicBezTo>
                        <a:pt x="354" y="522"/>
                        <a:pt x="396" y="397"/>
                        <a:pt x="417" y="272"/>
                      </a:cubicBezTo>
                      <a:cubicBezTo>
                        <a:pt x="313" y="188"/>
                        <a:pt x="209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8"/>
                <p:cNvSpPr/>
                <p:nvPr/>
              </p:nvSpPr>
              <p:spPr>
                <a:xfrm>
                  <a:off x="8775875" y="1572175"/>
                  <a:ext cx="472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43" extrusionOk="0">
                      <a:moveTo>
                        <a:pt x="188" y="1"/>
                      </a:moveTo>
                      <a:cubicBezTo>
                        <a:pt x="126" y="42"/>
                        <a:pt x="63" y="105"/>
                        <a:pt x="1" y="167"/>
                      </a:cubicBezTo>
                      <a:cubicBezTo>
                        <a:pt x="1" y="292"/>
                        <a:pt x="1" y="417"/>
                        <a:pt x="1" y="542"/>
                      </a:cubicBezTo>
                      <a:cubicBezTo>
                        <a:pt x="63" y="480"/>
                        <a:pt x="126" y="438"/>
                        <a:pt x="188" y="376"/>
                      </a:cubicBezTo>
                      <a:cubicBezTo>
                        <a:pt x="188" y="251"/>
                        <a:pt x="188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8"/>
                <p:cNvSpPr/>
                <p:nvPr/>
              </p:nvSpPr>
              <p:spPr>
                <a:xfrm>
                  <a:off x="7642425" y="1631525"/>
                  <a:ext cx="151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47" extrusionOk="0">
                      <a:moveTo>
                        <a:pt x="167" y="1"/>
                      </a:moveTo>
                      <a:cubicBezTo>
                        <a:pt x="105" y="126"/>
                        <a:pt x="63" y="230"/>
                        <a:pt x="1" y="355"/>
                      </a:cubicBezTo>
                      <a:cubicBezTo>
                        <a:pt x="147" y="459"/>
                        <a:pt x="292" y="563"/>
                        <a:pt x="438" y="647"/>
                      </a:cubicBezTo>
                      <a:cubicBezTo>
                        <a:pt x="480" y="542"/>
                        <a:pt x="542" y="417"/>
                        <a:pt x="605" y="292"/>
                      </a:cubicBezTo>
                      <a:cubicBezTo>
                        <a:pt x="459" y="209"/>
                        <a:pt x="313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3" name="Google Shape;2733;p8"/>
                <p:cNvSpPr/>
                <p:nvPr/>
              </p:nvSpPr>
              <p:spPr>
                <a:xfrm>
                  <a:off x="8786800" y="1562800"/>
                  <a:ext cx="420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3" extrusionOk="0">
                      <a:moveTo>
                        <a:pt x="168" y="1"/>
                      </a:moveTo>
                      <a:cubicBezTo>
                        <a:pt x="105" y="43"/>
                        <a:pt x="43" y="105"/>
                        <a:pt x="1" y="147"/>
                      </a:cubicBezTo>
                      <a:cubicBezTo>
                        <a:pt x="1" y="272"/>
                        <a:pt x="1" y="397"/>
                        <a:pt x="1" y="542"/>
                      </a:cubicBezTo>
                      <a:cubicBezTo>
                        <a:pt x="43" y="480"/>
                        <a:pt x="105" y="438"/>
                        <a:pt x="168" y="376"/>
                      </a:cubicBezTo>
                      <a:cubicBezTo>
                        <a:pt x="168" y="251"/>
                        <a:pt x="168" y="126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4" name="Google Shape;2734;p8"/>
                <p:cNvSpPr/>
                <p:nvPr/>
              </p:nvSpPr>
              <p:spPr>
                <a:xfrm>
                  <a:off x="7628900" y="1621125"/>
                  <a:ext cx="130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647" extrusionOk="0">
                      <a:moveTo>
                        <a:pt x="125" y="0"/>
                      </a:moveTo>
                      <a:cubicBezTo>
                        <a:pt x="84" y="125"/>
                        <a:pt x="42" y="250"/>
                        <a:pt x="0" y="375"/>
                      </a:cubicBezTo>
                      <a:cubicBezTo>
                        <a:pt x="125" y="459"/>
                        <a:pt x="250" y="563"/>
                        <a:pt x="375" y="646"/>
                      </a:cubicBezTo>
                      <a:cubicBezTo>
                        <a:pt x="438" y="521"/>
                        <a:pt x="479" y="417"/>
                        <a:pt x="521" y="292"/>
                      </a:cubicBezTo>
                      <a:cubicBezTo>
                        <a:pt x="396" y="188"/>
                        <a:pt x="250" y="10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5" name="Google Shape;2735;p8"/>
                <p:cNvSpPr/>
                <p:nvPr/>
              </p:nvSpPr>
              <p:spPr>
                <a:xfrm>
                  <a:off x="7982925" y="1782525"/>
                  <a:ext cx="308775" cy="2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1" h="1042" extrusionOk="0">
                      <a:moveTo>
                        <a:pt x="709" y="0"/>
                      </a:moveTo>
                      <a:cubicBezTo>
                        <a:pt x="480" y="84"/>
                        <a:pt x="230" y="167"/>
                        <a:pt x="1" y="250"/>
                      </a:cubicBezTo>
                      <a:cubicBezTo>
                        <a:pt x="2500" y="771"/>
                        <a:pt x="5082" y="1042"/>
                        <a:pt x="7686" y="1042"/>
                      </a:cubicBezTo>
                      <a:cubicBezTo>
                        <a:pt x="8040" y="1042"/>
                        <a:pt x="8394" y="1042"/>
                        <a:pt x="8727" y="1021"/>
                      </a:cubicBezTo>
                      <a:cubicBezTo>
                        <a:pt x="9956" y="1000"/>
                        <a:pt x="11164" y="896"/>
                        <a:pt x="12351" y="750"/>
                      </a:cubicBezTo>
                      <a:cubicBezTo>
                        <a:pt x="12122" y="646"/>
                        <a:pt x="11892" y="542"/>
                        <a:pt x="11663" y="459"/>
                      </a:cubicBezTo>
                      <a:cubicBezTo>
                        <a:pt x="10685" y="563"/>
                        <a:pt x="9706" y="625"/>
                        <a:pt x="8727" y="646"/>
                      </a:cubicBezTo>
                      <a:cubicBezTo>
                        <a:pt x="8360" y="657"/>
                        <a:pt x="7994" y="663"/>
                        <a:pt x="7628" y="663"/>
                      </a:cubicBezTo>
                      <a:cubicBezTo>
                        <a:pt x="5277" y="663"/>
                        <a:pt x="2962" y="433"/>
                        <a:pt x="7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6" name="Google Shape;2736;p8"/>
                <p:cNvSpPr/>
                <p:nvPr/>
              </p:nvSpPr>
              <p:spPr>
                <a:xfrm>
                  <a:off x="8515550" y="1727325"/>
                  <a:ext cx="224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05" extrusionOk="0">
                      <a:moveTo>
                        <a:pt x="709" y="1"/>
                      </a:moveTo>
                      <a:cubicBezTo>
                        <a:pt x="480" y="84"/>
                        <a:pt x="251" y="188"/>
                        <a:pt x="1" y="272"/>
                      </a:cubicBezTo>
                      <a:cubicBezTo>
                        <a:pt x="84" y="397"/>
                        <a:pt x="146" y="501"/>
                        <a:pt x="230" y="605"/>
                      </a:cubicBezTo>
                      <a:cubicBezTo>
                        <a:pt x="459" y="522"/>
                        <a:pt x="688" y="417"/>
                        <a:pt x="896" y="313"/>
                      </a:cubicBezTo>
                      <a:cubicBezTo>
                        <a:pt x="834" y="209"/>
                        <a:pt x="771" y="105"/>
                        <a:pt x="7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7" name="Google Shape;2737;p8"/>
                <p:cNvSpPr/>
                <p:nvPr/>
              </p:nvSpPr>
              <p:spPr>
                <a:xfrm>
                  <a:off x="8741000" y="1599775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250" y="1"/>
                      </a:moveTo>
                      <a:cubicBezTo>
                        <a:pt x="167" y="63"/>
                        <a:pt x="84" y="126"/>
                        <a:pt x="0" y="209"/>
                      </a:cubicBezTo>
                      <a:cubicBezTo>
                        <a:pt x="21" y="334"/>
                        <a:pt x="21" y="459"/>
                        <a:pt x="42" y="584"/>
                      </a:cubicBezTo>
                      <a:cubicBezTo>
                        <a:pt x="125" y="521"/>
                        <a:pt x="188" y="459"/>
                        <a:pt x="271" y="396"/>
                      </a:cubicBezTo>
                      <a:cubicBezTo>
                        <a:pt x="271" y="271"/>
                        <a:pt x="250" y="126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8" name="Google Shape;2738;p8"/>
                <p:cNvSpPr/>
                <p:nvPr/>
              </p:nvSpPr>
              <p:spPr>
                <a:xfrm>
                  <a:off x="7934525" y="1770550"/>
                  <a:ext cx="5885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4" h="667" extrusionOk="0">
                      <a:moveTo>
                        <a:pt x="521" y="0"/>
                      </a:moveTo>
                      <a:cubicBezTo>
                        <a:pt x="333" y="84"/>
                        <a:pt x="167" y="167"/>
                        <a:pt x="0" y="271"/>
                      </a:cubicBezTo>
                      <a:cubicBezTo>
                        <a:pt x="542" y="417"/>
                        <a:pt x="1104" y="542"/>
                        <a:pt x="1666" y="667"/>
                      </a:cubicBezTo>
                      <a:cubicBezTo>
                        <a:pt x="1895" y="584"/>
                        <a:pt x="2124" y="500"/>
                        <a:pt x="2353" y="417"/>
                      </a:cubicBezTo>
                      <a:cubicBezTo>
                        <a:pt x="1729" y="292"/>
                        <a:pt x="1125" y="167"/>
                        <a:pt x="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9" name="Google Shape;2739;p8"/>
                <p:cNvSpPr/>
                <p:nvPr/>
              </p:nvSpPr>
              <p:spPr>
                <a:xfrm>
                  <a:off x="8854500" y="1496700"/>
                  <a:ext cx="2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7" extrusionOk="0">
                      <a:moveTo>
                        <a:pt x="84" y="0"/>
                      </a:moveTo>
                      <a:cubicBezTo>
                        <a:pt x="83" y="3"/>
                        <a:pt x="83" y="5"/>
                        <a:pt x="83" y="7"/>
                      </a:cubicBezTo>
                      <a:lnTo>
                        <a:pt x="83" y="7"/>
                      </a:lnTo>
                      <a:cubicBezTo>
                        <a:pt x="83" y="5"/>
                        <a:pt x="84" y="3"/>
                        <a:pt x="84" y="0"/>
                      </a:cubicBezTo>
                      <a:close/>
                      <a:moveTo>
                        <a:pt x="83" y="7"/>
                      </a:moveTo>
                      <a:cubicBezTo>
                        <a:pt x="78" y="21"/>
                        <a:pt x="63" y="24"/>
                        <a:pt x="63" y="42"/>
                      </a:cubicBezTo>
                      <a:cubicBezTo>
                        <a:pt x="42" y="167"/>
                        <a:pt x="21" y="292"/>
                        <a:pt x="0" y="417"/>
                      </a:cubicBezTo>
                      <a:cubicBezTo>
                        <a:pt x="21" y="417"/>
                        <a:pt x="21" y="396"/>
                        <a:pt x="42" y="396"/>
                      </a:cubicBezTo>
                      <a:cubicBezTo>
                        <a:pt x="62" y="273"/>
                        <a:pt x="63" y="150"/>
                        <a:pt x="83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0" name="Google Shape;2740;p8"/>
                <p:cNvSpPr/>
                <p:nvPr/>
              </p:nvSpPr>
              <p:spPr>
                <a:xfrm>
                  <a:off x="8764425" y="1581025"/>
                  <a:ext cx="575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64" extrusionOk="0">
                      <a:moveTo>
                        <a:pt x="209" y="1"/>
                      </a:moveTo>
                      <a:cubicBezTo>
                        <a:pt x="146" y="63"/>
                        <a:pt x="84" y="126"/>
                        <a:pt x="0" y="188"/>
                      </a:cubicBezTo>
                      <a:cubicBezTo>
                        <a:pt x="21" y="313"/>
                        <a:pt x="21" y="438"/>
                        <a:pt x="21" y="563"/>
                      </a:cubicBezTo>
                      <a:cubicBezTo>
                        <a:pt x="84" y="521"/>
                        <a:pt x="167" y="459"/>
                        <a:pt x="230" y="397"/>
                      </a:cubicBezTo>
                      <a:cubicBezTo>
                        <a:pt x="209" y="272"/>
                        <a:pt x="209" y="147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1" name="Google Shape;2741;p8"/>
                <p:cNvSpPr/>
                <p:nvPr/>
              </p:nvSpPr>
              <p:spPr>
                <a:xfrm>
                  <a:off x="8281775" y="1786175"/>
                  <a:ext cx="594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" h="584" extrusionOk="0">
                      <a:moveTo>
                        <a:pt x="1875" y="0"/>
                      </a:moveTo>
                      <a:cubicBezTo>
                        <a:pt x="1250" y="104"/>
                        <a:pt x="626" y="208"/>
                        <a:pt x="1" y="271"/>
                      </a:cubicBezTo>
                      <a:cubicBezTo>
                        <a:pt x="230" y="375"/>
                        <a:pt x="438" y="479"/>
                        <a:pt x="667" y="583"/>
                      </a:cubicBezTo>
                      <a:cubicBezTo>
                        <a:pt x="1230" y="500"/>
                        <a:pt x="1813" y="417"/>
                        <a:pt x="2375" y="313"/>
                      </a:cubicBezTo>
                      <a:cubicBezTo>
                        <a:pt x="2208" y="208"/>
                        <a:pt x="2042" y="104"/>
                        <a:pt x="18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8"/>
                <p:cNvSpPr/>
                <p:nvPr/>
              </p:nvSpPr>
              <p:spPr>
                <a:xfrm>
                  <a:off x="7657525" y="1641950"/>
                  <a:ext cx="156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47" extrusionOk="0">
                      <a:moveTo>
                        <a:pt x="147" y="0"/>
                      </a:moveTo>
                      <a:cubicBezTo>
                        <a:pt x="105" y="105"/>
                        <a:pt x="42" y="230"/>
                        <a:pt x="1" y="354"/>
                      </a:cubicBezTo>
                      <a:cubicBezTo>
                        <a:pt x="147" y="459"/>
                        <a:pt x="292" y="542"/>
                        <a:pt x="459" y="646"/>
                      </a:cubicBezTo>
                      <a:cubicBezTo>
                        <a:pt x="501" y="542"/>
                        <a:pt x="563" y="417"/>
                        <a:pt x="626" y="292"/>
                      </a:cubicBezTo>
                      <a:cubicBezTo>
                        <a:pt x="459" y="209"/>
                        <a:pt x="313" y="105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8"/>
                <p:cNvSpPr/>
                <p:nvPr/>
              </p:nvSpPr>
              <p:spPr>
                <a:xfrm>
                  <a:off x="7896500" y="1759100"/>
                  <a:ext cx="4585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" h="667" extrusionOk="0">
                      <a:moveTo>
                        <a:pt x="417" y="0"/>
                      </a:moveTo>
                      <a:cubicBezTo>
                        <a:pt x="272" y="104"/>
                        <a:pt x="126" y="188"/>
                        <a:pt x="1" y="271"/>
                      </a:cubicBezTo>
                      <a:cubicBezTo>
                        <a:pt x="438" y="417"/>
                        <a:pt x="876" y="542"/>
                        <a:pt x="1313" y="667"/>
                      </a:cubicBezTo>
                      <a:cubicBezTo>
                        <a:pt x="1479" y="583"/>
                        <a:pt x="1667" y="479"/>
                        <a:pt x="1834" y="417"/>
                      </a:cubicBezTo>
                      <a:cubicBezTo>
                        <a:pt x="1355" y="292"/>
                        <a:pt x="876" y="146"/>
                        <a:pt x="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8"/>
                <p:cNvSpPr/>
                <p:nvPr/>
              </p:nvSpPr>
              <p:spPr>
                <a:xfrm>
                  <a:off x="8807125" y="1544075"/>
                  <a:ext cx="417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00" extrusionOk="0">
                      <a:moveTo>
                        <a:pt x="167" y="0"/>
                      </a:moveTo>
                      <a:cubicBezTo>
                        <a:pt x="125" y="42"/>
                        <a:pt x="63" y="83"/>
                        <a:pt x="21" y="125"/>
                      </a:cubicBezTo>
                      <a:cubicBezTo>
                        <a:pt x="21" y="250"/>
                        <a:pt x="21" y="375"/>
                        <a:pt x="0" y="500"/>
                      </a:cubicBezTo>
                      <a:cubicBezTo>
                        <a:pt x="63" y="458"/>
                        <a:pt x="104" y="417"/>
                        <a:pt x="146" y="375"/>
                      </a:cubicBezTo>
                      <a:cubicBezTo>
                        <a:pt x="146" y="250"/>
                        <a:pt x="146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8"/>
                <p:cNvSpPr/>
                <p:nvPr/>
              </p:nvSpPr>
              <p:spPr>
                <a:xfrm>
                  <a:off x="7183775" y="-47450"/>
                  <a:ext cx="1924300" cy="13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72" h="54686" extrusionOk="0">
                      <a:moveTo>
                        <a:pt x="5319" y="51152"/>
                      </a:moveTo>
                      <a:cubicBezTo>
                        <a:pt x="5337" y="51198"/>
                        <a:pt x="5355" y="51244"/>
                        <a:pt x="5372" y="51291"/>
                      </a:cubicBezTo>
                      <a:cubicBezTo>
                        <a:pt x="5372" y="51311"/>
                        <a:pt x="5393" y="51332"/>
                        <a:pt x="5393" y="51332"/>
                      </a:cubicBezTo>
                      <a:cubicBezTo>
                        <a:pt x="5368" y="51272"/>
                        <a:pt x="5344" y="51212"/>
                        <a:pt x="5319" y="51152"/>
                      </a:cubicBezTo>
                      <a:close/>
                      <a:moveTo>
                        <a:pt x="39763" y="1"/>
                      </a:moveTo>
                      <a:cubicBezTo>
                        <a:pt x="39394" y="1"/>
                        <a:pt x="39023" y="6"/>
                        <a:pt x="38652" y="17"/>
                      </a:cubicBezTo>
                      <a:cubicBezTo>
                        <a:pt x="28739" y="288"/>
                        <a:pt x="19534" y="4391"/>
                        <a:pt x="12724" y="11596"/>
                      </a:cubicBezTo>
                      <a:cubicBezTo>
                        <a:pt x="2400" y="22501"/>
                        <a:pt x="0" y="38089"/>
                        <a:pt x="5319" y="51152"/>
                      </a:cubicBezTo>
                      <a:lnTo>
                        <a:pt x="5319" y="51152"/>
                      </a:lnTo>
                      <a:cubicBezTo>
                        <a:pt x="3565" y="46548"/>
                        <a:pt x="2771" y="41662"/>
                        <a:pt x="2936" y="36796"/>
                      </a:cubicBezTo>
                      <a:cubicBezTo>
                        <a:pt x="3019" y="27487"/>
                        <a:pt x="6559" y="18677"/>
                        <a:pt x="12995" y="11867"/>
                      </a:cubicBezTo>
                      <a:cubicBezTo>
                        <a:pt x="19742" y="4745"/>
                        <a:pt x="28864" y="663"/>
                        <a:pt x="38673" y="392"/>
                      </a:cubicBezTo>
                      <a:cubicBezTo>
                        <a:pt x="39006" y="371"/>
                        <a:pt x="39360" y="371"/>
                        <a:pt x="39714" y="371"/>
                      </a:cubicBezTo>
                      <a:cubicBezTo>
                        <a:pt x="49127" y="371"/>
                        <a:pt x="58062" y="3933"/>
                        <a:pt x="64934" y="10430"/>
                      </a:cubicBezTo>
                      <a:cubicBezTo>
                        <a:pt x="72057" y="17178"/>
                        <a:pt x="76138" y="26300"/>
                        <a:pt x="76409" y="36109"/>
                      </a:cubicBezTo>
                      <a:cubicBezTo>
                        <a:pt x="76451" y="37421"/>
                        <a:pt x="76409" y="38712"/>
                        <a:pt x="76305" y="40003"/>
                      </a:cubicBezTo>
                      <a:cubicBezTo>
                        <a:pt x="76034" y="45064"/>
                        <a:pt x="74743" y="50062"/>
                        <a:pt x="72411" y="54685"/>
                      </a:cubicBezTo>
                      <a:cubicBezTo>
                        <a:pt x="75451" y="49041"/>
                        <a:pt x="76971" y="42669"/>
                        <a:pt x="76784" y="36088"/>
                      </a:cubicBezTo>
                      <a:cubicBezTo>
                        <a:pt x="76513" y="26175"/>
                        <a:pt x="72390" y="16970"/>
                        <a:pt x="65205" y="10159"/>
                      </a:cubicBezTo>
                      <a:cubicBezTo>
                        <a:pt x="58268" y="3604"/>
                        <a:pt x="49286" y="1"/>
                        <a:pt x="39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8"/>
                <p:cNvSpPr/>
                <p:nvPr/>
              </p:nvSpPr>
              <p:spPr>
                <a:xfrm>
                  <a:off x="8492650" y="1736175"/>
                  <a:ext cx="245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05" extrusionOk="0">
                      <a:moveTo>
                        <a:pt x="750" y="1"/>
                      </a:moveTo>
                      <a:cubicBezTo>
                        <a:pt x="500" y="84"/>
                        <a:pt x="250" y="188"/>
                        <a:pt x="0" y="272"/>
                      </a:cubicBezTo>
                      <a:cubicBezTo>
                        <a:pt x="84" y="376"/>
                        <a:pt x="167" y="501"/>
                        <a:pt x="229" y="605"/>
                      </a:cubicBezTo>
                      <a:cubicBezTo>
                        <a:pt x="479" y="501"/>
                        <a:pt x="729" y="417"/>
                        <a:pt x="979" y="313"/>
                      </a:cubicBezTo>
                      <a:cubicBezTo>
                        <a:pt x="896" y="209"/>
                        <a:pt x="833" y="105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8"/>
                <p:cNvSpPr/>
                <p:nvPr/>
              </p:nvSpPr>
              <p:spPr>
                <a:xfrm>
                  <a:off x="7763750" y="1704950"/>
                  <a:ext cx="245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46" extrusionOk="0">
                      <a:moveTo>
                        <a:pt x="250" y="0"/>
                      </a:moveTo>
                      <a:cubicBezTo>
                        <a:pt x="167" y="105"/>
                        <a:pt x="84" y="209"/>
                        <a:pt x="0" y="313"/>
                      </a:cubicBezTo>
                      <a:cubicBezTo>
                        <a:pt x="229" y="417"/>
                        <a:pt x="479" y="542"/>
                        <a:pt x="708" y="646"/>
                      </a:cubicBezTo>
                      <a:cubicBezTo>
                        <a:pt x="792" y="542"/>
                        <a:pt x="896" y="459"/>
                        <a:pt x="979" y="354"/>
                      </a:cubicBezTo>
                      <a:cubicBezTo>
                        <a:pt x="729" y="250"/>
                        <a:pt x="479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8"/>
                <p:cNvSpPr/>
                <p:nvPr/>
              </p:nvSpPr>
              <p:spPr>
                <a:xfrm>
                  <a:off x="7602350" y="1600300"/>
                  <a:ext cx="1200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67" extrusionOk="0">
                      <a:moveTo>
                        <a:pt x="104" y="0"/>
                      </a:moveTo>
                      <a:cubicBezTo>
                        <a:pt x="63" y="125"/>
                        <a:pt x="42" y="250"/>
                        <a:pt x="0" y="396"/>
                      </a:cubicBezTo>
                      <a:cubicBezTo>
                        <a:pt x="104" y="479"/>
                        <a:pt x="229" y="563"/>
                        <a:pt x="333" y="667"/>
                      </a:cubicBezTo>
                      <a:cubicBezTo>
                        <a:pt x="375" y="542"/>
                        <a:pt x="438" y="417"/>
                        <a:pt x="479" y="292"/>
                      </a:cubicBezTo>
                      <a:cubicBezTo>
                        <a:pt x="354" y="188"/>
                        <a:pt x="229" y="105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9" name="Google Shape;2749;p8"/>
                <p:cNvSpPr/>
                <p:nvPr/>
              </p:nvSpPr>
              <p:spPr>
                <a:xfrm>
                  <a:off x="7615350" y="1610700"/>
                  <a:ext cx="12000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68" extrusionOk="0">
                      <a:moveTo>
                        <a:pt x="126" y="1"/>
                      </a:moveTo>
                      <a:cubicBezTo>
                        <a:pt x="84" y="126"/>
                        <a:pt x="43" y="251"/>
                        <a:pt x="1" y="397"/>
                      </a:cubicBezTo>
                      <a:cubicBezTo>
                        <a:pt x="126" y="480"/>
                        <a:pt x="230" y="563"/>
                        <a:pt x="355" y="667"/>
                      </a:cubicBezTo>
                      <a:cubicBezTo>
                        <a:pt x="397" y="542"/>
                        <a:pt x="438" y="397"/>
                        <a:pt x="480" y="272"/>
                      </a:cubicBezTo>
                      <a:cubicBezTo>
                        <a:pt x="376" y="188"/>
                        <a:pt x="251" y="105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0" name="Google Shape;2750;p8"/>
                <p:cNvSpPr/>
                <p:nvPr/>
              </p:nvSpPr>
              <p:spPr>
                <a:xfrm>
                  <a:off x="7743450" y="1694525"/>
                  <a:ext cx="224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647" extrusionOk="0">
                      <a:moveTo>
                        <a:pt x="229" y="1"/>
                      </a:moveTo>
                      <a:cubicBezTo>
                        <a:pt x="146" y="105"/>
                        <a:pt x="63" y="209"/>
                        <a:pt x="0" y="313"/>
                      </a:cubicBezTo>
                      <a:cubicBezTo>
                        <a:pt x="208" y="417"/>
                        <a:pt x="437" y="542"/>
                        <a:pt x="646" y="646"/>
                      </a:cubicBezTo>
                      <a:cubicBezTo>
                        <a:pt x="729" y="542"/>
                        <a:pt x="812" y="438"/>
                        <a:pt x="896" y="334"/>
                      </a:cubicBezTo>
                      <a:cubicBezTo>
                        <a:pt x="666" y="230"/>
                        <a:pt x="437" y="105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1" name="Google Shape;2751;p8"/>
                <p:cNvSpPr/>
                <p:nvPr/>
              </p:nvSpPr>
              <p:spPr>
                <a:xfrm>
                  <a:off x="8728500" y="1609150"/>
                  <a:ext cx="83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584" extrusionOk="0">
                      <a:moveTo>
                        <a:pt x="292" y="0"/>
                      </a:moveTo>
                      <a:cubicBezTo>
                        <a:pt x="188" y="63"/>
                        <a:pt x="84" y="146"/>
                        <a:pt x="0" y="209"/>
                      </a:cubicBezTo>
                      <a:cubicBezTo>
                        <a:pt x="21" y="334"/>
                        <a:pt x="42" y="459"/>
                        <a:pt x="42" y="584"/>
                      </a:cubicBezTo>
                      <a:cubicBezTo>
                        <a:pt x="146" y="521"/>
                        <a:pt x="230" y="459"/>
                        <a:pt x="334" y="375"/>
                      </a:cubicBezTo>
                      <a:cubicBezTo>
                        <a:pt x="313" y="250"/>
                        <a:pt x="292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2" name="Google Shape;2752;p8"/>
                <p:cNvSpPr/>
                <p:nvPr/>
              </p:nvSpPr>
              <p:spPr>
                <a:xfrm>
                  <a:off x="8703000" y="1627375"/>
                  <a:ext cx="93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605" extrusionOk="0">
                      <a:moveTo>
                        <a:pt x="312" y="0"/>
                      </a:moveTo>
                      <a:cubicBezTo>
                        <a:pt x="208" y="84"/>
                        <a:pt x="104" y="146"/>
                        <a:pt x="0" y="229"/>
                      </a:cubicBezTo>
                      <a:cubicBezTo>
                        <a:pt x="21" y="354"/>
                        <a:pt x="42" y="479"/>
                        <a:pt x="62" y="604"/>
                      </a:cubicBezTo>
                      <a:cubicBezTo>
                        <a:pt x="167" y="542"/>
                        <a:pt x="271" y="458"/>
                        <a:pt x="375" y="396"/>
                      </a:cubicBezTo>
                      <a:cubicBezTo>
                        <a:pt x="354" y="250"/>
                        <a:pt x="333" y="125"/>
                        <a:pt x="3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3" name="Google Shape;2753;p8"/>
                <p:cNvSpPr/>
                <p:nvPr/>
              </p:nvSpPr>
              <p:spPr>
                <a:xfrm>
                  <a:off x="7673150" y="1652350"/>
                  <a:ext cx="166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647" extrusionOk="0">
                      <a:moveTo>
                        <a:pt x="167" y="1"/>
                      </a:moveTo>
                      <a:cubicBezTo>
                        <a:pt x="105" y="105"/>
                        <a:pt x="42" y="230"/>
                        <a:pt x="1" y="334"/>
                      </a:cubicBezTo>
                      <a:cubicBezTo>
                        <a:pt x="146" y="438"/>
                        <a:pt x="313" y="542"/>
                        <a:pt x="480" y="647"/>
                      </a:cubicBezTo>
                      <a:cubicBezTo>
                        <a:pt x="542" y="542"/>
                        <a:pt x="605" y="417"/>
                        <a:pt x="667" y="313"/>
                      </a:cubicBezTo>
                      <a:cubicBezTo>
                        <a:pt x="500" y="209"/>
                        <a:pt x="334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4" name="Google Shape;2754;p8"/>
                <p:cNvSpPr/>
                <p:nvPr/>
              </p:nvSpPr>
              <p:spPr>
                <a:xfrm>
                  <a:off x="8716000" y="1618525"/>
                  <a:ext cx="83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05" extrusionOk="0">
                      <a:moveTo>
                        <a:pt x="292" y="0"/>
                      </a:moveTo>
                      <a:cubicBezTo>
                        <a:pt x="188" y="63"/>
                        <a:pt x="105" y="125"/>
                        <a:pt x="1" y="209"/>
                      </a:cubicBezTo>
                      <a:cubicBezTo>
                        <a:pt x="21" y="333"/>
                        <a:pt x="42" y="458"/>
                        <a:pt x="63" y="604"/>
                      </a:cubicBezTo>
                      <a:cubicBezTo>
                        <a:pt x="146" y="521"/>
                        <a:pt x="251" y="458"/>
                        <a:pt x="334" y="375"/>
                      </a:cubicBezTo>
                      <a:cubicBezTo>
                        <a:pt x="313" y="250"/>
                        <a:pt x="313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5" name="Google Shape;2755;p8"/>
                <p:cNvSpPr/>
                <p:nvPr/>
              </p:nvSpPr>
              <p:spPr>
                <a:xfrm>
                  <a:off x="8577000" y="1700250"/>
                  <a:ext cx="182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626" extrusionOk="0">
                      <a:moveTo>
                        <a:pt x="562" y="1"/>
                      </a:moveTo>
                      <a:cubicBezTo>
                        <a:pt x="375" y="105"/>
                        <a:pt x="188" y="188"/>
                        <a:pt x="0" y="272"/>
                      </a:cubicBezTo>
                      <a:cubicBezTo>
                        <a:pt x="63" y="397"/>
                        <a:pt x="104" y="522"/>
                        <a:pt x="167" y="626"/>
                      </a:cubicBezTo>
                      <a:cubicBezTo>
                        <a:pt x="354" y="542"/>
                        <a:pt x="542" y="438"/>
                        <a:pt x="729" y="355"/>
                      </a:cubicBezTo>
                      <a:cubicBezTo>
                        <a:pt x="667" y="230"/>
                        <a:pt x="625" y="126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6" name="Google Shape;2756;p8"/>
                <p:cNvSpPr/>
                <p:nvPr/>
              </p:nvSpPr>
              <p:spPr>
                <a:xfrm>
                  <a:off x="8374975" y="1770550"/>
                  <a:ext cx="385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584" extrusionOk="0">
                      <a:moveTo>
                        <a:pt x="1209" y="0"/>
                      </a:moveTo>
                      <a:cubicBezTo>
                        <a:pt x="813" y="84"/>
                        <a:pt x="396" y="188"/>
                        <a:pt x="1" y="271"/>
                      </a:cubicBezTo>
                      <a:cubicBezTo>
                        <a:pt x="126" y="375"/>
                        <a:pt x="271" y="479"/>
                        <a:pt x="396" y="584"/>
                      </a:cubicBezTo>
                      <a:cubicBezTo>
                        <a:pt x="792" y="500"/>
                        <a:pt x="1167" y="396"/>
                        <a:pt x="1542" y="292"/>
                      </a:cubicBezTo>
                      <a:cubicBezTo>
                        <a:pt x="1438" y="188"/>
                        <a:pt x="1313" y="84"/>
                        <a:pt x="1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7" name="Google Shape;2757;p8"/>
                <p:cNvSpPr/>
                <p:nvPr/>
              </p:nvSpPr>
              <p:spPr>
                <a:xfrm>
                  <a:off x="7863700" y="1748150"/>
                  <a:ext cx="38550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668" extrusionOk="0">
                      <a:moveTo>
                        <a:pt x="376" y="1"/>
                      </a:moveTo>
                      <a:cubicBezTo>
                        <a:pt x="251" y="84"/>
                        <a:pt x="126" y="188"/>
                        <a:pt x="1" y="272"/>
                      </a:cubicBezTo>
                      <a:cubicBezTo>
                        <a:pt x="376" y="417"/>
                        <a:pt x="751" y="542"/>
                        <a:pt x="1125" y="667"/>
                      </a:cubicBezTo>
                      <a:cubicBezTo>
                        <a:pt x="1250" y="563"/>
                        <a:pt x="1396" y="480"/>
                        <a:pt x="1542" y="376"/>
                      </a:cubicBezTo>
                      <a:cubicBezTo>
                        <a:pt x="1146" y="272"/>
                        <a:pt x="751" y="147"/>
                        <a:pt x="3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8" name="Google Shape;2758;p8"/>
                <p:cNvSpPr/>
                <p:nvPr/>
              </p:nvSpPr>
              <p:spPr>
                <a:xfrm>
                  <a:off x="8440050" y="1753375"/>
                  <a:ext cx="297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605" extrusionOk="0">
                      <a:moveTo>
                        <a:pt x="938" y="0"/>
                      </a:moveTo>
                      <a:cubicBezTo>
                        <a:pt x="626" y="104"/>
                        <a:pt x="313" y="188"/>
                        <a:pt x="1" y="292"/>
                      </a:cubicBezTo>
                      <a:cubicBezTo>
                        <a:pt x="105" y="396"/>
                        <a:pt x="209" y="500"/>
                        <a:pt x="293" y="604"/>
                      </a:cubicBezTo>
                      <a:cubicBezTo>
                        <a:pt x="605" y="500"/>
                        <a:pt x="896" y="417"/>
                        <a:pt x="1188" y="313"/>
                      </a:cubicBezTo>
                      <a:cubicBezTo>
                        <a:pt x="1105" y="208"/>
                        <a:pt x="1021" y="104"/>
                        <a:pt x="9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8"/>
                <p:cNvSpPr/>
                <p:nvPr/>
              </p:nvSpPr>
              <p:spPr>
                <a:xfrm>
                  <a:off x="7809050" y="1726300"/>
                  <a:ext cx="2970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667" extrusionOk="0">
                      <a:moveTo>
                        <a:pt x="292" y="0"/>
                      </a:moveTo>
                      <a:cubicBezTo>
                        <a:pt x="208" y="104"/>
                        <a:pt x="104" y="188"/>
                        <a:pt x="0" y="292"/>
                      </a:cubicBezTo>
                      <a:cubicBezTo>
                        <a:pt x="292" y="417"/>
                        <a:pt x="583" y="542"/>
                        <a:pt x="875" y="667"/>
                      </a:cubicBezTo>
                      <a:cubicBezTo>
                        <a:pt x="979" y="563"/>
                        <a:pt x="1083" y="458"/>
                        <a:pt x="1187" y="375"/>
                      </a:cubicBezTo>
                      <a:cubicBezTo>
                        <a:pt x="896" y="250"/>
                        <a:pt x="604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0" name="Google Shape;2760;p8"/>
                <p:cNvSpPr/>
                <p:nvPr/>
              </p:nvSpPr>
              <p:spPr>
                <a:xfrm>
                  <a:off x="8409875" y="1761700"/>
                  <a:ext cx="33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" h="605" extrusionOk="0">
                      <a:moveTo>
                        <a:pt x="1041" y="0"/>
                      </a:moveTo>
                      <a:cubicBezTo>
                        <a:pt x="687" y="105"/>
                        <a:pt x="333" y="209"/>
                        <a:pt x="0" y="292"/>
                      </a:cubicBezTo>
                      <a:cubicBezTo>
                        <a:pt x="104" y="396"/>
                        <a:pt x="208" y="500"/>
                        <a:pt x="333" y="604"/>
                      </a:cubicBezTo>
                      <a:cubicBezTo>
                        <a:pt x="667" y="521"/>
                        <a:pt x="1000" y="417"/>
                        <a:pt x="1333" y="313"/>
                      </a:cubicBezTo>
                      <a:cubicBezTo>
                        <a:pt x="1229" y="209"/>
                        <a:pt x="1125" y="105"/>
                        <a:pt x="10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1" name="Google Shape;2761;p8"/>
                <p:cNvSpPr/>
                <p:nvPr/>
              </p:nvSpPr>
              <p:spPr>
                <a:xfrm>
                  <a:off x="7524250" y="1528975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42" y="0"/>
                      </a:moveTo>
                      <a:cubicBezTo>
                        <a:pt x="21" y="146"/>
                        <a:pt x="21" y="271"/>
                        <a:pt x="0" y="396"/>
                      </a:cubicBezTo>
                      <a:cubicBezTo>
                        <a:pt x="63" y="458"/>
                        <a:pt x="125" y="521"/>
                        <a:pt x="188" y="583"/>
                      </a:cubicBezTo>
                      <a:cubicBezTo>
                        <a:pt x="209" y="458"/>
                        <a:pt x="229" y="333"/>
                        <a:pt x="250" y="208"/>
                      </a:cubicBezTo>
                      <a:cubicBezTo>
                        <a:pt x="188" y="146"/>
                        <a:pt x="105" y="84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2" name="Google Shape;2762;p8"/>
                <p:cNvSpPr/>
                <p:nvPr/>
              </p:nvSpPr>
              <p:spPr>
                <a:xfrm>
                  <a:off x="7534650" y="1539375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43" y="1"/>
                      </a:moveTo>
                      <a:cubicBezTo>
                        <a:pt x="22" y="126"/>
                        <a:pt x="1" y="251"/>
                        <a:pt x="1" y="396"/>
                      </a:cubicBezTo>
                      <a:cubicBezTo>
                        <a:pt x="63" y="459"/>
                        <a:pt x="126" y="521"/>
                        <a:pt x="188" y="584"/>
                      </a:cubicBezTo>
                      <a:cubicBezTo>
                        <a:pt x="209" y="459"/>
                        <a:pt x="230" y="334"/>
                        <a:pt x="251" y="209"/>
                      </a:cubicBezTo>
                      <a:cubicBezTo>
                        <a:pt x="188" y="147"/>
                        <a:pt x="126" y="63"/>
                        <a:pt x="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3" name="Google Shape;2763;p8"/>
                <p:cNvSpPr/>
                <p:nvPr/>
              </p:nvSpPr>
              <p:spPr>
                <a:xfrm>
                  <a:off x="7461775" y="1458675"/>
                  <a:ext cx="1575" cy="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14" extrusionOk="0">
                      <a:moveTo>
                        <a:pt x="0" y="1"/>
                      </a:moveTo>
                      <a:cubicBezTo>
                        <a:pt x="0" y="105"/>
                        <a:pt x="21" y="209"/>
                        <a:pt x="21" y="313"/>
                      </a:cubicBezTo>
                      <a:cubicBezTo>
                        <a:pt x="42" y="271"/>
                        <a:pt x="42" y="251"/>
                        <a:pt x="63" y="209"/>
                      </a:cubicBezTo>
                      <a:cubicBezTo>
                        <a:pt x="63" y="167"/>
                        <a:pt x="63" y="105"/>
                        <a:pt x="63" y="63"/>
                      </a:cubicBezTo>
                      <a:cubicBezTo>
                        <a:pt x="42" y="42"/>
                        <a:pt x="21" y="2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4" name="Google Shape;2764;p8"/>
                <p:cNvSpPr/>
                <p:nvPr/>
              </p:nvSpPr>
              <p:spPr>
                <a:xfrm>
                  <a:off x="7835075" y="1737225"/>
                  <a:ext cx="333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647" extrusionOk="0">
                      <a:moveTo>
                        <a:pt x="313" y="1"/>
                      </a:moveTo>
                      <a:cubicBezTo>
                        <a:pt x="209" y="84"/>
                        <a:pt x="105" y="188"/>
                        <a:pt x="0" y="292"/>
                      </a:cubicBezTo>
                      <a:cubicBezTo>
                        <a:pt x="313" y="417"/>
                        <a:pt x="646" y="542"/>
                        <a:pt x="979" y="646"/>
                      </a:cubicBezTo>
                      <a:cubicBezTo>
                        <a:pt x="1083" y="563"/>
                        <a:pt x="1208" y="459"/>
                        <a:pt x="1333" y="375"/>
                      </a:cubicBezTo>
                      <a:cubicBezTo>
                        <a:pt x="1000" y="250"/>
                        <a:pt x="646" y="126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8"/>
                <p:cNvSpPr/>
                <p:nvPr/>
              </p:nvSpPr>
              <p:spPr>
                <a:xfrm>
                  <a:off x="8595725" y="1691400"/>
                  <a:ext cx="161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626" extrusionOk="0">
                      <a:moveTo>
                        <a:pt x="501" y="1"/>
                      </a:moveTo>
                      <a:cubicBezTo>
                        <a:pt x="334" y="84"/>
                        <a:pt x="167" y="168"/>
                        <a:pt x="1" y="272"/>
                      </a:cubicBezTo>
                      <a:cubicBezTo>
                        <a:pt x="43" y="376"/>
                        <a:pt x="84" y="501"/>
                        <a:pt x="147" y="626"/>
                      </a:cubicBezTo>
                      <a:cubicBezTo>
                        <a:pt x="313" y="522"/>
                        <a:pt x="480" y="438"/>
                        <a:pt x="646" y="355"/>
                      </a:cubicBezTo>
                      <a:cubicBezTo>
                        <a:pt x="605" y="230"/>
                        <a:pt x="563" y="105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6" name="Google Shape;2766;p8"/>
                <p:cNvSpPr/>
                <p:nvPr/>
              </p:nvSpPr>
              <p:spPr>
                <a:xfrm>
                  <a:off x="7516950" y="1522200"/>
                  <a:ext cx="3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38" extrusionOk="0">
                      <a:moveTo>
                        <a:pt x="63" y="0"/>
                      </a:moveTo>
                      <a:cubicBezTo>
                        <a:pt x="42" y="0"/>
                        <a:pt x="42" y="21"/>
                        <a:pt x="42" y="42"/>
                      </a:cubicBezTo>
                      <a:cubicBezTo>
                        <a:pt x="22" y="146"/>
                        <a:pt x="1" y="250"/>
                        <a:pt x="1" y="355"/>
                      </a:cubicBezTo>
                      <a:cubicBezTo>
                        <a:pt x="22" y="375"/>
                        <a:pt x="42" y="417"/>
                        <a:pt x="63" y="438"/>
                      </a:cubicBezTo>
                      <a:cubicBezTo>
                        <a:pt x="84" y="313"/>
                        <a:pt x="105" y="188"/>
                        <a:pt x="126" y="63"/>
                      </a:cubicBezTo>
                      <a:cubicBezTo>
                        <a:pt x="105" y="42"/>
                        <a:pt x="84" y="21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7" name="Google Shape;2767;p8"/>
                <p:cNvSpPr/>
                <p:nvPr/>
              </p:nvSpPr>
              <p:spPr>
                <a:xfrm>
                  <a:off x="7724175" y="1683600"/>
                  <a:ext cx="2085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67" extrusionOk="0">
                      <a:moveTo>
                        <a:pt x="209" y="1"/>
                      </a:moveTo>
                      <a:cubicBezTo>
                        <a:pt x="146" y="105"/>
                        <a:pt x="63" y="209"/>
                        <a:pt x="0" y="334"/>
                      </a:cubicBezTo>
                      <a:cubicBezTo>
                        <a:pt x="209" y="438"/>
                        <a:pt x="396" y="542"/>
                        <a:pt x="604" y="667"/>
                      </a:cubicBezTo>
                      <a:cubicBezTo>
                        <a:pt x="688" y="563"/>
                        <a:pt x="750" y="459"/>
                        <a:pt x="834" y="355"/>
                      </a:cubicBezTo>
                      <a:cubicBezTo>
                        <a:pt x="625" y="230"/>
                        <a:pt x="417" y="125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8" name="Google Shape;2768;p8"/>
                <p:cNvSpPr/>
                <p:nvPr/>
              </p:nvSpPr>
              <p:spPr>
                <a:xfrm>
                  <a:off x="8629050" y="1673175"/>
                  <a:ext cx="146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26" extrusionOk="0">
                      <a:moveTo>
                        <a:pt x="459" y="1"/>
                      </a:moveTo>
                      <a:cubicBezTo>
                        <a:pt x="313" y="84"/>
                        <a:pt x="167" y="188"/>
                        <a:pt x="1" y="272"/>
                      </a:cubicBezTo>
                      <a:cubicBezTo>
                        <a:pt x="42" y="397"/>
                        <a:pt x="84" y="522"/>
                        <a:pt x="126" y="626"/>
                      </a:cubicBezTo>
                      <a:cubicBezTo>
                        <a:pt x="292" y="542"/>
                        <a:pt x="438" y="459"/>
                        <a:pt x="584" y="376"/>
                      </a:cubicBezTo>
                      <a:cubicBezTo>
                        <a:pt x="542" y="251"/>
                        <a:pt x="501" y="126"/>
                        <a:pt x="4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9" name="Google Shape;2769;p8"/>
                <p:cNvSpPr/>
                <p:nvPr/>
              </p:nvSpPr>
              <p:spPr>
                <a:xfrm>
                  <a:off x="8537425" y="1718475"/>
                  <a:ext cx="20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05" extrusionOk="0">
                      <a:moveTo>
                        <a:pt x="646" y="1"/>
                      </a:moveTo>
                      <a:cubicBezTo>
                        <a:pt x="438" y="84"/>
                        <a:pt x="229" y="188"/>
                        <a:pt x="0" y="272"/>
                      </a:cubicBezTo>
                      <a:cubicBezTo>
                        <a:pt x="63" y="376"/>
                        <a:pt x="146" y="501"/>
                        <a:pt x="209" y="605"/>
                      </a:cubicBezTo>
                      <a:cubicBezTo>
                        <a:pt x="417" y="521"/>
                        <a:pt x="625" y="417"/>
                        <a:pt x="833" y="334"/>
                      </a:cubicBezTo>
                      <a:cubicBezTo>
                        <a:pt x="771" y="209"/>
                        <a:pt x="708" y="105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0" name="Google Shape;2770;p8"/>
                <p:cNvSpPr/>
                <p:nvPr/>
              </p:nvSpPr>
              <p:spPr>
                <a:xfrm>
                  <a:off x="7705950" y="1673175"/>
                  <a:ext cx="193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" h="647" extrusionOk="0">
                      <a:moveTo>
                        <a:pt x="209" y="1"/>
                      </a:moveTo>
                      <a:cubicBezTo>
                        <a:pt x="146" y="105"/>
                        <a:pt x="63" y="209"/>
                        <a:pt x="1" y="334"/>
                      </a:cubicBezTo>
                      <a:cubicBezTo>
                        <a:pt x="188" y="438"/>
                        <a:pt x="375" y="542"/>
                        <a:pt x="563" y="647"/>
                      </a:cubicBezTo>
                      <a:cubicBezTo>
                        <a:pt x="646" y="542"/>
                        <a:pt x="709" y="438"/>
                        <a:pt x="771" y="334"/>
                      </a:cubicBezTo>
                      <a:cubicBezTo>
                        <a:pt x="584" y="230"/>
                        <a:pt x="396" y="105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1" name="Google Shape;2771;p8"/>
                <p:cNvSpPr/>
                <p:nvPr/>
              </p:nvSpPr>
              <p:spPr>
                <a:xfrm>
                  <a:off x="7555475" y="1559675"/>
                  <a:ext cx="7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605" extrusionOk="0">
                      <a:moveTo>
                        <a:pt x="84" y="1"/>
                      </a:moveTo>
                      <a:cubicBezTo>
                        <a:pt x="43" y="126"/>
                        <a:pt x="22" y="251"/>
                        <a:pt x="1" y="376"/>
                      </a:cubicBezTo>
                      <a:cubicBezTo>
                        <a:pt x="84" y="459"/>
                        <a:pt x="168" y="522"/>
                        <a:pt x="230" y="605"/>
                      </a:cubicBezTo>
                      <a:cubicBezTo>
                        <a:pt x="272" y="480"/>
                        <a:pt x="292" y="355"/>
                        <a:pt x="313" y="209"/>
                      </a:cubicBezTo>
                      <a:cubicBezTo>
                        <a:pt x="230" y="147"/>
                        <a:pt x="147" y="63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2" name="Google Shape;2772;p8"/>
                <p:cNvSpPr/>
                <p:nvPr/>
              </p:nvSpPr>
              <p:spPr>
                <a:xfrm>
                  <a:off x="8645200" y="1663825"/>
                  <a:ext cx="130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646" extrusionOk="0">
                      <a:moveTo>
                        <a:pt x="438" y="0"/>
                      </a:moveTo>
                      <a:cubicBezTo>
                        <a:pt x="292" y="83"/>
                        <a:pt x="146" y="188"/>
                        <a:pt x="0" y="271"/>
                      </a:cubicBezTo>
                      <a:cubicBezTo>
                        <a:pt x="42" y="396"/>
                        <a:pt x="84" y="521"/>
                        <a:pt x="125" y="646"/>
                      </a:cubicBezTo>
                      <a:cubicBezTo>
                        <a:pt x="250" y="562"/>
                        <a:pt x="396" y="479"/>
                        <a:pt x="521" y="396"/>
                      </a:cubicBezTo>
                      <a:cubicBezTo>
                        <a:pt x="500" y="271"/>
                        <a:pt x="459" y="125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3" name="Google Shape;2773;p8"/>
                <p:cNvSpPr/>
                <p:nvPr/>
              </p:nvSpPr>
              <p:spPr>
                <a:xfrm>
                  <a:off x="8467650" y="1744525"/>
                  <a:ext cx="265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605" extrusionOk="0">
                      <a:moveTo>
                        <a:pt x="834" y="0"/>
                      </a:moveTo>
                      <a:cubicBezTo>
                        <a:pt x="563" y="104"/>
                        <a:pt x="271" y="208"/>
                        <a:pt x="1" y="292"/>
                      </a:cubicBezTo>
                      <a:cubicBezTo>
                        <a:pt x="84" y="396"/>
                        <a:pt x="167" y="500"/>
                        <a:pt x="251" y="604"/>
                      </a:cubicBezTo>
                      <a:cubicBezTo>
                        <a:pt x="521" y="521"/>
                        <a:pt x="792" y="417"/>
                        <a:pt x="1063" y="333"/>
                      </a:cubicBezTo>
                      <a:cubicBezTo>
                        <a:pt x="1000" y="229"/>
                        <a:pt x="917" y="104"/>
                        <a:pt x="8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4" name="Google Shape;2774;p8"/>
                <p:cNvSpPr/>
                <p:nvPr/>
              </p:nvSpPr>
              <p:spPr>
                <a:xfrm>
                  <a:off x="8612925" y="1682550"/>
                  <a:ext cx="151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05" extrusionOk="0">
                      <a:moveTo>
                        <a:pt x="479" y="1"/>
                      </a:moveTo>
                      <a:cubicBezTo>
                        <a:pt x="313" y="84"/>
                        <a:pt x="146" y="167"/>
                        <a:pt x="0" y="251"/>
                      </a:cubicBezTo>
                      <a:cubicBezTo>
                        <a:pt x="42" y="376"/>
                        <a:pt x="83" y="501"/>
                        <a:pt x="146" y="605"/>
                      </a:cubicBezTo>
                      <a:cubicBezTo>
                        <a:pt x="292" y="522"/>
                        <a:pt x="437" y="438"/>
                        <a:pt x="604" y="355"/>
                      </a:cubicBezTo>
                      <a:cubicBezTo>
                        <a:pt x="562" y="230"/>
                        <a:pt x="521" y="105"/>
                        <a:pt x="4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5" name="Google Shape;2775;p8"/>
                <p:cNvSpPr/>
                <p:nvPr/>
              </p:nvSpPr>
              <p:spPr>
                <a:xfrm>
                  <a:off x="8797225" y="1553450"/>
                  <a:ext cx="367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1" extrusionOk="0">
                      <a:moveTo>
                        <a:pt x="146" y="0"/>
                      </a:moveTo>
                      <a:lnTo>
                        <a:pt x="146" y="0"/>
                      </a:lnTo>
                      <a:cubicBezTo>
                        <a:pt x="125" y="21"/>
                        <a:pt x="84" y="63"/>
                        <a:pt x="42" y="104"/>
                      </a:cubicBezTo>
                      <a:cubicBezTo>
                        <a:pt x="42" y="146"/>
                        <a:pt x="21" y="187"/>
                        <a:pt x="0" y="229"/>
                      </a:cubicBezTo>
                      <a:cubicBezTo>
                        <a:pt x="0" y="312"/>
                        <a:pt x="0" y="417"/>
                        <a:pt x="0" y="521"/>
                      </a:cubicBezTo>
                      <a:cubicBezTo>
                        <a:pt x="42" y="479"/>
                        <a:pt x="84" y="437"/>
                        <a:pt x="125" y="396"/>
                      </a:cubicBezTo>
                      <a:cubicBezTo>
                        <a:pt x="146" y="250"/>
                        <a:pt x="146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6" name="Google Shape;2776;p8"/>
                <p:cNvSpPr/>
                <p:nvPr/>
              </p:nvSpPr>
              <p:spPr>
                <a:xfrm>
                  <a:off x="7566425" y="1569575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84" y="1"/>
                      </a:moveTo>
                      <a:cubicBezTo>
                        <a:pt x="42" y="126"/>
                        <a:pt x="21" y="251"/>
                        <a:pt x="0" y="396"/>
                      </a:cubicBezTo>
                      <a:cubicBezTo>
                        <a:pt x="84" y="459"/>
                        <a:pt x="167" y="542"/>
                        <a:pt x="271" y="625"/>
                      </a:cubicBezTo>
                      <a:cubicBezTo>
                        <a:pt x="292" y="500"/>
                        <a:pt x="333" y="376"/>
                        <a:pt x="354" y="251"/>
                      </a:cubicBezTo>
                      <a:cubicBezTo>
                        <a:pt x="271" y="167"/>
                        <a:pt x="167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7" name="Google Shape;2777;p8"/>
                <p:cNvSpPr/>
                <p:nvPr/>
              </p:nvSpPr>
              <p:spPr>
                <a:xfrm>
                  <a:off x="7545075" y="1549275"/>
                  <a:ext cx="73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05" extrusionOk="0">
                      <a:moveTo>
                        <a:pt x="42" y="0"/>
                      </a:moveTo>
                      <a:cubicBezTo>
                        <a:pt x="21" y="125"/>
                        <a:pt x="21" y="271"/>
                        <a:pt x="0" y="396"/>
                      </a:cubicBezTo>
                      <a:cubicBezTo>
                        <a:pt x="63" y="459"/>
                        <a:pt x="125" y="521"/>
                        <a:pt x="188" y="584"/>
                      </a:cubicBezTo>
                      <a:cubicBezTo>
                        <a:pt x="209" y="604"/>
                        <a:pt x="209" y="604"/>
                        <a:pt x="209" y="604"/>
                      </a:cubicBezTo>
                      <a:cubicBezTo>
                        <a:pt x="229" y="479"/>
                        <a:pt x="271" y="354"/>
                        <a:pt x="292" y="230"/>
                      </a:cubicBezTo>
                      <a:cubicBezTo>
                        <a:pt x="209" y="146"/>
                        <a:pt x="125" y="84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8" name="Google Shape;2778;p8"/>
                <p:cNvSpPr/>
                <p:nvPr/>
              </p:nvSpPr>
              <p:spPr>
                <a:xfrm>
                  <a:off x="8845650" y="1506575"/>
                  <a:ext cx="2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8" extrusionOk="0">
                      <a:moveTo>
                        <a:pt x="84" y="1"/>
                      </a:moveTo>
                      <a:cubicBezTo>
                        <a:pt x="63" y="22"/>
                        <a:pt x="63" y="42"/>
                        <a:pt x="42" y="42"/>
                      </a:cubicBezTo>
                      <a:cubicBezTo>
                        <a:pt x="21" y="167"/>
                        <a:pt x="21" y="292"/>
                        <a:pt x="0" y="417"/>
                      </a:cubicBezTo>
                      <a:cubicBezTo>
                        <a:pt x="21" y="417"/>
                        <a:pt x="21" y="396"/>
                        <a:pt x="21" y="396"/>
                      </a:cubicBezTo>
                      <a:cubicBezTo>
                        <a:pt x="42" y="271"/>
                        <a:pt x="63" y="126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9" name="Google Shape;2779;p8"/>
                <p:cNvSpPr/>
                <p:nvPr/>
              </p:nvSpPr>
              <p:spPr>
                <a:xfrm>
                  <a:off x="7486750" y="1488875"/>
                  <a:ext cx="36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2" extrusionOk="0">
                      <a:moveTo>
                        <a:pt x="43" y="1"/>
                      </a:moveTo>
                      <a:lnTo>
                        <a:pt x="22" y="63"/>
                      </a:lnTo>
                      <a:cubicBezTo>
                        <a:pt x="22" y="167"/>
                        <a:pt x="1" y="271"/>
                        <a:pt x="1" y="375"/>
                      </a:cubicBezTo>
                      <a:cubicBezTo>
                        <a:pt x="43" y="417"/>
                        <a:pt x="84" y="459"/>
                        <a:pt x="126" y="521"/>
                      </a:cubicBezTo>
                      <a:cubicBezTo>
                        <a:pt x="126" y="375"/>
                        <a:pt x="147" y="251"/>
                        <a:pt x="147" y="126"/>
                      </a:cubicBezTo>
                      <a:cubicBezTo>
                        <a:pt x="105" y="84"/>
                        <a:pt x="63" y="42"/>
                        <a:pt x="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0" name="Google Shape;2780;p8"/>
                <p:cNvSpPr/>
                <p:nvPr/>
              </p:nvSpPr>
              <p:spPr>
                <a:xfrm>
                  <a:off x="8752975" y="1590400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229" y="1"/>
                      </a:moveTo>
                      <a:cubicBezTo>
                        <a:pt x="146" y="63"/>
                        <a:pt x="63" y="126"/>
                        <a:pt x="0" y="188"/>
                      </a:cubicBezTo>
                      <a:cubicBezTo>
                        <a:pt x="0" y="334"/>
                        <a:pt x="21" y="459"/>
                        <a:pt x="21" y="584"/>
                      </a:cubicBezTo>
                      <a:cubicBezTo>
                        <a:pt x="104" y="521"/>
                        <a:pt x="167" y="459"/>
                        <a:pt x="250" y="396"/>
                      </a:cubicBezTo>
                      <a:cubicBezTo>
                        <a:pt x="250" y="251"/>
                        <a:pt x="250" y="126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1" name="Google Shape;2781;p8"/>
                <p:cNvSpPr/>
                <p:nvPr/>
              </p:nvSpPr>
              <p:spPr>
                <a:xfrm>
                  <a:off x="7785600" y="1715875"/>
                  <a:ext cx="266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647" extrusionOk="0">
                      <a:moveTo>
                        <a:pt x="272" y="1"/>
                      </a:moveTo>
                      <a:cubicBezTo>
                        <a:pt x="168" y="84"/>
                        <a:pt x="84" y="188"/>
                        <a:pt x="1" y="292"/>
                      </a:cubicBezTo>
                      <a:cubicBezTo>
                        <a:pt x="251" y="417"/>
                        <a:pt x="522" y="521"/>
                        <a:pt x="792" y="646"/>
                      </a:cubicBezTo>
                      <a:cubicBezTo>
                        <a:pt x="876" y="542"/>
                        <a:pt x="980" y="438"/>
                        <a:pt x="1063" y="355"/>
                      </a:cubicBezTo>
                      <a:cubicBezTo>
                        <a:pt x="813" y="230"/>
                        <a:pt x="542" y="105"/>
                        <a:pt x="2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2" name="Google Shape;2782;p8"/>
                <p:cNvSpPr/>
                <p:nvPr/>
              </p:nvSpPr>
              <p:spPr>
                <a:xfrm>
                  <a:off x="8557725" y="1709100"/>
                  <a:ext cx="193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" h="626" extrusionOk="0">
                      <a:moveTo>
                        <a:pt x="605" y="1"/>
                      </a:moveTo>
                      <a:cubicBezTo>
                        <a:pt x="396" y="105"/>
                        <a:pt x="209" y="188"/>
                        <a:pt x="1" y="293"/>
                      </a:cubicBezTo>
                      <a:cubicBezTo>
                        <a:pt x="63" y="397"/>
                        <a:pt x="126" y="522"/>
                        <a:pt x="188" y="626"/>
                      </a:cubicBezTo>
                      <a:cubicBezTo>
                        <a:pt x="375" y="542"/>
                        <a:pt x="563" y="438"/>
                        <a:pt x="771" y="355"/>
                      </a:cubicBezTo>
                      <a:cubicBezTo>
                        <a:pt x="709" y="230"/>
                        <a:pt x="667" y="126"/>
                        <a:pt x="6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3" name="Google Shape;2783;p8"/>
                <p:cNvSpPr/>
                <p:nvPr/>
              </p:nvSpPr>
              <p:spPr>
                <a:xfrm>
                  <a:off x="7800200" y="1735675"/>
                  <a:ext cx="281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646" extrusionOk="0">
                      <a:moveTo>
                        <a:pt x="271" y="0"/>
                      </a:moveTo>
                      <a:cubicBezTo>
                        <a:pt x="250" y="42"/>
                        <a:pt x="208" y="83"/>
                        <a:pt x="167" y="125"/>
                      </a:cubicBezTo>
                      <a:cubicBezTo>
                        <a:pt x="104" y="188"/>
                        <a:pt x="63" y="229"/>
                        <a:pt x="0" y="292"/>
                      </a:cubicBezTo>
                      <a:cubicBezTo>
                        <a:pt x="271" y="417"/>
                        <a:pt x="562" y="542"/>
                        <a:pt x="833" y="646"/>
                      </a:cubicBezTo>
                      <a:cubicBezTo>
                        <a:pt x="937" y="562"/>
                        <a:pt x="1041" y="458"/>
                        <a:pt x="1125" y="375"/>
                      </a:cubicBezTo>
                      <a:cubicBezTo>
                        <a:pt x="854" y="250"/>
                        <a:pt x="562" y="125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4" name="Google Shape;2784;p8"/>
                <p:cNvSpPr/>
                <p:nvPr/>
              </p:nvSpPr>
              <p:spPr>
                <a:xfrm>
                  <a:off x="8449425" y="1763250"/>
                  <a:ext cx="286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605" extrusionOk="0">
                      <a:moveTo>
                        <a:pt x="896" y="1"/>
                      </a:moveTo>
                      <a:cubicBezTo>
                        <a:pt x="605" y="105"/>
                        <a:pt x="313" y="209"/>
                        <a:pt x="1" y="292"/>
                      </a:cubicBezTo>
                      <a:cubicBezTo>
                        <a:pt x="105" y="397"/>
                        <a:pt x="188" y="501"/>
                        <a:pt x="292" y="605"/>
                      </a:cubicBezTo>
                      <a:cubicBezTo>
                        <a:pt x="584" y="522"/>
                        <a:pt x="855" y="417"/>
                        <a:pt x="1146" y="313"/>
                      </a:cubicBezTo>
                      <a:cubicBezTo>
                        <a:pt x="1063" y="209"/>
                        <a:pt x="980" y="105"/>
                        <a:pt x="8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5" name="Google Shape;2785;p8"/>
                <p:cNvSpPr/>
                <p:nvPr/>
              </p:nvSpPr>
              <p:spPr>
                <a:xfrm>
                  <a:off x="8663425" y="1664850"/>
                  <a:ext cx="109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6" extrusionOk="0">
                      <a:moveTo>
                        <a:pt x="354" y="1"/>
                      </a:moveTo>
                      <a:cubicBezTo>
                        <a:pt x="333" y="22"/>
                        <a:pt x="313" y="22"/>
                        <a:pt x="292" y="42"/>
                      </a:cubicBezTo>
                      <a:cubicBezTo>
                        <a:pt x="188" y="105"/>
                        <a:pt x="104" y="188"/>
                        <a:pt x="0" y="251"/>
                      </a:cubicBezTo>
                      <a:cubicBezTo>
                        <a:pt x="21" y="376"/>
                        <a:pt x="63" y="501"/>
                        <a:pt x="84" y="626"/>
                      </a:cubicBezTo>
                      <a:cubicBezTo>
                        <a:pt x="208" y="542"/>
                        <a:pt x="333" y="459"/>
                        <a:pt x="438" y="376"/>
                      </a:cubicBezTo>
                      <a:cubicBezTo>
                        <a:pt x="417" y="251"/>
                        <a:pt x="396" y="126"/>
                        <a:pt x="3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8"/>
                <p:cNvSpPr/>
                <p:nvPr/>
              </p:nvSpPr>
              <p:spPr>
                <a:xfrm>
                  <a:off x="8499925" y="1746075"/>
                  <a:ext cx="234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" h="605" extrusionOk="0">
                      <a:moveTo>
                        <a:pt x="730" y="1"/>
                      </a:moveTo>
                      <a:cubicBezTo>
                        <a:pt x="501" y="84"/>
                        <a:pt x="251" y="188"/>
                        <a:pt x="1" y="292"/>
                      </a:cubicBezTo>
                      <a:cubicBezTo>
                        <a:pt x="84" y="396"/>
                        <a:pt x="168" y="500"/>
                        <a:pt x="230" y="605"/>
                      </a:cubicBezTo>
                      <a:cubicBezTo>
                        <a:pt x="459" y="500"/>
                        <a:pt x="709" y="417"/>
                        <a:pt x="938" y="313"/>
                      </a:cubicBezTo>
                      <a:cubicBezTo>
                        <a:pt x="876" y="209"/>
                        <a:pt x="813" y="105"/>
                        <a:pt x="7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8"/>
                <p:cNvSpPr/>
                <p:nvPr/>
              </p:nvSpPr>
              <p:spPr>
                <a:xfrm>
                  <a:off x="7700750" y="1682550"/>
                  <a:ext cx="187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47" extrusionOk="0">
                      <a:moveTo>
                        <a:pt x="188" y="1"/>
                      </a:moveTo>
                      <a:cubicBezTo>
                        <a:pt x="125" y="105"/>
                        <a:pt x="63" y="230"/>
                        <a:pt x="0" y="334"/>
                      </a:cubicBezTo>
                      <a:cubicBezTo>
                        <a:pt x="188" y="438"/>
                        <a:pt x="354" y="542"/>
                        <a:pt x="542" y="646"/>
                      </a:cubicBezTo>
                      <a:cubicBezTo>
                        <a:pt x="604" y="542"/>
                        <a:pt x="667" y="438"/>
                        <a:pt x="750" y="334"/>
                      </a:cubicBezTo>
                      <a:cubicBezTo>
                        <a:pt x="563" y="230"/>
                        <a:pt x="375" y="105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8"/>
                <p:cNvSpPr/>
                <p:nvPr/>
              </p:nvSpPr>
              <p:spPr>
                <a:xfrm>
                  <a:off x="7756450" y="1714325"/>
                  <a:ext cx="234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646" extrusionOk="0">
                      <a:moveTo>
                        <a:pt x="230" y="0"/>
                      </a:moveTo>
                      <a:cubicBezTo>
                        <a:pt x="146" y="104"/>
                        <a:pt x="84" y="208"/>
                        <a:pt x="1" y="313"/>
                      </a:cubicBezTo>
                      <a:cubicBezTo>
                        <a:pt x="230" y="417"/>
                        <a:pt x="459" y="542"/>
                        <a:pt x="688" y="646"/>
                      </a:cubicBezTo>
                      <a:cubicBezTo>
                        <a:pt x="771" y="542"/>
                        <a:pt x="855" y="458"/>
                        <a:pt x="938" y="354"/>
                      </a:cubicBezTo>
                      <a:cubicBezTo>
                        <a:pt x="709" y="229"/>
                        <a:pt x="459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8"/>
                <p:cNvSpPr/>
                <p:nvPr/>
              </p:nvSpPr>
              <p:spPr>
                <a:xfrm>
                  <a:off x="8990900" y="534525"/>
                  <a:ext cx="108325" cy="79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3" h="31636" extrusionOk="0">
                      <a:moveTo>
                        <a:pt x="1000" y="1"/>
                      </a:moveTo>
                      <a:lnTo>
                        <a:pt x="1000" y="1"/>
                      </a:lnTo>
                      <a:cubicBezTo>
                        <a:pt x="1042" y="396"/>
                        <a:pt x="1063" y="792"/>
                        <a:pt x="1084" y="1209"/>
                      </a:cubicBezTo>
                      <a:cubicBezTo>
                        <a:pt x="3104" y="6249"/>
                        <a:pt x="3958" y="11663"/>
                        <a:pt x="3624" y="17036"/>
                      </a:cubicBezTo>
                      <a:cubicBezTo>
                        <a:pt x="3463" y="21867"/>
                        <a:pt x="2329" y="26699"/>
                        <a:pt x="223" y="31172"/>
                      </a:cubicBezTo>
                      <a:lnTo>
                        <a:pt x="223" y="31172"/>
                      </a:lnTo>
                      <a:cubicBezTo>
                        <a:pt x="2501" y="26615"/>
                        <a:pt x="3754" y="21699"/>
                        <a:pt x="4020" y="16724"/>
                      </a:cubicBezTo>
                      <a:cubicBezTo>
                        <a:pt x="4332" y="11039"/>
                        <a:pt x="3312" y="5291"/>
                        <a:pt x="1000" y="1"/>
                      </a:cubicBezTo>
                      <a:close/>
                      <a:moveTo>
                        <a:pt x="223" y="31172"/>
                      </a:moveTo>
                      <a:lnTo>
                        <a:pt x="223" y="31172"/>
                      </a:lnTo>
                      <a:cubicBezTo>
                        <a:pt x="184" y="31250"/>
                        <a:pt x="144" y="31328"/>
                        <a:pt x="105" y="31406"/>
                      </a:cubicBezTo>
                      <a:cubicBezTo>
                        <a:pt x="102" y="31418"/>
                        <a:pt x="99" y="31429"/>
                        <a:pt x="95" y="31441"/>
                      </a:cubicBezTo>
                      <a:lnTo>
                        <a:pt x="95" y="31441"/>
                      </a:lnTo>
                      <a:cubicBezTo>
                        <a:pt x="138" y="31351"/>
                        <a:pt x="181" y="31262"/>
                        <a:pt x="223" y="31172"/>
                      </a:cubicBezTo>
                      <a:close/>
                      <a:moveTo>
                        <a:pt x="95" y="31441"/>
                      </a:moveTo>
                      <a:lnTo>
                        <a:pt x="95" y="31441"/>
                      </a:lnTo>
                      <a:cubicBezTo>
                        <a:pt x="64" y="31506"/>
                        <a:pt x="32" y="31571"/>
                        <a:pt x="1" y="31635"/>
                      </a:cubicBezTo>
                      <a:cubicBezTo>
                        <a:pt x="37" y="31581"/>
                        <a:pt x="72" y="31512"/>
                        <a:pt x="95" y="31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8"/>
                <p:cNvSpPr/>
                <p:nvPr/>
              </p:nvSpPr>
              <p:spPr>
                <a:xfrm>
                  <a:off x="8853450" y="1506575"/>
                  <a:ext cx="21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397" extrusionOk="0">
                      <a:moveTo>
                        <a:pt x="84" y="1"/>
                      </a:moveTo>
                      <a:cubicBezTo>
                        <a:pt x="63" y="1"/>
                        <a:pt x="63" y="22"/>
                        <a:pt x="42" y="22"/>
                      </a:cubicBezTo>
                      <a:cubicBezTo>
                        <a:pt x="42" y="144"/>
                        <a:pt x="22" y="267"/>
                        <a:pt x="2" y="390"/>
                      </a:cubicBezTo>
                      <a:lnTo>
                        <a:pt x="2" y="390"/>
                      </a:lnTo>
                      <a:cubicBezTo>
                        <a:pt x="4" y="384"/>
                        <a:pt x="8" y="376"/>
                        <a:pt x="21" y="376"/>
                      </a:cubicBezTo>
                      <a:cubicBezTo>
                        <a:pt x="42" y="251"/>
                        <a:pt x="63" y="126"/>
                        <a:pt x="84" y="1"/>
                      </a:cubicBezTo>
                      <a:close/>
                      <a:moveTo>
                        <a:pt x="2" y="390"/>
                      </a:moveTo>
                      <a:cubicBezTo>
                        <a:pt x="1" y="393"/>
                        <a:pt x="1" y="396"/>
                        <a:pt x="1" y="396"/>
                      </a:cubicBezTo>
                      <a:cubicBezTo>
                        <a:pt x="1" y="394"/>
                        <a:pt x="1" y="392"/>
                        <a:pt x="2" y="39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8"/>
                <p:cNvSpPr/>
                <p:nvPr/>
              </p:nvSpPr>
              <p:spPr>
                <a:xfrm>
                  <a:off x="7882975" y="1768475"/>
                  <a:ext cx="416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646" extrusionOk="0">
                      <a:moveTo>
                        <a:pt x="396" y="0"/>
                      </a:moveTo>
                      <a:cubicBezTo>
                        <a:pt x="250" y="83"/>
                        <a:pt x="125" y="188"/>
                        <a:pt x="0" y="271"/>
                      </a:cubicBezTo>
                      <a:cubicBezTo>
                        <a:pt x="396" y="396"/>
                        <a:pt x="813" y="542"/>
                        <a:pt x="1229" y="646"/>
                      </a:cubicBezTo>
                      <a:cubicBezTo>
                        <a:pt x="1375" y="562"/>
                        <a:pt x="1521" y="479"/>
                        <a:pt x="1666" y="396"/>
                      </a:cubicBezTo>
                      <a:cubicBezTo>
                        <a:pt x="1250" y="271"/>
                        <a:pt x="813" y="146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8"/>
                <p:cNvSpPr/>
                <p:nvPr/>
              </p:nvSpPr>
              <p:spPr>
                <a:xfrm>
                  <a:off x="7684075" y="1672150"/>
                  <a:ext cx="172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646" extrusionOk="0">
                      <a:moveTo>
                        <a:pt x="188" y="0"/>
                      </a:moveTo>
                      <a:cubicBezTo>
                        <a:pt x="126" y="125"/>
                        <a:pt x="63" y="229"/>
                        <a:pt x="1" y="334"/>
                      </a:cubicBezTo>
                      <a:cubicBezTo>
                        <a:pt x="168" y="438"/>
                        <a:pt x="334" y="542"/>
                        <a:pt x="501" y="646"/>
                      </a:cubicBezTo>
                      <a:cubicBezTo>
                        <a:pt x="563" y="542"/>
                        <a:pt x="626" y="438"/>
                        <a:pt x="688" y="313"/>
                      </a:cubicBezTo>
                      <a:cubicBezTo>
                        <a:pt x="522" y="209"/>
                        <a:pt x="355" y="104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8"/>
                <p:cNvSpPr/>
                <p:nvPr/>
              </p:nvSpPr>
              <p:spPr>
                <a:xfrm>
                  <a:off x="8350500" y="1788775"/>
                  <a:ext cx="422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8" h="584" extrusionOk="0">
                      <a:moveTo>
                        <a:pt x="1334" y="0"/>
                      </a:moveTo>
                      <a:cubicBezTo>
                        <a:pt x="896" y="104"/>
                        <a:pt x="438" y="209"/>
                        <a:pt x="1" y="292"/>
                      </a:cubicBezTo>
                      <a:cubicBezTo>
                        <a:pt x="147" y="375"/>
                        <a:pt x="292" y="479"/>
                        <a:pt x="438" y="583"/>
                      </a:cubicBezTo>
                      <a:cubicBezTo>
                        <a:pt x="855" y="500"/>
                        <a:pt x="1271" y="396"/>
                        <a:pt x="1688" y="292"/>
                      </a:cubicBezTo>
                      <a:cubicBezTo>
                        <a:pt x="1563" y="209"/>
                        <a:pt x="1438" y="104"/>
                        <a:pt x="1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8"/>
                <p:cNvSpPr/>
                <p:nvPr/>
              </p:nvSpPr>
              <p:spPr>
                <a:xfrm>
                  <a:off x="8648325" y="1673700"/>
                  <a:ext cx="125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6" extrusionOk="0">
                      <a:moveTo>
                        <a:pt x="417" y="1"/>
                      </a:moveTo>
                      <a:cubicBezTo>
                        <a:pt x="271" y="84"/>
                        <a:pt x="125" y="167"/>
                        <a:pt x="0" y="272"/>
                      </a:cubicBezTo>
                      <a:cubicBezTo>
                        <a:pt x="42" y="397"/>
                        <a:pt x="84" y="501"/>
                        <a:pt x="104" y="626"/>
                      </a:cubicBezTo>
                      <a:cubicBezTo>
                        <a:pt x="209" y="563"/>
                        <a:pt x="313" y="501"/>
                        <a:pt x="417" y="438"/>
                      </a:cubicBezTo>
                      <a:cubicBezTo>
                        <a:pt x="438" y="417"/>
                        <a:pt x="479" y="417"/>
                        <a:pt x="500" y="397"/>
                      </a:cubicBezTo>
                      <a:cubicBezTo>
                        <a:pt x="479" y="251"/>
                        <a:pt x="438" y="126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8"/>
                <p:cNvSpPr/>
                <p:nvPr/>
              </p:nvSpPr>
              <p:spPr>
                <a:xfrm>
                  <a:off x="7612225" y="1620600"/>
                  <a:ext cx="120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47" extrusionOk="0">
                      <a:moveTo>
                        <a:pt x="126" y="1"/>
                      </a:moveTo>
                      <a:cubicBezTo>
                        <a:pt x="84" y="126"/>
                        <a:pt x="43" y="250"/>
                        <a:pt x="1" y="375"/>
                      </a:cubicBezTo>
                      <a:cubicBezTo>
                        <a:pt x="63" y="417"/>
                        <a:pt x="126" y="459"/>
                        <a:pt x="188" y="521"/>
                      </a:cubicBezTo>
                      <a:cubicBezTo>
                        <a:pt x="230" y="563"/>
                        <a:pt x="293" y="605"/>
                        <a:pt x="355" y="646"/>
                      </a:cubicBezTo>
                      <a:cubicBezTo>
                        <a:pt x="397" y="521"/>
                        <a:pt x="438" y="396"/>
                        <a:pt x="480" y="271"/>
                      </a:cubicBezTo>
                      <a:cubicBezTo>
                        <a:pt x="355" y="167"/>
                        <a:pt x="251" y="84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8"/>
                <p:cNvSpPr/>
                <p:nvPr/>
              </p:nvSpPr>
              <p:spPr>
                <a:xfrm>
                  <a:off x="7852250" y="1757525"/>
                  <a:ext cx="359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647" extrusionOk="0">
                      <a:moveTo>
                        <a:pt x="334" y="1"/>
                      </a:moveTo>
                      <a:cubicBezTo>
                        <a:pt x="230" y="84"/>
                        <a:pt x="105" y="188"/>
                        <a:pt x="1" y="272"/>
                      </a:cubicBezTo>
                      <a:cubicBezTo>
                        <a:pt x="355" y="396"/>
                        <a:pt x="709" y="521"/>
                        <a:pt x="1042" y="646"/>
                      </a:cubicBezTo>
                      <a:cubicBezTo>
                        <a:pt x="1167" y="563"/>
                        <a:pt x="1313" y="459"/>
                        <a:pt x="1438" y="376"/>
                      </a:cubicBezTo>
                      <a:cubicBezTo>
                        <a:pt x="1063" y="251"/>
                        <a:pt x="709" y="126"/>
                        <a:pt x="3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8"/>
                <p:cNvSpPr/>
                <p:nvPr/>
              </p:nvSpPr>
              <p:spPr>
                <a:xfrm>
                  <a:off x="8753500" y="1600300"/>
                  <a:ext cx="62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63" extrusionOk="0">
                      <a:moveTo>
                        <a:pt x="229" y="0"/>
                      </a:moveTo>
                      <a:cubicBezTo>
                        <a:pt x="146" y="63"/>
                        <a:pt x="83" y="125"/>
                        <a:pt x="0" y="188"/>
                      </a:cubicBezTo>
                      <a:cubicBezTo>
                        <a:pt x="21" y="313"/>
                        <a:pt x="21" y="438"/>
                        <a:pt x="21" y="563"/>
                      </a:cubicBezTo>
                      <a:cubicBezTo>
                        <a:pt x="104" y="500"/>
                        <a:pt x="167" y="438"/>
                        <a:pt x="250" y="375"/>
                      </a:cubicBezTo>
                      <a:cubicBezTo>
                        <a:pt x="250" y="354"/>
                        <a:pt x="250" y="354"/>
                        <a:pt x="250" y="334"/>
                      </a:cubicBezTo>
                      <a:cubicBezTo>
                        <a:pt x="250" y="209"/>
                        <a:pt x="229" y="105"/>
                        <a:pt x="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8"/>
                <p:cNvSpPr/>
                <p:nvPr/>
              </p:nvSpPr>
              <p:spPr>
                <a:xfrm>
                  <a:off x="8562925" y="1719525"/>
                  <a:ext cx="18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05" extrusionOk="0">
                      <a:moveTo>
                        <a:pt x="584" y="0"/>
                      </a:moveTo>
                      <a:cubicBezTo>
                        <a:pt x="397" y="84"/>
                        <a:pt x="209" y="188"/>
                        <a:pt x="1" y="271"/>
                      </a:cubicBezTo>
                      <a:cubicBezTo>
                        <a:pt x="63" y="375"/>
                        <a:pt x="126" y="500"/>
                        <a:pt x="188" y="604"/>
                      </a:cubicBezTo>
                      <a:cubicBezTo>
                        <a:pt x="376" y="521"/>
                        <a:pt x="563" y="417"/>
                        <a:pt x="751" y="334"/>
                      </a:cubicBezTo>
                      <a:cubicBezTo>
                        <a:pt x="688" y="209"/>
                        <a:pt x="646" y="105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8"/>
                <p:cNvSpPr/>
                <p:nvPr/>
              </p:nvSpPr>
              <p:spPr>
                <a:xfrm>
                  <a:off x="7777800" y="1725250"/>
                  <a:ext cx="255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647" extrusionOk="0">
                      <a:moveTo>
                        <a:pt x="250" y="1"/>
                      </a:moveTo>
                      <a:cubicBezTo>
                        <a:pt x="167" y="84"/>
                        <a:pt x="84" y="188"/>
                        <a:pt x="1" y="292"/>
                      </a:cubicBezTo>
                      <a:cubicBezTo>
                        <a:pt x="250" y="417"/>
                        <a:pt x="500" y="521"/>
                        <a:pt x="750" y="646"/>
                      </a:cubicBezTo>
                      <a:cubicBezTo>
                        <a:pt x="813" y="563"/>
                        <a:pt x="875" y="500"/>
                        <a:pt x="938" y="438"/>
                      </a:cubicBezTo>
                      <a:cubicBezTo>
                        <a:pt x="959" y="396"/>
                        <a:pt x="979" y="375"/>
                        <a:pt x="1021" y="355"/>
                      </a:cubicBezTo>
                      <a:cubicBezTo>
                        <a:pt x="750" y="230"/>
                        <a:pt x="500" y="105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8"/>
                <p:cNvSpPr/>
                <p:nvPr/>
              </p:nvSpPr>
              <p:spPr>
                <a:xfrm>
                  <a:off x="7668475" y="1661725"/>
                  <a:ext cx="161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647" extrusionOk="0">
                      <a:moveTo>
                        <a:pt x="167" y="1"/>
                      </a:moveTo>
                      <a:cubicBezTo>
                        <a:pt x="104" y="126"/>
                        <a:pt x="63" y="230"/>
                        <a:pt x="0" y="355"/>
                      </a:cubicBezTo>
                      <a:cubicBezTo>
                        <a:pt x="167" y="459"/>
                        <a:pt x="313" y="563"/>
                        <a:pt x="479" y="646"/>
                      </a:cubicBezTo>
                      <a:cubicBezTo>
                        <a:pt x="521" y="542"/>
                        <a:pt x="583" y="438"/>
                        <a:pt x="646" y="313"/>
                      </a:cubicBezTo>
                      <a:cubicBezTo>
                        <a:pt x="479" y="209"/>
                        <a:pt x="333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8"/>
                <p:cNvSpPr/>
                <p:nvPr/>
              </p:nvSpPr>
              <p:spPr>
                <a:xfrm>
                  <a:off x="8475975" y="1754925"/>
                  <a:ext cx="255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584" extrusionOk="0">
                      <a:moveTo>
                        <a:pt x="792" y="1"/>
                      </a:moveTo>
                      <a:cubicBezTo>
                        <a:pt x="542" y="84"/>
                        <a:pt x="272" y="188"/>
                        <a:pt x="1" y="292"/>
                      </a:cubicBezTo>
                      <a:cubicBezTo>
                        <a:pt x="84" y="396"/>
                        <a:pt x="168" y="480"/>
                        <a:pt x="251" y="584"/>
                      </a:cubicBezTo>
                      <a:cubicBezTo>
                        <a:pt x="501" y="500"/>
                        <a:pt x="772" y="396"/>
                        <a:pt x="1021" y="313"/>
                      </a:cubicBezTo>
                      <a:cubicBezTo>
                        <a:pt x="959" y="209"/>
                        <a:pt x="876" y="105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8"/>
                <p:cNvSpPr/>
                <p:nvPr/>
              </p:nvSpPr>
              <p:spPr>
                <a:xfrm>
                  <a:off x="8844600" y="1516475"/>
                  <a:ext cx="16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97" extrusionOk="0">
                      <a:moveTo>
                        <a:pt x="63" y="0"/>
                      </a:moveTo>
                      <a:cubicBezTo>
                        <a:pt x="63" y="3"/>
                        <a:pt x="62" y="5"/>
                        <a:pt x="62" y="7"/>
                      </a:cubicBezTo>
                      <a:lnTo>
                        <a:pt x="62" y="7"/>
                      </a:lnTo>
                      <a:cubicBezTo>
                        <a:pt x="63" y="3"/>
                        <a:pt x="63" y="0"/>
                        <a:pt x="63" y="0"/>
                      </a:cubicBezTo>
                      <a:close/>
                      <a:moveTo>
                        <a:pt x="62" y="7"/>
                      </a:moveTo>
                      <a:cubicBezTo>
                        <a:pt x="60" y="13"/>
                        <a:pt x="55" y="21"/>
                        <a:pt x="42" y="21"/>
                      </a:cubicBezTo>
                      <a:cubicBezTo>
                        <a:pt x="42" y="146"/>
                        <a:pt x="21" y="271"/>
                        <a:pt x="1" y="396"/>
                      </a:cubicBezTo>
                      <a:cubicBezTo>
                        <a:pt x="1" y="396"/>
                        <a:pt x="21" y="396"/>
                        <a:pt x="21" y="375"/>
                      </a:cubicBezTo>
                      <a:cubicBezTo>
                        <a:pt x="42" y="252"/>
                        <a:pt x="42" y="130"/>
                        <a:pt x="62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8"/>
                <p:cNvSpPr/>
                <p:nvPr/>
              </p:nvSpPr>
              <p:spPr>
                <a:xfrm>
                  <a:off x="7253000" y="-14600"/>
                  <a:ext cx="1756150" cy="12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6" h="49977" extrusionOk="0">
                      <a:moveTo>
                        <a:pt x="36903" y="1"/>
                      </a:moveTo>
                      <a:cubicBezTo>
                        <a:pt x="36557" y="1"/>
                        <a:pt x="36210" y="6"/>
                        <a:pt x="35862" y="15"/>
                      </a:cubicBezTo>
                      <a:cubicBezTo>
                        <a:pt x="26053" y="286"/>
                        <a:pt x="16932" y="4347"/>
                        <a:pt x="10184" y="11490"/>
                      </a:cubicBezTo>
                      <a:cubicBezTo>
                        <a:pt x="3790" y="18259"/>
                        <a:pt x="458" y="26839"/>
                        <a:pt x="167" y="35482"/>
                      </a:cubicBezTo>
                      <a:cubicBezTo>
                        <a:pt x="0" y="40397"/>
                        <a:pt x="812" y="45332"/>
                        <a:pt x="2603" y="49977"/>
                      </a:cubicBezTo>
                      <a:cubicBezTo>
                        <a:pt x="1312" y="46395"/>
                        <a:pt x="604" y="42583"/>
                        <a:pt x="479" y="38668"/>
                      </a:cubicBezTo>
                      <a:cubicBezTo>
                        <a:pt x="458" y="37502"/>
                        <a:pt x="479" y="36336"/>
                        <a:pt x="562" y="35190"/>
                      </a:cubicBezTo>
                      <a:cubicBezTo>
                        <a:pt x="750" y="30609"/>
                        <a:pt x="1812" y="26068"/>
                        <a:pt x="3707" y="21799"/>
                      </a:cubicBezTo>
                      <a:cubicBezTo>
                        <a:pt x="3749" y="21403"/>
                        <a:pt x="3790" y="21029"/>
                        <a:pt x="3853" y="20654"/>
                      </a:cubicBezTo>
                      <a:cubicBezTo>
                        <a:pt x="3874" y="20862"/>
                        <a:pt x="3915" y="21070"/>
                        <a:pt x="3957" y="21299"/>
                      </a:cubicBezTo>
                      <a:cubicBezTo>
                        <a:pt x="5561" y="17863"/>
                        <a:pt x="7727" y="14635"/>
                        <a:pt x="10455" y="11740"/>
                      </a:cubicBezTo>
                      <a:cubicBezTo>
                        <a:pt x="17140" y="4680"/>
                        <a:pt x="26157" y="661"/>
                        <a:pt x="35862" y="390"/>
                      </a:cubicBezTo>
                      <a:cubicBezTo>
                        <a:pt x="36216" y="369"/>
                        <a:pt x="36549" y="369"/>
                        <a:pt x="36903" y="369"/>
                      </a:cubicBezTo>
                      <a:cubicBezTo>
                        <a:pt x="46233" y="369"/>
                        <a:pt x="55064" y="3889"/>
                        <a:pt x="61874" y="10324"/>
                      </a:cubicBezTo>
                      <a:cubicBezTo>
                        <a:pt x="65497" y="13760"/>
                        <a:pt x="68246" y="17759"/>
                        <a:pt x="70141" y="22070"/>
                      </a:cubicBezTo>
                      <a:cubicBezTo>
                        <a:pt x="70183" y="21841"/>
                        <a:pt x="70204" y="21612"/>
                        <a:pt x="70246" y="21383"/>
                      </a:cubicBezTo>
                      <a:cubicBezTo>
                        <a:pt x="68350" y="17238"/>
                        <a:pt x="65643" y="13365"/>
                        <a:pt x="62124" y="10053"/>
                      </a:cubicBezTo>
                      <a:cubicBezTo>
                        <a:pt x="55253" y="3545"/>
                        <a:pt x="46330" y="1"/>
                        <a:pt x="369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8"/>
                <p:cNvSpPr/>
                <p:nvPr/>
              </p:nvSpPr>
              <p:spPr>
                <a:xfrm>
                  <a:off x="7638800" y="1640900"/>
                  <a:ext cx="1407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68" extrusionOk="0">
                      <a:moveTo>
                        <a:pt x="146" y="1"/>
                      </a:moveTo>
                      <a:cubicBezTo>
                        <a:pt x="104" y="126"/>
                        <a:pt x="63" y="251"/>
                        <a:pt x="0" y="355"/>
                      </a:cubicBezTo>
                      <a:cubicBezTo>
                        <a:pt x="146" y="459"/>
                        <a:pt x="292" y="563"/>
                        <a:pt x="417" y="667"/>
                      </a:cubicBezTo>
                      <a:cubicBezTo>
                        <a:pt x="479" y="542"/>
                        <a:pt x="521" y="417"/>
                        <a:pt x="562" y="313"/>
                      </a:cubicBezTo>
                      <a:cubicBezTo>
                        <a:pt x="437" y="209"/>
                        <a:pt x="292" y="10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8"/>
                <p:cNvSpPr/>
                <p:nvPr/>
              </p:nvSpPr>
              <p:spPr>
                <a:xfrm>
                  <a:off x="8304700" y="1796575"/>
                  <a:ext cx="52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" h="584" extrusionOk="0">
                      <a:moveTo>
                        <a:pt x="1625" y="1"/>
                      </a:moveTo>
                      <a:cubicBezTo>
                        <a:pt x="1083" y="105"/>
                        <a:pt x="542" y="209"/>
                        <a:pt x="0" y="292"/>
                      </a:cubicBezTo>
                      <a:cubicBezTo>
                        <a:pt x="188" y="376"/>
                        <a:pt x="375" y="480"/>
                        <a:pt x="563" y="584"/>
                      </a:cubicBezTo>
                      <a:cubicBezTo>
                        <a:pt x="1062" y="501"/>
                        <a:pt x="1583" y="417"/>
                        <a:pt x="2083" y="313"/>
                      </a:cubicBezTo>
                      <a:cubicBezTo>
                        <a:pt x="1937" y="209"/>
                        <a:pt x="1791" y="105"/>
                        <a:pt x="1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8"/>
                <p:cNvSpPr/>
                <p:nvPr/>
              </p:nvSpPr>
              <p:spPr>
                <a:xfrm>
                  <a:off x="7961075" y="1791375"/>
                  <a:ext cx="351450" cy="3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" h="1230" extrusionOk="0">
                      <a:moveTo>
                        <a:pt x="604" y="0"/>
                      </a:moveTo>
                      <a:cubicBezTo>
                        <a:pt x="396" y="84"/>
                        <a:pt x="208" y="167"/>
                        <a:pt x="0" y="250"/>
                      </a:cubicBezTo>
                      <a:cubicBezTo>
                        <a:pt x="2770" y="896"/>
                        <a:pt x="5623" y="1229"/>
                        <a:pt x="8518" y="1229"/>
                      </a:cubicBezTo>
                      <a:lnTo>
                        <a:pt x="9559" y="1229"/>
                      </a:lnTo>
                      <a:cubicBezTo>
                        <a:pt x="11080" y="1188"/>
                        <a:pt x="12579" y="1042"/>
                        <a:pt x="14058" y="834"/>
                      </a:cubicBezTo>
                      <a:cubicBezTo>
                        <a:pt x="13870" y="729"/>
                        <a:pt x="13683" y="625"/>
                        <a:pt x="13495" y="521"/>
                      </a:cubicBezTo>
                      <a:cubicBezTo>
                        <a:pt x="12183" y="709"/>
                        <a:pt x="10871" y="813"/>
                        <a:pt x="9559" y="854"/>
                      </a:cubicBezTo>
                      <a:cubicBezTo>
                        <a:pt x="9218" y="864"/>
                        <a:pt x="8878" y="868"/>
                        <a:pt x="8538" y="868"/>
                      </a:cubicBezTo>
                      <a:cubicBezTo>
                        <a:pt x="5831" y="868"/>
                        <a:pt x="3176" y="574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8"/>
                <p:cNvSpPr/>
                <p:nvPr/>
              </p:nvSpPr>
              <p:spPr>
                <a:xfrm>
                  <a:off x="7653375" y="1651325"/>
                  <a:ext cx="151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46" extrusionOk="0">
                      <a:moveTo>
                        <a:pt x="146" y="0"/>
                      </a:moveTo>
                      <a:cubicBezTo>
                        <a:pt x="104" y="125"/>
                        <a:pt x="42" y="229"/>
                        <a:pt x="0" y="354"/>
                      </a:cubicBezTo>
                      <a:cubicBezTo>
                        <a:pt x="146" y="458"/>
                        <a:pt x="292" y="563"/>
                        <a:pt x="438" y="646"/>
                      </a:cubicBezTo>
                      <a:cubicBezTo>
                        <a:pt x="479" y="542"/>
                        <a:pt x="542" y="417"/>
                        <a:pt x="604" y="313"/>
                      </a:cubicBezTo>
                      <a:cubicBezTo>
                        <a:pt x="458" y="209"/>
                        <a:pt x="292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8"/>
                <p:cNvSpPr/>
                <p:nvPr/>
              </p:nvSpPr>
              <p:spPr>
                <a:xfrm>
                  <a:off x="7736675" y="1703900"/>
                  <a:ext cx="218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647" extrusionOk="0">
                      <a:moveTo>
                        <a:pt x="229" y="1"/>
                      </a:moveTo>
                      <a:cubicBezTo>
                        <a:pt x="146" y="105"/>
                        <a:pt x="84" y="209"/>
                        <a:pt x="0" y="313"/>
                      </a:cubicBezTo>
                      <a:cubicBezTo>
                        <a:pt x="209" y="417"/>
                        <a:pt x="438" y="542"/>
                        <a:pt x="646" y="646"/>
                      </a:cubicBezTo>
                      <a:cubicBezTo>
                        <a:pt x="708" y="542"/>
                        <a:pt x="792" y="438"/>
                        <a:pt x="875" y="334"/>
                      </a:cubicBezTo>
                      <a:cubicBezTo>
                        <a:pt x="646" y="230"/>
                        <a:pt x="438" y="105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9" name="Google Shape;2809;p8"/>
                <p:cNvSpPr/>
                <p:nvPr/>
              </p:nvSpPr>
              <p:spPr>
                <a:xfrm>
                  <a:off x="7825175" y="1746600"/>
                  <a:ext cx="312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647" extrusionOk="0">
                      <a:moveTo>
                        <a:pt x="292" y="0"/>
                      </a:moveTo>
                      <a:cubicBezTo>
                        <a:pt x="188" y="84"/>
                        <a:pt x="84" y="188"/>
                        <a:pt x="1" y="271"/>
                      </a:cubicBezTo>
                      <a:cubicBezTo>
                        <a:pt x="292" y="396"/>
                        <a:pt x="605" y="521"/>
                        <a:pt x="917" y="646"/>
                      </a:cubicBezTo>
                      <a:cubicBezTo>
                        <a:pt x="1021" y="542"/>
                        <a:pt x="1146" y="459"/>
                        <a:pt x="1250" y="375"/>
                      </a:cubicBezTo>
                      <a:cubicBezTo>
                        <a:pt x="938" y="250"/>
                        <a:pt x="625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0" name="Google Shape;2810;p8"/>
                <p:cNvSpPr/>
                <p:nvPr/>
              </p:nvSpPr>
              <p:spPr>
                <a:xfrm>
                  <a:off x="8420800" y="1772100"/>
                  <a:ext cx="3177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585" extrusionOk="0">
                      <a:moveTo>
                        <a:pt x="979" y="1"/>
                      </a:moveTo>
                      <a:cubicBezTo>
                        <a:pt x="667" y="105"/>
                        <a:pt x="334" y="188"/>
                        <a:pt x="0" y="292"/>
                      </a:cubicBezTo>
                      <a:cubicBezTo>
                        <a:pt x="105" y="397"/>
                        <a:pt x="209" y="501"/>
                        <a:pt x="313" y="584"/>
                      </a:cubicBezTo>
                      <a:cubicBezTo>
                        <a:pt x="625" y="501"/>
                        <a:pt x="958" y="397"/>
                        <a:pt x="1271" y="313"/>
                      </a:cubicBezTo>
                      <a:cubicBezTo>
                        <a:pt x="1167" y="209"/>
                        <a:pt x="1083" y="105"/>
                        <a:pt x="9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1" name="Google Shape;2811;p8"/>
                <p:cNvSpPr/>
                <p:nvPr/>
              </p:nvSpPr>
              <p:spPr>
                <a:xfrm>
                  <a:off x="7486750" y="1498250"/>
                  <a:ext cx="3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2" extrusionOk="0">
                      <a:moveTo>
                        <a:pt x="1" y="0"/>
                      </a:moveTo>
                      <a:cubicBezTo>
                        <a:pt x="1" y="125"/>
                        <a:pt x="1" y="271"/>
                        <a:pt x="1" y="396"/>
                      </a:cubicBezTo>
                      <a:cubicBezTo>
                        <a:pt x="43" y="438"/>
                        <a:pt x="84" y="479"/>
                        <a:pt x="105" y="521"/>
                      </a:cubicBezTo>
                      <a:cubicBezTo>
                        <a:pt x="126" y="396"/>
                        <a:pt x="126" y="271"/>
                        <a:pt x="126" y="146"/>
                      </a:cubicBezTo>
                      <a:cubicBezTo>
                        <a:pt x="84" y="84"/>
                        <a:pt x="43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2" name="Google Shape;2812;p8"/>
                <p:cNvSpPr/>
                <p:nvPr/>
              </p:nvSpPr>
              <p:spPr>
                <a:xfrm>
                  <a:off x="8581675" y="1710150"/>
                  <a:ext cx="172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26" extrusionOk="0">
                      <a:moveTo>
                        <a:pt x="542" y="1"/>
                      </a:moveTo>
                      <a:cubicBezTo>
                        <a:pt x="375" y="105"/>
                        <a:pt x="188" y="188"/>
                        <a:pt x="1" y="292"/>
                      </a:cubicBezTo>
                      <a:cubicBezTo>
                        <a:pt x="63" y="396"/>
                        <a:pt x="105" y="500"/>
                        <a:pt x="167" y="625"/>
                      </a:cubicBezTo>
                      <a:cubicBezTo>
                        <a:pt x="334" y="542"/>
                        <a:pt x="521" y="438"/>
                        <a:pt x="688" y="355"/>
                      </a:cubicBezTo>
                      <a:cubicBezTo>
                        <a:pt x="646" y="230"/>
                        <a:pt x="605" y="126"/>
                        <a:pt x="5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8"/>
                <p:cNvSpPr/>
                <p:nvPr/>
              </p:nvSpPr>
              <p:spPr>
                <a:xfrm>
                  <a:off x="8599900" y="1701300"/>
                  <a:ext cx="156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26" extrusionOk="0">
                      <a:moveTo>
                        <a:pt x="500" y="1"/>
                      </a:moveTo>
                      <a:cubicBezTo>
                        <a:pt x="334" y="84"/>
                        <a:pt x="167" y="167"/>
                        <a:pt x="0" y="271"/>
                      </a:cubicBezTo>
                      <a:cubicBezTo>
                        <a:pt x="42" y="375"/>
                        <a:pt x="84" y="500"/>
                        <a:pt x="146" y="625"/>
                      </a:cubicBezTo>
                      <a:cubicBezTo>
                        <a:pt x="292" y="521"/>
                        <a:pt x="459" y="438"/>
                        <a:pt x="625" y="355"/>
                      </a:cubicBezTo>
                      <a:cubicBezTo>
                        <a:pt x="584" y="230"/>
                        <a:pt x="542" y="105"/>
                        <a:pt x="50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8"/>
                <p:cNvSpPr/>
                <p:nvPr/>
              </p:nvSpPr>
              <p:spPr>
                <a:xfrm>
                  <a:off x="7718450" y="1692975"/>
                  <a:ext cx="1980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667" extrusionOk="0">
                      <a:moveTo>
                        <a:pt x="188" y="0"/>
                      </a:moveTo>
                      <a:cubicBezTo>
                        <a:pt x="125" y="105"/>
                        <a:pt x="63" y="229"/>
                        <a:pt x="0" y="334"/>
                      </a:cubicBezTo>
                      <a:cubicBezTo>
                        <a:pt x="188" y="438"/>
                        <a:pt x="375" y="542"/>
                        <a:pt x="584" y="667"/>
                      </a:cubicBezTo>
                      <a:cubicBezTo>
                        <a:pt x="646" y="563"/>
                        <a:pt x="729" y="459"/>
                        <a:pt x="792" y="354"/>
                      </a:cubicBezTo>
                      <a:cubicBezTo>
                        <a:pt x="584" y="229"/>
                        <a:pt x="396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8"/>
                <p:cNvSpPr/>
                <p:nvPr/>
              </p:nvSpPr>
              <p:spPr>
                <a:xfrm>
                  <a:off x="8616550" y="1692450"/>
                  <a:ext cx="146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" h="605" extrusionOk="0">
                      <a:moveTo>
                        <a:pt x="459" y="1"/>
                      </a:moveTo>
                      <a:cubicBezTo>
                        <a:pt x="313" y="84"/>
                        <a:pt x="168" y="167"/>
                        <a:pt x="1" y="250"/>
                      </a:cubicBezTo>
                      <a:cubicBezTo>
                        <a:pt x="43" y="375"/>
                        <a:pt x="84" y="480"/>
                        <a:pt x="126" y="605"/>
                      </a:cubicBezTo>
                      <a:cubicBezTo>
                        <a:pt x="292" y="521"/>
                        <a:pt x="438" y="438"/>
                        <a:pt x="584" y="355"/>
                      </a:cubicBezTo>
                      <a:cubicBezTo>
                        <a:pt x="542" y="230"/>
                        <a:pt x="501" y="105"/>
                        <a:pt x="4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6" name="Google Shape;2816;p8"/>
                <p:cNvSpPr/>
                <p:nvPr/>
              </p:nvSpPr>
              <p:spPr>
                <a:xfrm>
                  <a:off x="8632700" y="1683075"/>
                  <a:ext cx="140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26" extrusionOk="0">
                      <a:moveTo>
                        <a:pt x="438" y="1"/>
                      </a:moveTo>
                      <a:cubicBezTo>
                        <a:pt x="292" y="84"/>
                        <a:pt x="146" y="167"/>
                        <a:pt x="1" y="271"/>
                      </a:cubicBezTo>
                      <a:cubicBezTo>
                        <a:pt x="42" y="376"/>
                        <a:pt x="84" y="501"/>
                        <a:pt x="105" y="625"/>
                      </a:cubicBezTo>
                      <a:cubicBezTo>
                        <a:pt x="271" y="542"/>
                        <a:pt x="417" y="459"/>
                        <a:pt x="563" y="376"/>
                      </a:cubicBezTo>
                      <a:cubicBezTo>
                        <a:pt x="521" y="251"/>
                        <a:pt x="480" y="126"/>
                        <a:pt x="4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7" name="Google Shape;2817;p8"/>
                <p:cNvSpPr/>
                <p:nvPr/>
              </p:nvSpPr>
              <p:spPr>
                <a:xfrm>
                  <a:off x="8388000" y="1780450"/>
                  <a:ext cx="364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584" extrusionOk="0">
                      <a:moveTo>
                        <a:pt x="1146" y="0"/>
                      </a:moveTo>
                      <a:cubicBezTo>
                        <a:pt x="771" y="104"/>
                        <a:pt x="396" y="208"/>
                        <a:pt x="0" y="292"/>
                      </a:cubicBezTo>
                      <a:cubicBezTo>
                        <a:pt x="125" y="396"/>
                        <a:pt x="250" y="479"/>
                        <a:pt x="375" y="583"/>
                      </a:cubicBezTo>
                      <a:cubicBezTo>
                        <a:pt x="729" y="500"/>
                        <a:pt x="1104" y="417"/>
                        <a:pt x="1458" y="313"/>
                      </a:cubicBezTo>
                      <a:cubicBezTo>
                        <a:pt x="1375" y="229"/>
                        <a:pt x="1292" y="146"/>
                        <a:pt x="1187" y="63"/>
                      </a:cubicBezTo>
                      <a:cubicBezTo>
                        <a:pt x="1187" y="42"/>
                        <a:pt x="1167" y="21"/>
                        <a:pt x="1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8" name="Google Shape;2818;p8"/>
                <p:cNvSpPr/>
                <p:nvPr/>
              </p:nvSpPr>
              <p:spPr>
                <a:xfrm>
                  <a:off x="7625250" y="1630500"/>
                  <a:ext cx="130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46" extrusionOk="0">
                      <a:moveTo>
                        <a:pt x="126" y="0"/>
                      </a:moveTo>
                      <a:cubicBezTo>
                        <a:pt x="84" y="125"/>
                        <a:pt x="42" y="250"/>
                        <a:pt x="1" y="375"/>
                      </a:cubicBezTo>
                      <a:cubicBezTo>
                        <a:pt x="126" y="479"/>
                        <a:pt x="250" y="563"/>
                        <a:pt x="375" y="646"/>
                      </a:cubicBezTo>
                      <a:cubicBezTo>
                        <a:pt x="417" y="542"/>
                        <a:pt x="480" y="417"/>
                        <a:pt x="521" y="292"/>
                      </a:cubicBezTo>
                      <a:cubicBezTo>
                        <a:pt x="396" y="188"/>
                        <a:pt x="271" y="10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9" name="Google Shape;2819;p8"/>
                <p:cNvSpPr/>
                <p:nvPr/>
              </p:nvSpPr>
              <p:spPr>
                <a:xfrm>
                  <a:off x="8522325" y="1737225"/>
                  <a:ext cx="219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605" extrusionOk="0">
                      <a:moveTo>
                        <a:pt x="667" y="1"/>
                      </a:moveTo>
                      <a:cubicBezTo>
                        <a:pt x="459" y="84"/>
                        <a:pt x="230" y="188"/>
                        <a:pt x="0" y="292"/>
                      </a:cubicBezTo>
                      <a:cubicBezTo>
                        <a:pt x="63" y="396"/>
                        <a:pt x="146" y="500"/>
                        <a:pt x="209" y="605"/>
                      </a:cubicBezTo>
                      <a:cubicBezTo>
                        <a:pt x="438" y="521"/>
                        <a:pt x="646" y="417"/>
                        <a:pt x="875" y="334"/>
                      </a:cubicBezTo>
                      <a:cubicBezTo>
                        <a:pt x="813" y="209"/>
                        <a:pt x="729" y="105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8"/>
                <p:cNvSpPr/>
                <p:nvPr/>
              </p:nvSpPr>
              <p:spPr>
                <a:xfrm>
                  <a:off x="8543675" y="1728375"/>
                  <a:ext cx="198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605" extrusionOk="0">
                      <a:moveTo>
                        <a:pt x="604" y="1"/>
                      </a:moveTo>
                      <a:cubicBezTo>
                        <a:pt x="396" y="84"/>
                        <a:pt x="209" y="188"/>
                        <a:pt x="0" y="271"/>
                      </a:cubicBezTo>
                      <a:cubicBezTo>
                        <a:pt x="63" y="375"/>
                        <a:pt x="125" y="500"/>
                        <a:pt x="188" y="604"/>
                      </a:cubicBezTo>
                      <a:cubicBezTo>
                        <a:pt x="375" y="521"/>
                        <a:pt x="583" y="417"/>
                        <a:pt x="792" y="334"/>
                      </a:cubicBezTo>
                      <a:cubicBezTo>
                        <a:pt x="729" y="209"/>
                        <a:pt x="667" y="105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8"/>
                <p:cNvSpPr/>
                <p:nvPr/>
              </p:nvSpPr>
              <p:spPr>
                <a:xfrm>
                  <a:off x="7918375" y="1779925"/>
                  <a:ext cx="515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" h="646" extrusionOk="0">
                      <a:moveTo>
                        <a:pt x="459" y="0"/>
                      </a:moveTo>
                      <a:cubicBezTo>
                        <a:pt x="292" y="84"/>
                        <a:pt x="146" y="167"/>
                        <a:pt x="1" y="250"/>
                      </a:cubicBezTo>
                      <a:cubicBezTo>
                        <a:pt x="480" y="396"/>
                        <a:pt x="979" y="521"/>
                        <a:pt x="1479" y="646"/>
                      </a:cubicBezTo>
                      <a:cubicBezTo>
                        <a:pt x="1687" y="563"/>
                        <a:pt x="1875" y="479"/>
                        <a:pt x="2062" y="396"/>
                      </a:cubicBezTo>
                      <a:cubicBezTo>
                        <a:pt x="1521" y="271"/>
                        <a:pt x="1000" y="146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8"/>
                <p:cNvSpPr/>
                <p:nvPr/>
              </p:nvSpPr>
              <p:spPr>
                <a:xfrm>
                  <a:off x="8764950" y="1590925"/>
                  <a:ext cx="52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42" extrusionOk="0">
                      <a:moveTo>
                        <a:pt x="209" y="1"/>
                      </a:moveTo>
                      <a:cubicBezTo>
                        <a:pt x="146" y="63"/>
                        <a:pt x="63" y="125"/>
                        <a:pt x="0" y="167"/>
                      </a:cubicBezTo>
                      <a:cubicBezTo>
                        <a:pt x="21" y="292"/>
                        <a:pt x="21" y="417"/>
                        <a:pt x="21" y="542"/>
                      </a:cubicBezTo>
                      <a:cubicBezTo>
                        <a:pt x="84" y="500"/>
                        <a:pt x="146" y="438"/>
                        <a:pt x="209" y="396"/>
                      </a:cubicBezTo>
                      <a:cubicBezTo>
                        <a:pt x="209" y="271"/>
                        <a:pt x="209" y="14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3" name="Google Shape;2823;p8"/>
                <p:cNvSpPr/>
                <p:nvPr/>
              </p:nvSpPr>
              <p:spPr>
                <a:xfrm>
                  <a:off x="7599750" y="1610200"/>
                  <a:ext cx="109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46" extrusionOk="0">
                      <a:moveTo>
                        <a:pt x="104" y="0"/>
                      </a:moveTo>
                      <a:cubicBezTo>
                        <a:pt x="63" y="125"/>
                        <a:pt x="21" y="250"/>
                        <a:pt x="0" y="375"/>
                      </a:cubicBezTo>
                      <a:cubicBezTo>
                        <a:pt x="104" y="458"/>
                        <a:pt x="208" y="562"/>
                        <a:pt x="333" y="646"/>
                      </a:cubicBezTo>
                      <a:cubicBezTo>
                        <a:pt x="375" y="521"/>
                        <a:pt x="396" y="396"/>
                        <a:pt x="437" y="271"/>
                      </a:cubicBezTo>
                      <a:cubicBezTo>
                        <a:pt x="333" y="167"/>
                        <a:pt x="208" y="83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4" name="Google Shape;2824;p8"/>
                <p:cNvSpPr/>
                <p:nvPr/>
              </p:nvSpPr>
              <p:spPr>
                <a:xfrm>
                  <a:off x="7523725" y="1538850"/>
                  <a:ext cx="522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4" extrusionOk="0">
                      <a:moveTo>
                        <a:pt x="21" y="1"/>
                      </a:moveTo>
                      <a:cubicBezTo>
                        <a:pt x="21" y="126"/>
                        <a:pt x="1" y="272"/>
                        <a:pt x="1" y="397"/>
                      </a:cubicBezTo>
                      <a:cubicBezTo>
                        <a:pt x="42" y="459"/>
                        <a:pt x="105" y="501"/>
                        <a:pt x="167" y="563"/>
                      </a:cubicBezTo>
                      <a:cubicBezTo>
                        <a:pt x="167" y="438"/>
                        <a:pt x="188" y="313"/>
                        <a:pt x="209" y="188"/>
                      </a:cubicBezTo>
                      <a:cubicBezTo>
                        <a:pt x="146" y="126"/>
                        <a:pt x="84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5" name="Google Shape;2825;p8"/>
                <p:cNvSpPr/>
                <p:nvPr/>
              </p:nvSpPr>
              <p:spPr>
                <a:xfrm>
                  <a:off x="8797225" y="1563325"/>
                  <a:ext cx="31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01" extrusionOk="0">
                      <a:moveTo>
                        <a:pt x="125" y="1"/>
                      </a:moveTo>
                      <a:cubicBezTo>
                        <a:pt x="84" y="42"/>
                        <a:pt x="42" y="84"/>
                        <a:pt x="0" y="126"/>
                      </a:cubicBezTo>
                      <a:cubicBezTo>
                        <a:pt x="0" y="251"/>
                        <a:pt x="0" y="376"/>
                        <a:pt x="0" y="501"/>
                      </a:cubicBezTo>
                      <a:cubicBezTo>
                        <a:pt x="42" y="459"/>
                        <a:pt x="84" y="417"/>
                        <a:pt x="125" y="376"/>
                      </a:cubicBezTo>
                      <a:cubicBezTo>
                        <a:pt x="125" y="251"/>
                        <a:pt x="125" y="12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6" name="Google Shape;2826;p8"/>
                <p:cNvSpPr/>
                <p:nvPr/>
              </p:nvSpPr>
              <p:spPr>
                <a:xfrm>
                  <a:off x="7575800" y="1589375"/>
                  <a:ext cx="93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625" extrusionOk="0">
                      <a:moveTo>
                        <a:pt x="83" y="0"/>
                      </a:moveTo>
                      <a:cubicBezTo>
                        <a:pt x="63" y="125"/>
                        <a:pt x="21" y="250"/>
                        <a:pt x="0" y="396"/>
                      </a:cubicBezTo>
                      <a:cubicBezTo>
                        <a:pt x="83" y="479"/>
                        <a:pt x="188" y="542"/>
                        <a:pt x="271" y="625"/>
                      </a:cubicBezTo>
                      <a:cubicBezTo>
                        <a:pt x="313" y="500"/>
                        <a:pt x="333" y="375"/>
                        <a:pt x="375" y="250"/>
                      </a:cubicBezTo>
                      <a:cubicBezTo>
                        <a:pt x="271" y="167"/>
                        <a:pt x="188" y="83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7" name="Google Shape;2827;p8"/>
                <p:cNvSpPr/>
                <p:nvPr/>
              </p:nvSpPr>
              <p:spPr>
                <a:xfrm>
                  <a:off x="8691025" y="1646125"/>
                  <a:ext cx="99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625" extrusionOk="0">
                      <a:moveTo>
                        <a:pt x="354" y="0"/>
                      </a:moveTo>
                      <a:cubicBezTo>
                        <a:pt x="229" y="83"/>
                        <a:pt x="125" y="167"/>
                        <a:pt x="0" y="250"/>
                      </a:cubicBezTo>
                      <a:cubicBezTo>
                        <a:pt x="42" y="375"/>
                        <a:pt x="62" y="500"/>
                        <a:pt x="83" y="625"/>
                      </a:cubicBezTo>
                      <a:cubicBezTo>
                        <a:pt x="187" y="542"/>
                        <a:pt x="292" y="479"/>
                        <a:pt x="396" y="396"/>
                      </a:cubicBezTo>
                      <a:cubicBezTo>
                        <a:pt x="375" y="271"/>
                        <a:pt x="375" y="146"/>
                        <a:pt x="3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8" name="Google Shape;2828;p8"/>
                <p:cNvSpPr/>
                <p:nvPr/>
              </p:nvSpPr>
              <p:spPr>
                <a:xfrm>
                  <a:off x="8704550" y="1637275"/>
                  <a:ext cx="9400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04" extrusionOk="0">
                      <a:moveTo>
                        <a:pt x="313" y="0"/>
                      </a:moveTo>
                      <a:cubicBezTo>
                        <a:pt x="209" y="62"/>
                        <a:pt x="105" y="146"/>
                        <a:pt x="0" y="208"/>
                      </a:cubicBezTo>
                      <a:cubicBezTo>
                        <a:pt x="21" y="354"/>
                        <a:pt x="42" y="479"/>
                        <a:pt x="63" y="604"/>
                      </a:cubicBezTo>
                      <a:cubicBezTo>
                        <a:pt x="167" y="521"/>
                        <a:pt x="271" y="458"/>
                        <a:pt x="375" y="375"/>
                      </a:cubicBezTo>
                      <a:cubicBezTo>
                        <a:pt x="355" y="250"/>
                        <a:pt x="334" y="1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9" name="Google Shape;2829;p8"/>
                <p:cNvSpPr/>
                <p:nvPr/>
              </p:nvSpPr>
              <p:spPr>
                <a:xfrm>
                  <a:off x="7553925" y="1569050"/>
                  <a:ext cx="73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05" extrusionOk="0">
                      <a:moveTo>
                        <a:pt x="63" y="1"/>
                      </a:moveTo>
                      <a:cubicBezTo>
                        <a:pt x="42" y="147"/>
                        <a:pt x="21" y="272"/>
                        <a:pt x="0" y="397"/>
                      </a:cubicBezTo>
                      <a:cubicBezTo>
                        <a:pt x="21" y="417"/>
                        <a:pt x="42" y="438"/>
                        <a:pt x="63" y="459"/>
                      </a:cubicBezTo>
                      <a:cubicBezTo>
                        <a:pt x="125" y="501"/>
                        <a:pt x="167" y="563"/>
                        <a:pt x="230" y="605"/>
                      </a:cubicBezTo>
                      <a:cubicBezTo>
                        <a:pt x="250" y="480"/>
                        <a:pt x="271" y="355"/>
                        <a:pt x="292" y="230"/>
                      </a:cubicBezTo>
                      <a:cubicBezTo>
                        <a:pt x="230" y="147"/>
                        <a:pt x="146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0" name="Google Shape;2830;p8"/>
                <p:cNvSpPr/>
                <p:nvPr/>
              </p:nvSpPr>
              <p:spPr>
                <a:xfrm>
                  <a:off x="8807125" y="1553450"/>
                  <a:ext cx="365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500" extrusionOk="0">
                      <a:moveTo>
                        <a:pt x="146" y="0"/>
                      </a:moveTo>
                      <a:lnTo>
                        <a:pt x="146" y="0"/>
                      </a:lnTo>
                      <a:cubicBezTo>
                        <a:pt x="104" y="42"/>
                        <a:pt x="63" y="83"/>
                        <a:pt x="0" y="125"/>
                      </a:cubicBezTo>
                      <a:cubicBezTo>
                        <a:pt x="0" y="250"/>
                        <a:pt x="0" y="375"/>
                        <a:pt x="0" y="500"/>
                      </a:cubicBezTo>
                      <a:cubicBezTo>
                        <a:pt x="42" y="458"/>
                        <a:pt x="83" y="437"/>
                        <a:pt x="104" y="396"/>
                      </a:cubicBezTo>
                      <a:cubicBezTo>
                        <a:pt x="125" y="250"/>
                        <a:pt x="146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1" name="Google Shape;2831;p8"/>
                <p:cNvSpPr/>
                <p:nvPr/>
              </p:nvSpPr>
              <p:spPr>
                <a:xfrm>
                  <a:off x="7533100" y="1549275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84" y="438"/>
                        <a:pt x="146" y="521"/>
                        <a:pt x="209" y="584"/>
                      </a:cubicBezTo>
                      <a:cubicBezTo>
                        <a:pt x="230" y="459"/>
                        <a:pt x="230" y="313"/>
                        <a:pt x="250" y="188"/>
                      </a:cubicBezTo>
                      <a:cubicBezTo>
                        <a:pt x="188" y="125"/>
                        <a:pt x="125" y="6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2" name="Google Shape;2832;p8"/>
                <p:cNvSpPr/>
                <p:nvPr/>
              </p:nvSpPr>
              <p:spPr>
                <a:xfrm>
                  <a:off x="7564325" y="1579475"/>
                  <a:ext cx="8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05" extrusionOk="0">
                      <a:moveTo>
                        <a:pt x="84" y="0"/>
                      </a:moveTo>
                      <a:cubicBezTo>
                        <a:pt x="63" y="125"/>
                        <a:pt x="22" y="250"/>
                        <a:pt x="1" y="375"/>
                      </a:cubicBezTo>
                      <a:cubicBezTo>
                        <a:pt x="84" y="459"/>
                        <a:pt x="168" y="542"/>
                        <a:pt x="251" y="604"/>
                      </a:cubicBezTo>
                      <a:cubicBezTo>
                        <a:pt x="293" y="479"/>
                        <a:pt x="313" y="354"/>
                        <a:pt x="355" y="229"/>
                      </a:cubicBezTo>
                      <a:cubicBezTo>
                        <a:pt x="251" y="146"/>
                        <a:pt x="168" y="63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3" name="Google Shape;2833;p8"/>
                <p:cNvSpPr/>
                <p:nvPr/>
              </p:nvSpPr>
              <p:spPr>
                <a:xfrm>
                  <a:off x="8729550" y="1618525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92" y="0"/>
                      </a:moveTo>
                      <a:cubicBezTo>
                        <a:pt x="188" y="84"/>
                        <a:pt x="104" y="146"/>
                        <a:pt x="0" y="209"/>
                      </a:cubicBezTo>
                      <a:cubicBezTo>
                        <a:pt x="21" y="354"/>
                        <a:pt x="42" y="479"/>
                        <a:pt x="42" y="604"/>
                      </a:cubicBezTo>
                      <a:cubicBezTo>
                        <a:pt x="146" y="542"/>
                        <a:pt x="229" y="458"/>
                        <a:pt x="313" y="396"/>
                      </a:cubicBezTo>
                      <a:cubicBezTo>
                        <a:pt x="313" y="271"/>
                        <a:pt x="292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4" name="Google Shape;2834;p8"/>
                <p:cNvSpPr/>
                <p:nvPr/>
              </p:nvSpPr>
              <p:spPr>
                <a:xfrm>
                  <a:off x="8676950" y="1655475"/>
                  <a:ext cx="114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26" extrusionOk="0">
                      <a:moveTo>
                        <a:pt x="376" y="1"/>
                      </a:moveTo>
                      <a:cubicBezTo>
                        <a:pt x="251" y="84"/>
                        <a:pt x="126" y="168"/>
                        <a:pt x="1" y="251"/>
                      </a:cubicBezTo>
                      <a:cubicBezTo>
                        <a:pt x="42" y="376"/>
                        <a:pt x="63" y="501"/>
                        <a:pt x="105" y="626"/>
                      </a:cubicBezTo>
                      <a:cubicBezTo>
                        <a:pt x="209" y="542"/>
                        <a:pt x="334" y="459"/>
                        <a:pt x="459" y="397"/>
                      </a:cubicBezTo>
                      <a:cubicBezTo>
                        <a:pt x="438" y="251"/>
                        <a:pt x="396" y="126"/>
                        <a:pt x="3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5" name="Google Shape;2835;p8"/>
                <p:cNvSpPr/>
                <p:nvPr/>
              </p:nvSpPr>
              <p:spPr>
                <a:xfrm>
                  <a:off x="8742025" y="1609675"/>
                  <a:ext cx="62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63" extrusionOk="0">
                      <a:moveTo>
                        <a:pt x="230" y="0"/>
                      </a:moveTo>
                      <a:cubicBezTo>
                        <a:pt x="147" y="63"/>
                        <a:pt x="84" y="125"/>
                        <a:pt x="1" y="188"/>
                      </a:cubicBezTo>
                      <a:cubicBezTo>
                        <a:pt x="22" y="313"/>
                        <a:pt x="22" y="438"/>
                        <a:pt x="43" y="563"/>
                      </a:cubicBezTo>
                      <a:cubicBezTo>
                        <a:pt x="105" y="500"/>
                        <a:pt x="188" y="438"/>
                        <a:pt x="251" y="396"/>
                      </a:cubicBezTo>
                      <a:cubicBezTo>
                        <a:pt x="251" y="250"/>
                        <a:pt x="251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6" name="Google Shape;2836;p8"/>
                <p:cNvSpPr/>
                <p:nvPr/>
              </p:nvSpPr>
              <p:spPr>
                <a:xfrm>
                  <a:off x="8786800" y="1572175"/>
                  <a:ext cx="420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3" extrusionOk="0">
                      <a:moveTo>
                        <a:pt x="168" y="1"/>
                      </a:moveTo>
                      <a:cubicBezTo>
                        <a:pt x="105" y="63"/>
                        <a:pt x="43" y="105"/>
                        <a:pt x="1" y="167"/>
                      </a:cubicBezTo>
                      <a:cubicBezTo>
                        <a:pt x="1" y="292"/>
                        <a:pt x="1" y="417"/>
                        <a:pt x="1" y="542"/>
                      </a:cubicBezTo>
                      <a:cubicBezTo>
                        <a:pt x="43" y="480"/>
                        <a:pt x="84" y="438"/>
                        <a:pt x="147" y="396"/>
                      </a:cubicBezTo>
                      <a:cubicBezTo>
                        <a:pt x="147" y="272"/>
                        <a:pt x="147" y="147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7" name="Google Shape;2837;p8"/>
                <p:cNvSpPr/>
                <p:nvPr/>
              </p:nvSpPr>
              <p:spPr>
                <a:xfrm>
                  <a:off x="8826375" y="1535225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105" y="0"/>
                      </a:moveTo>
                      <a:lnTo>
                        <a:pt x="105" y="0"/>
                      </a:lnTo>
                      <a:cubicBezTo>
                        <a:pt x="84" y="21"/>
                        <a:pt x="42" y="42"/>
                        <a:pt x="22" y="63"/>
                      </a:cubicBezTo>
                      <a:cubicBezTo>
                        <a:pt x="22" y="188"/>
                        <a:pt x="1" y="313"/>
                        <a:pt x="1" y="458"/>
                      </a:cubicBezTo>
                      <a:cubicBezTo>
                        <a:pt x="1" y="437"/>
                        <a:pt x="22" y="417"/>
                        <a:pt x="42" y="417"/>
                      </a:cubicBezTo>
                      <a:cubicBezTo>
                        <a:pt x="42" y="396"/>
                        <a:pt x="42" y="396"/>
                        <a:pt x="63" y="375"/>
                      </a:cubicBezTo>
                      <a:cubicBezTo>
                        <a:pt x="63" y="250"/>
                        <a:pt x="84" y="12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8" name="Google Shape;2838;p8"/>
                <p:cNvSpPr/>
                <p:nvPr/>
              </p:nvSpPr>
              <p:spPr>
                <a:xfrm>
                  <a:off x="7515925" y="1531050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42" y="1"/>
                      </a:moveTo>
                      <a:cubicBezTo>
                        <a:pt x="21" y="125"/>
                        <a:pt x="0" y="250"/>
                        <a:pt x="0" y="375"/>
                      </a:cubicBezTo>
                      <a:cubicBezTo>
                        <a:pt x="21" y="417"/>
                        <a:pt x="42" y="438"/>
                        <a:pt x="83" y="459"/>
                      </a:cubicBezTo>
                      <a:cubicBezTo>
                        <a:pt x="83" y="334"/>
                        <a:pt x="104" y="209"/>
                        <a:pt x="104" y="84"/>
                      </a:cubicBezTo>
                      <a:cubicBezTo>
                        <a:pt x="83" y="63"/>
                        <a:pt x="63" y="21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9" name="Google Shape;2839;p8"/>
                <p:cNvSpPr/>
                <p:nvPr/>
              </p:nvSpPr>
              <p:spPr>
                <a:xfrm>
                  <a:off x="7543500" y="1559175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63" y="0"/>
                      </a:moveTo>
                      <a:cubicBezTo>
                        <a:pt x="43" y="125"/>
                        <a:pt x="22" y="250"/>
                        <a:pt x="1" y="396"/>
                      </a:cubicBezTo>
                      <a:cubicBezTo>
                        <a:pt x="63" y="458"/>
                        <a:pt x="147" y="521"/>
                        <a:pt x="209" y="583"/>
                      </a:cubicBezTo>
                      <a:cubicBezTo>
                        <a:pt x="230" y="458"/>
                        <a:pt x="251" y="333"/>
                        <a:pt x="272" y="208"/>
                      </a:cubicBezTo>
                      <a:cubicBezTo>
                        <a:pt x="272" y="208"/>
                        <a:pt x="272" y="208"/>
                        <a:pt x="251" y="188"/>
                      </a:cubicBezTo>
                      <a:cubicBezTo>
                        <a:pt x="188" y="125"/>
                        <a:pt x="126" y="6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0" name="Google Shape;2840;p8"/>
                <p:cNvSpPr/>
                <p:nvPr/>
              </p:nvSpPr>
              <p:spPr>
                <a:xfrm>
                  <a:off x="8817000" y="1544600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05" y="0"/>
                      </a:moveTo>
                      <a:cubicBezTo>
                        <a:pt x="84" y="21"/>
                        <a:pt x="43" y="42"/>
                        <a:pt x="22" y="83"/>
                      </a:cubicBezTo>
                      <a:cubicBezTo>
                        <a:pt x="22" y="208"/>
                        <a:pt x="22" y="312"/>
                        <a:pt x="1" y="437"/>
                      </a:cubicBezTo>
                      <a:cubicBezTo>
                        <a:pt x="22" y="417"/>
                        <a:pt x="43" y="396"/>
                        <a:pt x="63" y="375"/>
                      </a:cubicBezTo>
                      <a:cubicBezTo>
                        <a:pt x="84" y="250"/>
                        <a:pt x="84" y="12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1" name="Google Shape;2841;p8"/>
                <p:cNvSpPr/>
                <p:nvPr/>
              </p:nvSpPr>
              <p:spPr>
                <a:xfrm>
                  <a:off x="8775875" y="1581550"/>
                  <a:ext cx="472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43" extrusionOk="0">
                      <a:moveTo>
                        <a:pt x="188" y="1"/>
                      </a:moveTo>
                      <a:cubicBezTo>
                        <a:pt x="126" y="63"/>
                        <a:pt x="63" y="105"/>
                        <a:pt x="1" y="167"/>
                      </a:cubicBezTo>
                      <a:cubicBezTo>
                        <a:pt x="21" y="292"/>
                        <a:pt x="1" y="417"/>
                        <a:pt x="1" y="542"/>
                      </a:cubicBezTo>
                      <a:cubicBezTo>
                        <a:pt x="63" y="500"/>
                        <a:pt x="126" y="438"/>
                        <a:pt x="188" y="396"/>
                      </a:cubicBezTo>
                      <a:cubicBezTo>
                        <a:pt x="188" y="271"/>
                        <a:pt x="188" y="14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2" name="Google Shape;2842;p8"/>
                <p:cNvSpPr/>
                <p:nvPr/>
              </p:nvSpPr>
              <p:spPr>
                <a:xfrm>
                  <a:off x="8835750" y="1525850"/>
                  <a:ext cx="2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7" extrusionOk="0">
                      <a:moveTo>
                        <a:pt x="84" y="0"/>
                      </a:moveTo>
                      <a:lnTo>
                        <a:pt x="84" y="0"/>
                      </a:lnTo>
                      <a:cubicBezTo>
                        <a:pt x="63" y="21"/>
                        <a:pt x="42" y="42"/>
                        <a:pt x="21" y="63"/>
                      </a:cubicBezTo>
                      <a:cubicBezTo>
                        <a:pt x="21" y="167"/>
                        <a:pt x="1" y="292"/>
                        <a:pt x="1" y="417"/>
                      </a:cubicBezTo>
                      <a:cubicBezTo>
                        <a:pt x="1" y="417"/>
                        <a:pt x="21" y="396"/>
                        <a:pt x="21" y="396"/>
                      </a:cubicBezTo>
                      <a:cubicBezTo>
                        <a:pt x="42" y="250"/>
                        <a:pt x="63" y="125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3" name="Google Shape;2843;p8"/>
                <p:cNvSpPr/>
                <p:nvPr/>
              </p:nvSpPr>
              <p:spPr>
                <a:xfrm>
                  <a:off x="7587250" y="1599775"/>
                  <a:ext cx="104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26" extrusionOk="0">
                      <a:moveTo>
                        <a:pt x="104" y="1"/>
                      </a:moveTo>
                      <a:cubicBezTo>
                        <a:pt x="63" y="126"/>
                        <a:pt x="42" y="250"/>
                        <a:pt x="0" y="375"/>
                      </a:cubicBezTo>
                      <a:cubicBezTo>
                        <a:pt x="104" y="459"/>
                        <a:pt x="209" y="542"/>
                        <a:pt x="313" y="625"/>
                      </a:cubicBezTo>
                      <a:cubicBezTo>
                        <a:pt x="334" y="500"/>
                        <a:pt x="375" y="375"/>
                        <a:pt x="417" y="250"/>
                      </a:cubicBezTo>
                      <a:cubicBezTo>
                        <a:pt x="313" y="167"/>
                        <a:pt x="209" y="84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4" name="Google Shape;2844;p8"/>
                <p:cNvSpPr/>
                <p:nvPr/>
              </p:nvSpPr>
              <p:spPr>
                <a:xfrm>
                  <a:off x="8717575" y="1627900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71" y="0"/>
                      </a:moveTo>
                      <a:cubicBezTo>
                        <a:pt x="188" y="83"/>
                        <a:pt x="83" y="146"/>
                        <a:pt x="0" y="229"/>
                      </a:cubicBezTo>
                      <a:cubicBezTo>
                        <a:pt x="21" y="354"/>
                        <a:pt x="42" y="479"/>
                        <a:pt x="63" y="604"/>
                      </a:cubicBezTo>
                      <a:cubicBezTo>
                        <a:pt x="146" y="521"/>
                        <a:pt x="229" y="458"/>
                        <a:pt x="313" y="396"/>
                      </a:cubicBezTo>
                      <a:cubicBezTo>
                        <a:pt x="292" y="271"/>
                        <a:pt x="292" y="146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5" name="Google Shape;2845;p8"/>
                <p:cNvSpPr/>
                <p:nvPr/>
              </p:nvSpPr>
              <p:spPr>
                <a:xfrm>
                  <a:off x="8603550" y="1710675"/>
                  <a:ext cx="156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26" extrusionOk="0">
                      <a:moveTo>
                        <a:pt x="479" y="0"/>
                      </a:moveTo>
                      <a:cubicBezTo>
                        <a:pt x="333" y="84"/>
                        <a:pt x="167" y="188"/>
                        <a:pt x="0" y="271"/>
                      </a:cubicBezTo>
                      <a:cubicBezTo>
                        <a:pt x="42" y="375"/>
                        <a:pt x="84" y="500"/>
                        <a:pt x="146" y="625"/>
                      </a:cubicBezTo>
                      <a:cubicBezTo>
                        <a:pt x="292" y="542"/>
                        <a:pt x="458" y="438"/>
                        <a:pt x="625" y="354"/>
                      </a:cubicBezTo>
                      <a:cubicBezTo>
                        <a:pt x="583" y="230"/>
                        <a:pt x="521" y="125"/>
                        <a:pt x="4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6" name="Google Shape;2846;p8"/>
                <p:cNvSpPr/>
                <p:nvPr/>
              </p:nvSpPr>
              <p:spPr>
                <a:xfrm>
                  <a:off x="7750200" y="1723700"/>
                  <a:ext cx="224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46" extrusionOk="0">
                      <a:moveTo>
                        <a:pt x="209" y="0"/>
                      </a:moveTo>
                      <a:cubicBezTo>
                        <a:pt x="147" y="104"/>
                        <a:pt x="63" y="188"/>
                        <a:pt x="1" y="292"/>
                      </a:cubicBezTo>
                      <a:cubicBezTo>
                        <a:pt x="209" y="417"/>
                        <a:pt x="438" y="521"/>
                        <a:pt x="646" y="646"/>
                      </a:cubicBezTo>
                      <a:cubicBezTo>
                        <a:pt x="730" y="542"/>
                        <a:pt x="813" y="437"/>
                        <a:pt x="896" y="333"/>
                      </a:cubicBezTo>
                      <a:cubicBezTo>
                        <a:pt x="667" y="229"/>
                        <a:pt x="438" y="104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7" name="Google Shape;2847;p8"/>
                <p:cNvSpPr/>
                <p:nvPr/>
              </p:nvSpPr>
              <p:spPr>
                <a:xfrm>
                  <a:off x="8430700" y="1781475"/>
                  <a:ext cx="302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605" extrusionOk="0">
                      <a:moveTo>
                        <a:pt x="937" y="1"/>
                      </a:moveTo>
                      <a:cubicBezTo>
                        <a:pt x="625" y="105"/>
                        <a:pt x="312" y="209"/>
                        <a:pt x="0" y="292"/>
                      </a:cubicBezTo>
                      <a:cubicBezTo>
                        <a:pt x="104" y="396"/>
                        <a:pt x="188" y="501"/>
                        <a:pt x="292" y="605"/>
                      </a:cubicBezTo>
                      <a:cubicBezTo>
                        <a:pt x="604" y="501"/>
                        <a:pt x="896" y="417"/>
                        <a:pt x="1208" y="313"/>
                      </a:cubicBezTo>
                      <a:cubicBezTo>
                        <a:pt x="1104" y="209"/>
                        <a:pt x="1021" y="105"/>
                        <a:pt x="9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8" name="Google Shape;2848;p8"/>
                <p:cNvSpPr/>
                <p:nvPr/>
              </p:nvSpPr>
              <p:spPr>
                <a:xfrm>
                  <a:off x="7816325" y="1755450"/>
                  <a:ext cx="291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647" extrusionOk="0">
                      <a:moveTo>
                        <a:pt x="271" y="0"/>
                      </a:moveTo>
                      <a:cubicBezTo>
                        <a:pt x="167" y="84"/>
                        <a:pt x="84" y="188"/>
                        <a:pt x="1" y="292"/>
                      </a:cubicBezTo>
                      <a:cubicBezTo>
                        <a:pt x="292" y="396"/>
                        <a:pt x="584" y="521"/>
                        <a:pt x="875" y="646"/>
                      </a:cubicBezTo>
                      <a:cubicBezTo>
                        <a:pt x="979" y="563"/>
                        <a:pt x="1063" y="459"/>
                        <a:pt x="1167" y="375"/>
                      </a:cubicBezTo>
                      <a:cubicBezTo>
                        <a:pt x="875" y="250"/>
                        <a:pt x="563" y="125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9" name="Google Shape;2849;p8"/>
                <p:cNvSpPr/>
                <p:nvPr/>
              </p:nvSpPr>
              <p:spPr>
                <a:xfrm>
                  <a:off x="8528575" y="1746600"/>
                  <a:ext cx="20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605" extrusionOk="0">
                      <a:moveTo>
                        <a:pt x="646" y="0"/>
                      </a:moveTo>
                      <a:cubicBezTo>
                        <a:pt x="417" y="105"/>
                        <a:pt x="209" y="188"/>
                        <a:pt x="0" y="292"/>
                      </a:cubicBezTo>
                      <a:cubicBezTo>
                        <a:pt x="63" y="396"/>
                        <a:pt x="125" y="500"/>
                        <a:pt x="188" y="604"/>
                      </a:cubicBezTo>
                      <a:cubicBezTo>
                        <a:pt x="396" y="521"/>
                        <a:pt x="604" y="438"/>
                        <a:pt x="813" y="334"/>
                      </a:cubicBezTo>
                      <a:cubicBezTo>
                        <a:pt x="750" y="230"/>
                        <a:pt x="708" y="105"/>
                        <a:pt x="6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0" name="Google Shape;2850;p8"/>
                <p:cNvSpPr/>
                <p:nvPr/>
              </p:nvSpPr>
              <p:spPr>
                <a:xfrm>
                  <a:off x="7730950" y="1712750"/>
                  <a:ext cx="208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47" extrusionOk="0">
                      <a:moveTo>
                        <a:pt x="208" y="1"/>
                      </a:moveTo>
                      <a:cubicBezTo>
                        <a:pt x="125" y="105"/>
                        <a:pt x="63" y="209"/>
                        <a:pt x="0" y="313"/>
                      </a:cubicBezTo>
                      <a:cubicBezTo>
                        <a:pt x="208" y="438"/>
                        <a:pt x="396" y="542"/>
                        <a:pt x="604" y="646"/>
                      </a:cubicBezTo>
                      <a:cubicBezTo>
                        <a:pt x="687" y="542"/>
                        <a:pt x="750" y="459"/>
                        <a:pt x="833" y="355"/>
                      </a:cubicBezTo>
                      <a:cubicBezTo>
                        <a:pt x="625" y="230"/>
                        <a:pt x="417" y="126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1" name="Google Shape;2851;p8"/>
                <p:cNvSpPr/>
                <p:nvPr/>
              </p:nvSpPr>
              <p:spPr>
                <a:xfrm>
                  <a:off x="7486750" y="1508150"/>
                  <a:ext cx="26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01" extrusionOk="0">
                      <a:moveTo>
                        <a:pt x="1" y="0"/>
                      </a:moveTo>
                      <a:cubicBezTo>
                        <a:pt x="1" y="125"/>
                        <a:pt x="1" y="250"/>
                        <a:pt x="22" y="396"/>
                      </a:cubicBezTo>
                      <a:cubicBezTo>
                        <a:pt x="43" y="417"/>
                        <a:pt x="63" y="458"/>
                        <a:pt x="105" y="500"/>
                      </a:cubicBezTo>
                      <a:cubicBezTo>
                        <a:pt x="105" y="375"/>
                        <a:pt x="105" y="250"/>
                        <a:pt x="105" y="125"/>
                      </a:cubicBezTo>
                      <a:cubicBezTo>
                        <a:pt x="84" y="83"/>
                        <a:pt x="43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2" name="Google Shape;2852;p8"/>
                <p:cNvSpPr/>
                <p:nvPr/>
              </p:nvSpPr>
              <p:spPr>
                <a:xfrm>
                  <a:off x="8585850" y="1719525"/>
                  <a:ext cx="166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626" extrusionOk="0">
                      <a:moveTo>
                        <a:pt x="542" y="0"/>
                      </a:moveTo>
                      <a:cubicBezTo>
                        <a:pt x="375" y="105"/>
                        <a:pt x="188" y="188"/>
                        <a:pt x="0" y="292"/>
                      </a:cubicBezTo>
                      <a:cubicBezTo>
                        <a:pt x="63" y="396"/>
                        <a:pt x="104" y="521"/>
                        <a:pt x="146" y="625"/>
                      </a:cubicBezTo>
                      <a:cubicBezTo>
                        <a:pt x="333" y="542"/>
                        <a:pt x="500" y="459"/>
                        <a:pt x="667" y="355"/>
                      </a:cubicBezTo>
                      <a:cubicBezTo>
                        <a:pt x="625" y="250"/>
                        <a:pt x="583" y="125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3" name="Google Shape;2853;p8"/>
                <p:cNvSpPr/>
                <p:nvPr/>
              </p:nvSpPr>
              <p:spPr>
                <a:xfrm>
                  <a:off x="8568150" y="1728900"/>
                  <a:ext cx="172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05" extrusionOk="0">
                      <a:moveTo>
                        <a:pt x="542" y="0"/>
                      </a:moveTo>
                      <a:cubicBezTo>
                        <a:pt x="375" y="84"/>
                        <a:pt x="188" y="188"/>
                        <a:pt x="0" y="271"/>
                      </a:cubicBezTo>
                      <a:cubicBezTo>
                        <a:pt x="42" y="396"/>
                        <a:pt x="104" y="500"/>
                        <a:pt x="146" y="604"/>
                      </a:cubicBezTo>
                      <a:cubicBezTo>
                        <a:pt x="333" y="521"/>
                        <a:pt x="521" y="438"/>
                        <a:pt x="687" y="334"/>
                      </a:cubicBezTo>
                      <a:cubicBezTo>
                        <a:pt x="646" y="229"/>
                        <a:pt x="604" y="104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4" name="Google Shape;2854;p8"/>
                <p:cNvSpPr/>
                <p:nvPr/>
              </p:nvSpPr>
              <p:spPr>
                <a:xfrm>
                  <a:off x="7649725" y="1660700"/>
                  <a:ext cx="140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46" extrusionOk="0">
                      <a:moveTo>
                        <a:pt x="146" y="0"/>
                      </a:moveTo>
                      <a:cubicBezTo>
                        <a:pt x="84" y="125"/>
                        <a:pt x="42" y="229"/>
                        <a:pt x="0" y="354"/>
                      </a:cubicBezTo>
                      <a:cubicBezTo>
                        <a:pt x="125" y="458"/>
                        <a:pt x="271" y="542"/>
                        <a:pt x="417" y="646"/>
                      </a:cubicBezTo>
                      <a:cubicBezTo>
                        <a:pt x="459" y="542"/>
                        <a:pt x="521" y="417"/>
                        <a:pt x="563" y="313"/>
                      </a:cubicBezTo>
                      <a:cubicBezTo>
                        <a:pt x="417" y="208"/>
                        <a:pt x="292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5" name="Google Shape;2855;p8"/>
                <p:cNvSpPr/>
                <p:nvPr/>
              </p:nvSpPr>
              <p:spPr>
                <a:xfrm>
                  <a:off x="7622125" y="1639875"/>
                  <a:ext cx="125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46" extrusionOk="0">
                      <a:moveTo>
                        <a:pt x="126" y="0"/>
                      </a:moveTo>
                      <a:cubicBezTo>
                        <a:pt x="84" y="125"/>
                        <a:pt x="42" y="250"/>
                        <a:pt x="1" y="375"/>
                      </a:cubicBezTo>
                      <a:cubicBezTo>
                        <a:pt x="126" y="479"/>
                        <a:pt x="251" y="562"/>
                        <a:pt x="375" y="646"/>
                      </a:cubicBezTo>
                      <a:cubicBezTo>
                        <a:pt x="417" y="542"/>
                        <a:pt x="459" y="417"/>
                        <a:pt x="500" y="292"/>
                      </a:cubicBezTo>
                      <a:cubicBezTo>
                        <a:pt x="375" y="188"/>
                        <a:pt x="251" y="10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6" name="Google Shape;2856;p8"/>
                <p:cNvSpPr/>
                <p:nvPr/>
              </p:nvSpPr>
              <p:spPr>
                <a:xfrm>
                  <a:off x="8754000" y="1609675"/>
                  <a:ext cx="57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584" extrusionOk="0">
                      <a:moveTo>
                        <a:pt x="230" y="0"/>
                      </a:moveTo>
                      <a:cubicBezTo>
                        <a:pt x="147" y="63"/>
                        <a:pt x="84" y="125"/>
                        <a:pt x="1" y="188"/>
                      </a:cubicBezTo>
                      <a:cubicBezTo>
                        <a:pt x="1" y="313"/>
                        <a:pt x="22" y="458"/>
                        <a:pt x="22" y="583"/>
                      </a:cubicBezTo>
                      <a:cubicBezTo>
                        <a:pt x="84" y="521"/>
                        <a:pt x="168" y="458"/>
                        <a:pt x="230" y="396"/>
                      </a:cubicBezTo>
                      <a:cubicBezTo>
                        <a:pt x="230" y="271"/>
                        <a:pt x="23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7" name="Google Shape;2857;p8"/>
                <p:cNvSpPr/>
                <p:nvPr/>
              </p:nvSpPr>
              <p:spPr>
                <a:xfrm>
                  <a:off x="8458275" y="1773150"/>
                  <a:ext cx="271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605" extrusionOk="0">
                      <a:moveTo>
                        <a:pt x="855" y="1"/>
                      </a:moveTo>
                      <a:cubicBezTo>
                        <a:pt x="563" y="105"/>
                        <a:pt x="292" y="188"/>
                        <a:pt x="1" y="292"/>
                      </a:cubicBezTo>
                      <a:cubicBezTo>
                        <a:pt x="84" y="396"/>
                        <a:pt x="167" y="500"/>
                        <a:pt x="251" y="605"/>
                      </a:cubicBezTo>
                      <a:cubicBezTo>
                        <a:pt x="542" y="500"/>
                        <a:pt x="813" y="417"/>
                        <a:pt x="1084" y="313"/>
                      </a:cubicBezTo>
                      <a:cubicBezTo>
                        <a:pt x="1001" y="209"/>
                        <a:pt x="917" y="105"/>
                        <a:pt x="8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8" name="Google Shape;2858;p8"/>
                <p:cNvSpPr/>
                <p:nvPr/>
              </p:nvSpPr>
              <p:spPr>
                <a:xfrm>
                  <a:off x="8548875" y="1737750"/>
                  <a:ext cx="18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05" extrusionOk="0">
                      <a:moveTo>
                        <a:pt x="605" y="0"/>
                      </a:moveTo>
                      <a:cubicBezTo>
                        <a:pt x="396" y="105"/>
                        <a:pt x="209" y="188"/>
                        <a:pt x="1" y="271"/>
                      </a:cubicBezTo>
                      <a:cubicBezTo>
                        <a:pt x="63" y="396"/>
                        <a:pt x="126" y="500"/>
                        <a:pt x="167" y="604"/>
                      </a:cubicBezTo>
                      <a:cubicBezTo>
                        <a:pt x="375" y="521"/>
                        <a:pt x="563" y="438"/>
                        <a:pt x="750" y="334"/>
                      </a:cubicBezTo>
                      <a:cubicBezTo>
                        <a:pt x="709" y="229"/>
                        <a:pt x="646" y="105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9" name="Google Shape;2859;p8"/>
                <p:cNvSpPr/>
                <p:nvPr/>
              </p:nvSpPr>
              <p:spPr>
                <a:xfrm>
                  <a:off x="8506700" y="1755450"/>
                  <a:ext cx="224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05" extrusionOk="0">
                      <a:moveTo>
                        <a:pt x="709" y="0"/>
                      </a:moveTo>
                      <a:cubicBezTo>
                        <a:pt x="480" y="105"/>
                        <a:pt x="230" y="188"/>
                        <a:pt x="1" y="292"/>
                      </a:cubicBezTo>
                      <a:cubicBezTo>
                        <a:pt x="84" y="396"/>
                        <a:pt x="146" y="500"/>
                        <a:pt x="209" y="604"/>
                      </a:cubicBezTo>
                      <a:cubicBezTo>
                        <a:pt x="438" y="521"/>
                        <a:pt x="667" y="417"/>
                        <a:pt x="896" y="334"/>
                      </a:cubicBezTo>
                      <a:cubicBezTo>
                        <a:pt x="834" y="209"/>
                        <a:pt x="771" y="105"/>
                        <a:pt x="7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0" name="Google Shape;2860;p8"/>
                <p:cNvSpPr/>
                <p:nvPr/>
              </p:nvSpPr>
              <p:spPr>
                <a:xfrm>
                  <a:off x="7792375" y="1745025"/>
                  <a:ext cx="265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626" extrusionOk="0">
                      <a:moveTo>
                        <a:pt x="251" y="1"/>
                      </a:moveTo>
                      <a:cubicBezTo>
                        <a:pt x="167" y="84"/>
                        <a:pt x="84" y="188"/>
                        <a:pt x="1" y="272"/>
                      </a:cubicBezTo>
                      <a:cubicBezTo>
                        <a:pt x="271" y="397"/>
                        <a:pt x="521" y="522"/>
                        <a:pt x="792" y="626"/>
                      </a:cubicBezTo>
                      <a:cubicBezTo>
                        <a:pt x="875" y="542"/>
                        <a:pt x="979" y="438"/>
                        <a:pt x="1063" y="355"/>
                      </a:cubicBezTo>
                      <a:cubicBezTo>
                        <a:pt x="792" y="230"/>
                        <a:pt x="521" y="126"/>
                        <a:pt x="2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1" name="Google Shape;2861;p8"/>
                <p:cNvSpPr/>
                <p:nvPr/>
              </p:nvSpPr>
              <p:spPr>
                <a:xfrm>
                  <a:off x="7770500" y="1734100"/>
                  <a:ext cx="245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47" extrusionOk="0">
                      <a:moveTo>
                        <a:pt x="230" y="1"/>
                      </a:moveTo>
                      <a:cubicBezTo>
                        <a:pt x="147" y="105"/>
                        <a:pt x="63" y="188"/>
                        <a:pt x="1" y="292"/>
                      </a:cubicBezTo>
                      <a:cubicBezTo>
                        <a:pt x="230" y="417"/>
                        <a:pt x="480" y="521"/>
                        <a:pt x="709" y="646"/>
                      </a:cubicBezTo>
                      <a:cubicBezTo>
                        <a:pt x="792" y="542"/>
                        <a:pt x="896" y="459"/>
                        <a:pt x="980" y="355"/>
                      </a:cubicBezTo>
                      <a:cubicBezTo>
                        <a:pt x="730" y="251"/>
                        <a:pt x="480" y="126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2" name="Google Shape;2862;p8"/>
                <p:cNvSpPr/>
                <p:nvPr/>
              </p:nvSpPr>
              <p:spPr>
                <a:xfrm>
                  <a:off x="7664300" y="1671100"/>
                  <a:ext cx="156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47" extrusionOk="0">
                      <a:moveTo>
                        <a:pt x="167" y="1"/>
                      </a:moveTo>
                      <a:cubicBezTo>
                        <a:pt x="105" y="126"/>
                        <a:pt x="63" y="230"/>
                        <a:pt x="1" y="334"/>
                      </a:cubicBezTo>
                      <a:cubicBezTo>
                        <a:pt x="167" y="438"/>
                        <a:pt x="313" y="542"/>
                        <a:pt x="459" y="646"/>
                      </a:cubicBezTo>
                      <a:cubicBezTo>
                        <a:pt x="521" y="542"/>
                        <a:pt x="563" y="417"/>
                        <a:pt x="625" y="313"/>
                      </a:cubicBezTo>
                      <a:cubicBezTo>
                        <a:pt x="459" y="209"/>
                        <a:pt x="313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3" name="Google Shape;2863;p8"/>
                <p:cNvSpPr/>
                <p:nvPr/>
              </p:nvSpPr>
              <p:spPr>
                <a:xfrm>
                  <a:off x="8843550" y="1525850"/>
                  <a:ext cx="1600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96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63" y="3"/>
                        <a:pt x="63" y="5"/>
                        <a:pt x="62" y="8"/>
                      </a:cubicBezTo>
                      <a:lnTo>
                        <a:pt x="62" y="8"/>
                      </a:lnTo>
                      <a:cubicBezTo>
                        <a:pt x="63" y="6"/>
                        <a:pt x="63" y="3"/>
                        <a:pt x="63" y="0"/>
                      </a:cubicBezTo>
                      <a:close/>
                      <a:moveTo>
                        <a:pt x="62" y="8"/>
                      </a:moveTo>
                      <a:lnTo>
                        <a:pt x="62" y="8"/>
                      </a:lnTo>
                      <a:cubicBezTo>
                        <a:pt x="58" y="21"/>
                        <a:pt x="43" y="21"/>
                        <a:pt x="43" y="21"/>
                      </a:cubicBezTo>
                      <a:cubicBezTo>
                        <a:pt x="22" y="146"/>
                        <a:pt x="1" y="271"/>
                        <a:pt x="1" y="396"/>
                      </a:cubicBezTo>
                      <a:cubicBezTo>
                        <a:pt x="21" y="273"/>
                        <a:pt x="42" y="150"/>
                        <a:pt x="62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4" name="Google Shape;2864;p8"/>
                <p:cNvSpPr/>
                <p:nvPr/>
              </p:nvSpPr>
              <p:spPr>
                <a:xfrm>
                  <a:off x="7696050" y="1691925"/>
                  <a:ext cx="177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47" extrusionOk="0">
                      <a:moveTo>
                        <a:pt x="168" y="1"/>
                      </a:moveTo>
                      <a:cubicBezTo>
                        <a:pt x="105" y="105"/>
                        <a:pt x="43" y="230"/>
                        <a:pt x="1" y="334"/>
                      </a:cubicBezTo>
                      <a:cubicBezTo>
                        <a:pt x="168" y="438"/>
                        <a:pt x="334" y="542"/>
                        <a:pt x="522" y="646"/>
                      </a:cubicBezTo>
                      <a:cubicBezTo>
                        <a:pt x="584" y="542"/>
                        <a:pt x="646" y="438"/>
                        <a:pt x="709" y="334"/>
                      </a:cubicBezTo>
                      <a:cubicBezTo>
                        <a:pt x="522" y="230"/>
                        <a:pt x="334" y="105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5" name="Google Shape;2865;p8"/>
                <p:cNvSpPr/>
                <p:nvPr/>
              </p:nvSpPr>
              <p:spPr>
                <a:xfrm>
                  <a:off x="7712725" y="1702350"/>
                  <a:ext cx="192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646" extrusionOk="0">
                      <a:moveTo>
                        <a:pt x="188" y="0"/>
                      </a:moveTo>
                      <a:cubicBezTo>
                        <a:pt x="125" y="104"/>
                        <a:pt x="63" y="209"/>
                        <a:pt x="0" y="313"/>
                      </a:cubicBezTo>
                      <a:cubicBezTo>
                        <a:pt x="188" y="438"/>
                        <a:pt x="375" y="542"/>
                        <a:pt x="563" y="646"/>
                      </a:cubicBezTo>
                      <a:cubicBezTo>
                        <a:pt x="625" y="542"/>
                        <a:pt x="708" y="438"/>
                        <a:pt x="771" y="333"/>
                      </a:cubicBezTo>
                      <a:cubicBezTo>
                        <a:pt x="583" y="229"/>
                        <a:pt x="375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6" name="Google Shape;2866;p8"/>
                <p:cNvSpPr/>
                <p:nvPr/>
              </p:nvSpPr>
              <p:spPr>
                <a:xfrm>
                  <a:off x="8483275" y="1764300"/>
                  <a:ext cx="250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605" extrusionOk="0">
                      <a:moveTo>
                        <a:pt x="771" y="1"/>
                      </a:moveTo>
                      <a:cubicBezTo>
                        <a:pt x="521" y="105"/>
                        <a:pt x="271" y="188"/>
                        <a:pt x="1" y="292"/>
                      </a:cubicBezTo>
                      <a:cubicBezTo>
                        <a:pt x="84" y="396"/>
                        <a:pt x="167" y="500"/>
                        <a:pt x="230" y="604"/>
                      </a:cubicBezTo>
                      <a:cubicBezTo>
                        <a:pt x="500" y="500"/>
                        <a:pt x="750" y="417"/>
                        <a:pt x="1000" y="313"/>
                      </a:cubicBezTo>
                      <a:cubicBezTo>
                        <a:pt x="917" y="209"/>
                        <a:pt x="854" y="105"/>
                        <a:pt x="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7" name="Google Shape;2867;p8"/>
                <p:cNvSpPr/>
                <p:nvPr/>
              </p:nvSpPr>
              <p:spPr>
                <a:xfrm>
                  <a:off x="7635675" y="1650275"/>
                  <a:ext cx="13550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668" extrusionOk="0">
                      <a:moveTo>
                        <a:pt x="125" y="1"/>
                      </a:moveTo>
                      <a:cubicBezTo>
                        <a:pt x="83" y="126"/>
                        <a:pt x="42" y="251"/>
                        <a:pt x="0" y="355"/>
                      </a:cubicBezTo>
                      <a:cubicBezTo>
                        <a:pt x="125" y="459"/>
                        <a:pt x="271" y="563"/>
                        <a:pt x="396" y="667"/>
                      </a:cubicBezTo>
                      <a:cubicBezTo>
                        <a:pt x="437" y="542"/>
                        <a:pt x="500" y="417"/>
                        <a:pt x="542" y="313"/>
                      </a:cubicBezTo>
                      <a:cubicBezTo>
                        <a:pt x="396" y="209"/>
                        <a:pt x="271" y="105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8" name="Google Shape;2868;p8"/>
                <p:cNvSpPr/>
                <p:nvPr/>
              </p:nvSpPr>
              <p:spPr>
                <a:xfrm>
                  <a:off x="7264450" y="555350"/>
                  <a:ext cx="79150" cy="73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" h="29241" extrusionOk="0">
                      <a:moveTo>
                        <a:pt x="3166" y="1"/>
                      </a:moveTo>
                      <a:lnTo>
                        <a:pt x="3166" y="1"/>
                      </a:lnTo>
                      <a:cubicBezTo>
                        <a:pt x="1437" y="3895"/>
                        <a:pt x="396" y="8060"/>
                        <a:pt x="104" y="12392"/>
                      </a:cubicBezTo>
                      <a:cubicBezTo>
                        <a:pt x="21" y="13538"/>
                        <a:pt x="0" y="14704"/>
                        <a:pt x="21" y="15870"/>
                      </a:cubicBezTo>
                      <a:cubicBezTo>
                        <a:pt x="146" y="19785"/>
                        <a:pt x="854" y="23597"/>
                        <a:pt x="2145" y="27179"/>
                      </a:cubicBezTo>
                      <a:cubicBezTo>
                        <a:pt x="2145" y="27199"/>
                        <a:pt x="2166" y="27220"/>
                        <a:pt x="2166" y="27220"/>
                      </a:cubicBezTo>
                      <a:cubicBezTo>
                        <a:pt x="2407" y="27882"/>
                        <a:pt x="2666" y="28524"/>
                        <a:pt x="2927" y="29165"/>
                      </a:cubicBezTo>
                      <a:lnTo>
                        <a:pt x="2927" y="29165"/>
                      </a:lnTo>
                      <a:cubicBezTo>
                        <a:pt x="2880" y="29044"/>
                        <a:pt x="2843" y="28920"/>
                        <a:pt x="2791" y="28782"/>
                      </a:cubicBezTo>
                      <a:cubicBezTo>
                        <a:pt x="1083" y="24346"/>
                        <a:pt x="271" y="19619"/>
                        <a:pt x="396" y="14912"/>
                      </a:cubicBezTo>
                      <a:cubicBezTo>
                        <a:pt x="375" y="10101"/>
                        <a:pt x="1312" y="5416"/>
                        <a:pt x="3124" y="1063"/>
                      </a:cubicBezTo>
                      <a:cubicBezTo>
                        <a:pt x="3124" y="709"/>
                        <a:pt x="3145" y="355"/>
                        <a:pt x="3166" y="1"/>
                      </a:cubicBezTo>
                      <a:close/>
                      <a:moveTo>
                        <a:pt x="2927" y="29165"/>
                      </a:moveTo>
                      <a:cubicBezTo>
                        <a:pt x="2937" y="29190"/>
                        <a:pt x="2947" y="29215"/>
                        <a:pt x="2958" y="29240"/>
                      </a:cubicBezTo>
                      <a:cubicBezTo>
                        <a:pt x="2947" y="29215"/>
                        <a:pt x="2937" y="29190"/>
                        <a:pt x="2927" y="291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9" name="Google Shape;2869;p8"/>
                <p:cNvSpPr/>
                <p:nvPr/>
              </p:nvSpPr>
              <p:spPr>
                <a:xfrm>
                  <a:off x="7679925" y="1681525"/>
                  <a:ext cx="161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646" extrusionOk="0">
                      <a:moveTo>
                        <a:pt x="146" y="0"/>
                      </a:moveTo>
                      <a:cubicBezTo>
                        <a:pt x="104" y="104"/>
                        <a:pt x="42" y="229"/>
                        <a:pt x="0" y="333"/>
                      </a:cubicBezTo>
                      <a:cubicBezTo>
                        <a:pt x="146" y="438"/>
                        <a:pt x="313" y="542"/>
                        <a:pt x="479" y="646"/>
                      </a:cubicBezTo>
                      <a:cubicBezTo>
                        <a:pt x="542" y="542"/>
                        <a:pt x="583" y="438"/>
                        <a:pt x="646" y="313"/>
                      </a:cubicBezTo>
                      <a:cubicBezTo>
                        <a:pt x="479" y="208"/>
                        <a:pt x="313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0" name="Google Shape;2870;p8"/>
                <p:cNvSpPr/>
                <p:nvPr/>
              </p:nvSpPr>
              <p:spPr>
                <a:xfrm>
                  <a:off x="8650925" y="1683600"/>
                  <a:ext cx="125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6" extrusionOk="0">
                      <a:moveTo>
                        <a:pt x="396" y="1"/>
                      </a:moveTo>
                      <a:cubicBezTo>
                        <a:pt x="375" y="21"/>
                        <a:pt x="334" y="21"/>
                        <a:pt x="313" y="42"/>
                      </a:cubicBezTo>
                      <a:cubicBezTo>
                        <a:pt x="209" y="105"/>
                        <a:pt x="105" y="188"/>
                        <a:pt x="0" y="250"/>
                      </a:cubicBezTo>
                      <a:cubicBezTo>
                        <a:pt x="42" y="375"/>
                        <a:pt x="84" y="500"/>
                        <a:pt x="105" y="625"/>
                      </a:cubicBezTo>
                      <a:cubicBezTo>
                        <a:pt x="230" y="542"/>
                        <a:pt x="375" y="459"/>
                        <a:pt x="500" y="375"/>
                      </a:cubicBezTo>
                      <a:cubicBezTo>
                        <a:pt x="459" y="250"/>
                        <a:pt x="438" y="125"/>
                        <a:pt x="3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1" name="Google Shape;2871;p8"/>
                <p:cNvSpPr/>
                <p:nvPr/>
              </p:nvSpPr>
              <p:spPr>
                <a:xfrm>
                  <a:off x="7455000" y="1469100"/>
                  <a:ext cx="1075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292" extrusionOk="0">
                      <a:moveTo>
                        <a:pt x="21" y="0"/>
                      </a:moveTo>
                      <a:cubicBezTo>
                        <a:pt x="21" y="0"/>
                        <a:pt x="21" y="21"/>
                        <a:pt x="1" y="21"/>
                      </a:cubicBezTo>
                      <a:cubicBezTo>
                        <a:pt x="21" y="104"/>
                        <a:pt x="21" y="209"/>
                        <a:pt x="42" y="292"/>
                      </a:cubicBezTo>
                      <a:cubicBezTo>
                        <a:pt x="21" y="188"/>
                        <a:pt x="21" y="104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2" name="Google Shape;2872;p8"/>
                <p:cNvSpPr/>
                <p:nvPr/>
              </p:nvSpPr>
              <p:spPr>
                <a:xfrm>
                  <a:off x="8322925" y="1807000"/>
                  <a:ext cx="468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563" extrusionOk="0">
                      <a:moveTo>
                        <a:pt x="1479" y="0"/>
                      </a:moveTo>
                      <a:cubicBezTo>
                        <a:pt x="1000" y="104"/>
                        <a:pt x="500" y="188"/>
                        <a:pt x="0" y="271"/>
                      </a:cubicBezTo>
                      <a:cubicBezTo>
                        <a:pt x="167" y="375"/>
                        <a:pt x="333" y="458"/>
                        <a:pt x="500" y="563"/>
                      </a:cubicBezTo>
                      <a:cubicBezTo>
                        <a:pt x="958" y="479"/>
                        <a:pt x="1416" y="396"/>
                        <a:pt x="1874" y="292"/>
                      </a:cubicBezTo>
                      <a:cubicBezTo>
                        <a:pt x="1750" y="188"/>
                        <a:pt x="1625" y="84"/>
                        <a:pt x="14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3" name="Google Shape;2873;p8"/>
                <p:cNvSpPr/>
                <p:nvPr/>
              </p:nvSpPr>
              <p:spPr>
                <a:xfrm>
                  <a:off x="7943375" y="1799700"/>
                  <a:ext cx="386850" cy="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4" h="1438" extrusionOk="0">
                      <a:moveTo>
                        <a:pt x="521" y="1"/>
                      </a:moveTo>
                      <a:cubicBezTo>
                        <a:pt x="354" y="84"/>
                        <a:pt x="167" y="167"/>
                        <a:pt x="0" y="251"/>
                      </a:cubicBezTo>
                      <a:cubicBezTo>
                        <a:pt x="3020" y="1042"/>
                        <a:pt x="6123" y="1438"/>
                        <a:pt x="9205" y="1438"/>
                      </a:cubicBezTo>
                      <a:cubicBezTo>
                        <a:pt x="11309" y="1438"/>
                        <a:pt x="13391" y="1250"/>
                        <a:pt x="15474" y="896"/>
                      </a:cubicBezTo>
                      <a:cubicBezTo>
                        <a:pt x="15307" y="792"/>
                        <a:pt x="15141" y="688"/>
                        <a:pt x="14974" y="605"/>
                      </a:cubicBezTo>
                      <a:cubicBezTo>
                        <a:pt x="13081" y="909"/>
                        <a:pt x="11164" y="1061"/>
                        <a:pt x="9247" y="1061"/>
                      </a:cubicBezTo>
                      <a:cubicBezTo>
                        <a:pt x="6315" y="1061"/>
                        <a:pt x="3380" y="706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4" name="Google Shape;2874;p8"/>
                <p:cNvSpPr/>
                <p:nvPr/>
              </p:nvSpPr>
              <p:spPr>
                <a:xfrm>
                  <a:off x="8399975" y="1790325"/>
                  <a:ext cx="338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" h="584" extrusionOk="0">
                      <a:moveTo>
                        <a:pt x="1063" y="1"/>
                      </a:moveTo>
                      <a:cubicBezTo>
                        <a:pt x="708" y="105"/>
                        <a:pt x="354" y="188"/>
                        <a:pt x="0" y="292"/>
                      </a:cubicBezTo>
                      <a:cubicBezTo>
                        <a:pt x="105" y="376"/>
                        <a:pt x="229" y="480"/>
                        <a:pt x="334" y="584"/>
                      </a:cubicBezTo>
                      <a:cubicBezTo>
                        <a:pt x="667" y="501"/>
                        <a:pt x="1021" y="397"/>
                        <a:pt x="1354" y="292"/>
                      </a:cubicBezTo>
                      <a:cubicBezTo>
                        <a:pt x="1250" y="188"/>
                        <a:pt x="1146" y="105"/>
                        <a:pt x="10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5" name="Google Shape;2875;p8"/>
                <p:cNvSpPr/>
                <p:nvPr/>
              </p:nvSpPr>
              <p:spPr>
                <a:xfrm>
                  <a:off x="7841850" y="1766375"/>
                  <a:ext cx="338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647" extrusionOk="0">
                      <a:moveTo>
                        <a:pt x="333" y="1"/>
                      </a:moveTo>
                      <a:cubicBezTo>
                        <a:pt x="208" y="84"/>
                        <a:pt x="104" y="188"/>
                        <a:pt x="0" y="272"/>
                      </a:cubicBezTo>
                      <a:cubicBezTo>
                        <a:pt x="333" y="397"/>
                        <a:pt x="667" y="521"/>
                        <a:pt x="1000" y="646"/>
                      </a:cubicBezTo>
                      <a:cubicBezTo>
                        <a:pt x="1125" y="542"/>
                        <a:pt x="1229" y="459"/>
                        <a:pt x="1354" y="376"/>
                      </a:cubicBezTo>
                      <a:cubicBezTo>
                        <a:pt x="1000" y="251"/>
                        <a:pt x="667" y="126"/>
                        <a:pt x="3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6" name="Google Shape;2876;p8"/>
                <p:cNvSpPr/>
                <p:nvPr/>
              </p:nvSpPr>
              <p:spPr>
                <a:xfrm>
                  <a:off x="7904325" y="1788250"/>
                  <a:ext cx="463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" h="647" extrusionOk="0">
                      <a:moveTo>
                        <a:pt x="417" y="1"/>
                      </a:moveTo>
                      <a:cubicBezTo>
                        <a:pt x="271" y="84"/>
                        <a:pt x="125" y="167"/>
                        <a:pt x="0" y="250"/>
                      </a:cubicBezTo>
                      <a:cubicBezTo>
                        <a:pt x="438" y="396"/>
                        <a:pt x="896" y="521"/>
                        <a:pt x="1354" y="646"/>
                      </a:cubicBezTo>
                      <a:cubicBezTo>
                        <a:pt x="1521" y="563"/>
                        <a:pt x="1687" y="480"/>
                        <a:pt x="1854" y="396"/>
                      </a:cubicBezTo>
                      <a:cubicBezTo>
                        <a:pt x="1375" y="292"/>
                        <a:pt x="896" y="146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7" name="Google Shape;2877;p8"/>
                <p:cNvSpPr/>
                <p:nvPr/>
              </p:nvSpPr>
              <p:spPr>
                <a:xfrm>
                  <a:off x="8365100" y="1798675"/>
                  <a:ext cx="385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584" extrusionOk="0">
                      <a:moveTo>
                        <a:pt x="1229" y="0"/>
                      </a:moveTo>
                      <a:cubicBezTo>
                        <a:pt x="812" y="104"/>
                        <a:pt x="396" y="187"/>
                        <a:pt x="0" y="292"/>
                      </a:cubicBezTo>
                      <a:cubicBezTo>
                        <a:pt x="125" y="375"/>
                        <a:pt x="250" y="479"/>
                        <a:pt x="396" y="583"/>
                      </a:cubicBezTo>
                      <a:cubicBezTo>
                        <a:pt x="771" y="500"/>
                        <a:pt x="1166" y="396"/>
                        <a:pt x="1541" y="292"/>
                      </a:cubicBezTo>
                      <a:cubicBezTo>
                        <a:pt x="1437" y="187"/>
                        <a:pt x="1333" y="104"/>
                        <a:pt x="1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8" name="Google Shape;2878;p8"/>
                <p:cNvSpPr/>
                <p:nvPr/>
              </p:nvSpPr>
              <p:spPr>
                <a:xfrm>
                  <a:off x="7354000" y="18550"/>
                  <a:ext cx="1648900" cy="5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6" h="22098" extrusionOk="0">
                      <a:moveTo>
                        <a:pt x="32804" y="0"/>
                      </a:moveTo>
                      <a:cubicBezTo>
                        <a:pt x="23154" y="0"/>
                        <a:pt x="13527" y="3808"/>
                        <a:pt x="6394" y="11351"/>
                      </a:cubicBezTo>
                      <a:cubicBezTo>
                        <a:pt x="3749" y="14121"/>
                        <a:pt x="1625" y="17245"/>
                        <a:pt x="0" y="20598"/>
                      </a:cubicBezTo>
                      <a:cubicBezTo>
                        <a:pt x="42" y="20806"/>
                        <a:pt x="84" y="21015"/>
                        <a:pt x="125" y="21223"/>
                      </a:cubicBezTo>
                      <a:cubicBezTo>
                        <a:pt x="1729" y="17724"/>
                        <a:pt x="3936" y="14496"/>
                        <a:pt x="6665" y="11601"/>
                      </a:cubicBezTo>
                      <a:cubicBezTo>
                        <a:pt x="13725" y="4146"/>
                        <a:pt x="23263" y="376"/>
                        <a:pt x="32801" y="376"/>
                      </a:cubicBezTo>
                      <a:cubicBezTo>
                        <a:pt x="41673" y="376"/>
                        <a:pt x="50586" y="3625"/>
                        <a:pt x="57521" y="10206"/>
                      </a:cubicBezTo>
                      <a:cubicBezTo>
                        <a:pt x="61187" y="13663"/>
                        <a:pt x="63956" y="17724"/>
                        <a:pt x="65831" y="22098"/>
                      </a:cubicBezTo>
                      <a:cubicBezTo>
                        <a:pt x="65872" y="21889"/>
                        <a:pt x="65914" y="21660"/>
                        <a:pt x="65956" y="21452"/>
                      </a:cubicBezTo>
                      <a:cubicBezTo>
                        <a:pt x="64081" y="17245"/>
                        <a:pt x="61353" y="13309"/>
                        <a:pt x="57792" y="9935"/>
                      </a:cubicBezTo>
                      <a:cubicBezTo>
                        <a:pt x="50768" y="3293"/>
                        <a:pt x="41776" y="0"/>
                        <a:pt x="328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9" name="Google Shape;2879;p8"/>
                <p:cNvSpPr/>
                <p:nvPr/>
              </p:nvSpPr>
              <p:spPr>
                <a:xfrm>
                  <a:off x="7871000" y="1777325"/>
                  <a:ext cx="390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646" extrusionOk="0">
                      <a:moveTo>
                        <a:pt x="354" y="0"/>
                      </a:moveTo>
                      <a:cubicBezTo>
                        <a:pt x="250" y="83"/>
                        <a:pt x="125" y="167"/>
                        <a:pt x="0" y="271"/>
                      </a:cubicBezTo>
                      <a:cubicBezTo>
                        <a:pt x="375" y="396"/>
                        <a:pt x="771" y="521"/>
                        <a:pt x="1146" y="646"/>
                      </a:cubicBezTo>
                      <a:cubicBezTo>
                        <a:pt x="1292" y="562"/>
                        <a:pt x="1417" y="479"/>
                        <a:pt x="1562" y="396"/>
                      </a:cubicBezTo>
                      <a:cubicBezTo>
                        <a:pt x="1167" y="271"/>
                        <a:pt x="750" y="146"/>
                        <a:pt x="3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0" name="Google Shape;2880;p8"/>
                <p:cNvSpPr/>
                <p:nvPr/>
              </p:nvSpPr>
              <p:spPr>
                <a:xfrm>
                  <a:off x="8635825" y="1692450"/>
                  <a:ext cx="130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26" extrusionOk="0">
                      <a:moveTo>
                        <a:pt x="438" y="1"/>
                      </a:moveTo>
                      <a:cubicBezTo>
                        <a:pt x="292" y="84"/>
                        <a:pt x="146" y="188"/>
                        <a:pt x="0" y="271"/>
                      </a:cubicBezTo>
                      <a:cubicBezTo>
                        <a:pt x="21" y="396"/>
                        <a:pt x="63" y="521"/>
                        <a:pt x="105" y="625"/>
                      </a:cubicBezTo>
                      <a:cubicBezTo>
                        <a:pt x="250" y="542"/>
                        <a:pt x="396" y="459"/>
                        <a:pt x="521" y="375"/>
                      </a:cubicBezTo>
                      <a:cubicBezTo>
                        <a:pt x="500" y="250"/>
                        <a:pt x="459" y="126"/>
                        <a:pt x="4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1" name="Google Shape;2881;p8"/>
                <p:cNvSpPr/>
                <p:nvPr/>
              </p:nvSpPr>
              <p:spPr>
                <a:xfrm>
                  <a:off x="8620200" y="1701825"/>
                  <a:ext cx="135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605" extrusionOk="0">
                      <a:moveTo>
                        <a:pt x="438" y="0"/>
                      </a:moveTo>
                      <a:cubicBezTo>
                        <a:pt x="292" y="84"/>
                        <a:pt x="146" y="167"/>
                        <a:pt x="1" y="250"/>
                      </a:cubicBezTo>
                      <a:cubicBezTo>
                        <a:pt x="42" y="375"/>
                        <a:pt x="84" y="500"/>
                        <a:pt x="126" y="604"/>
                      </a:cubicBezTo>
                      <a:cubicBezTo>
                        <a:pt x="271" y="521"/>
                        <a:pt x="417" y="459"/>
                        <a:pt x="542" y="375"/>
                      </a:cubicBezTo>
                      <a:cubicBezTo>
                        <a:pt x="521" y="250"/>
                        <a:pt x="480" y="125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2" name="Google Shape;2882;p8"/>
                <p:cNvSpPr/>
                <p:nvPr/>
              </p:nvSpPr>
              <p:spPr>
                <a:xfrm>
                  <a:off x="8743075" y="161905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09" y="0"/>
                      </a:moveTo>
                      <a:cubicBezTo>
                        <a:pt x="146" y="63"/>
                        <a:pt x="63" y="125"/>
                        <a:pt x="1" y="188"/>
                      </a:cubicBezTo>
                      <a:cubicBezTo>
                        <a:pt x="1" y="312"/>
                        <a:pt x="21" y="458"/>
                        <a:pt x="21" y="583"/>
                      </a:cubicBezTo>
                      <a:cubicBezTo>
                        <a:pt x="84" y="521"/>
                        <a:pt x="167" y="458"/>
                        <a:pt x="230" y="396"/>
                      </a:cubicBezTo>
                      <a:cubicBezTo>
                        <a:pt x="230" y="271"/>
                        <a:pt x="209" y="146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3" name="Google Shape;2883;p8"/>
                <p:cNvSpPr/>
                <p:nvPr/>
              </p:nvSpPr>
              <p:spPr>
                <a:xfrm>
                  <a:off x="8796700" y="1572700"/>
                  <a:ext cx="36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1" extrusionOk="0">
                      <a:moveTo>
                        <a:pt x="146" y="1"/>
                      </a:moveTo>
                      <a:lnTo>
                        <a:pt x="146" y="1"/>
                      </a:lnTo>
                      <a:cubicBezTo>
                        <a:pt x="105" y="42"/>
                        <a:pt x="63" y="84"/>
                        <a:pt x="21" y="126"/>
                      </a:cubicBezTo>
                      <a:cubicBezTo>
                        <a:pt x="1" y="251"/>
                        <a:pt x="1" y="375"/>
                        <a:pt x="1" y="500"/>
                      </a:cubicBezTo>
                      <a:cubicBezTo>
                        <a:pt x="42" y="459"/>
                        <a:pt x="63" y="438"/>
                        <a:pt x="105" y="396"/>
                      </a:cubicBezTo>
                      <a:cubicBezTo>
                        <a:pt x="126" y="271"/>
                        <a:pt x="126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4" name="Google Shape;2884;p8"/>
                <p:cNvSpPr/>
                <p:nvPr/>
              </p:nvSpPr>
              <p:spPr>
                <a:xfrm>
                  <a:off x="8816500" y="1553950"/>
                  <a:ext cx="210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60" extrusionOk="0">
                      <a:moveTo>
                        <a:pt x="83" y="1"/>
                      </a:moveTo>
                      <a:lnTo>
                        <a:pt x="83" y="1"/>
                      </a:lnTo>
                      <a:cubicBezTo>
                        <a:pt x="63" y="22"/>
                        <a:pt x="42" y="43"/>
                        <a:pt x="21" y="63"/>
                      </a:cubicBezTo>
                      <a:cubicBezTo>
                        <a:pt x="21" y="188"/>
                        <a:pt x="0" y="334"/>
                        <a:pt x="0" y="459"/>
                      </a:cubicBezTo>
                      <a:cubicBezTo>
                        <a:pt x="21" y="438"/>
                        <a:pt x="42" y="417"/>
                        <a:pt x="63" y="397"/>
                      </a:cubicBezTo>
                      <a:cubicBezTo>
                        <a:pt x="63" y="272"/>
                        <a:pt x="83" y="126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5" name="Google Shape;2885;p8"/>
                <p:cNvSpPr/>
                <p:nvPr/>
              </p:nvSpPr>
              <p:spPr>
                <a:xfrm>
                  <a:off x="8706100" y="1646625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313" y="1"/>
                      </a:moveTo>
                      <a:cubicBezTo>
                        <a:pt x="209" y="84"/>
                        <a:pt x="105" y="147"/>
                        <a:pt x="1" y="230"/>
                      </a:cubicBezTo>
                      <a:cubicBezTo>
                        <a:pt x="22" y="355"/>
                        <a:pt x="43" y="480"/>
                        <a:pt x="63" y="626"/>
                      </a:cubicBezTo>
                      <a:cubicBezTo>
                        <a:pt x="168" y="542"/>
                        <a:pt x="251" y="480"/>
                        <a:pt x="355" y="397"/>
                      </a:cubicBezTo>
                      <a:cubicBezTo>
                        <a:pt x="334" y="272"/>
                        <a:pt x="313" y="126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6" name="Google Shape;2886;p8"/>
                <p:cNvSpPr/>
                <p:nvPr/>
              </p:nvSpPr>
              <p:spPr>
                <a:xfrm>
                  <a:off x="7552350" y="1578950"/>
                  <a:ext cx="73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584" extrusionOk="0">
                      <a:moveTo>
                        <a:pt x="63" y="1"/>
                      </a:moveTo>
                      <a:cubicBezTo>
                        <a:pt x="43" y="125"/>
                        <a:pt x="22" y="271"/>
                        <a:pt x="1" y="396"/>
                      </a:cubicBezTo>
                      <a:cubicBezTo>
                        <a:pt x="84" y="459"/>
                        <a:pt x="147" y="521"/>
                        <a:pt x="209" y="584"/>
                      </a:cubicBezTo>
                      <a:cubicBezTo>
                        <a:pt x="230" y="459"/>
                        <a:pt x="272" y="334"/>
                        <a:pt x="293" y="209"/>
                      </a:cubicBezTo>
                      <a:cubicBezTo>
                        <a:pt x="230" y="167"/>
                        <a:pt x="188" y="105"/>
                        <a:pt x="126" y="63"/>
                      </a:cubicBezTo>
                      <a:cubicBezTo>
                        <a:pt x="105" y="42"/>
                        <a:pt x="84" y="21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7" name="Google Shape;2887;p8"/>
                <p:cNvSpPr/>
                <p:nvPr/>
              </p:nvSpPr>
              <p:spPr>
                <a:xfrm>
                  <a:off x="7513325" y="1540425"/>
                  <a:ext cx="47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480" extrusionOk="0">
                      <a:moveTo>
                        <a:pt x="104" y="0"/>
                      </a:moveTo>
                      <a:cubicBezTo>
                        <a:pt x="104" y="0"/>
                        <a:pt x="104" y="21"/>
                        <a:pt x="104" y="21"/>
                      </a:cubicBezTo>
                      <a:cubicBezTo>
                        <a:pt x="63" y="63"/>
                        <a:pt x="42" y="105"/>
                        <a:pt x="0" y="125"/>
                      </a:cubicBezTo>
                      <a:cubicBezTo>
                        <a:pt x="0" y="188"/>
                        <a:pt x="0" y="250"/>
                        <a:pt x="0" y="313"/>
                      </a:cubicBezTo>
                      <a:cubicBezTo>
                        <a:pt x="42" y="354"/>
                        <a:pt x="104" y="417"/>
                        <a:pt x="146" y="479"/>
                      </a:cubicBezTo>
                      <a:cubicBezTo>
                        <a:pt x="167" y="354"/>
                        <a:pt x="167" y="209"/>
                        <a:pt x="187" y="84"/>
                      </a:cubicBezTo>
                      <a:cubicBezTo>
                        <a:pt x="146" y="63"/>
                        <a:pt x="125" y="42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8" name="Google Shape;2888;p8"/>
                <p:cNvSpPr/>
                <p:nvPr/>
              </p:nvSpPr>
              <p:spPr>
                <a:xfrm>
                  <a:off x="8679550" y="1665375"/>
                  <a:ext cx="10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6" extrusionOk="0">
                      <a:moveTo>
                        <a:pt x="355" y="1"/>
                      </a:moveTo>
                      <a:cubicBezTo>
                        <a:pt x="230" y="63"/>
                        <a:pt x="105" y="146"/>
                        <a:pt x="1" y="230"/>
                      </a:cubicBezTo>
                      <a:cubicBezTo>
                        <a:pt x="22" y="375"/>
                        <a:pt x="42" y="500"/>
                        <a:pt x="63" y="625"/>
                      </a:cubicBezTo>
                      <a:cubicBezTo>
                        <a:pt x="126" y="605"/>
                        <a:pt x="167" y="563"/>
                        <a:pt x="230" y="521"/>
                      </a:cubicBezTo>
                      <a:cubicBezTo>
                        <a:pt x="292" y="480"/>
                        <a:pt x="355" y="438"/>
                        <a:pt x="417" y="396"/>
                      </a:cubicBezTo>
                      <a:cubicBezTo>
                        <a:pt x="397" y="251"/>
                        <a:pt x="376" y="126"/>
                        <a:pt x="3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" name="Google Shape;2889;p8"/>
                <p:cNvSpPr/>
                <p:nvPr/>
              </p:nvSpPr>
              <p:spPr>
                <a:xfrm>
                  <a:off x="8665500" y="1674225"/>
                  <a:ext cx="109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6" extrusionOk="0">
                      <a:moveTo>
                        <a:pt x="355" y="1"/>
                      </a:moveTo>
                      <a:cubicBezTo>
                        <a:pt x="250" y="84"/>
                        <a:pt x="125" y="167"/>
                        <a:pt x="1" y="251"/>
                      </a:cubicBezTo>
                      <a:cubicBezTo>
                        <a:pt x="42" y="376"/>
                        <a:pt x="63" y="500"/>
                        <a:pt x="105" y="625"/>
                      </a:cubicBezTo>
                      <a:cubicBezTo>
                        <a:pt x="209" y="563"/>
                        <a:pt x="334" y="480"/>
                        <a:pt x="438" y="396"/>
                      </a:cubicBezTo>
                      <a:cubicBezTo>
                        <a:pt x="417" y="271"/>
                        <a:pt x="396" y="146"/>
                        <a:pt x="3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" name="Google Shape;2890;p8"/>
                <p:cNvSpPr/>
                <p:nvPr/>
              </p:nvSpPr>
              <p:spPr>
                <a:xfrm>
                  <a:off x="7573700" y="1599250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84" y="1"/>
                      </a:moveTo>
                      <a:cubicBezTo>
                        <a:pt x="63" y="126"/>
                        <a:pt x="22" y="251"/>
                        <a:pt x="1" y="376"/>
                      </a:cubicBezTo>
                      <a:cubicBezTo>
                        <a:pt x="84" y="459"/>
                        <a:pt x="188" y="542"/>
                        <a:pt x="272" y="625"/>
                      </a:cubicBezTo>
                      <a:cubicBezTo>
                        <a:pt x="292" y="501"/>
                        <a:pt x="334" y="355"/>
                        <a:pt x="355" y="230"/>
                      </a:cubicBezTo>
                      <a:cubicBezTo>
                        <a:pt x="272" y="147"/>
                        <a:pt x="167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1" name="Google Shape;2891;p8"/>
                <p:cNvSpPr/>
                <p:nvPr/>
              </p:nvSpPr>
              <p:spPr>
                <a:xfrm>
                  <a:off x="8786800" y="1582075"/>
                  <a:ext cx="36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2" extrusionOk="0">
                      <a:moveTo>
                        <a:pt x="147" y="0"/>
                      </a:moveTo>
                      <a:lnTo>
                        <a:pt x="147" y="0"/>
                      </a:lnTo>
                      <a:cubicBezTo>
                        <a:pt x="84" y="42"/>
                        <a:pt x="43" y="84"/>
                        <a:pt x="1" y="146"/>
                      </a:cubicBezTo>
                      <a:cubicBezTo>
                        <a:pt x="1" y="271"/>
                        <a:pt x="1" y="396"/>
                        <a:pt x="1" y="521"/>
                      </a:cubicBezTo>
                      <a:cubicBezTo>
                        <a:pt x="43" y="479"/>
                        <a:pt x="84" y="438"/>
                        <a:pt x="126" y="396"/>
                      </a:cubicBezTo>
                      <a:cubicBezTo>
                        <a:pt x="126" y="271"/>
                        <a:pt x="126" y="125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2" name="Google Shape;2892;p8"/>
                <p:cNvSpPr/>
                <p:nvPr/>
              </p:nvSpPr>
              <p:spPr>
                <a:xfrm>
                  <a:off x="8730575" y="1628400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272" y="1"/>
                      </a:moveTo>
                      <a:cubicBezTo>
                        <a:pt x="188" y="63"/>
                        <a:pt x="105" y="147"/>
                        <a:pt x="1" y="209"/>
                      </a:cubicBezTo>
                      <a:cubicBezTo>
                        <a:pt x="22" y="334"/>
                        <a:pt x="42" y="459"/>
                        <a:pt x="42" y="605"/>
                      </a:cubicBezTo>
                      <a:cubicBezTo>
                        <a:pt x="126" y="522"/>
                        <a:pt x="209" y="459"/>
                        <a:pt x="292" y="397"/>
                      </a:cubicBezTo>
                      <a:cubicBezTo>
                        <a:pt x="292" y="251"/>
                        <a:pt x="292" y="126"/>
                        <a:pt x="2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3" name="Google Shape;2893;p8"/>
                <p:cNvSpPr/>
                <p:nvPr/>
              </p:nvSpPr>
              <p:spPr>
                <a:xfrm>
                  <a:off x="8834700" y="1535725"/>
                  <a:ext cx="16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97" extrusionOk="0">
                      <a:moveTo>
                        <a:pt x="63" y="1"/>
                      </a:moveTo>
                      <a:lnTo>
                        <a:pt x="63" y="1"/>
                      </a:lnTo>
                      <a:cubicBezTo>
                        <a:pt x="63" y="1"/>
                        <a:pt x="43" y="22"/>
                        <a:pt x="43" y="22"/>
                      </a:cubicBezTo>
                      <a:cubicBezTo>
                        <a:pt x="22" y="147"/>
                        <a:pt x="1" y="272"/>
                        <a:pt x="1" y="397"/>
                      </a:cubicBezTo>
                      <a:lnTo>
                        <a:pt x="22" y="376"/>
                      </a:lnTo>
                      <a:cubicBezTo>
                        <a:pt x="43" y="251"/>
                        <a:pt x="43" y="126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4" name="Google Shape;2894;p8"/>
                <p:cNvSpPr/>
                <p:nvPr/>
              </p:nvSpPr>
              <p:spPr>
                <a:xfrm>
                  <a:off x="7522675" y="1548750"/>
                  <a:ext cx="52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63" extrusionOk="0">
                      <a:moveTo>
                        <a:pt x="43" y="1"/>
                      </a:moveTo>
                      <a:cubicBezTo>
                        <a:pt x="22" y="126"/>
                        <a:pt x="1" y="251"/>
                        <a:pt x="1" y="375"/>
                      </a:cubicBezTo>
                      <a:cubicBezTo>
                        <a:pt x="63" y="438"/>
                        <a:pt x="105" y="500"/>
                        <a:pt x="168" y="563"/>
                      </a:cubicBezTo>
                      <a:cubicBezTo>
                        <a:pt x="188" y="438"/>
                        <a:pt x="188" y="292"/>
                        <a:pt x="209" y="167"/>
                      </a:cubicBezTo>
                      <a:cubicBezTo>
                        <a:pt x="147" y="105"/>
                        <a:pt x="84" y="63"/>
                        <a:pt x="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8"/>
                <p:cNvSpPr/>
                <p:nvPr/>
              </p:nvSpPr>
              <p:spPr>
                <a:xfrm>
                  <a:off x="7609625" y="1629975"/>
                  <a:ext cx="114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47" extrusionOk="0">
                      <a:moveTo>
                        <a:pt x="105" y="0"/>
                      </a:moveTo>
                      <a:cubicBezTo>
                        <a:pt x="84" y="125"/>
                        <a:pt x="42" y="250"/>
                        <a:pt x="1" y="375"/>
                      </a:cubicBezTo>
                      <a:cubicBezTo>
                        <a:pt x="105" y="479"/>
                        <a:pt x="209" y="563"/>
                        <a:pt x="334" y="646"/>
                      </a:cubicBezTo>
                      <a:cubicBezTo>
                        <a:pt x="376" y="521"/>
                        <a:pt x="417" y="396"/>
                        <a:pt x="459" y="271"/>
                      </a:cubicBezTo>
                      <a:cubicBezTo>
                        <a:pt x="397" y="230"/>
                        <a:pt x="334" y="188"/>
                        <a:pt x="292" y="146"/>
                      </a:cubicBezTo>
                      <a:cubicBezTo>
                        <a:pt x="230" y="84"/>
                        <a:pt x="167" y="42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6" name="Google Shape;2896;p8"/>
                <p:cNvSpPr/>
                <p:nvPr/>
              </p:nvSpPr>
              <p:spPr>
                <a:xfrm>
                  <a:off x="7541950" y="1569050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63" y="1"/>
                      </a:moveTo>
                      <a:cubicBezTo>
                        <a:pt x="42" y="126"/>
                        <a:pt x="21" y="251"/>
                        <a:pt x="0" y="376"/>
                      </a:cubicBezTo>
                      <a:cubicBezTo>
                        <a:pt x="84" y="438"/>
                        <a:pt x="146" y="521"/>
                        <a:pt x="209" y="584"/>
                      </a:cubicBezTo>
                      <a:cubicBezTo>
                        <a:pt x="230" y="459"/>
                        <a:pt x="250" y="334"/>
                        <a:pt x="271" y="188"/>
                      </a:cubicBezTo>
                      <a:cubicBezTo>
                        <a:pt x="209" y="126"/>
                        <a:pt x="125" y="63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7" name="Google Shape;2897;p8"/>
                <p:cNvSpPr/>
                <p:nvPr/>
              </p:nvSpPr>
              <p:spPr>
                <a:xfrm>
                  <a:off x="7562775" y="1588850"/>
                  <a:ext cx="83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5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0" y="396"/>
                      </a:cubicBezTo>
                      <a:cubicBezTo>
                        <a:pt x="84" y="458"/>
                        <a:pt x="167" y="542"/>
                        <a:pt x="250" y="625"/>
                      </a:cubicBezTo>
                      <a:cubicBezTo>
                        <a:pt x="271" y="479"/>
                        <a:pt x="292" y="354"/>
                        <a:pt x="334" y="229"/>
                      </a:cubicBezTo>
                      <a:cubicBezTo>
                        <a:pt x="230" y="167"/>
                        <a:pt x="146" y="8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8" name="Google Shape;2898;p8"/>
                <p:cNvSpPr/>
                <p:nvPr/>
              </p:nvSpPr>
              <p:spPr>
                <a:xfrm>
                  <a:off x="8825350" y="1544600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04" y="0"/>
                      </a:moveTo>
                      <a:lnTo>
                        <a:pt x="104" y="0"/>
                      </a:lnTo>
                      <a:cubicBezTo>
                        <a:pt x="83" y="21"/>
                        <a:pt x="83" y="21"/>
                        <a:pt x="83" y="42"/>
                      </a:cubicBezTo>
                      <a:cubicBezTo>
                        <a:pt x="63" y="42"/>
                        <a:pt x="42" y="62"/>
                        <a:pt x="42" y="83"/>
                      </a:cubicBezTo>
                      <a:cubicBezTo>
                        <a:pt x="21" y="187"/>
                        <a:pt x="21" y="312"/>
                        <a:pt x="0" y="437"/>
                      </a:cubicBezTo>
                      <a:cubicBezTo>
                        <a:pt x="21" y="437"/>
                        <a:pt x="21" y="417"/>
                        <a:pt x="42" y="396"/>
                      </a:cubicBezTo>
                      <a:cubicBezTo>
                        <a:pt x="63" y="271"/>
                        <a:pt x="83" y="146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9" name="Google Shape;2899;p8"/>
                <p:cNvSpPr/>
                <p:nvPr/>
              </p:nvSpPr>
              <p:spPr>
                <a:xfrm>
                  <a:off x="8719125" y="1637775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251" y="1"/>
                      </a:moveTo>
                      <a:cubicBezTo>
                        <a:pt x="167" y="63"/>
                        <a:pt x="84" y="126"/>
                        <a:pt x="1" y="209"/>
                      </a:cubicBezTo>
                      <a:cubicBezTo>
                        <a:pt x="1" y="334"/>
                        <a:pt x="21" y="459"/>
                        <a:pt x="42" y="605"/>
                      </a:cubicBezTo>
                      <a:cubicBezTo>
                        <a:pt x="126" y="521"/>
                        <a:pt x="209" y="459"/>
                        <a:pt x="292" y="397"/>
                      </a:cubicBezTo>
                      <a:cubicBezTo>
                        <a:pt x="271" y="272"/>
                        <a:pt x="271" y="126"/>
                        <a:pt x="2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0" name="Google Shape;2900;p8"/>
                <p:cNvSpPr/>
                <p:nvPr/>
              </p:nvSpPr>
              <p:spPr>
                <a:xfrm>
                  <a:off x="8806600" y="1563325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5" y="1"/>
                      </a:moveTo>
                      <a:cubicBezTo>
                        <a:pt x="104" y="42"/>
                        <a:pt x="63" y="63"/>
                        <a:pt x="21" y="105"/>
                      </a:cubicBezTo>
                      <a:cubicBezTo>
                        <a:pt x="0" y="230"/>
                        <a:pt x="0" y="355"/>
                        <a:pt x="0" y="480"/>
                      </a:cubicBezTo>
                      <a:cubicBezTo>
                        <a:pt x="42" y="459"/>
                        <a:pt x="63" y="417"/>
                        <a:pt x="104" y="376"/>
                      </a:cubicBezTo>
                      <a:cubicBezTo>
                        <a:pt x="104" y="251"/>
                        <a:pt x="125" y="12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1" name="Google Shape;2901;p8"/>
                <p:cNvSpPr/>
                <p:nvPr/>
              </p:nvSpPr>
              <p:spPr>
                <a:xfrm>
                  <a:off x="7585150" y="1609150"/>
                  <a:ext cx="99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47" extrusionOk="0">
                      <a:moveTo>
                        <a:pt x="84" y="0"/>
                      </a:moveTo>
                      <a:cubicBezTo>
                        <a:pt x="63" y="125"/>
                        <a:pt x="22" y="250"/>
                        <a:pt x="1" y="396"/>
                      </a:cubicBezTo>
                      <a:cubicBezTo>
                        <a:pt x="105" y="479"/>
                        <a:pt x="188" y="563"/>
                        <a:pt x="293" y="646"/>
                      </a:cubicBezTo>
                      <a:cubicBezTo>
                        <a:pt x="334" y="521"/>
                        <a:pt x="355" y="396"/>
                        <a:pt x="397" y="250"/>
                      </a:cubicBezTo>
                      <a:cubicBezTo>
                        <a:pt x="293" y="167"/>
                        <a:pt x="188" y="8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2" name="Google Shape;2902;p8"/>
                <p:cNvSpPr/>
                <p:nvPr/>
              </p:nvSpPr>
              <p:spPr>
                <a:xfrm>
                  <a:off x="8765475" y="1600825"/>
                  <a:ext cx="47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42" extrusionOk="0">
                      <a:moveTo>
                        <a:pt x="188" y="0"/>
                      </a:moveTo>
                      <a:cubicBezTo>
                        <a:pt x="125" y="42"/>
                        <a:pt x="63" y="104"/>
                        <a:pt x="0" y="146"/>
                      </a:cubicBezTo>
                      <a:cubicBezTo>
                        <a:pt x="0" y="208"/>
                        <a:pt x="21" y="250"/>
                        <a:pt x="21" y="313"/>
                      </a:cubicBezTo>
                      <a:cubicBezTo>
                        <a:pt x="21" y="375"/>
                        <a:pt x="21" y="458"/>
                        <a:pt x="21" y="542"/>
                      </a:cubicBezTo>
                      <a:cubicBezTo>
                        <a:pt x="63" y="479"/>
                        <a:pt x="125" y="438"/>
                        <a:pt x="188" y="396"/>
                      </a:cubicBezTo>
                      <a:cubicBezTo>
                        <a:pt x="188" y="250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3" name="Google Shape;2903;p8"/>
                <p:cNvSpPr/>
                <p:nvPr/>
              </p:nvSpPr>
              <p:spPr>
                <a:xfrm>
                  <a:off x="7597125" y="1619550"/>
                  <a:ext cx="109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647" extrusionOk="0">
                      <a:moveTo>
                        <a:pt x="84" y="1"/>
                      </a:moveTo>
                      <a:cubicBezTo>
                        <a:pt x="63" y="126"/>
                        <a:pt x="22" y="251"/>
                        <a:pt x="1" y="397"/>
                      </a:cubicBezTo>
                      <a:cubicBezTo>
                        <a:pt x="63" y="438"/>
                        <a:pt x="105" y="480"/>
                        <a:pt x="168" y="522"/>
                      </a:cubicBezTo>
                      <a:cubicBezTo>
                        <a:pt x="230" y="563"/>
                        <a:pt x="272" y="605"/>
                        <a:pt x="313" y="647"/>
                      </a:cubicBezTo>
                      <a:cubicBezTo>
                        <a:pt x="355" y="522"/>
                        <a:pt x="397" y="397"/>
                        <a:pt x="438" y="272"/>
                      </a:cubicBezTo>
                      <a:cubicBezTo>
                        <a:pt x="313" y="188"/>
                        <a:pt x="209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4" name="Google Shape;2904;p8"/>
                <p:cNvSpPr/>
                <p:nvPr/>
              </p:nvSpPr>
              <p:spPr>
                <a:xfrm>
                  <a:off x="7532575" y="155865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1" y="0"/>
                      </a:moveTo>
                      <a:cubicBezTo>
                        <a:pt x="21" y="125"/>
                        <a:pt x="1" y="271"/>
                        <a:pt x="1" y="396"/>
                      </a:cubicBezTo>
                      <a:cubicBezTo>
                        <a:pt x="63" y="458"/>
                        <a:pt x="105" y="521"/>
                        <a:pt x="167" y="583"/>
                      </a:cubicBezTo>
                      <a:cubicBezTo>
                        <a:pt x="188" y="458"/>
                        <a:pt x="209" y="334"/>
                        <a:pt x="230" y="209"/>
                      </a:cubicBezTo>
                      <a:cubicBezTo>
                        <a:pt x="167" y="146"/>
                        <a:pt x="105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5" name="Google Shape;2905;p8"/>
                <p:cNvSpPr/>
                <p:nvPr/>
              </p:nvSpPr>
              <p:spPr>
                <a:xfrm>
                  <a:off x="8775875" y="1591450"/>
                  <a:ext cx="47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42" extrusionOk="0">
                      <a:moveTo>
                        <a:pt x="188" y="0"/>
                      </a:moveTo>
                      <a:lnTo>
                        <a:pt x="188" y="0"/>
                      </a:lnTo>
                      <a:cubicBezTo>
                        <a:pt x="126" y="42"/>
                        <a:pt x="63" y="104"/>
                        <a:pt x="1" y="146"/>
                      </a:cubicBezTo>
                      <a:cubicBezTo>
                        <a:pt x="21" y="271"/>
                        <a:pt x="21" y="417"/>
                        <a:pt x="21" y="542"/>
                      </a:cubicBezTo>
                      <a:cubicBezTo>
                        <a:pt x="63" y="479"/>
                        <a:pt x="105" y="438"/>
                        <a:pt x="167" y="396"/>
                      </a:cubicBezTo>
                      <a:cubicBezTo>
                        <a:pt x="167" y="250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6" name="Google Shape;2906;p8"/>
                <p:cNvSpPr/>
                <p:nvPr/>
              </p:nvSpPr>
              <p:spPr>
                <a:xfrm>
                  <a:off x="8693100" y="1656000"/>
                  <a:ext cx="94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6" extrusionOk="0">
                      <a:moveTo>
                        <a:pt x="313" y="1"/>
                      </a:moveTo>
                      <a:cubicBezTo>
                        <a:pt x="209" y="84"/>
                        <a:pt x="104" y="147"/>
                        <a:pt x="0" y="230"/>
                      </a:cubicBezTo>
                      <a:cubicBezTo>
                        <a:pt x="21" y="355"/>
                        <a:pt x="42" y="501"/>
                        <a:pt x="63" y="626"/>
                      </a:cubicBezTo>
                      <a:cubicBezTo>
                        <a:pt x="167" y="542"/>
                        <a:pt x="271" y="480"/>
                        <a:pt x="375" y="396"/>
                      </a:cubicBezTo>
                      <a:cubicBezTo>
                        <a:pt x="354" y="271"/>
                        <a:pt x="334" y="126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7" name="Google Shape;2907;p8"/>
                <p:cNvSpPr/>
                <p:nvPr/>
              </p:nvSpPr>
              <p:spPr>
                <a:xfrm>
                  <a:off x="8852925" y="1515950"/>
                  <a:ext cx="1075" cy="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230" extrusionOk="0">
                      <a:moveTo>
                        <a:pt x="42" y="1"/>
                      </a:moveTo>
                      <a:cubicBezTo>
                        <a:pt x="22" y="1"/>
                        <a:pt x="22" y="21"/>
                        <a:pt x="22" y="21"/>
                      </a:cubicBezTo>
                      <a:cubicBezTo>
                        <a:pt x="1" y="84"/>
                        <a:pt x="1" y="167"/>
                        <a:pt x="1" y="230"/>
                      </a:cubicBezTo>
                      <a:cubicBezTo>
                        <a:pt x="1" y="167"/>
                        <a:pt x="22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8" name="Google Shape;2908;p8"/>
                <p:cNvSpPr/>
                <p:nvPr/>
              </p:nvSpPr>
              <p:spPr>
                <a:xfrm>
                  <a:off x="8988300" y="593375"/>
                  <a:ext cx="97900" cy="7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9469" extrusionOk="0">
                      <a:moveTo>
                        <a:pt x="1229" y="0"/>
                      </a:moveTo>
                      <a:lnTo>
                        <a:pt x="1229" y="0"/>
                      </a:lnTo>
                      <a:cubicBezTo>
                        <a:pt x="1250" y="229"/>
                        <a:pt x="1250" y="437"/>
                        <a:pt x="1250" y="646"/>
                      </a:cubicBezTo>
                      <a:cubicBezTo>
                        <a:pt x="1250" y="792"/>
                        <a:pt x="1250" y="937"/>
                        <a:pt x="1250" y="1083"/>
                      </a:cubicBezTo>
                      <a:cubicBezTo>
                        <a:pt x="2854" y="5561"/>
                        <a:pt x="3562" y="10330"/>
                        <a:pt x="3353" y="15036"/>
                      </a:cubicBezTo>
                      <a:cubicBezTo>
                        <a:pt x="3249" y="20097"/>
                        <a:pt x="2104" y="24991"/>
                        <a:pt x="1" y="29469"/>
                      </a:cubicBezTo>
                      <a:cubicBezTo>
                        <a:pt x="42" y="29406"/>
                        <a:pt x="63" y="29344"/>
                        <a:pt x="105" y="29281"/>
                      </a:cubicBezTo>
                      <a:cubicBezTo>
                        <a:pt x="2354" y="24679"/>
                        <a:pt x="3562" y="19681"/>
                        <a:pt x="3728" y="14682"/>
                      </a:cubicBezTo>
                      <a:cubicBezTo>
                        <a:pt x="3916" y="9705"/>
                        <a:pt x="3083" y="4686"/>
                        <a:pt x="1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9" name="Google Shape;2909;p8"/>
                <p:cNvSpPr/>
                <p:nvPr/>
              </p:nvSpPr>
              <p:spPr>
                <a:xfrm>
                  <a:off x="8340625" y="1817400"/>
                  <a:ext cx="427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584" extrusionOk="0">
                      <a:moveTo>
                        <a:pt x="1354" y="1"/>
                      </a:moveTo>
                      <a:cubicBezTo>
                        <a:pt x="917" y="105"/>
                        <a:pt x="458" y="209"/>
                        <a:pt x="0" y="292"/>
                      </a:cubicBezTo>
                      <a:cubicBezTo>
                        <a:pt x="146" y="396"/>
                        <a:pt x="292" y="480"/>
                        <a:pt x="438" y="584"/>
                      </a:cubicBezTo>
                      <a:cubicBezTo>
                        <a:pt x="875" y="501"/>
                        <a:pt x="1291" y="396"/>
                        <a:pt x="1708" y="292"/>
                      </a:cubicBezTo>
                      <a:cubicBezTo>
                        <a:pt x="1583" y="209"/>
                        <a:pt x="1479" y="105"/>
                        <a:pt x="13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0" name="Google Shape;2910;p8"/>
                <p:cNvSpPr/>
                <p:nvPr/>
              </p:nvSpPr>
              <p:spPr>
                <a:xfrm>
                  <a:off x="7646075" y="1670575"/>
                  <a:ext cx="135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647" extrusionOk="0">
                      <a:moveTo>
                        <a:pt x="126" y="1"/>
                      </a:moveTo>
                      <a:cubicBezTo>
                        <a:pt x="84" y="105"/>
                        <a:pt x="42" y="230"/>
                        <a:pt x="1" y="355"/>
                      </a:cubicBezTo>
                      <a:cubicBezTo>
                        <a:pt x="126" y="438"/>
                        <a:pt x="271" y="542"/>
                        <a:pt x="396" y="646"/>
                      </a:cubicBezTo>
                      <a:cubicBezTo>
                        <a:pt x="459" y="522"/>
                        <a:pt x="500" y="417"/>
                        <a:pt x="542" y="292"/>
                      </a:cubicBezTo>
                      <a:cubicBezTo>
                        <a:pt x="396" y="188"/>
                        <a:pt x="271" y="84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1" name="Google Shape;2911;p8"/>
                <p:cNvSpPr/>
                <p:nvPr/>
              </p:nvSpPr>
              <p:spPr>
                <a:xfrm>
                  <a:off x="8514000" y="1765875"/>
                  <a:ext cx="21375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04" extrusionOk="0">
                      <a:moveTo>
                        <a:pt x="667" y="0"/>
                      </a:moveTo>
                      <a:cubicBezTo>
                        <a:pt x="438" y="104"/>
                        <a:pt x="208" y="187"/>
                        <a:pt x="0" y="292"/>
                      </a:cubicBezTo>
                      <a:cubicBezTo>
                        <a:pt x="63" y="396"/>
                        <a:pt x="125" y="500"/>
                        <a:pt x="188" y="604"/>
                      </a:cubicBezTo>
                      <a:cubicBezTo>
                        <a:pt x="417" y="521"/>
                        <a:pt x="625" y="417"/>
                        <a:pt x="854" y="333"/>
                      </a:cubicBezTo>
                      <a:cubicBezTo>
                        <a:pt x="792" y="208"/>
                        <a:pt x="729" y="104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2" name="Google Shape;2912;p8"/>
                <p:cNvSpPr/>
                <p:nvPr/>
              </p:nvSpPr>
              <p:spPr>
                <a:xfrm>
                  <a:off x="7607025" y="1639875"/>
                  <a:ext cx="109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625" extrusionOk="0">
                      <a:moveTo>
                        <a:pt x="105" y="0"/>
                      </a:moveTo>
                      <a:cubicBezTo>
                        <a:pt x="63" y="125"/>
                        <a:pt x="22" y="250"/>
                        <a:pt x="1" y="375"/>
                      </a:cubicBezTo>
                      <a:cubicBezTo>
                        <a:pt x="84" y="437"/>
                        <a:pt x="167" y="521"/>
                        <a:pt x="271" y="604"/>
                      </a:cubicBezTo>
                      <a:cubicBezTo>
                        <a:pt x="271" y="604"/>
                        <a:pt x="292" y="625"/>
                        <a:pt x="313" y="625"/>
                      </a:cubicBezTo>
                      <a:cubicBezTo>
                        <a:pt x="355" y="500"/>
                        <a:pt x="396" y="375"/>
                        <a:pt x="438" y="250"/>
                      </a:cubicBezTo>
                      <a:cubicBezTo>
                        <a:pt x="313" y="167"/>
                        <a:pt x="209" y="83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3" name="Google Shape;2913;p8"/>
                <p:cNvSpPr/>
                <p:nvPr/>
              </p:nvSpPr>
              <p:spPr>
                <a:xfrm>
                  <a:off x="7859025" y="1786700"/>
                  <a:ext cx="359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646" extrusionOk="0">
                      <a:moveTo>
                        <a:pt x="334" y="0"/>
                      </a:moveTo>
                      <a:cubicBezTo>
                        <a:pt x="229" y="104"/>
                        <a:pt x="105" y="187"/>
                        <a:pt x="0" y="271"/>
                      </a:cubicBezTo>
                      <a:cubicBezTo>
                        <a:pt x="354" y="417"/>
                        <a:pt x="708" y="542"/>
                        <a:pt x="1062" y="646"/>
                      </a:cubicBezTo>
                      <a:cubicBezTo>
                        <a:pt x="1187" y="562"/>
                        <a:pt x="1312" y="479"/>
                        <a:pt x="1437" y="396"/>
                      </a:cubicBezTo>
                      <a:cubicBezTo>
                        <a:pt x="1062" y="271"/>
                        <a:pt x="708" y="146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4" name="Google Shape;2914;p8"/>
                <p:cNvSpPr/>
                <p:nvPr/>
              </p:nvSpPr>
              <p:spPr>
                <a:xfrm>
                  <a:off x="7660650" y="1681000"/>
                  <a:ext cx="146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46" extrusionOk="0">
                      <a:moveTo>
                        <a:pt x="126" y="0"/>
                      </a:moveTo>
                      <a:cubicBezTo>
                        <a:pt x="84" y="105"/>
                        <a:pt x="42" y="229"/>
                        <a:pt x="1" y="354"/>
                      </a:cubicBezTo>
                      <a:cubicBezTo>
                        <a:pt x="147" y="438"/>
                        <a:pt x="271" y="542"/>
                        <a:pt x="417" y="646"/>
                      </a:cubicBezTo>
                      <a:cubicBezTo>
                        <a:pt x="480" y="521"/>
                        <a:pt x="521" y="417"/>
                        <a:pt x="584" y="313"/>
                      </a:cubicBezTo>
                      <a:cubicBezTo>
                        <a:pt x="438" y="209"/>
                        <a:pt x="271" y="10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5" name="Google Shape;2915;p8"/>
                <p:cNvSpPr/>
                <p:nvPr/>
              </p:nvSpPr>
              <p:spPr>
                <a:xfrm>
                  <a:off x="7619000" y="1649750"/>
                  <a:ext cx="120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47" extrusionOk="0">
                      <a:moveTo>
                        <a:pt x="126" y="1"/>
                      </a:moveTo>
                      <a:cubicBezTo>
                        <a:pt x="84" y="126"/>
                        <a:pt x="42" y="251"/>
                        <a:pt x="1" y="376"/>
                      </a:cubicBezTo>
                      <a:cubicBezTo>
                        <a:pt x="126" y="480"/>
                        <a:pt x="251" y="563"/>
                        <a:pt x="355" y="646"/>
                      </a:cubicBezTo>
                      <a:cubicBezTo>
                        <a:pt x="396" y="521"/>
                        <a:pt x="438" y="397"/>
                        <a:pt x="480" y="292"/>
                      </a:cubicBezTo>
                      <a:cubicBezTo>
                        <a:pt x="376" y="188"/>
                        <a:pt x="251" y="84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6" name="Google Shape;2916;p8"/>
                <p:cNvSpPr/>
                <p:nvPr/>
              </p:nvSpPr>
              <p:spPr>
                <a:xfrm>
                  <a:off x="7724700" y="1722650"/>
                  <a:ext cx="198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647" extrusionOk="0">
                      <a:moveTo>
                        <a:pt x="188" y="0"/>
                      </a:moveTo>
                      <a:cubicBezTo>
                        <a:pt x="125" y="105"/>
                        <a:pt x="63" y="209"/>
                        <a:pt x="0" y="313"/>
                      </a:cubicBezTo>
                      <a:cubicBezTo>
                        <a:pt x="209" y="438"/>
                        <a:pt x="396" y="542"/>
                        <a:pt x="583" y="646"/>
                      </a:cubicBezTo>
                      <a:cubicBezTo>
                        <a:pt x="667" y="542"/>
                        <a:pt x="729" y="438"/>
                        <a:pt x="792" y="334"/>
                      </a:cubicBezTo>
                      <a:cubicBezTo>
                        <a:pt x="604" y="230"/>
                        <a:pt x="396" y="10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7" name="Google Shape;2917;p8"/>
                <p:cNvSpPr/>
                <p:nvPr/>
              </p:nvSpPr>
              <p:spPr>
                <a:xfrm>
                  <a:off x="7925675" y="1809075"/>
                  <a:ext cx="420700" cy="4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8" h="1625" extrusionOk="0">
                      <a:moveTo>
                        <a:pt x="458" y="1"/>
                      </a:moveTo>
                      <a:cubicBezTo>
                        <a:pt x="312" y="84"/>
                        <a:pt x="146" y="167"/>
                        <a:pt x="0" y="250"/>
                      </a:cubicBezTo>
                      <a:cubicBezTo>
                        <a:pt x="3166" y="1167"/>
                        <a:pt x="6477" y="1625"/>
                        <a:pt x="9851" y="1625"/>
                      </a:cubicBezTo>
                      <a:cubicBezTo>
                        <a:pt x="10205" y="1625"/>
                        <a:pt x="10538" y="1625"/>
                        <a:pt x="10871" y="1604"/>
                      </a:cubicBezTo>
                      <a:cubicBezTo>
                        <a:pt x="12891" y="1562"/>
                        <a:pt x="14891" y="1333"/>
                        <a:pt x="16827" y="959"/>
                      </a:cubicBezTo>
                      <a:cubicBezTo>
                        <a:pt x="16702" y="854"/>
                        <a:pt x="16557" y="750"/>
                        <a:pt x="16411" y="667"/>
                      </a:cubicBezTo>
                      <a:cubicBezTo>
                        <a:pt x="14599" y="1000"/>
                        <a:pt x="12745" y="1188"/>
                        <a:pt x="10871" y="1250"/>
                      </a:cubicBezTo>
                      <a:cubicBezTo>
                        <a:pt x="10574" y="1257"/>
                        <a:pt x="10278" y="1261"/>
                        <a:pt x="9982" y="1261"/>
                      </a:cubicBezTo>
                      <a:cubicBezTo>
                        <a:pt x="6728" y="1261"/>
                        <a:pt x="3532" y="841"/>
                        <a:pt x="4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8" name="Google Shape;2918;p8"/>
                <p:cNvSpPr/>
                <p:nvPr/>
              </p:nvSpPr>
              <p:spPr>
                <a:xfrm>
                  <a:off x="8681125" y="1675275"/>
                  <a:ext cx="104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26" extrusionOk="0">
                      <a:moveTo>
                        <a:pt x="354" y="0"/>
                      </a:moveTo>
                      <a:cubicBezTo>
                        <a:pt x="292" y="42"/>
                        <a:pt x="229" y="84"/>
                        <a:pt x="167" y="125"/>
                      </a:cubicBezTo>
                      <a:cubicBezTo>
                        <a:pt x="104" y="167"/>
                        <a:pt x="63" y="209"/>
                        <a:pt x="0" y="229"/>
                      </a:cubicBezTo>
                      <a:cubicBezTo>
                        <a:pt x="42" y="354"/>
                        <a:pt x="63" y="500"/>
                        <a:pt x="84" y="625"/>
                      </a:cubicBezTo>
                      <a:cubicBezTo>
                        <a:pt x="188" y="542"/>
                        <a:pt x="313" y="458"/>
                        <a:pt x="417" y="375"/>
                      </a:cubicBezTo>
                      <a:cubicBezTo>
                        <a:pt x="396" y="250"/>
                        <a:pt x="375" y="125"/>
                        <a:pt x="3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9" name="Google Shape;2919;p8"/>
                <p:cNvSpPr/>
                <p:nvPr/>
              </p:nvSpPr>
              <p:spPr>
                <a:xfrm>
                  <a:off x="7690850" y="1701825"/>
                  <a:ext cx="172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47" extrusionOk="0">
                      <a:moveTo>
                        <a:pt x="167" y="0"/>
                      </a:moveTo>
                      <a:cubicBezTo>
                        <a:pt x="105" y="105"/>
                        <a:pt x="42" y="209"/>
                        <a:pt x="1" y="313"/>
                      </a:cubicBezTo>
                      <a:cubicBezTo>
                        <a:pt x="167" y="438"/>
                        <a:pt x="334" y="542"/>
                        <a:pt x="500" y="646"/>
                      </a:cubicBezTo>
                      <a:cubicBezTo>
                        <a:pt x="563" y="521"/>
                        <a:pt x="625" y="417"/>
                        <a:pt x="688" y="313"/>
                      </a:cubicBezTo>
                      <a:cubicBezTo>
                        <a:pt x="500" y="209"/>
                        <a:pt x="334" y="10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0" name="Google Shape;2920;p8"/>
                <p:cNvSpPr/>
                <p:nvPr/>
              </p:nvSpPr>
              <p:spPr>
                <a:xfrm>
                  <a:off x="7806950" y="1765350"/>
                  <a:ext cx="281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646" extrusionOk="0">
                      <a:moveTo>
                        <a:pt x="251" y="0"/>
                      </a:moveTo>
                      <a:cubicBezTo>
                        <a:pt x="209" y="42"/>
                        <a:pt x="167" y="83"/>
                        <a:pt x="126" y="125"/>
                      </a:cubicBezTo>
                      <a:cubicBezTo>
                        <a:pt x="84" y="188"/>
                        <a:pt x="42" y="229"/>
                        <a:pt x="1" y="271"/>
                      </a:cubicBezTo>
                      <a:cubicBezTo>
                        <a:pt x="272" y="396"/>
                        <a:pt x="542" y="521"/>
                        <a:pt x="813" y="646"/>
                      </a:cubicBezTo>
                      <a:cubicBezTo>
                        <a:pt x="917" y="542"/>
                        <a:pt x="1021" y="458"/>
                        <a:pt x="1125" y="354"/>
                      </a:cubicBezTo>
                      <a:cubicBezTo>
                        <a:pt x="834" y="250"/>
                        <a:pt x="542" y="125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1" name="Google Shape;2921;p8"/>
                <p:cNvSpPr/>
                <p:nvPr/>
              </p:nvSpPr>
              <p:spPr>
                <a:xfrm>
                  <a:off x="8491075" y="1774725"/>
                  <a:ext cx="23475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" h="604" extrusionOk="0">
                      <a:moveTo>
                        <a:pt x="751" y="0"/>
                      </a:moveTo>
                      <a:cubicBezTo>
                        <a:pt x="501" y="104"/>
                        <a:pt x="251" y="208"/>
                        <a:pt x="1" y="292"/>
                      </a:cubicBezTo>
                      <a:cubicBezTo>
                        <a:pt x="84" y="396"/>
                        <a:pt x="147" y="500"/>
                        <a:pt x="230" y="604"/>
                      </a:cubicBezTo>
                      <a:cubicBezTo>
                        <a:pt x="459" y="521"/>
                        <a:pt x="709" y="417"/>
                        <a:pt x="938" y="312"/>
                      </a:cubicBezTo>
                      <a:cubicBezTo>
                        <a:pt x="876" y="208"/>
                        <a:pt x="813" y="104"/>
                        <a:pt x="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2" name="Google Shape;2922;p8"/>
                <p:cNvSpPr/>
                <p:nvPr/>
              </p:nvSpPr>
              <p:spPr>
                <a:xfrm>
                  <a:off x="8638425" y="1702875"/>
                  <a:ext cx="130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25" extrusionOk="0">
                      <a:moveTo>
                        <a:pt x="438" y="0"/>
                      </a:moveTo>
                      <a:cubicBezTo>
                        <a:pt x="292" y="83"/>
                        <a:pt x="146" y="167"/>
                        <a:pt x="1" y="250"/>
                      </a:cubicBezTo>
                      <a:cubicBezTo>
                        <a:pt x="42" y="375"/>
                        <a:pt x="84" y="500"/>
                        <a:pt x="126" y="625"/>
                      </a:cubicBezTo>
                      <a:cubicBezTo>
                        <a:pt x="251" y="542"/>
                        <a:pt x="396" y="458"/>
                        <a:pt x="521" y="375"/>
                      </a:cubicBezTo>
                      <a:cubicBezTo>
                        <a:pt x="500" y="250"/>
                        <a:pt x="459" y="125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3" name="Google Shape;2923;p8"/>
                <p:cNvSpPr/>
                <p:nvPr/>
              </p:nvSpPr>
              <p:spPr>
                <a:xfrm>
                  <a:off x="7889750" y="1798150"/>
                  <a:ext cx="42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646" extrusionOk="0">
                      <a:moveTo>
                        <a:pt x="396" y="0"/>
                      </a:moveTo>
                      <a:cubicBezTo>
                        <a:pt x="250" y="84"/>
                        <a:pt x="125" y="167"/>
                        <a:pt x="0" y="250"/>
                      </a:cubicBezTo>
                      <a:cubicBezTo>
                        <a:pt x="417" y="396"/>
                        <a:pt x="833" y="521"/>
                        <a:pt x="1250" y="646"/>
                      </a:cubicBezTo>
                      <a:cubicBezTo>
                        <a:pt x="1395" y="542"/>
                        <a:pt x="1541" y="458"/>
                        <a:pt x="1708" y="375"/>
                      </a:cubicBezTo>
                      <a:cubicBezTo>
                        <a:pt x="1250" y="271"/>
                        <a:pt x="812" y="125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4" name="Google Shape;2924;p8"/>
                <p:cNvSpPr/>
                <p:nvPr/>
              </p:nvSpPr>
              <p:spPr>
                <a:xfrm>
                  <a:off x="8534300" y="1757000"/>
                  <a:ext cx="20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605" extrusionOk="0">
                      <a:moveTo>
                        <a:pt x="625" y="1"/>
                      </a:moveTo>
                      <a:cubicBezTo>
                        <a:pt x="417" y="105"/>
                        <a:pt x="209" y="188"/>
                        <a:pt x="0" y="293"/>
                      </a:cubicBezTo>
                      <a:cubicBezTo>
                        <a:pt x="63" y="397"/>
                        <a:pt x="125" y="501"/>
                        <a:pt x="188" y="605"/>
                      </a:cubicBezTo>
                      <a:cubicBezTo>
                        <a:pt x="396" y="522"/>
                        <a:pt x="604" y="417"/>
                        <a:pt x="813" y="334"/>
                      </a:cubicBezTo>
                      <a:cubicBezTo>
                        <a:pt x="750" y="230"/>
                        <a:pt x="688" y="105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5" name="Google Shape;2925;p8"/>
                <p:cNvSpPr/>
                <p:nvPr/>
              </p:nvSpPr>
              <p:spPr>
                <a:xfrm>
                  <a:off x="8554600" y="1748150"/>
                  <a:ext cx="177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05" extrusionOk="0">
                      <a:moveTo>
                        <a:pt x="563" y="1"/>
                      </a:moveTo>
                      <a:cubicBezTo>
                        <a:pt x="376" y="84"/>
                        <a:pt x="188" y="188"/>
                        <a:pt x="1" y="272"/>
                      </a:cubicBezTo>
                      <a:cubicBezTo>
                        <a:pt x="42" y="376"/>
                        <a:pt x="105" y="501"/>
                        <a:pt x="167" y="605"/>
                      </a:cubicBezTo>
                      <a:cubicBezTo>
                        <a:pt x="355" y="522"/>
                        <a:pt x="542" y="417"/>
                        <a:pt x="709" y="334"/>
                      </a:cubicBezTo>
                      <a:cubicBezTo>
                        <a:pt x="667" y="230"/>
                        <a:pt x="605" y="105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6" name="Google Shape;2926;p8"/>
                <p:cNvSpPr/>
                <p:nvPr/>
              </p:nvSpPr>
              <p:spPr>
                <a:xfrm>
                  <a:off x="8440575" y="1792425"/>
                  <a:ext cx="28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584" extrusionOk="0">
                      <a:moveTo>
                        <a:pt x="896" y="0"/>
                      </a:moveTo>
                      <a:cubicBezTo>
                        <a:pt x="605" y="104"/>
                        <a:pt x="313" y="188"/>
                        <a:pt x="1" y="292"/>
                      </a:cubicBezTo>
                      <a:cubicBezTo>
                        <a:pt x="105" y="375"/>
                        <a:pt x="188" y="479"/>
                        <a:pt x="272" y="583"/>
                      </a:cubicBezTo>
                      <a:cubicBezTo>
                        <a:pt x="563" y="500"/>
                        <a:pt x="855" y="396"/>
                        <a:pt x="1146" y="292"/>
                      </a:cubicBezTo>
                      <a:cubicBezTo>
                        <a:pt x="1063" y="188"/>
                        <a:pt x="980" y="104"/>
                        <a:pt x="8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7" name="Google Shape;2927;p8"/>
                <p:cNvSpPr/>
                <p:nvPr/>
              </p:nvSpPr>
              <p:spPr>
                <a:xfrm>
                  <a:off x="8572825" y="1739300"/>
                  <a:ext cx="166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605" extrusionOk="0">
                      <a:moveTo>
                        <a:pt x="542" y="1"/>
                      </a:moveTo>
                      <a:cubicBezTo>
                        <a:pt x="355" y="84"/>
                        <a:pt x="188" y="188"/>
                        <a:pt x="1" y="272"/>
                      </a:cubicBezTo>
                      <a:cubicBezTo>
                        <a:pt x="42" y="376"/>
                        <a:pt x="105" y="501"/>
                        <a:pt x="146" y="605"/>
                      </a:cubicBezTo>
                      <a:cubicBezTo>
                        <a:pt x="334" y="522"/>
                        <a:pt x="500" y="417"/>
                        <a:pt x="667" y="334"/>
                      </a:cubicBezTo>
                      <a:cubicBezTo>
                        <a:pt x="625" y="230"/>
                        <a:pt x="584" y="105"/>
                        <a:pt x="5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8" name="Google Shape;2928;p8"/>
                <p:cNvSpPr/>
                <p:nvPr/>
              </p:nvSpPr>
              <p:spPr>
                <a:xfrm>
                  <a:off x="7762700" y="1744000"/>
                  <a:ext cx="234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646" extrusionOk="0">
                      <a:moveTo>
                        <a:pt x="230" y="0"/>
                      </a:moveTo>
                      <a:cubicBezTo>
                        <a:pt x="146" y="84"/>
                        <a:pt x="84" y="188"/>
                        <a:pt x="1" y="292"/>
                      </a:cubicBezTo>
                      <a:cubicBezTo>
                        <a:pt x="230" y="417"/>
                        <a:pt x="459" y="521"/>
                        <a:pt x="709" y="646"/>
                      </a:cubicBezTo>
                      <a:cubicBezTo>
                        <a:pt x="771" y="542"/>
                        <a:pt x="854" y="438"/>
                        <a:pt x="938" y="334"/>
                      </a:cubicBezTo>
                      <a:cubicBezTo>
                        <a:pt x="709" y="229"/>
                        <a:pt x="459" y="104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9" name="Google Shape;2929;p8"/>
                <p:cNvSpPr/>
                <p:nvPr/>
              </p:nvSpPr>
              <p:spPr>
                <a:xfrm>
                  <a:off x="7632025" y="1660175"/>
                  <a:ext cx="135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646" extrusionOk="0">
                      <a:moveTo>
                        <a:pt x="146" y="0"/>
                      </a:moveTo>
                      <a:cubicBezTo>
                        <a:pt x="104" y="125"/>
                        <a:pt x="42" y="229"/>
                        <a:pt x="0" y="354"/>
                      </a:cubicBezTo>
                      <a:cubicBezTo>
                        <a:pt x="146" y="459"/>
                        <a:pt x="271" y="563"/>
                        <a:pt x="396" y="646"/>
                      </a:cubicBezTo>
                      <a:cubicBezTo>
                        <a:pt x="438" y="521"/>
                        <a:pt x="479" y="417"/>
                        <a:pt x="542" y="292"/>
                      </a:cubicBezTo>
                      <a:cubicBezTo>
                        <a:pt x="396" y="188"/>
                        <a:pt x="271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0" name="Google Shape;2930;p8"/>
                <p:cNvSpPr/>
                <p:nvPr/>
              </p:nvSpPr>
              <p:spPr>
                <a:xfrm>
                  <a:off x="7486750" y="1518025"/>
                  <a:ext cx="26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480" extrusionOk="0">
                      <a:moveTo>
                        <a:pt x="22" y="1"/>
                      </a:moveTo>
                      <a:cubicBezTo>
                        <a:pt x="22" y="126"/>
                        <a:pt x="1" y="251"/>
                        <a:pt x="22" y="376"/>
                      </a:cubicBezTo>
                      <a:cubicBezTo>
                        <a:pt x="43" y="417"/>
                        <a:pt x="63" y="459"/>
                        <a:pt x="105" y="480"/>
                      </a:cubicBezTo>
                      <a:cubicBezTo>
                        <a:pt x="105" y="355"/>
                        <a:pt x="105" y="230"/>
                        <a:pt x="105" y="105"/>
                      </a:cubicBezTo>
                      <a:cubicBezTo>
                        <a:pt x="63" y="63"/>
                        <a:pt x="43" y="22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1" name="Google Shape;2931;p8"/>
                <p:cNvSpPr/>
                <p:nvPr/>
              </p:nvSpPr>
              <p:spPr>
                <a:xfrm>
                  <a:off x="7784050" y="1754400"/>
                  <a:ext cx="255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647" extrusionOk="0">
                      <a:moveTo>
                        <a:pt x="250" y="1"/>
                      </a:moveTo>
                      <a:cubicBezTo>
                        <a:pt x="167" y="105"/>
                        <a:pt x="84" y="188"/>
                        <a:pt x="0" y="292"/>
                      </a:cubicBezTo>
                      <a:cubicBezTo>
                        <a:pt x="250" y="417"/>
                        <a:pt x="500" y="542"/>
                        <a:pt x="750" y="646"/>
                      </a:cubicBezTo>
                      <a:cubicBezTo>
                        <a:pt x="813" y="584"/>
                        <a:pt x="854" y="521"/>
                        <a:pt x="917" y="459"/>
                      </a:cubicBezTo>
                      <a:cubicBezTo>
                        <a:pt x="958" y="417"/>
                        <a:pt x="979" y="397"/>
                        <a:pt x="1021" y="355"/>
                      </a:cubicBezTo>
                      <a:cubicBezTo>
                        <a:pt x="750" y="251"/>
                        <a:pt x="500" y="126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2" name="Google Shape;2932;p8"/>
                <p:cNvSpPr/>
                <p:nvPr/>
              </p:nvSpPr>
              <p:spPr>
                <a:xfrm>
                  <a:off x="8467125" y="1783575"/>
                  <a:ext cx="255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605" extrusionOk="0">
                      <a:moveTo>
                        <a:pt x="813" y="0"/>
                      </a:moveTo>
                      <a:cubicBezTo>
                        <a:pt x="542" y="104"/>
                        <a:pt x="272" y="188"/>
                        <a:pt x="1" y="292"/>
                      </a:cubicBezTo>
                      <a:cubicBezTo>
                        <a:pt x="84" y="396"/>
                        <a:pt x="168" y="500"/>
                        <a:pt x="251" y="604"/>
                      </a:cubicBezTo>
                      <a:cubicBezTo>
                        <a:pt x="501" y="500"/>
                        <a:pt x="771" y="417"/>
                        <a:pt x="1021" y="312"/>
                      </a:cubicBezTo>
                      <a:cubicBezTo>
                        <a:pt x="959" y="208"/>
                        <a:pt x="876" y="104"/>
                        <a:pt x="8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3" name="Google Shape;2933;p8"/>
                <p:cNvSpPr/>
                <p:nvPr/>
              </p:nvSpPr>
              <p:spPr>
                <a:xfrm>
                  <a:off x="7831425" y="1775750"/>
                  <a:ext cx="317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647" extrusionOk="0">
                      <a:moveTo>
                        <a:pt x="313" y="1"/>
                      </a:moveTo>
                      <a:cubicBezTo>
                        <a:pt x="209" y="105"/>
                        <a:pt x="105" y="188"/>
                        <a:pt x="1" y="292"/>
                      </a:cubicBezTo>
                      <a:cubicBezTo>
                        <a:pt x="313" y="417"/>
                        <a:pt x="625" y="542"/>
                        <a:pt x="938" y="646"/>
                      </a:cubicBezTo>
                      <a:cubicBezTo>
                        <a:pt x="1042" y="563"/>
                        <a:pt x="1167" y="480"/>
                        <a:pt x="1271" y="376"/>
                      </a:cubicBezTo>
                      <a:cubicBezTo>
                        <a:pt x="938" y="271"/>
                        <a:pt x="625" y="146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4" name="Google Shape;2934;p8"/>
                <p:cNvSpPr/>
                <p:nvPr/>
              </p:nvSpPr>
              <p:spPr>
                <a:xfrm>
                  <a:off x="7271225" y="605850"/>
                  <a:ext cx="70825" cy="66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3" h="26763" extrusionOk="0">
                      <a:moveTo>
                        <a:pt x="2832" y="1"/>
                      </a:moveTo>
                      <a:cubicBezTo>
                        <a:pt x="1125" y="4145"/>
                        <a:pt x="229" y="8519"/>
                        <a:pt x="125" y="12892"/>
                      </a:cubicBezTo>
                      <a:cubicBezTo>
                        <a:pt x="0" y="17599"/>
                        <a:pt x="812" y="22326"/>
                        <a:pt x="2520" y="26762"/>
                      </a:cubicBezTo>
                      <a:cubicBezTo>
                        <a:pt x="1270" y="23263"/>
                        <a:pt x="562" y="19536"/>
                        <a:pt x="458" y="15683"/>
                      </a:cubicBezTo>
                      <a:cubicBezTo>
                        <a:pt x="417" y="14662"/>
                        <a:pt x="437" y="13621"/>
                        <a:pt x="500" y="12601"/>
                      </a:cubicBezTo>
                      <a:cubicBezTo>
                        <a:pt x="625" y="8665"/>
                        <a:pt x="1395" y="4728"/>
                        <a:pt x="2832" y="980"/>
                      </a:cubicBezTo>
                      <a:cubicBezTo>
                        <a:pt x="2832" y="730"/>
                        <a:pt x="2832" y="459"/>
                        <a:pt x="2832" y="188"/>
                      </a:cubicBezTo>
                      <a:cubicBezTo>
                        <a:pt x="2832" y="126"/>
                        <a:pt x="2832" y="63"/>
                        <a:pt x="2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5" name="Google Shape;2935;p8"/>
                <p:cNvSpPr/>
                <p:nvPr/>
              </p:nvSpPr>
              <p:spPr>
                <a:xfrm>
                  <a:off x="7707525" y="1712225"/>
                  <a:ext cx="182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" h="647" extrusionOk="0">
                      <a:moveTo>
                        <a:pt x="167" y="1"/>
                      </a:moveTo>
                      <a:cubicBezTo>
                        <a:pt x="104" y="105"/>
                        <a:pt x="42" y="209"/>
                        <a:pt x="0" y="313"/>
                      </a:cubicBezTo>
                      <a:cubicBezTo>
                        <a:pt x="167" y="438"/>
                        <a:pt x="354" y="542"/>
                        <a:pt x="542" y="647"/>
                      </a:cubicBezTo>
                      <a:cubicBezTo>
                        <a:pt x="604" y="542"/>
                        <a:pt x="666" y="438"/>
                        <a:pt x="729" y="334"/>
                      </a:cubicBezTo>
                      <a:cubicBezTo>
                        <a:pt x="542" y="209"/>
                        <a:pt x="354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6" name="Google Shape;2936;p8"/>
                <p:cNvSpPr/>
                <p:nvPr/>
              </p:nvSpPr>
              <p:spPr>
                <a:xfrm>
                  <a:off x="7675225" y="1691400"/>
                  <a:ext cx="156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47" extrusionOk="0">
                      <a:moveTo>
                        <a:pt x="167" y="1"/>
                      </a:moveTo>
                      <a:cubicBezTo>
                        <a:pt x="105" y="105"/>
                        <a:pt x="63" y="230"/>
                        <a:pt x="1" y="334"/>
                      </a:cubicBezTo>
                      <a:cubicBezTo>
                        <a:pt x="147" y="438"/>
                        <a:pt x="313" y="542"/>
                        <a:pt x="459" y="647"/>
                      </a:cubicBezTo>
                      <a:cubicBezTo>
                        <a:pt x="522" y="522"/>
                        <a:pt x="584" y="417"/>
                        <a:pt x="626" y="313"/>
                      </a:cubicBezTo>
                      <a:cubicBezTo>
                        <a:pt x="480" y="209"/>
                        <a:pt x="313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7" name="Google Shape;2937;p8"/>
                <p:cNvSpPr/>
                <p:nvPr/>
              </p:nvSpPr>
              <p:spPr>
                <a:xfrm>
                  <a:off x="8379150" y="1809075"/>
                  <a:ext cx="359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584" extrusionOk="0">
                      <a:moveTo>
                        <a:pt x="1125" y="1"/>
                      </a:moveTo>
                      <a:cubicBezTo>
                        <a:pt x="750" y="105"/>
                        <a:pt x="375" y="209"/>
                        <a:pt x="0" y="292"/>
                      </a:cubicBezTo>
                      <a:cubicBezTo>
                        <a:pt x="104" y="396"/>
                        <a:pt x="229" y="500"/>
                        <a:pt x="354" y="584"/>
                      </a:cubicBezTo>
                      <a:cubicBezTo>
                        <a:pt x="708" y="500"/>
                        <a:pt x="1083" y="417"/>
                        <a:pt x="1437" y="313"/>
                      </a:cubicBezTo>
                      <a:cubicBezTo>
                        <a:pt x="1375" y="250"/>
                        <a:pt x="1312" y="188"/>
                        <a:pt x="1250" y="126"/>
                      </a:cubicBezTo>
                      <a:cubicBezTo>
                        <a:pt x="1208" y="84"/>
                        <a:pt x="1167" y="42"/>
                        <a:pt x="1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8" name="Google Shape;2938;p8"/>
                <p:cNvSpPr/>
                <p:nvPr/>
              </p:nvSpPr>
              <p:spPr>
                <a:xfrm>
                  <a:off x="7743450" y="1733050"/>
                  <a:ext cx="213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" h="647" extrusionOk="0">
                      <a:moveTo>
                        <a:pt x="208" y="1"/>
                      </a:moveTo>
                      <a:cubicBezTo>
                        <a:pt x="125" y="105"/>
                        <a:pt x="63" y="209"/>
                        <a:pt x="0" y="313"/>
                      </a:cubicBezTo>
                      <a:cubicBezTo>
                        <a:pt x="208" y="438"/>
                        <a:pt x="417" y="542"/>
                        <a:pt x="625" y="647"/>
                      </a:cubicBezTo>
                      <a:cubicBezTo>
                        <a:pt x="708" y="542"/>
                        <a:pt x="771" y="459"/>
                        <a:pt x="854" y="355"/>
                      </a:cubicBezTo>
                      <a:cubicBezTo>
                        <a:pt x="625" y="230"/>
                        <a:pt x="417" y="126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9" name="Google Shape;2939;p8"/>
                <p:cNvSpPr/>
                <p:nvPr/>
              </p:nvSpPr>
              <p:spPr>
                <a:xfrm>
                  <a:off x="8607700" y="1720575"/>
                  <a:ext cx="146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25" extrusionOk="0">
                      <a:moveTo>
                        <a:pt x="459" y="0"/>
                      </a:moveTo>
                      <a:cubicBezTo>
                        <a:pt x="313" y="104"/>
                        <a:pt x="147" y="188"/>
                        <a:pt x="1" y="271"/>
                      </a:cubicBezTo>
                      <a:cubicBezTo>
                        <a:pt x="43" y="396"/>
                        <a:pt x="84" y="521"/>
                        <a:pt x="126" y="625"/>
                      </a:cubicBezTo>
                      <a:cubicBezTo>
                        <a:pt x="272" y="542"/>
                        <a:pt x="417" y="458"/>
                        <a:pt x="584" y="375"/>
                      </a:cubicBezTo>
                      <a:cubicBezTo>
                        <a:pt x="542" y="250"/>
                        <a:pt x="501" y="125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0" name="Google Shape;2940;p8"/>
                <p:cNvSpPr/>
                <p:nvPr/>
              </p:nvSpPr>
              <p:spPr>
                <a:xfrm>
                  <a:off x="8411950" y="1800750"/>
                  <a:ext cx="317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584" extrusionOk="0">
                      <a:moveTo>
                        <a:pt x="1000" y="0"/>
                      </a:moveTo>
                      <a:cubicBezTo>
                        <a:pt x="667" y="104"/>
                        <a:pt x="334" y="209"/>
                        <a:pt x="0" y="292"/>
                      </a:cubicBezTo>
                      <a:cubicBezTo>
                        <a:pt x="21" y="313"/>
                        <a:pt x="21" y="334"/>
                        <a:pt x="42" y="334"/>
                      </a:cubicBezTo>
                      <a:cubicBezTo>
                        <a:pt x="125" y="417"/>
                        <a:pt x="209" y="500"/>
                        <a:pt x="292" y="583"/>
                      </a:cubicBezTo>
                      <a:cubicBezTo>
                        <a:pt x="625" y="500"/>
                        <a:pt x="938" y="396"/>
                        <a:pt x="1271" y="313"/>
                      </a:cubicBezTo>
                      <a:cubicBezTo>
                        <a:pt x="1167" y="209"/>
                        <a:pt x="1083" y="104"/>
                        <a:pt x="1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1" name="Google Shape;2941;p8"/>
                <p:cNvSpPr/>
                <p:nvPr/>
              </p:nvSpPr>
              <p:spPr>
                <a:xfrm>
                  <a:off x="8623850" y="1711725"/>
                  <a:ext cx="130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25" extrusionOk="0">
                      <a:moveTo>
                        <a:pt x="417" y="0"/>
                      </a:moveTo>
                      <a:cubicBezTo>
                        <a:pt x="271" y="104"/>
                        <a:pt x="125" y="188"/>
                        <a:pt x="0" y="271"/>
                      </a:cubicBezTo>
                      <a:cubicBezTo>
                        <a:pt x="42" y="375"/>
                        <a:pt x="63" y="500"/>
                        <a:pt x="105" y="625"/>
                      </a:cubicBezTo>
                      <a:cubicBezTo>
                        <a:pt x="250" y="542"/>
                        <a:pt x="375" y="458"/>
                        <a:pt x="521" y="375"/>
                      </a:cubicBezTo>
                      <a:cubicBezTo>
                        <a:pt x="500" y="250"/>
                        <a:pt x="459" y="125"/>
                        <a:pt x="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2" name="Google Shape;2942;p8"/>
                <p:cNvSpPr/>
                <p:nvPr/>
              </p:nvSpPr>
              <p:spPr>
                <a:xfrm>
                  <a:off x="7360250" y="51000"/>
                  <a:ext cx="1635875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35" h="22029" extrusionOk="0">
                      <a:moveTo>
                        <a:pt x="32545" y="1"/>
                      </a:moveTo>
                      <a:cubicBezTo>
                        <a:pt x="32201" y="1"/>
                        <a:pt x="31856" y="6"/>
                        <a:pt x="31510" y="15"/>
                      </a:cubicBezTo>
                      <a:cubicBezTo>
                        <a:pt x="21909" y="286"/>
                        <a:pt x="12975" y="4264"/>
                        <a:pt x="6373" y="11241"/>
                      </a:cubicBezTo>
                      <a:cubicBezTo>
                        <a:pt x="3707" y="14073"/>
                        <a:pt x="1583" y="17218"/>
                        <a:pt x="0" y="20571"/>
                      </a:cubicBezTo>
                      <a:cubicBezTo>
                        <a:pt x="42" y="20758"/>
                        <a:pt x="84" y="20966"/>
                        <a:pt x="125" y="21174"/>
                      </a:cubicBezTo>
                      <a:cubicBezTo>
                        <a:pt x="1708" y="17697"/>
                        <a:pt x="3874" y="14427"/>
                        <a:pt x="6644" y="11490"/>
                      </a:cubicBezTo>
                      <a:cubicBezTo>
                        <a:pt x="13183" y="4597"/>
                        <a:pt x="22013" y="640"/>
                        <a:pt x="31531" y="390"/>
                      </a:cubicBezTo>
                      <a:cubicBezTo>
                        <a:pt x="31864" y="369"/>
                        <a:pt x="32197" y="369"/>
                        <a:pt x="32530" y="369"/>
                      </a:cubicBezTo>
                      <a:cubicBezTo>
                        <a:pt x="41673" y="369"/>
                        <a:pt x="50315" y="3806"/>
                        <a:pt x="56980" y="10116"/>
                      </a:cubicBezTo>
                      <a:cubicBezTo>
                        <a:pt x="60583" y="13531"/>
                        <a:pt x="63394" y="17592"/>
                        <a:pt x="65289" y="22028"/>
                      </a:cubicBezTo>
                      <a:cubicBezTo>
                        <a:pt x="65331" y="21841"/>
                        <a:pt x="65393" y="21653"/>
                        <a:pt x="65435" y="21445"/>
                      </a:cubicBezTo>
                      <a:cubicBezTo>
                        <a:pt x="63519" y="17134"/>
                        <a:pt x="60770" y="13198"/>
                        <a:pt x="57230" y="9845"/>
                      </a:cubicBezTo>
                      <a:cubicBezTo>
                        <a:pt x="50504" y="3481"/>
                        <a:pt x="41766" y="1"/>
                        <a:pt x="325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3" name="Google Shape;2943;p8"/>
                <p:cNvSpPr/>
                <p:nvPr/>
              </p:nvSpPr>
              <p:spPr>
                <a:xfrm>
                  <a:off x="8754525" y="1619550"/>
                  <a:ext cx="525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64" extrusionOk="0">
                      <a:moveTo>
                        <a:pt x="209" y="1"/>
                      </a:moveTo>
                      <a:cubicBezTo>
                        <a:pt x="147" y="63"/>
                        <a:pt x="63" y="126"/>
                        <a:pt x="1" y="188"/>
                      </a:cubicBezTo>
                      <a:cubicBezTo>
                        <a:pt x="1" y="313"/>
                        <a:pt x="22" y="438"/>
                        <a:pt x="22" y="563"/>
                      </a:cubicBezTo>
                      <a:cubicBezTo>
                        <a:pt x="84" y="501"/>
                        <a:pt x="147" y="438"/>
                        <a:pt x="209" y="397"/>
                      </a:cubicBezTo>
                      <a:cubicBezTo>
                        <a:pt x="209" y="251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4" name="Google Shape;2944;p8"/>
                <p:cNvSpPr/>
                <p:nvPr/>
              </p:nvSpPr>
              <p:spPr>
                <a:xfrm>
                  <a:off x="8653525" y="1693500"/>
                  <a:ext cx="120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5" extrusionOk="0">
                      <a:moveTo>
                        <a:pt x="396" y="0"/>
                      </a:moveTo>
                      <a:cubicBezTo>
                        <a:pt x="271" y="84"/>
                        <a:pt x="146" y="167"/>
                        <a:pt x="1" y="250"/>
                      </a:cubicBezTo>
                      <a:cubicBezTo>
                        <a:pt x="42" y="375"/>
                        <a:pt x="84" y="500"/>
                        <a:pt x="105" y="625"/>
                      </a:cubicBezTo>
                      <a:cubicBezTo>
                        <a:pt x="167" y="583"/>
                        <a:pt x="250" y="542"/>
                        <a:pt x="313" y="479"/>
                      </a:cubicBezTo>
                      <a:cubicBezTo>
                        <a:pt x="375" y="458"/>
                        <a:pt x="417" y="417"/>
                        <a:pt x="480" y="375"/>
                      </a:cubicBezTo>
                      <a:cubicBezTo>
                        <a:pt x="438" y="250"/>
                        <a:pt x="417" y="125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5" name="Google Shape;2945;p8"/>
                <p:cNvSpPr/>
                <p:nvPr/>
              </p:nvSpPr>
              <p:spPr>
                <a:xfrm>
                  <a:off x="7479475" y="1512300"/>
                  <a:ext cx="1050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72" extrusionOk="0">
                      <a:moveTo>
                        <a:pt x="42" y="1"/>
                      </a:moveTo>
                      <a:cubicBezTo>
                        <a:pt x="21" y="42"/>
                        <a:pt x="21" y="105"/>
                        <a:pt x="0" y="147"/>
                      </a:cubicBezTo>
                      <a:cubicBezTo>
                        <a:pt x="0" y="188"/>
                        <a:pt x="0" y="209"/>
                        <a:pt x="0" y="230"/>
                      </a:cubicBezTo>
                      <a:cubicBezTo>
                        <a:pt x="21" y="251"/>
                        <a:pt x="21" y="272"/>
                        <a:pt x="42" y="272"/>
                      </a:cubicBezTo>
                      <a:cubicBezTo>
                        <a:pt x="42" y="188"/>
                        <a:pt x="42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6" name="Google Shape;2946;p8"/>
                <p:cNvSpPr/>
                <p:nvPr/>
              </p:nvSpPr>
              <p:spPr>
                <a:xfrm>
                  <a:off x="8590525" y="1729950"/>
                  <a:ext cx="161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625" extrusionOk="0">
                      <a:moveTo>
                        <a:pt x="500" y="0"/>
                      </a:moveTo>
                      <a:cubicBezTo>
                        <a:pt x="334" y="104"/>
                        <a:pt x="167" y="187"/>
                        <a:pt x="1" y="271"/>
                      </a:cubicBezTo>
                      <a:cubicBezTo>
                        <a:pt x="42" y="396"/>
                        <a:pt x="84" y="500"/>
                        <a:pt x="126" y="625"/>
                      </a:cubicBezTo>
                      <a:cubicBezTo>
                        <a:pt x="313" y="541"/>
                        <a:pt x="480" y="437"/>
                        <a:pt x="646" y="354"/>
                      </a:cubicBezTo>
                      <a:cubicBezTo>
                        <a:pt x="605" y="229"/>
                        <a:pt x="542" y="125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7" name="Google Shape;2947;p8"/>
                <p:cNvSpPr/>
                <p:nvPr/>
              </p:nvSpPr>
              <p:spPr>
                <a:xfrm>
                  <a:off x="8668100" y="1684650"/>
                  <a:ext cx="104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05" extrusionOk="0">
                      <a:moveTo>
                        <a:pt x="334" y="0"/>
                      </a:moveTo>
                      <a:cubicBezTo>
                        <a:pt x="230" y="63"/>
                        <a:pt x="105" y="146"/>
                        <a:pt x="1" y="229"/>
                      </a:cubicBezTo>
                      <a:cubicBezTo>
                        <a:pt x="21" y="354"/>
                        <a:pt x="42" y="479"/>
                        <a:pt x="84" y="604"/>
                      </a:cubicBezTo>
                      <a:cubicBezTo>
                        <a:pt x="188" y="542"/>
                        <a:pt x="292" y="458"/>
                        <a:pt x="417" y="375"/>
                      </a:cubicBezTo>
                      <a:cubicBezTo>
                        <a:pt x="396" y="250"/>
                        <a:pt x="355" y="125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8" name="Google Shape;2948;p8"/>
                <p:cNvSpPr/>
                <p:nvPr/>
              </p:nvSpPr>
              <p:spPr>
                <a:xfrm>
                  <a:off x="8776400" y="1601350"/>
                  <a:ext cx="367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1" extrusionOk="0">
                      <a:moveTo>
                        <a:pt x="146" y="0"/>
                      </a:moveTo>
                      <a:lnTo>
                        <a:pt x="146" y="0"/>
                      </a:lnTo>
                      <a:cubicBezTo>
                        <a:pt x="84" y="42"/>
                        <a:pt x="42" y="83"/>
                        <a:pt x="0" y="146"/>
                      </a:cubicBezTo>
                      <a:cubicBezTo>
                        <a:pt x="0" y="271"/>
                        <a:pt x="0" y="396"/>
                        <a:pt x="0" y="521"/>
                      </a:cubicBezTo>
                      <a:cubicBezTo>
                        <a:pt x="42" y="479"/>
                        <a:pt x="84" y="437"/>
                        <a:pt x="125" y="396"/>
                      </a:cubicBezTo>
                      <a:cubicBezTo>
                        <a:pt x="125" y="250"/>
                        <a:pt x="146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9" name="Google Shape;2949;p8"/>
                <p:cNvSpPr/>
                <p:nvPr/>
              </p:nvSpPr>
              <p:spPr>
                <a:xfrm>
                  <a:off x="7531525" y="1568525"/>
                  <a:ext cx="525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64" extrusionOk="0">
                      <a:moveTo>
                        <a:pt x="43" y="1"/>
                      </a:moveTo>
                      <a:cubicBezTo>
                        <a:pt x="22" y="126"/>
                        <a:pt x="1" y="251"/>
                        <a:pt x="1" y="397"/>
                      </a:cubicBezTo>
                      <a:cubicBezTo>
                        <a:pt x="63" y="438"/>
                        <a:pt x="105" y="501"/>
                        <a:pt x="168" y="563"/>
                      </a:cubicBezTo>
                      <a:cubicBezTo>
                        <a:pt x="188" y="438"/>
                        <a:pt x="209" y="313"/>
                        <a:pt x="209" y="188"/>
                      </a:cubicBezTo>
                      <a:cubicBezTo>
                        <a:pt x="147" y="126"/>
                        <a:pt x="105" y="63"/>
                        <a:pt x="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0" name="Google Shape;2950;p8"/>
                <p:cNvSpPr/>
                <p:nvPr/>
              </p:nvSpPr>
              <p:spPr>
                <a:xfrm>
                  <a:off x="7561225" y="1598725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62" y="1"/>
                      </a:moveTo>
                      <a:cubicBezTo>
                        <a:pt x="42" y="126"/>
                        <a:pt x="21" y="251"/>
                        <a:pt x="0" y="376"/>
                      </a:cubicBezTo>
                      <a:cubicBezTo>
                        <a:pt x="83" y="438"/>
                        <a:pt x="146" y="522"/>
                        <a:pt x="208" y="584"/>
                      </a:cubicBezTo>
                      <a:cubicBezTo>
                        <a:pt x="229" y="584"/>
                        <a:pt x="229" y="605"/>
                        <a:pt x="229" y="605"/>
                      </a:cubicBezTo>
                      <a:cubicBezTo>
                        <a:pt x="250" y="480"/>
                        <a:pt x="292" y="355"/>
                        <a:pt x="312" y="230"/>
                      </a:cubicBezTo>
                      <a:cubicBezTo>
                        <a:pt x="229" y="147"/>
                        <a:pt x="146" y="63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1" name="Google Shape;2951;p8"/>
                <p:cNvSpPr/>
                <p:nvPr/>
              </p:nvSpPr>
              <p:spPr>
                <a:xfrm>
                  <a:off x="7541425" y="157842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1" y="1"/>
                      </a:moveTo>
                      <a:cubicBezTo>
                        <a:pt x="21" y="126"/>
                        <a:pt x="1" y="271"/>
                        <a:pt x="1" y="396"/>
                      </a:cubicBezTo>
                      <a:cubicBezTo>
                        <a:pt x="63" y="459"/>
                        <a:pt x="126" y="521"/>
                        <a:pt x="188" y="584"/>
                      </a:cubicBezTo>
                      <a:cubicBezTo>
                        <a:pt x="209" y="459"/>
                        <a:pt x="230" y="334"/>
                        <a:pt x="230" y="209"/>
                      </a:cubicBezTo>
                      <a:cubicBezTo>
                        <a:pt x="167" y="146"/>
                        <a:pt x="105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2" name="Google Shape;2952;p8"/>
                <p:cNvSpPr/>
                <p:nvPr/>
              </p:nvSpPr>
              <p:spPr>
                <a:xfrm>
                  <a:off x="7551325" y="1588850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42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63" y="458"/>
                        <a:pt x="125" y="521"/>
                        <a:pt x="188" y="583"/>
                      </a:cubicBezTo>
                      <a:cubicBezTo>
                        <a:pt x="209" y="458"/>
                        <a:pt x="229" y="313"/>
                        <a:pt x="250" y="188"/>
                      </a:cubicBezTo>
                      <a:cubicBezTo>
                        <a:pt x="188" y="125"/>
                        <a:pt x="125" y="6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3" name="Google Shape;2953;p8"/>
                <p:cNvSpPr/>
                <p:nvPr/>
              </p:nvSpPr>
              <p:spPr>
                <a:xfrm>
                  <a:off x="8743600" y="1628925"/>
                  <a:ext cx="522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4" extrusionOk="0">
                      <a:moveTo>
                        <a:pt x="209" y="1"/>
                      </a:moveTo>
                      <a:cubicBezTo>
                        <a:pt x="146" y="63"/>
                        <a:pt x="63" y="126"/>
                        <a:pt x="0" y="188"/>
                      </a:cubicBezTo>
                      <a:cubicBezTo>
                        <a:pt x="0" y="313"/>
                        <a:pt x="21" y="438"/>
                        <a:pt x="21" y="563"/>
                      </a:cubicBezTo>
                      <a:cubicBezTo>
                        <a:pt x="84" y="501"/>
                        <a:pt x="146" y="459"/>
                        <a:pt x="209" y="396"/>
                      </a:cubicBezTo>
                      <a:cubicBezTo>
                        <a:pt x="209" y="272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4" name="Google Shape;2954;p8"/>
                <p:cNvSpPr/>
                <p:nvPr/>
              </p:nvSpPr>
              <p:spPr>
                <a:xfrm>
                  <a:off x="8815450" y="1563850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05" y="1"/>
                      </a:moveTo>
                      <a:cubicBezTo>
                        <a:pt x="84" y="21"/>
                        <a:pt x="63" y="42"/>
                        <a:pt x="42" y="63"/>
                      </a:cubicBezTo>
                      <a:cubicBezTo>
                        <a:pt x="21" y="188"/>
                        <a:pt x="21" y="313"/>
                        <a:pt x="0" y="438"/>
                      </a:cubicBezTo>
                      <a:cubicBezTo>
                        <a:pt x="21" y="417"/>
                        <a:pt x="21" y="396"/>
                        <a:pt x="42" y="396"/>
                      </a:cubicBezTo>
                      <a:cubicBezTo>
                        <a:pt x="63" y="250"/>
                        <a:pt x="84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5" name="Google Shape;2955;p8"/>
                <p:cNvSpPr/>
                <p:nvPr/>
              </p:nvSpPr>
              <p:spPr>
                <a:xfrm>
                  <a:off x="7594525" y="1629450"/>
                  <a:ext cx="104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47" extrusionOk="0">
                      <a:moveTo>
                        <a:pt x="105" y="1"/>
                      </a:moveTo>
                      <a:cubicBezTo>
                        <a:pt x="63" y="126"/>
                        <a:pt x="43" y="251"/>
                        <a:pt x="1" y="375"/>
                      </a:cubicBezTo>
                      <a:cubicBezTo>
                        <a:pt x="105" y="459"/>
                        <a:pt x="209" y="542"/>
                        <a:pt x="313" y="646"/>
                      </a:cubicBezTo>
                      <a:cubicBezTo>
                        <a:pt x="355" y="521"/>
                        <a:pt x="397" y="396"/>
                        <a:pt x="417" y="251"/>
                      </a:cubicBezTo>
                      <a:cubicBezTo>
                        <a:pt x="376" y="209"/>
                        <a:pt x="334" y="167"/>
                        <a:pt x="272" y="126"/>
                      </a:cubicBezTo>
                      <a:cubicBezTo>
                        <a:pt x="209" y="84"/>
                        <a:pt x="167" y="42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6" name="Google Shape;2956;p8"/>
                <p:cNvSpPr/>
                <p:nvPr/>
              </p:nvSpPr>
              <p:spPr>
                <a:xfrm>
                  <a:off x="7572150" y="1608625"/>
                  <a:ext cx="8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6" extrusionOk="0">
                      <a:moveTo>
                        <a:pt x="63" y="1"/>
                      </a:moveTo>
                      <a:cubicBezTo>
                        <a:pt x="42" y="126"/>
                        <a:pt x="21" y="250"/>
                        <a:pt x="0" y="396"/>
                      </a:cubicBezTo>
                      <a:cubicBezTo>
                        <a:pt x="84" y="459"/>
                        <a:pt x="167" y="542"/>
                        <a:pt x="250" y="625"/>
                      </a:cubicBezTo>
                      <a:cubicBezTo>
                        <a:pt x="271" y="500"/>
                        <a:pt x="313" y="375"/>
                        <a:pt x="334" y="250"/>
                      </a:cubicBezTo>
                      <a:cubicBezTo>
                        <a:pt x="250" y="167"/>
                        <a:pt x="146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7" name="Google Shape;2957;p8"/>
                <p:cNvSpPr/>
                <p:nvPr/>
              </p:nvSpPr>
              <p:spPr>
                <a:xfrm>
                  <a:off x="7512800" y="1548225"/>
                  <a:ext cx="41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43" extrusionOk="0">
                      <a:moveTo>
                        <a:pt x="21" y="1"/>
                      </a:moveTo>
                      <a:cubicBezTo>
                        <a:pt x="21" y="126"/>
                        <a:pt x="0" y="251"/>
                        <a:pt x="0" y="376"/>
                      </a:cubicBezTo>
                      <a:cubicBezTo>
                        <a:pt x="42" y="438"/>
                        <a:pt x="84" y="480"/>
                        <a:pt x="146" y="542"/>
                      </a:cubicBezTo>
                      <a:cubicBezTo>
                        <a:pt x="146" y="417"/>
                        <a:pt x="167" y="292"/>
                        <a:pt x="167" y="167"/>
                      </a:cubicBezTo>
                      <a:cubicBezTo>
                        <a:pt x="125" y="105"/>
                        <a:pt x="63" y="42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8" name="Google Shape;2958;p8"/>
                <p:cNvSpPr/>
                <p:nvPr/>
              </p:nvSpPr>
              <p:spPr>
                <a:xfrm>
                  <a:off x="8707675" y="1656525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92" y="1"/>
                      </a:moveTo>
                      <a:cubicBezTo>
                        <a:pt x="188" y="84"/>
                        <a:pt x="105" y="146"/>
                        <a:pt x="0" y="230"/>
                      </a:cubicBezTo>
                      <a:cubicBezTo>
                        <a:pt x="21" y="355"/>
                        <a:pt x="42" y="480"/>
                        <a:pt x="42" y="605"/>
                      </a:cubicBezTo>
                      <a:cubicBezTo>
                        <a:pt x="146" y="542"/>
                        <a:pt x="230" y="459"/>
                        <a:pt x="313" y="396"/>
                      </a:cubicBezTo>
                      <a:cubicBezTo>
                        <a:pt x="313" y="271"/>
                        <a:pt x="292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9" name="Google Shape;2959;p8"/>
                <p:cNvSpPr/>
                <p:nvPr/>
              </p:nvSpPr>
              <p:spPr>
                <a:xfrm>
                  <a:off x="8805550" y="1572700"/>
                  <a:ext cx="36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80" extrusionOk="0">
                      <a:moveTo>
                        <a:pt x="146" y="1"/>
                      </a:moveTo>
                      <a:cubicBezTo>
                        <a:pt x="105" y="42"/>
                        <a:pt x="84" y="84"/>
                        <a:pt x="42" y="105"/>
                      </a:cubicBezTo>
                      <a:cubicBezTo>
                        <a:pt x="22" y="230"/>
                        <a:pt x="22" y="355"/>
                        <a:pt x="1" y="480"/>
                      </a:cubicBezTo>
                      <a:cubicBezTo>
                        <a:pt x="42" y="459"/>
                        <a:pt x="63" y="417"/>
                        <a:pt x="105" y="396"/>
                      </a:cubicBezTo>
                      <a:cubicBezTo>
                        <a:pt x="126" y="271"/>
                        <a:pt x="126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0" name="Google Shape;2960;p8"/>
                <p:cNvSpPr/>
                <p:nvPr/>
              </p:nvSpPr>
              <p:spPr>
                <a:xfrm>
                  <a:off x="8694650" y="1665900"/>
                  <a:ext cx="94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05" extrusionOk="0">
                      <a:moveTo>
                        <a:pt x="313" y="0"/>
                      </a:moveTo>
                      <a:cubicBezTo>
                        <a:pt x="209" y="84"/>
                        <a:pt x="105" y="146"/>
                        <a:pt x="1" y="230"/>
                      </a:cubicBezTo>
                      <a:cubicBezTo>
                        <a:pt x="22" y="354"/>
                        <a:pt x="42" y="479"/>
                        <a:pt x="63" y="604"/>
                      </a:cubicBezTo>
                      <a:cubicBezTo>
                        <a:pt x="167" y="542"/>
                        <a:pt x="272" y="459"/>
                        <a:pt x="376" y="375"/>
                      </a:cubicBezTo>
                      <a:cubicBezTo>
                        <a:pt x="355" y="250"/>
                        <a:pt x="334" y="1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1" name="Google Shape;2961;p8"/>
                <p:cNvSpPr/>
                <p:nvPr/>
              </p:nvSpPr>
              <p:spPr>
                <a:xfrm>
                  <a:off x="7583075" y="1619050"/>
                  <a:ext cx="94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5" extrusionOk="0">
                      <a:moveTo>
                        <a:pt x="84" y="0"/>
                      </a:moveTo>
                      <a:cubicBezTo>
                        <a:pt x="63" y="125"/>
                        <a:pt x="42" y="250"/>
                        <a:pt x="1" y="375"/>
                      </a:cubicBezTo>
                      <a:cubicBezTo>
                        <a:pt x="105" y="458"/>
                        <a:pt x="188" y="542"/>
                        <a:pt x="292" y="625"/>
                      </a:cubicBezTo>
                      <a:cubicBezTo>
                        <a:pt x="313" y="500"/>
                        <a:pt x="334" y="375"/>
                        <a:pt x="376" y="250"/>
                      </a:cubicBezTo>
                      <a:cubicBezTo>
                        <a:pt x="271" y="167"/>
                        <a:pt x="188" y="83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2" name="Google Shape;2962;p8"/>
                <p:cNvSpPr/>
                <p:nvPr/>
              </p:nvSpPr>
              <p:spPr>
                <a:xfrm>
                  <a:off x="8796175" y="158260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6" y="0"/>
                      </a:moveTo>
                      <a:cubicBezTo>
                        <a:pt x="84" y="42"/>
                        <a:pt x="63" y="63"/>
                        <a:pt x="22" y="104"/>
                      </a:cubicBezTo>
                      <a:cubicBezTo>
                        <a:pt x="1" y="229"/>
                        <a:pt x="1" y="354"/>
                        <a:pt x="1" y="479"/>
                      </a:cubicBezTo>
                      <a:cubicBezTo>
                        <a:pt x="42" y="458"/>
                        <a:pt x="63" y="417"/>
                        <a:pt x="105" y="396"/>
                      </a:cubicBezTo>
                      <a:cubicBezTo>
                        <a:pt x="105" y="250"/>
                        <a:pt x="126" y="12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3" name="Google Shape;2963;p8"/>
                <p:cNvSpPr/>
                <p:nvPr/>
              </p:nvSpPr>
              <p:spPr>
                <a:xfrm>
                  <a:off x="8731625" y="1638300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250" y="1"/>
                      </a:moveTo>
                      <a:cubicBezTo>
                        <a:pt x="167" y="63"/>
                        <a:pt x="84" y="126"/>
                        <a:pt x="0" y="209"/>
                      </a:cubicBezTo>
                      <a:cubicBezTo>
                        <a:pt x="21" y="334"/>
                        <a:pt x="21" y="459"/>
                        <a:pt x="42" y="584"/>
                      </a:cubicBezTo>
                      <a:cubicBezTo>
                        <a:pt x="125" y="521"/>
                        <a:pt x="188" y="438"/>
                        <a:pt x="271" y="376"/>
                      </a:cubicBezTo>
                      <a:cubicBezTo>
                        <a:pt x="271" y="251"/>
                        <a:pt x="271" y="126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4" name="Google Shape;2964;p8"/>
                <p:cNvSpPr/>
                <p:nvPr/>
              </p:nvSpPr>
              <p:spPr>
                <a:xfrm>
                  <a:off x="8720175" y="1647675"/>
                  <a:ext cx="67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584" extrusionOk="0">
                      <a:moveTo>
                        <a:pt x="250" y="1"/>
                      </a:moveTo>
                      <a:cubicBezTo>
                        <a:pt x="167" y="63"/>
                        <a:pt x="84" y="125"/>
                        <a:pt x="0" y="209"/>
                      </a:cubicBezTo>
                      <a:cubicBezTo>
                        <a:pt x="0" y="334"/>
                        <a:pt x="21" y="459"/>
                        <a:pt x="42" y="584"/>
                      </a:cubicBezTo>
                      <a:cubicBezTo>
                        <a:pt x="104" y="521"/>
                        <a:pt x="188" y="459"/>
                        <a:pt x="271" y="396"/>
                      </a:cubicBezTo>
                      <a:cubicBezTo>
                        <a:pt x="271" y="250"/>
                        <a:pt x="250" y="125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5" name="Google Shape;2965;p8"/>
                <p:cNvSpPr/>
                <p:nvPr/>
              </p:nvSpPr>
              <p:spPr>
                <a:xfrm>
                  <a:off x="7522175" y="1558125"/>
                  <a:ext cx="47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63" extrusionOk="0">
                      <a:moveTo>
                        <a:pt x="21" y="0"/>
                      </a:moveTo>
                      <a:cubicBezTo>
                        <a:pt x="21" y="146"/>
                        <a:pt x="0" y="271"/>
                        <a:pt x="0" y="396"/>
                      </a:cubicBezTo>
                      <a:cubicBezTo>
                        <a:pt x="42" y="459"/>
                        <a:pt x="104" y="521"/>
                        <a:pt x="146" y="563"/>
                      </a:cubicBezTo>
                      <a:cubicBezTo>
                        <a:pt x="167" y="438"/>
                        <a:pt x="167" y="313"/>
                        <a:pt x="188" y="188"/>
                      </a:cubicBezTo>
                      <a:cubicBezTo>
                        <a:pt x="125" y="125"/>
                        <a:pt x="8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6" name="Google Shape;2966;p8"/>
                <p:cNvSpPr/>
                <p:nvPr/>
              </p:nvSpPr>
              <p:spPr>
                <a:xfrm>
                  <a:off x="8833150" y="1545100"/>
                  <a:ext cx="21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397" extrusionOk="0">
                      <a:moveTo>
                        <a:pt x="84" y="1"/>
                      </a:moveTo>
                      <a:lnTo>
                        <a:pt x="63" y="22"/>
                      </a:lnTo>
                      <a:cubicBezTo>
                        <a:pt x="42" y="147"/>
                        <a:pt x="21" y="272"/>
                        <a:pt x="0" y="397"/>
                      </a:cubicBezTo>
                      <a:lnTo>
                        <a:pt x="21" y="376"/>
                      </a:lnTo>
                      <a:cubicBezTo>
                        <a:pt x="42" y="251"/>
                        <a:pt x="63" y="126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7" name="Google Shape;2967;p8"/>
                <p:cNvSpPr/>
                <p:nvPr/>
              </p:nvSpPr>
              <p:spPr>
                <a:xfrm>
                  <a:off x="8765975" y="1610700"/>
                  <a:ext cx="42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2" extrusionOk="0">
                      <a:moveTo>
                        <a:pt x="168" y="1"/>
                      </a:moveTo>
                      <a:cubicBezTo>
                        <a:pt x="105" y="43"/>
                        <a:pt x="43" y="84"/>
                        <a:pt x="1" y="147"/>
                      </a:cubicBezTo>
                      <a:cubicBezTo>
                        <a:pt x="1" y="272"/>
                        <a:pt x="1" y="397"/>
                        <a:pt x="1" y="522"/>
                      </a:cubicBezTo>
                      <a:cubicBezTo>
                        <a:pt x="43" y="480"/>
                        <a:pt x="105" y="417"/>
                        <a:pt x="147" y="376"/>
                      </a:cubicBezTo>
                      <a:cubicBezTo>
                        <a:pt x="147" y="251"/>
                        <a:pt x="168" y="126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8" name="Google Shape;2968;p8"/>
                <p:cNvSpPr/>
                <p:nvPr/>
              </p:nvSpPr>
              <p:spPr>
                <a:xfrm>
                  <a:off x="8824300" y="1554475"/>
                  <a:ext cx="2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8" extrusionOk="0">
                      <a:moveTo>
                        <a:pt x="84" y="1"/>
                      </a:moveTo>
                      <a:cubicBezTo>
                        <a:pt x="63" y="22"/>
                        <a:pt x="63" y="42"/>
                        <a:pt x="42" y="42"/>
                      </a:cubicBezTo>
                      <a:cubicBezTo>
                        <a:pt x="21" y="167"/>
                        <a:pt x="21" y="292"/>
                        <a:pt x="0" y="417"/>
                      </a:cubicBezTo>
                      <a:lnTo>
                        <a:pt x="21" y="396"/>
                      </a:lnTo>
                      <a:cubicBezTo>
                        <a:pt x="42" y="271"/>
                        <a:pt x="63" y="126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9" name="Google Shape;2969;p8"/>
                <p:cNvSpPr/>
                <p:nvPr/>
              </p:nvSpPr>
              <p:spPr>
                <a:xfrm>
                  <a:off x="8843050" y="1535725"/>
                  <a:ext cx="525" cy="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2" extrusionOk="0">
                      <a:moveTo>
                        <a:pt x="21" y="1"/>
                      </a:moveTo>
                      <a:cubicBezTo>
                        <a:pt x="21" y="1"/>
                        <a:pt x="21" y="22"/>
                        <a:pt x="0" y="22"/>
                      </a:cubicBezTo>
                      <a:cubicBezTo>
                        <a:pt x="21" y="22"/>
                        <a:pt x="21" y="1"/>
                        <a:pt x="21" y="1"/>
                      </a:cubicBezTo>
                      <a:cubicBezTo>
                        <a:pt x="21" y="1"/>
                        <a:pt x="2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0" name="Google Shape;2970;p8"/>
                <p:cNvSpPr/>
                <p:nvPr/>
              </p:nvSpPr>
              <p:spPr>
                <a:xfrm>
                  <a:off x="8786300" y="1591975"/>
                  <a:ext cx="365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500" extrusionOk="0">
                      <a:moveTo>
                        <a:pt x="146" y="0"/>
                      </a:moveTo>
                      <a:lnTo>
                        <a:pt x="146" y="0"/>
                      </a:lnTo>
                      <a:cubicBezTo>
                        <a:pt x="104" y="42"/>
                        <a:pt x="63" y="83"/>
                        <a:pt x="21" y="125"/>
                      </a:cubicBezTo>
                      <a:cubicBezTo>
                        <a:pt x="0" y="250"/>
                        <a:pt x="0" y="375"/>
                        <a:pt x="0" y="500"/>
                      </a:cubicBezTo>
                      <a:cubicBezTo>
                        <a:pt x="42" y="458"/>
                        <a:pt x="83" y="417"/>
                        <a:pt x="125" y="375"/>
                      </a:cubicBezTo>
                      <a:cubicBezTo>
                        <a:pt x="125" y="250"/>
                        <a:pt x="146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1" name="Google Shape;2971;p8"/>
                <p:cNvSpPr/>
                <p:nvPr/>
              </p:nvSpPr>
              <p:spPr>
                <a:xfrm>
                  <a:off x="8967475" y="643875"/>
                  <a:ext cx="104675" cy="7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" h="29157" extrusionOk="0">
                      <a:moveTo>
                        <a:pt x="2041" y="0"/>
                      </a:moveTo>
                      <a:cubicBezTo>
                        <a:pt x="2041" y="313"/>
                        <a:pt x="2021" y="646"/>
                        <a:pt x="2000" y="979"/>
                      </a:cubicBezTo>
                      <a:cubicBezTo>
                        <a:pt x="3083" y="4249"/>
                        <a:pt x="3708" y="7727"/>
                        <a:pt x="3812" y="11288"/>
                      </a:cubicBezTo>
                      <a:cubicBezTo>
                        <a:pt x="3853" y="12704"/>
                        <a:pt x="3791" y="14141"/>
                        <a:pt x="3666" y="15536"/>
                      </a:cubicBezTo>
                      <a:cubicBezTo>
                        <a:pt x="3374" y="20160"/>
                        <a:pt x="2166" y="24741"/>
                        <a:pt x="63" y="28990"/>
                      </a:cubicBezTo>
                      <a:cubicBezTo>
                        <a:pt x="42" y="29052"/>
                        <a:pt x="21" y="29094"/>
                        <a:pt x="1" y="29156"/>
                      </a:cubicBezTo>
                      <a:cubicBezTo>
                        <a:pt x="292" y="28594"/>
                        <a:pt x="584" y="28032"/>
                        <a:pt x="834" y="27449"/>
                      </a:cubicBezTo>
                      <a:cubicBezTo>
                        <a:pt x="2937" y="22971"/>
                        <a:pt x="4082" y="18077"/>
                        <a:pt x="4186" y="13016"/>
                      </a:cubicBezTo>
                      <a:cubicBezTo>
                        <a:pt x="4186" y="12433"/>
                        <a:pt x="4186" y="11850"/>
                        <a:pt x="4166" y="11267"/>
                      </a:cubicBezTo>
                      <a:cubicBezTo>
                        <a:pt x="4062" y="7352"/>
                        <a:pt x="3333" y="3561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2" name="Google Shape;2972;p8"/>
                <p:cNvSpPr/>
                <p:nvPr/>
              </p:nvSpPr>
              <p:spPr>
                <a:xfrm>
                  <a:off x="8559300" y="1757525"/>
                  <a:ext cx="172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05" extrusionOk="0">
                      <a:moveTo>
                        <a:pt x="542" y="1"/>
                      </a:moveTo>
                      <a:cubicBezTo>
                        <a:pt x="375" y="105"/>
                        <a:pt x="188" y="188"/>
                        <a:pt x="0" y="272"/>
                      </a:cubicBezTo>
                      <a:cubicBezTo>
                        <a:pt x="42" y="396"/>
                        <a:pt x="104" y="501"/>
                        <a:pt x="146" y="605"/>
                      </a:cubicBezTo>
                      <a:cubicBezTo>
                        <a:pt x="333" y="521"/>
                        <a:pt x="521" y="438"/>
                        <a:pt x="687" y="334"/>
                      </a:cubicBezTo>
                      <a:cubicBezTo>
                        <a:pt x="646" y="230"/>
                        <a:pt x="604" y="105"/>
                        <a:pt x="5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3" name="Google Shape;2973;p8"/>
                <p:cNvSpPr/>
                <p:nvPr/>
              </p:nvSpPr>
              <p:spPr>
                <a:xfrm>
                  <a:off x="8969025" y="691775"/>
                  <a:ext cx="97925" cy="6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7" h="27074" extrusionOk="0">
                      <a:moveTo>
                        <a:pt x="1854" y="0"/>
                      </a:moveTo>
                      <a:cubicBezTo>
                        <a:pt x="1834" y="292"/>
                        <a:pt x="1792" y="583"/>
                        <a:pt x="1771" y="875"/>
                      </a:cubicBezTo>
                      <a:cubicBezTo>
                        <a:pt x="3000" y="4894"/>
                        <a:pt x="3500" y="9101"/>
                        <a:pt x="3271" y="13287"/>
                      </a:cubicBezTo>
                      <a:cubicBezTo>
                        <a:pt x="3125" y="18119"/>
                        <a:pt x="2000" y="22784"/>
                        <a:pt x="1" y="27074"/>
                      </a:cubicBezTo>
                      <a:cubicBezTo>
                        <a:pt x="2104" y="22825"/>
                        <a:pt x="3312" y="18244"/>
                        <a:pt x="3604" y="13620"/>
                      </a:cubicBezTo>
                      <a:cubicBezTo>
                        <a:pt x="3916" y="9018"/>
                        <a:pt x="3333" y="4394"/>
                        <a:pt x="18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4" name="Google Shape;2974;p8"/>
                <p:cNvSpPr/>
                <p:nvPr/>
              </p:nvSpPr>
              <p:spPr>
                <a:xfrm>
                  <a:off x="7776750" y="1763775"/>
                  <a:ext cx="245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26" extrusionOk="0">
                      <a:moveTo>
                        <a:pt x="230" y="1"/>
                      </a:moveTo>
                      <a:cubicBezTo>
                        <a:pt x="147" y="84"/>
                        <a:pt x="84" y="188"/>
                        <a:pt x="1" y="271"/>
                      </a:cubicBezTo>
                      <a:cubicBezTo>
                        <a:pt x="230" y="396"/>
                        <a:pt x="480" y="521"/>
                        <a:pt x="730" y="625"/>
                      </a:cubicBezTo>
                      <a:cubicBezTo>
                        <a:pt x="813" y="542"/>
                        <a:pt x="896" y="438"/>
                        <a:pt x="980" y="355"/>
                      </a:cubicBezTo>
                      <a:cubicBezTo>
                        <a:pt x="730" y="230"/>
                        <a:pt x="480" y="126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5" name="Google Shape;2975;p8"/>
                <p:cNvSpPr/>
                <p:nvPr/>
              </p:nvSpPr>
              <p:spPr>
                <a:xfrm>
                  <a:off x="7503950" y="1551875"/>
                  <a:ext cx="262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34" extrusionOk="0">
                      <a:moveTo>
                        <a:pt x="104" y="1"/>
                      </a:moveTo>
                      <a:cubicBezTo>
                        <a:pt x="83" y="42"/>
                        <a:pt x="42" y="84"/>
                        <a:pt x="0" y="126"/>
                      </a:cubicBezTo>
                      <a:cubicBezTo>
                        <a:pt x="0" y="167"/>
                        <a:pt x="0" y="188"/>
                        <a:pt x="0" y="230"/>
                      </a:cubicBezTo>
                      <a:cubicBezTo>
                        <a:pt x="42" y="271"/>
                        <a:pt x="63" y="292"/>
                        <a:pt x="104" y="334"/>
                      </a:cubicBezTo>
                      <a:cubicBezTo>
                        <a:pt x="104" y="230"/>
                        <a:pt x="104" y="10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6" name="Google Shape;2976;p8"/>
                <p:cNvSpPr/>
                <p:nvPr/>
              </p:nvSpPr>
              <p:spPr>
                <a:xfrm>
                  <a:off x="8641550" y="1712225"/>
                  <a:ext cx="120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6" extrusionOk="0">
                      <a:moveTo>
                        <a:pt x="396" y="1"/>
                      </a:moveTo>
                      <a:cubicBezTo>
                        <a:pt x="271" y="84"/>
                        <a:pt x="126" y="168"/>
                        <a:pt x="1" y="251"/>
                      </a:cubicBezTo>
                      <a:cubicBezTo>
                        <a:pt x="21" y="376"/>
                        <a:pt x="63" y="501"/>
                        <a:pt x="84" y="626"/>
                      </a:cubicBezTo>
                      <a:cubicBezTo>
                        <a:pt x="230" y="542"/>
                        <a:pt x="355" y="459"/>
                        <a:pt x="480" y="376"/>
                      </a:cubicBezTo>
                      <a:cubicBezTo>
                        <a:pt x="459" y="251"/>
                        <a:pt x="438" y="126"/>
                        <a:pt x="3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7" name="Google Shape;2977;p8"/>
                <p:cNvSpPr/>
                <p:nvPr/>
              </p:nvSpPr>
              <p:spPr>
                <a:xfrm>
                  <a:off x="8474950" y="1792925"/>
                  <a:ext cx="245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05" extrusionOk="0">
                      <a:moveTo>
                        <a:pt x="771" y="1"/>
                      </a:moveTo>
                      <a:cubicBezTo>
                        <a:pt x="500" y="105"/>
                        <a:pt x="250" y="209"/>
                        <a:pt x="0" y="293"/>
                      </a:cubicBezTo>
                      <a:cubicBezTo>
                        <a:pt x="63" y="397"/>
                        <a:pt x="146" y="501"/>
                        <a:pt x="229" y="605"/>
                      </a:cubicBezTo>
                      <a:cubicBezTo>
                        <a:pt x="479" y="522"/>
                        <a:pt x="729" y="417"/>
                        <a:pt x="979" y="313"/>
                      </a:cubicBezTo>
                      <a:cubicBezTo>
                        <a:pt x="896" y="209"/>
                        <a:pt x="833" y="105"/>
                        <a:pt x="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8" name="Google Shape;2978;p8"/>
                <p:cNvSpPr/>
                <p:nvPr/>
              </p:nvSpPr>
              <p:spPr>
                <a:xfrm>
                  <a:off x="7756450" y="1752850"/>
                  <a:ext cx="224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46" extrusionOk="0">
                      <a:moveTo>
                        <a:pt x="209" y="0"/>
                      </a:moveTo>
                      <a:cubicBezTo>
                        <a:pt x="146" y="104"/>
                        <a:pt x="63" y="209"/>
                        <a:pt x="1" y="292"/>
                      </a:cubicBezTo>
                      <a:cubicBezTo>
                        <a:pt x="209" y="417"/>
                        <a:pt x="438" y="542"/>
                        <a:pt x="646" y="646"/>
                      </a:cubicBezTo>
                      <a:cubicBezTo>
                        <a:pt x="730" y="542"/>
                        <a:pt x="813" y="459"/>
                        <a:pt x="896" y="354"/>
                      </a:cubicBezTo>
                      <a:cubicBezTo>
                        <a:pt x="667" y="250"/>
                        <a:pt x="438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9" name="Google Shape;2979;p8"/>
                <p:cNvSpPr/>
                <p:nvPr/>
              </p:nvSpPr>
              <p:spPr>
                <a:xfrm>
                  <a:off x="7702300" y="1721600"/>
                  <a:ext cx="177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26" extrusionOk="0">
                      <a:moveTo>
                        <a:pt x="167" y="1"/>
                      </a:moveTo>
                      <a:cubicBezTo>
                        <a:pt x="105" y="105"/>
                        <a:pt x="63" y="209"/>
                        <a:pt x="1" y="313"/>
                      </a:cubicBezTo>
                      <a:cubicBezTo>
                        <a:pt x="188" y="417"/>
                        <a:pt x="355" y="521"/>
                        <a:pt x="542" y="626"/>
                      </a:cubicBezTo>
                      <a:cubicBezTo>
                        <a:pt x="584" y="521"/>
                        <a:pt x="646" y="417"/>
                        <a:pt x="709" y="313"/>
                      </a:cubicBezTo>
                      <a:cubicBezTo>
                        <a:pt x="542" y="209"/>
                        <a:pt x="355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0" name="Google Shape;2980;p8"/>
                <p:cNvSpPr/>
                <p:nvPr/>
              </p:nvSpPr>
              <p:spPr>
                <a:xfrm>
                  <a:off x="8594175" y="1739300"/>
                  <a:ext cx="156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26" extrusionOk="0">
                      <a:moveTo>
                        <a:pt x="500" y="1"/>
                      </a:moveTo>
                      <a:cubicBezTo>
                        <a:pt x="334" y="105"/>
                        <a:pt x="167" y="188"/>
                        <a:pt x="0" y="292"/>
                      </a:cubicBezTo>
                      <a:cubicBezTo>
                        <a:pt x="42" y="397"/>
                        <a:pt x="84" y="522"/>
                        <a:pt x="125" y="626"/>
                      </a:cubicBezTo>
                      <a:cubicBezTo>
                        <a:pt x="292" y="542"/>
                        <a:pt x="459" y="438"/>
                        <a:pt x="625" y="355"/>
                      </a:cubicBezTo>
                      <a:cubicBezTo>
                        <a:pt x="584" y="230"/>
                        <a:pt x="542" y="126"/>
                        <a:pt x="50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1" name="Google Shape;2981;p8"/>
                <p:cNvSpPr/>
                <p:nvPr/>
              </p:nvSpPr>
              <p:spPr>
                <a:xfrm>
                  <a:off x="8626450" y="1721600"/>
                  <a:ext cx="130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05" extrusionOk="0">
                      <a:moveTo>
                        <a:pt x="417" y="1"/>
                      </a:moveTo>
                      <a:cubicBezTo>
                        <a:pt x="292" y="84"/>
                        <a:pt x="146" y="167"/>
                        <a:pt x="1" y="251"/>
                      </a:cubicBezTo>
                      <a:cubicBezTo>
                        <a:pt x="42" y="376"/>
                        <a:pt x="84" y="480"/>
                        <a:pt x="126" y="605"/>
                      </a:cubicBezTo>
                      <a:cubicBezTo>
                        <a:pt x="251" y="521"/>
                        <a:pt x="375" y="459"/>
                        <a:pt x="521" y="376"/>
                      </a:cubicBezTo>
                      <a:cubicBezTo>
                        <a:pt x="480" y="251"/>
                        <a:pt x="459" y="126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2" name="Google Shape;2982;p8"/>
                <p:cNvSpPr/>
                <p:nvPr/>
              </p:nvSpPr>
              <p:spPr>
                <a:xfrm>
                  <a:off x="8755050" y="1629450"/>
                  <a:ext cx="47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63" extrusionOk="0">
                      <a:moveTo>
                        <a:pt x="188" y="1"/>
                      </a:moveTo>
                      <a:cubicBezTo>
                        <a:pt x="126" y="42"/>
                        <a:pt x="63" y="105"/>
                        <a:pt x="1" y="167"/>
                      </a:cubicBezTo>
                      <a:cubicBezTo>
                        <a:pt x="1" y="292"/>
                        <a:pt x="1" y="417"/>
                        <a:pt x="1" y="563"/>
                      </a:cubicBezTo>
                      <a:cubicBezTo>
                        <a:pt x="63" y="500"/>
                        <a:pt x="126" y="438"/>
                        <a:pt x="188" y="375"/>
                      </a:cubicBezTo>
                      <a:cubicBezTo>
                        <a:pt x="188" y="251"/>
                        <a:pt x="188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3" name="Google Shape;2983;p8"/>
                <p:cNvSpPr/>
                <p:nvPr/>
              </p:nvSpPr>
              <p:spPr>
                <a:xfrm>
                  <a:off x="8421850" y="1810650"/>
                  <a:ext cx="302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584" extrusionOk="0">
                      <a:moveTo>
                        <a:pt x="937" y="0"/>
                      </a:moveTo>
                      <a:cubicBezTo>
                        <a:pt x="625" y="104"/>
                        <a:pt x="312" y="187"/>
                        <a:pt x="0" y="292"/>
                      </a:cubicBezTo>
                      <a:cubicBezTo>
                        <a:pt x="83" y="396"/>
                        <a:pt x="188" y="479"/>
                        <a:pt x="292" y="583"/>
                      </a:cubicBezTo>
                      <a:cubicBezTo>
                        <a:pt x="583" y="500"/>
                        <a:pt x="896" y="396"/>
                        <a:pt x="1208" y="292"/>
                      </a:cubicBezTo>
                      <a:cubicBezTo>
                        <a:pt x="1125" y="187"/>
                        <a:pt x="1041" y="104"/>
                        <a:pt x="9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4" name="Google Shape;2984;p8"/>
                <p:cNvSpPr/>
                <p:nvPr/>
              </p:nvSpPr>
              <p:spPr>
                <a:xfrm>
                  <a:off x="8577000" y="1748675"/>
                  <a:ext cx="161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605" extrusionOk="0">
                      <a:moveTo>
                        <a:pt x="521" y="1"/>
                      </a:moveTo>
                      <a:cubicBezTo>
                        <a:pt x="354" y="84"/>
                        <a:pt x="188" y="188"/>
                        <a:pt x="0" y="271"/>
                      </a:cubicBezTo>
                      <a:cubicBezTo>
                        <a:pt x="63" y="376"/>
                        <a:pt x="104" y="501"/>
                        <a:pt x="146" y="605"/>
                      </a:cubicBezTo>
                      <a:cubicBezTo>
                        <a:pt x="313" y="521"/>
                        <a:pt x="479" y="438"/>
                        <a:pt x="646" y="334"/>
                      </a:cubicBezTo>
                      <a:cubicBezTo>
                        <a:pt x="604" y="230"/>
                        <a:pt x="562" y="105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5" name="Google Shape;2985;p8"/>
                <p:cNvSpPr/>
                <p:nvPr/>
              </p:nvSpPr>
              <p:spPr>
                <a:xfrm>
                  <a:off x="7487275" y="1527400"/>
                  <a:ext cx="21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80" extrusionOk="0">
                      <a:moveTo>
                        <a:pt x="1" y="1"/>
                      </a:moveTo>
                      <a:cubicBezTo>
                        <a:pt x="1" y="147"/>
                        <a:pt x="1" y="271"/>
                        <a:pt x="22" y="396"/>
                      </a:cubicBezTo>
                      <a:cubicBezTo>
                        <a:pt x="42" y="417"/>
                        <a:pt x="63" y="459"/>
                        <a:pt x="84" y="480"/>
                      </a:cubicBezTo>
                      <a:cubicBezTo>
                        <a:pt x="84" y="355"/>
                        <a:pt x="84" y="230"/>
                        <a:pt x="84" y="105"/>
                      </a:cubicBezTo>
                      <a:cubicBezTo>
                        <a:pt x="42" y="84"/>
                        <a:pt x="22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6" name="Google Shape;2986;p8"/>
                <p:cNvSpPr/>
                <p:nvPr/>
              </p:nvSpPr>
              <p:spPr>
                <a:xfrm>
                  <a:off x="7911075" y="1817925"/>
                  <a:ext cx="44935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4" h="1813" extrusionOk="0">
                      <a:moveTo>
                        <a:pt x="417" y="1"/>
                      </a:moveTo>
                      <a:cubicBezTo>
                        <a:pt x="293" y="84"/>
                        <a:pt x="147" y="167"/>
                        <a:pt x="1" y="250"/>
                      </a:cubicBezTo>
                      <a:cubicBezTo>
                        <a:pt x="3396" y="1271"/>
                        <a:pt x="6915" y="1812"/>
                        <a:pt x="10414" y="1812"/>
                      </a:cubicBezTo>
                      <a:cubicBezTo>
                        <a:pt x="12955" y="1812"/>
                        <a:pt x="15495" y="1542"/>
                        <a:pt x="17974" y="1000"/>
                      </a:cubicBezTo>
                      <a:cubicBezTo>
                        <a:pt x="17849" y="896"/>
                        <a:pt x="17703" y="792"/>
                        <a:pt x="17578" y="709"/>
                      </a:cubicBezTo>
                      <a:cubicBezTo>
                        <a:pt x="15218" y="1195"/>
                        <a:pt x="12815" y="1438"/>
                        <a:pt x="10410" y="1438"/>
                      </a:cubicBezTo>
                      <a:cubicBezTo>
                        <a:pt x="7043" y="1438"/>
                        <a:pt x="3674" y="960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7" name="Google Shape;2987;p8"/>
                <p:cNvSpPr/>
                <p:nvPr/>
              </p:nvSpPr>
              <p:spPr>
                <a:xfrm>
                  <a:off x="7616400" y="1659125"/>
                  <a:ext cx="114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47" extrusionOk="0">
                      <a:moveTo>
                        <a:pt x="105" y="1"/>
                      </a:moveTo>
                      <a:cubicBezTo>
                        <a:pt x="84" y="126"/>
                        <a:pt x="42" y="251"/>
                        <a:pt x="1" y="376"/>
                      </a:cubicBezTo>
                      <a:cubicBezTo>
                        <a:pt x="126" y="459"/>
                        <a:pt x="230" y="563"/>
                        <a:pt x="334" y="646"/>
                      </a:cubicBezTo>
                      <a:cubicBezTo>
                        <a:pt x="375" y="521"/>
                        <a:pt x="417" y="396"/>
                        <a:pt x="459" y="271"/>
                      </a:cubicBezTo>
                      <a:cubicBezTo>
                        <a:pt x="334" y="188"/>
                        <a:pt x="230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8" name="Google Shape;2988;p8"/>
                <p:cNvSpPr/>
                <p:nvPr/>
              </p:nvSpPr>
              <p:spPr>
                <a:xfrm>
                  <a:off x="7798625" y="1774200"/>
                  <a:ext cx="265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646" extrusionOk="0">
                      <a:moveTo>
                        <a:pt x="250" y="0"/>
                      </a:moveTo>
                      <a:cubicBezTo>
                        <a:pt x="167" y="104"/>
                        <a:pt x="84" y="188"/>
                        <a:pt x="1" y="271"/>
                      </a:cubicBezTo>
                      <a:cubicBezTo>
                        <a:pt x="271" y="396"/>
                        <a:pt x="542" y="521"/>
                        <a:pt x="792" y="646"/>
                      </a:cubicBezTo>
                      <a:cubicBezTo>
                        <a:pt x="896" y="542"/>
                        <a:pt x="979" y="458"/>
                        <a:pt x="1063" y="375"/>
                      </a:cubicBezTo>
                      <a:cubicBezTo>
                        <a:pt x="792" y="250"/>
                        <a:pt x="521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9" name="Google Shape;2989;p8"/>
                <p:cNvSpPr/>
                <p:nvPr/>
              </p:nvSpPr>
              <p:spPr>
                <a:xfrm>
                  <a:off x="7281625" y="649075"/>
                  <a:ext cx="77600" cy="6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27491" extrusionOk="0">
                      <a:moveTo>
                        <a:pt x="2458" y="0"/>
                      </a:moveTo>
                      <a:cubicBezTo>
                        <a:pt x="1104" y="3458"/>
                        <a:pt x="292" y="7102"/>
                        <a:pt x="84" y="10872"/>
                      </a:cubicBezTo>
                      <a:cubicBezTo>
                        <a:pt x="21" y="11892"/>
                        <a:pt x="1" y="12933"/>
                        <a:pt x="42" y="13954"/>
                      </a:cubicBezTo>
                      <a:cubicBezTo>
                        <a:pt x="146" y="17807"/>
                        <a:pt x="854" y="21534"/>
                        <a:pt x="2104" y="25033"/>
                      </a:cubicBezTo>
                      <a:cubicBezTo>
                        <a:pt x="2166" y="25200"/>
                        <a:pt x="2229" y="25346"/>
                        <a:pt x="2271" y="25491"/>
                      </a:cubicBezTo>
                      <a:cubicBezTo>
                        <a:pt x="2477" y="26059"/>
                        <a:pt x="2698" y="26613"/>
                        <a:pt x="2945" y="27153"/>
                      </a:cubicBezTo>
                      <a:lnTo>
                        <a:pt x="2945" y="27153"/>
                      </a:lnTo>
                      <a:cubicBezTo>
                        <a:pt x="1163" y="22730"/>
                        <a:pt x="295" y="17999"/>
                        <a:pt x="396" y="13287"/>
                      </a:cubicBezTo>
                      <a:cubicBezTo>
                        <a:pt x="355" y="8997"/>
                        <a:pt x="1083" y="4811"/>
                        <a:pt x="2500" y="896"/>
                      </a:cubicBezTo>
                      <a:cubicBezTo>
                        <a:pt x="2479" y="604"/>
                        <a:pt x="2458" y="313"/>
                        <a:pt x="2458" y="0"/>
                      </a:cubicBezTo>
                      <a:close/>
                      <a:moveTo>
                        <a:pt x="2945" y="27153"/>
                      </a:moveTo>
                      <a:cubicBezTo>
                        <a:pt x="2990" y="27266"/>
                        <a:pt x="3036" y="27378"/>
                        <a:pt x="3083" y="27491"/>
                      </a:cubicBezTo>
                      <a:lnTo>
                        <a:pt x="3104" y="27491"/>
                      </a:lnTo>
                      <a:cubicBezTo>
                        <a:pt x="3049" y="27379"/>
                        <a:pt x="2996" y="27266"/>
                        <a:pt x="2945" y="27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0" name="Google Shape;2990;p8"/>
                <p:cNvSpPr/>
                <p:nvPr/>
              </p:nvSpPr>
              <p:spPr>
                <a:xfrm>
                  <a:off x="7848600" y="1795550"/>
                  <a:ext cx="338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" h="646" extrusionOk="0">
                      <a:moveTo>
                        <a:pt x="313" y="0"/>
                      </a:moveTo>
                      <a:cubicBezTo>
                        <a:pt x="209" y="104"/>
                        <a:pt x="105" y="188"/>
                        <a:pt x="1" y="292"/>
                      </a:cubicBezTo>
                      <a:cubicBezTo>
                        <a:pt x="334" y="417"/>
                        <a:pt x="667" y="521"/>
                        <a:pt x="1000" y="646"/>
                      </a:cubicBezTo>
                      <a:cubicBezTo>
                        <a:pt x="1125" y="562"/>
                        <a:pt x="1230" y="479"/>
                        <a:pt x="1355" y="396"/>
                      </a:cubicBezTo>
                      <a:cubicBezTo>
                        <a:pt x="1000" y="271"/>
                        <a:pt x="646" y="146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1" name="Google Shape;2991;p8"/>
                <p:cNvSpPr/>
                <p:nvPr/>
              </p:nvSpPr>
              <p:spPr>
                <a:xfrm>
                  <a:off x="7495600" y="1541975"/>
                  <a:ext cx="1075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272" extrusionOk="0">
                      <a:moveTo>
                        <a:pt x="1" y="1"/>
                      </a:moveTo>
                      <a:cubicBezTo>
                        <a:pt x="1" y="84"/>
                        <a:pt x="1" y="147"/>
                        <a:pt x="1" y="230"/>
                      </a:cubicBezTo>
                      <a:cubicBezTo>
                        <a:pt x="22" y="251"/>
                        <a:pt x="43" y="272"/>
                        <a:pt x="43" y="272"/>
                      </a:cubicBezTo>
                      <a:cubicBezTo>
                        <a:pt x="43" y="188"/>
                        <a:pt x="22" y="10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2" name="Google Shape;2992;p8"/>
                <p:cNvSpPr/>
                <p:nvPr/>
              </p:nvSpPr>
              <p:spPr>
                <a:xfrm>
                  <a:off x="7686175" y="1711200"/>
                  <a:ext cx="166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646" extrusionOk="0">
                      <a:moveTo>
                        <a:pt x="167" y="0"/>
                      </a:moveTo>
                      <a:cubicBezTo>
                        <a:pt x="104" y="104"/>
                        <a:pt x="63" y="209"/>
                        <a:pt x="0" y="313"/>
                      </a:cubicBezTo>
                      <a:cubicBezTo>
                        <a:pt x="167" y="417"/>
                        <a:pt x="333" y="542"/>
                        <a:pt x="500" y="646"/>
                      </a:cubicBezTo>
                      <a:cubicBezTo>
                        <a:pt x="542" y="521"/>
                        <a:pt x="604" y="417"/>
                        <a:pt x="667" y="313"/>
                      </a:cubicBezTo>
                      <a:cubicBezTo>
                        <a:pt x="500" y="209"/>
                        <a:pt x="333" y="104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3" name="Google Shape;2993;p8"/>
                <p:cNvSpPr/>
                <p:nvPr/>
              </p:nvSpPr>
              <p:spPr>
                <a:xfrm>
                  <a:off x="8540025" y="1766375"/>
                  <a:ext cx="18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05" extrusionOk="0">
                      <a:moveTo>
                        <a:pt x="604" y="1"/>
                      </a:moveTo>
                      <a:cubicBezTo>
                        <a:pt x="396" y="105"/>
                        <a:pt x="188" y="209"/>
                        <a:pt x="1" y="292"/>
                      </a:cubicBezTo>
                      <a:cubicBezTo>
                        <a:pt x="42" y="397"/>
                        <a:pt x="105" y="501"/>
                        <a:pt x="167" y="605"/>
                      </a:cubicBezTo>
                      <a:cubicBezTo>
                        <a:pt x="355" y="521"/>
                        <a:pt x="563" y="438"/>
                        <a:pt x="750" y="334"/>
                      </a:cubicBezTo>
                      <a:cubicBezTo>
                        <a:pt x="709" y="230"/>
                        <a:pt x="646" y="126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4" name="Google Shape;2994;p8"/>
                <p:cNvSpPr/>
                <p:nvPr/>
              </p:nvSpPr>
              <p:spPr>
                <a:xfrm>
                  <a:off x="7629425" y="1669550"/>
                  <a:ext cx="125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646" extrusionOk="0">
                      <a:moveTo>
                        <a:pt x="104" y="0"/>
                      </a:moveTo>
                      <a:cubicBezTo>
                        <a:pt x="63" y="125"/>
                        <a:pt x="42" y="250"/>
                        <a:pt x="0" y="375"/>
                      </a:cubicBezTo>
                      <a:cubicBezTo>
                        <a:pt x="125" y="458"/>
                        <a:pt x="250" y="563"/>
                        <a:pt x="375" y="646"/>
                      </a:cubicBezTo>
                      <a:cubicBezTo>
                        <a:pt x="417" y="521"/>
                        <a:pt x="458" y="417"/>
                        <a:pt x="500" y="292"/>
                      </a:cubicBezTo>
                      <a:cubicBezTo>
                        <a:pt x="354" y="188"/>
                        <a:pt x="229" y="104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5" name="Google Shape;2995;p8"/>
                <p:cNvSpPr/>
                <p:nvPr/>
              </p:nvSpPr>
              <p:spPr>
                <a:xfrm>
                  <a:off x="8355200" y="1827300"/>
                  <a:ext cx="396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584" extrusionOk="0">
                      <a:moveTo>
                        <a:pt x="1250" y="0"/>
                      </a:moveTo>
                      <a:cubicBezTo>
                        <a:pt x="833" y="105"/>
                        <a:pt x="417" y="209"/>
                        <a:pt x="0" y="292"/>
                      </a:cubicBezTo>
                      <a:cubicBezTo>
                        <a:pt x="125" y="396"/>
                        <a:pt x="271" y="479"/>
                        <a:pt x="396" y="584"/>
                      </a:cubicBezTo>
                      <a:cubicBezTo>
                        <a:pt x="792" y="500"/>
                        <a:pt x="1187" y="396"/>
                        <a:pt x="1583" y="292"/>
                      </a:cubicBezTo>
                      <a:cubicBezTo>
                        <a:pt x="1479" y="209"/>
                        <a:pt x="1354" y="105"/>
                        <a:pt x="1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6" name="Google Shape;2996;p8"/>
                <p:cNvSpPr/>
                <p:nvPr/>
              </p:nvSpPr>
              <p:spPr>
                <a:xfrm>
                  <a:off x="7877775" y="1806475"/>
                  <a:ext cx="390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647" extrusionOk="0">
                      <a:moveTo>
                        <a:pt x="354" y="0"/>
                      </a:moveTo>
                      <a:cubicBezTo>
                        <a:pt x="229" y="84"/>
                        <a:pt x="125" y="188"/>
                        <a:pt x="0" y="271"/>
                      </a:cubicBezTo>
                      <a:cubicBezTo>
                        <a:pt x="396" y="396"/>
                        <a:pt x="771" y="521"/>
                        <a:pt x="1166" y="646"/>
                      </a:cubicBezTo>
                      <a:cubicBezTo>
                        <a:pt x="1291" y="563"/>
                        <a:pt x="1437" y="479"/>
                        <a:pt x="1562" y="396"/>
                      </a:cubicBezTo>
                      <a:cubicBezTo>
                        <a:pt x="1166" y="271"/>
                        <a:pt x="750" y="146"/>
                        <a:pt x="3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7" name="Google Shape;2997;p8"/>
                <p:cNvSpPr/>
                <p:nvPr/>
              </p:nvSpPr>
              <p:spPr>
                <a:xfrm>
                  <a:off x="7719500" y="1732025"/>
                  <a:ext cx="187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646" extrusionOk="0">
                      <a:moveTo>
                        <a:pt x="187" y="0"/>
                      </a:moveTo>
                      <a:cubicBezTo>
                        <a:pt x="125" y="104"/>
                        <a:pt x="63" y="209"/>
                        <a:pt x="0" y="313"/>
                      </a:cubicBezTo>
                      <a:cubicBezTo>
                        <a:pt x="187" y="417"/>
                        <a:pt x="375" y="542"/>
                        <a:pt x="562" y="646"/>
                      </a:cubicBezTo>
                      <a:cubicBezTo>
                        <a:pt x="625" y="542"/>
                        <a:pt x="687" y="438"/>
                        <a:pt x="750" y="334"/>
                      </a:cubicBezTo>
                      <a:cubicBezTo>
                        <a:pt x="562" y="229"/>
                        <a:pt x="375" y="104"/>
                        <a:pt x="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8" name="Google Shape;2998;p8"/>
                <p:cNvSpPr/>
                <p:nvPr/>
              </p:nvSpPr>
              <p:spPr>
                <a:xfrm>
                  <a:off x="7642425" y="1679950"/>
                  <a:ext cx="135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626" extrusionOk="0">
                      <a:moveTo>
                        <a:pt x="126" y="1"/>
                      </a:moveTo>
                      <a:cubicBezTo>
                        <a:pt x="84" y="105"/>
                        <a:pt x="42" y="230"/>
                        <a:pt x="1" y="355"/>
                      </a:cubicBezTo>
                      <a:cubicBezTo>
                        <a:pt x="147" y="438"/>
                        <a:pt x="272" y="542"/>
                        <a:pt x="397" y="626"/>
                      </a:cubicBezTo>
                      <a:cubicBezTo>
                        <a:pt x="438" y="521"/>
                        <a:pt x="480" y="417"/>
                        <a:pt x="542" y="292"/>
                      </a:cubicBezTo>
                      <a:cubicBezTo>
                        <a:pt x="397" y="188"/>
                        <a:pt x="272" y="105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9" name="Google Shape;2999;p8"/>
                <p:cNvSpPr/>
                <p:nvPr/>
              </p:nvSpPr>
              <p:spPr>
                <a:xfrm>
                  <a:off x="7366500" y="83800"/>
                  <a:ext cx="1621300" cy="54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52" h="21966" extrusionOk="0">
                      <a:moveTo>
                        <a:pt x="32275" y="1"/>
                      </a:moveTo>
                      <a:cubicBezTo>
                        <a:pt x="31930" y="1"/>
                        <a:pt x="31585" y="6"/>
                        <a:pt x="31239" y="15"/>
                      </a:cubicBezTo>
                      <a:cubicBezTo>
                        <a:pt x="21721" y="286"/>
                        <a:pt x="12891" y="4222"/>
                        <a:pt x="6373" y="11136"/>
                      </a:cubicBezTo>
                      <a:cubicBezTo>
                        <a:pt x="3728" y="13906"/>
                        <a:pt x="1604" y="17030"/>
                        <a:pt x="0" y="20404"/>
                      </a:cubicBezTo>
                      <a:cubicBezTo>
                        <a:pt x="63" y="20591"/>
                        <a:pt x="104" y="20779"/>
                        <a:pt x="146" y="20966"/>
                      </a:cubicBezTo>
                      <a:cubicBezTo>
                        <a:pt x="1750" y="17488"/>
                        <a:pt x="3915" y="14239"/>
                        <a:pt x="6623" y="11386"/>
                      </a:cubicBezTo>
                      <a:cubicBezTo>
                        <a:pt x="13100" y="4555"/>
                        <a:pt x="21846" y="640"/>
                        <a:pt x="31239" y="390"/>
                      </a:cubicBezTo>
                      <a:cubicBezTo>
                        <a:pt x="31572" y="369"/>
                        <a:pt x="31905" y="369"/>
                        <a:pt x="32239" y="369"/>
                      </a:cubicBezTo>
                      <a:cubicBezTo>
                        <a:pt x="41277" y="369"/>
                        <a:pt x="49836" y="3764"/>
                        <a:pt x="56438" y="10012"/>
                      </a:cubicBezTo>
                      <a:cubicBezTo>
                        <a:pt x="60103" y="13490"/>
                        <a:pt x="62852" y="17572"/>
                        <a:pt x="64685" y="21966"/>
                      </a:cubicBezTo>
                      <a:cubicBezTo>
                        <a:pt x="64748" y="21778"/>
                        <a:pt x="64810" y="21591"/>
                        <a:pt x="64852" y="21404"/>
                      </a:cubicBezTo>
                      <a:cubicBezTo>
                        <a:pt x="62998" y="17134"/>
                        <a:pt x="60270" y="13157"/>
                        <a:pt x="56688" y="9741"/>
                      </a:cubicBezTo>
                      <a:cubicBezTo>
                        <a:pt x="50026" y="3440"/>
                        <a:pt x="41391" y="1"/>
                        <a:pt x="322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0" name="Google Shape;3000;p8"/>
                <p:cNvSpPr/>
                <p:nvPr/>
              </p:nvSpPr>
              <p:spPr>
                <a:xfrm>
                  <a:off x="8656125" y="1702875"/>
                  <a:ext cx="109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625" extrusionOk="0">
                      <a:moveTo>
                        <a:pt x="376" y="0"/>
                      </a:moveTo>
                      <a:cubicBezTo>
                        <a:pt x="313" y="42"/>
                        <a:pt x="271" y="83"/>
                        <a:pt x="209" y="104"/>
                      </a:cubicBezTo>
                      <a:cubicBezTo>
                        <a:pt x="146" y="167"/>
                        <a:pt x="63" y="208"/>
                        <a:pt x="1" y="250"/>
                      </a:cubicBezTo>
                      <a:cubicBezTo>
                        <a:pt x="22" y="375"/>
                        <a:pt x="63" y="500"/>
                        <a:pt x="84" y="625"/>
                      </a:cubicBezTo>
                      <a:cubicBezTo>
                        <a:pt x="209" y="562"/>
                        <a:pt x="334" y="479"/>
                        <a:pt x="438" y="396"/>
                      </a:cubicBezTo>
                      <a:cubicBezTo>
                        <a:pt x="417" y="271"/>
                        <a:pt x="396" y="146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1" name="Google Shape;3001;p8"/>
                <p:cNvSpPr/>
                <p:nvPr/>
              </p:nvSpPr>
              <p:spPr>
                <a:xfrm>
                  <a:off x="8449425" y="1801775"/>
                  <a:ext cx="271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605" extrusionOk="0">
                      <a:moveTo>
                        <a:pt x="855" y="1"/>
                      </a:moveTo>
                      <a:cubicBezTo>
                        <a:pt x="563" y="105"/>
                        <a:pt x="292" y="209"/>
                        <a:pt x="1" y="293"/>
                      </a:cubicBezTo>
                      <a:cubicBezTo>
                        <a:pt x="84" y="397"/>
                        <a:pt x="167" y="501"/>
                        <a:pt x="251" y="605"/>
                      </a:cubicBezTo>
                      <a:cubicBezTo>
                        <a:pt x="542" y="501"/>
                        <a:pt x="813" y="418"/>
                        <a:pt x="1084" y="313"/>
                      </a:cubicBezTo>
                      <a:cubicBezTo>
                        <a:pt x="1000" y="209"/>
                        <a:pt x="938" y="105"/>
                        <a:pt x="8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2" name="Google Shape;3002;p8"/>
                <p:cNvSpPr/>
                <p:nvPr/>
              </p:nvSpPr>
              <p:spPr>
                <a:xfrm>
                  <a:off x="7822575" y="1785125"/>
                  <a:ext cx="297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626" extrusionOk="0">
                      <a:moveTo>
                        <a:pt x="271" y="1"/>
                      </a:moveTo>
                      <a:cubicBezTo>
                        <a:pt x="188" y="84"/>
                        <a:pt x="84" y="167"/>
                        <a:pt x="1" y="271"/>
                      </a:cubicBezTo>
                      <a:cubicBezTo>
                        <a:pt x="292" y="396"/>
                        <a:pt x="584" y="521"/>
                        <a:pt x="875" y="625"/>
                      </a:cubicBezTo>
                      <a:cubicBezTo>
                        <a:pt x="979" y="542"/>
                        <a:pt x="1084" y="459"/>
                        <a:pt x="1188" y="355"/>
                      </a:cubicBezTo>
                      <a:cubicBezTo>
                        <a:pt x="875" y="250"/>
                        <a:pt x="584" y="126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3" name="Google Shape;3003;p8"/>
                <p:cNvSpPr/>
                <p:nvPr/>
              </p:nvSpPr>
              <p:spPr>
                <a:xfrm>
                  <a:off x="8497850" y="1784075"/>
                  <a:ext cx="229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605" extrusionOk="0">
                      <a:moveTo>
                        <a:pt x="709" y="1"/>
                      </a:moveTo>
                      <a:cubicBezTo>
                        <a:pt x="480" y="105"/>
                        <a:pt x="251" y="209"/>
                        <a:pt x="1" y="292"/>
                      </a:cubicBezTo>
                      <a:cubicBezTo>
                        <a:pt x="84" y="397"/>
                        <a:pt x="146" y="501"/>
                        <a:pt x="209" y="605"/>
                      </a:cubicBezTo>
                      <a:cubicBezTo>
                        <a:pt x="438" y="522"/>
                        <a:pt x="667" y="417"/>
                        <a:pt x="917" y="334"/>
                      </a:cubicBezTo>
                      <a:cubicBezTo>
                        <a:pt x="854" y="209"/>
                        <a:pt x="771" y="105"/>
                        <a:pt x="7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4" name="Google Shape;3004;p8"/>
                <p:cNvSpPr/>
                <p:nvPr/>
              </p:nvSpPr>
              <p:spPr>
                <a:xfrm>
                  <a:off x="8391125" y="1818975"/>
                  <a:ext cx="338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" h="584" extrusionOk="0">
                      <a:moveTo>
                        <a:pt x="1062" y="0"/>
                      </a:moveTo>
                      <a:cubicBezTo>
                        <a:pt x="708" y="104"/>
                        <a:pt x="354" y="208"/>
                        <a:pt x="0" y="292"/>
                      </a:cubicBezTo>
                      <a:cubicBezTo>
                        <a:pt x="104" y="396"/>
                        <a:pt x="209" y="479"/>
                        <a:pt x="313" y="583"/>
                      </a:cubicBezTo>
                      <a:cubicBezTo>
                        <a:pt x="667" y="500"/>
                        <a:pt x="1000" y="396"/>
                        <a:pt x="1354" y="292"/>
                      </a:cubicBezTo>
                      <a:cubicBezTo>
                        <a:pt x="1250" y="188"/>
                        <a:pt x="1146" y="104"/>
                        <a:pt x="10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5" name="Google Shape;3005;p8"/>
                <p:cNvSpPr/>
                <p:nvPr/>
              </p:nvSpPr>
              <p:spPr>
                <a:xfrm>
                  <a:off x="8610825" y="1730450"/>
                  <a:ext cx="141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605" extrusionOk="0">
                      <a:moveTo>
                        <a:pt x="459" y="1"/>
                      </a:moveTo>
                      <a:cubicBezTo>
                        <a:pt x="313" y="84"/>
                        <a:pt x="147" y="167"/>
                        <a:pt x="1" y="272"/>
                      </a:cubicBezTo>
                      <a:cubicBezTo>
                        <a:pt x="42" y="376"/>
                        <a:pt x="84" y="501"/>
                        <a:pt x="126" y="605"/>
                      </a:cubicBezTo>
                      <a:cubicBezTo>
                        <a:pt x="272" y="521"/>
                        <a:pt x="417" y="438"/>
                        <a:pt x="563" y="355"/>
                      </a:cubicBezTo>
                      <a:cubicBezTo>
                        <a:pt x="542" y="230"/>
                        <a:pt x="501" y="126"/>
                        <a:pt x="4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6" name="Google Shape;3006;p8"/>
                <p:cNvSpPr/>
                <p:nvPr/>
              </p:nvSpPr>
              <p:spPr>
                <a:xfrm>
                  <a:off x="8519725" y="1775225"/>
                  <a:ext cx="20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605" extrusionOk="0">
                      <a:moveTo>
                        <a:pt x="646" y="1"/>
                      </a:moveTo>
                      <a:cubicBezTo>
                        <a:pt x="438" y="105"/>
                        <a:pt x="209" y="209"/>
                        <a:pt x="0" y="292"/>
                      </a:cubicBezTo>
                      <a:cubicBezTo>
                        <a:pt x="63" y="397"/>
                        <a:pt x="125" y="501"/>
                        <a:pt x="188" y="605"/>
                      </a:cubicBezTo>
                      <a:cubicBezTo>
                        <a:pt x="396" y="522"/>
                        <a:pt x="604" y="438"/>
                        <a:pt x="813" y="334"/>
                      </a:cubicBezTo>
                      <a:cubicBezTo>
                        <a:pt x="771" y="230"/>
                        <a:pt x="708" y="126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7" name="Google Shape;3007;p8"/>
                <p:cNvSpPr/>
                <p:nvPr/>
              </p:nvSpPr>
              <p:spPr>
                <a:xfrm>
                  <a:off x="7656500" y="1690375"/>
                  <a:ext cx="146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46" extrusionOk="0">
                      <a:moveTo>
                        <a:pt x="146" y="0"/>
                      </a:moveTo>
                      <a:cubicBezTo>
                        <a:pt x="104" y="125"/>
                        <a:pt x="42" y="229"/>
                        <a:pt x="0" y="354"/>
                      </a:cubicBezTo>
                      <a:cubicBezTo>
                        <a:pt x="146" y="438"/>
                        <a:pt x="292" y="542"/>
                        <a:pt x="417" y="646"/>
                      </a:cubicBezTo>
                      <a:cubicBezTo>
                        <a:pt x="479" y="521"/>
                        <a:pt x="521" y="417"/>
                        <a:pt x="583" y="313"/>
                      </a:cubicBezTo>
                      <a:cubicBezTo>
                        <a:pt x="437" y="209"/>
                        <a:pt x="292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8" name="Google Shape;3008;p8"/>
                <p:cNvSpPr/>
                <p:nvPr/>
              </p:nvSpPr>
              <p:spPr>
                <a:xfrm>
                  <a:off x="7737200" y="1742425"/>
                  <a:ext cx="208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26" extrusionOk="0">
                      <a:moveTo>
                        <a:pt x="208" y="1"/>
                      </a:moveTo>
                      <a:cubicBezTo>
                        <a:pt x="146" y="105"/>
                        <a:pt x="63" y="209"/>
                        <a:pt x="0" y="313"/>
                      </a:cubicBezTo>
                      <a:cubicBezTo>
                        <a:pt x="208" y="417"/>
                        <a:pt x="417" y="521"/>
                        <a:pt x="625" y="626"/>
                      </a:cubicBezTo>
                      <a:cubicBezTo>
                        <a:pt x="687" y="542"/>
                        <a:pt x="750" y="438"/>
                        <a:pt x="833" y="334"/>
                      </a:cubicBezTo>
                      <a:cubicBezTo>
                        <a:pt x="625" y="230"/>
                        <a:pt x="417" y="126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9" name="Google Shape;3009;p8"/>
                <p:cNvSpPr/>
                <p:nvPr/>
              </p:nvSpPr>
              <p:spPr>
                <a:xfrm>
                  <a:off x="7671075" y="1700775"/>
                  <a:ext cx="151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26" extrusionOk="0">
                      <a:moveTo>
                        <a:pt x="146" y="1"/>
                      </a:moveTo>
                      <a:cubicBezTo>
                        <a:pt x="104" y="105"/>
                        <a:pt x="63" y="230"/>
                        <a:pt x="0" y="334"/>
                      </a:cubicBezTo>
                      <a:cubicBezTo>
                        <a:pt x="146" y="438"/>
                        <a:pt x="313" y="521"/>
                        <a:pt x="458" y="626"/>
                      </a:cubicBezTo>
                      <a:cubicBezTo>
                        <a:pt x="500" y="521"/>
                        <a:pt x="563" y="417"/>
                        <a:pt x="604" y="313"/>
                      </a:cubicBezTo>
                      <a:cubicBezTo>
                        <a:pt x="458" y="209"/>
                        <a:pt x="313" y="10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0" name="Google Shape;3010;p8"/>
                <p:cNvSpPr/>
                <p:nvPr/>
              </p:nvSpPr>
              <p:spPr>
                <a:xfrm>
                  <a:off x="7521650" y="1568025"/>
                  <a:ext cx="417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42" extrusionOk="0">
                      <a:moveTo>
                        <a:pt x="21" y="0"/>
                      </a:moveTo>
                      <a:cubicBezTo>
                        <a:pt x="21" y="146"/>
                        <a:pt x="0" y="271"/>
                        <a:pt x="0" y="396"/>
                      </a:cubicBezTo>
                      <a:cubicBezTo>
                        <a:pt x="42" y="438"/>
                        <a:pt x="84" y="500"/>
                        <a:pt x="146" y="542"/>
                      </a:cubicBezTo>
                      <a:cubicBezTo>
                        <a:pt x="146" y="417"/>
                        <a:pt x="167" y="292"/>
                        <a:pt x="167" y="167"/>
                      </a:cubicBezTo>
                      <a:cubicBezTo>
                        <a:pt x="125" y="125"/>
                        <a:pt x="6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1" name="Google Shape;3011;p8"/>
                <p:cNvSpPr/>
                <p:nvPr/>
              </p:nvSpPr>
              <p:spPr>
                <a:xfrm>
                  <a:off x="7512275" y="1557600"/>
                  <a:ext cx="41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43" extrusionOk="0">
                      <a:moveTo>
                        <a:pt x="21" y="1"/>
                      </a:moveTo>
                      <a:cubicBezTo>
                        <a:pt x="21" y="126"/>
                        <a:pt x="0" y="271"/>
                        <a:pt x="0" y="396"/>
                      </a:cubicBezTo>
                      <a:cubicBezTo>
                        <a:pt x="63" y="438"/>
                        <a:pt x="105" y="500"/>
                        <a:pt x="146" y="542"/>
                      </a:cubicBezTo>
                      <a:cubicBezTo>
                        <a:pt x="146" y="417"/>
                        <a:pt x="146" y="292"/>
                        <a:pt x="167" y="167"/>
                      </a:cubicBezTo>
                      <a:cubicBezTo>
                        <a:pt x="105" y="105"/>
                        <a:pt x="63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2" name="Google Shape;3012;p8"/>
                <p:cNvSpPr/>
                <p:nvPr/>
              </p:nvSpPr>
              <p:spPr>
                <a:xfrm>
                  <a:off x="8744125" y="1638825"/>
                  <a:ext cx="52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42" extrusionOk="0">
                      <a:moveTo>
                        <a:pt x="188" y="0"/>
                      </a:moveTo>
                      <a:cubicBezTo>
                        <a:pt x="125" y="63"/>
                        <a:pt x="63" y="105"/>
                        <a:pt x="0" y="167"/>
                      </a:cubicBezTo>
                      <a:cubicBezTo>
                        <a:pt x="0" y="292"/>
                        <a:pt x="21" y="417"/>
                        <a:pt x="21" y="542"/>
                      </a:cubicBezTo>
                      <a:cubicBezTo>
                        <a:pt x="84" y="500"/>
                        <a:pt x="146" y="438"/>
                        <a:pt x="208" y="396"/>
                      </a:cubicBezTo>
                      <a:cubicBezTo>
                        <a:pt x="208" y="250"/>
                        <a:pt x="20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3" name="Google Shape;3013;p8"/>
                <p:cNvSpPr/>
                <p:nvPr/>
              </p:nvSpPr>
              <p:spPr>
                <a:xfrm>
                  <a:off x="8721200" y="1657575"/>
                  <a:ext cx="62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63" extrusionOk="0">
                      <a:moveTo>
                        <a:pt x="230" y="0"/>
                      </a:moveTo>
                      <a:cubicBezTo>
                        <a:pt x="147" y="63"/>
                        <a:pt x="63" y="125"/>
                        <a:pt x="1" y="188"/>
                      </a:cubicBezTo>
                      <a:cubicBezTo>
                        <a:pt x="1" y="313"/>
                        <a:pt x="22" y="438"/>
                        <a:pt x="22" y="563"/>
                      </a:cubicBezTo>
                      <a:cubicBezTo>
                        <a:pt x="105" y="500"/>
                        <a:pt x="188" y="438"/>
                        <a:pt x="251" y="375"/>
                      </a:cubicBezTo>
                      <a:cubicBezTo>
                        <a:pt x="251" y="250"/>
                        <a:pt x="251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4" name="Google Shape;3014;p8"/>
                <p:cNvSpPr/>
                <p:nvPr/>
              </p:nvSpPr>
              <p:spPr>
                <a:xfrm>
                  <a:off x="8696225" y="1675275"/>
                  <a:ext cx="8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6" extrusionOk="0">
                      <a:moveTo>
                        <a:pt x="313" y="0"/>
                      </a:moveTo>
                      <a:cubicBezTo>
                        <a:pt x="209" y="84"/>
                        <a:pt x="104" y="167"/>
                        <a:pt x="0" y="229"/>
                      </a:cubicBezTo>
                      <a:cubicBezTo>
                        <a:pt x="21" y="375"/>
                        <a:pt x="42" y="500"/>
                        <a:pt x="63" y="625"/>
                      </a:cubicBezTo>
                      <a:cubicBezTo>
                        <a:pt x="167" y="563"/>
                        <a:pt x="250" y="479"/>
                        <a:pt x="333" y="417"/>
                      </a:cubicBezTo>
                      <a:cubicBezTo>
                        <a:pt x="333" y="271"/>
                        <a:pt x="313" y="146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5" name="Google Shape;3015;p8"/>
                <p:cNvSpPr/>
                <p:nvPr/>
              </p:nvSpPr>
              <p:spPr>
                <a:xfrm>
                  <a:off x="7592450" y="1638825"/>
                  <a:ext cx="99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47" extrusionOk="0">
                      <a:moveTo>
                        <a:pt x="84" y="0"/>
                      </a:moveTo>
                      <a:cubicBezTo>
                        <a:pt x="63" y="125"/>
                        <a:pt x="42" y="250"/>
                        <a:pt x="1" y="375"/>
                      </a:cubicBezTo>
                      <a:cubicBezTo>
                        <a:pt x="105" y="479"/>
                        <a:pt x="209" y="563"/>
                        <a:pt x="313" y="646"/>
                      </a:cubicBezTo>
                      <a:cubicBezTo>
                        <a:pt x="334" y="521"/>
                        <a:pt x="355" y="396"/>
                        <a:pt x="396" y="271"/>
                      </a:cubicBezTo>
                      <a:cubicBezTo>
                        <a:pt x="292" y="167"/>
                        <a:pt x="188" y="8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6" name="Google Shape;3016;p8"/>
                <p:cNvSpPr/>
                <p:nvPr/>
              </p:nvSpPr>
              <p:spPr>
                <a:xfrm>
                  <a:off x="7540375" y="1588325"/>
                  <a:ext cx="57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563" extrusionOk="0">
                      <a:moveTo>
                        <a:pt x="43" y="0"/>
                      </a:moveTo>
                      <a:cubicBezTo>
                        <a:pt x="22" y="125"/>
                        <a:pt x="1" y="271"/>
                        <a:pt x="1" y="396"/>
                      </a:cubicBezTo>
                      <a:cubicBezTo>
                        <a:pt x="63" y="459"/>
                        <a:pt x="126" y="500"/>
                        <a:pt x="168" y="563"/>
                      </a:cubicBezTo>
                      <a:cubicBezTo>
                        <a:pt x="188" y="438"/>
                        <a:pt x="209" y="313"/>
                        <a:pt x="230" y="188"/>
                      </a:cubicBezTo>
                      <a:cubicBezTo>
                        <a:pt x="168" y="125"/>
                        <a:pt x="105" y="63"/>
                        <a:pt x="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7" name="Google Shape;3017;p8"/>
                <p:cNvSpPr/>
                <p:nvPr/>
              </p:nvSpPr>
              <p:spPr>
                <a:xfrm>
                  <a:off x="8732675" y="1647675"/>
                  <a:ext cx="6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584" extrusionOk="0">
                      <a:moveTo>
                        <a:pt x="229" y="1"/>
                      </a:moveTo>
                      <a:cubicBezTo>
                        <a:pt x="146" y="63"/>
                        <a:pt x="83" y="146"/>
                        <a:pt x="0" y="209"/>
                      </a:cubicBezTo>
                      <a:cubicBezTo>
                        <a:pt x="0" y="334"/>
                        <a:pt x="0" y="459"/>
                        <a:pt x="21" y="584"/>
                      </a:cubicBezTo>
                      <a:cubicBezTo>
                        <a:pt x="83" y="521"/>
                        <a:pt x="167" y="459"/>
                        <a:pt x="250" y="396"/>
                      </a:cubicBezTo>
                      <a:cubicBezTo>
                        <a:pt x="250" y="375"/>
                        <a:pt x="250" y="355"/>
                        <a:pt x="250" y="313"/>
                      </a:cubicBezTo>
                      <a:cubicBezTo>
                        <a:pt x="250" y="209"/>
                        <a:pt x="229" y="105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8" name="Google Shape;3018;p8"/>
                <p:cNvSpPr/>
                <p:nvPr/>
              </p:nvSpPr>
              <p:spPr>
                <a:xfrm>
                  <a:off x="7604425" y="1649250"/>
                  <a:ext cx="104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5" extrusionOk="0">
                      <a:moveTo>
                        <a:pt x="105" y="0"/>
                      </a:moveTo>
                      <a:cubicBezTo>
                        <a:pt x="63" y="125"/>
                        <a:pt x="42" y="250"/>
                        <a:pt x="1" y="396"/>
                      </a:cubicBezTo>
                      <a:cubicBezTo>
                        <a:pt x="105" y="458"/>
                        <a:pt x="209" y="541"/>
                        <a:pt x="313" y="625"/>
                      </a:cubicBezTo>
                      <a:cubicBezTo>
                        <a:pt x="334" y="500"/>
                        <a:pt x="375" y="375"/>
                        <a:pt x="417" y="250"/>
                      </a:cubicBezTo>
                      <a:cubicBezTo>
                        <a:pt x="396" y="250"/>
                        <a:pt x="375" y="229"/>
                        <a:pt x="375" y="229"/>
                      </a:cubicBezTo>
                      <a:cubicBezTo>
                        <a:pt x="271" y="146"/>
                        <a:pt x="188" y="62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9" name="Google Shape;3019;p8"/>
                <p:cNvSpPr/>
                <p:nvPr/>
              </p:nvSpPr>
              <p:spPr>
                <a:xfrm>
                  <a:off x="8708725" y="1666425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71" y="0"/>
                      </a:moveTo>
                      <a:cubicBezTo>
                        <a:pt x="188" y="63"/>
                        <a:pt x="104" y="146"/>
                        <a:pt x="0" y="209"/>
                      </a:cubicBezTo>
                      <a:cubicBezTo>
                        <a:pt x="21" y="333"/>
                        <a:pt x="42" y="479"/>
                        <a:pt x="42" y="604"/>
                      </a:cubicBezTo>
                      <a:cubicBezTo>
                        <a:pt x="146" y="521"/>
                        <a:pt x="229" y="458"/>
                        <a:pt x="312" y="396"/>
                      </a:cubicBezTo>
                      <a:cubicBezTo>
                        <a:pt x="312" y="250"/>
                        <a:pt x="292" y="125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0" name="Google Shape;3020;p8"/>
                <p:cNvSpPr/>
                <p:nvPr/>
              </p:nvSpPr>
              <p:spPr>
                <a:xfrm>
                  <a:off x="7560175" y="1608100"/>
                  <a:ext cx="68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05" extrusionOk="0">
                      <a:moveTo>
                        <a:pt x="42" y="1"/>
                      </a:moveTo>
                      <a:cubicBezTo>
                        <a:pt x="21" y="126"/>
                        <a:pt x="0" y="271"/>
                        <a:pt x="0" y="396"/>
                      </a:cubicBezTo>
                      <a:cubicBezTo>
                        <a:pt x="63" y="459"/>
                        <a:pt x="146" y="542"/>
                        <a:pt x="209" y="605"/>
                      </a:cubicBezTo>
                      <a:cubicBezTo>
                        <a:pt x="229" y="480"/>
                        <a:pt x="250" y="355"/>
                        <a:pt x="271" y="230"/>
                      </a:cubicBezTo>
                      <a:cubicBezTo>
                        <a:pt x="271" y="230"/>
                        <a:pt x="271" y="209"/>
                        <a:pt x="250" y="209"/>
                      </a:cubicBezTo>
                      <a:cubicBezTo>
                        <a:pt x="188" y="147"/>
                        <a:pt x="125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1" name="Google Shape;3021;p8"/>
                <p:cNvSpPr/>
                <p:nvPr/>
              </p:nvSpPr>
              <p:spPr>
                <a:xfrm>
                  <a:off x="7581525" y="1628400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63" y="1"/>
                      </a:moveTo>
                      <a:cubicBezTo>
                        <a:pt x="42" y="147"/>
                        <a:pt x="21" y="272"/>
                        <a:pt x="0" y="397"/>
                      </a:cubicBezTo>
                      <a:cubicBezTo>
                        <a:pt x="84" y="480"/>
                        <a:pt x="167" y="563"/>
                        <a:pt x="250" y="626"/>
                      </a:cubicBezTo>
                      <a:cubicBezTo>
                        <a:pt x="271" y="501"/>
                        <a:pt x="313" y="376"/>
                        <a:pt x="354" y="251"/>
                      </a:cubicBezTo>
                      <a:cubicBezTo>
                        <a:pt x="250" y="168"/>
                        <a:pt x="167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2" name="Google Shape;3022;p8"/>
                <p:cNvSpPr/>
                <p:nvPr/>
              </p:nvSpPr>
              <p:spPr>
                <a:xfrm>
                  <a:off x="7550275" y="159822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42" y="0"/>
                      </a:moveTo>
                      <a:cubicBezTo>
                        <a:pt x="21" y="146"/>
                        <a:pt x="1" y="271"/>
                        <a:pt x="1" y="396"/>
                      </a:cubicBezTo>
                      <a:cubicBezTo>
                        <a:pt x="63" y="458"/>
                        <a:pt x="126" y="521"/>
                        <a:pt x="188" y="583"/>
                      </a:cubicBezTo>
                      <a:cubicBezTo>
                        <a:pt x="209" y="458"/>
                        <a:pt x="230" y="333"/>
                        <a:pt x="230" y="208"/>
                      </a:cubicBezTo>
                      <a:cubicBezTo>
                        <a:pt x="167" y="146"/>
                        <a:pt x="105" y="8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3" name="Google Shape;3023;p8"/>
                <p:cNvSpPr/>
                <p:nvPr/>
              </p:nvSpPr>
              <p:spPr>
                <a:xfrm>
                  <a:off x="8670175" y="1694025"/>
                  <a:ext cx="99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25" extrusionOk="0">
                      <a:moveTo>
                        <a:pt x="334" y="0"/>
                      </a:moveTo>
                      <a:cubicBezTo>
                        <a:pt x="209" y="83"/>
                        <a:pt x="105" y="167"/>
                        <a:pt x="1" y="229"/>
                      </a:cubicBezTo>
                      <a:cubicBezTo>
                        <a:pt x="22" y="375"/>
                        <a:pt x="43" y="500"/>
                        <a:pt x="63" y="625"/>
                      </a:cubicBezTo>
                      <a:cubicBezTo>
                        <a:pt x="168" y="562"/>
                        <a:pt x="272" y="479"/>
                        <a:pt x="376" y="417"/>
                      </a:cubicBezTo>
                      <a:cubicBezTo>
                        <a:pt x="376" y="417"/>
                        <a:pt x="397" y="417"/>
                        <a:pt x="397" y="396"/>
                      </a:cubicBezTo>
                      <a:cubicBezTo>
                        <a:pt x="376" y="271"/>
                        <a:pt x="355" y="146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4" name="Google Shape;3024;p8"/>
                <p:cNvSpPr/>
                <p:nvPr/>
              </p:nvSpPr>
              <p:spPr>
                <a:xfrm>
                  <a:off x="8683200" y="1684650"/>
                  <a:ext cx="99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46" extrusionOk="0">
                      <a:moveTo>
                        <a:pt x="334" y="0"/>
                      </a:moveTo>
                      <a:cubicBezTo>
                        <a:pt x="230" y="83"/>
                        <a:pt x="105" y="167"/>
                        <a:pt x="1" y="250"/>
                      </a:cubicBezTo>
                      <a:cubicBezTo>
                        <a:pt x="21" y="375"/>
                        <a:pt x="42" y="500"/>
                        <a:pt x="63" y="646"/>
                      </a:cubicBezTo>
                      <a:cubicBezTo>
                        <a:pt x="167" y="562"/>
                        <a:pt x="271" y="479"/>
                        <a:pt x="396" y="396"/>
                      </a:cubicBezTo>
                      <a:cubicBezTo>
                        <a:pt x="375" y="271"/>
                        <a:pt x="355" y="146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5" name="Google Shape;3025;p8"/>
                <p:cNvSpPr/>
                <p:nvPr/>
              </p:nvSpPr>
              <p:spPr>
                <a:xfrm>
                  <a:off x="7570575" y="1618525"/>
                  <a:ext cx="7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605" extrusionOk="0">
                      <a:moveTo>
                        <a:pt x="63" y="0"/>
                      </a:moveTo>
                      <a:cubicBezTo>
                        <a:pt x="43" y="125"/>
                        <a:pt x="22" y="250"/>
                        <a:pt x="1" y="375"/>
                      </a:cubicBezTo>
                      <a:cubicBezTo>
                        <a:pt x="22" y="396"/>
                        <a:pt x="43" y="417"/>
                        <a:pt x="63" y="438"/>
                      </a:cubicBezTo>
                      <a:cubicBezTo>
                        <a:pt x="126" y="500"/>
                        <a:pt x="188" y="563"/>
                        <a:pt x="230" y="604"/>
                      </a:cubicBezTo>
                      <a:cubicBezTo>
                        <a:pt x="272" y="479"/>
                        <a:pt x="292" y="354"/>
                        <a:pt x="313" y="229"/>
                      </a:cubicBezTo>
                      <a:cubicBezTo>
                        <a:pt x="230" y="146"/>
                        <a:pt x="147" y="6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6" name="Google Shape;3026;p8"/>
                <p:cNvSpPr/>
                <p:nvPr/>
              </p:nvSpPr>
              <p:spPr>
                <a:xfrm>
                  <a:off x="7531025" y="1578425"/>
                  <a:ext cx="47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63" extrusionOk="0">
                      <a:moveTo>
                        <a:pt x="21" y="1"/>
                      </a:moveTo>
                      <a:cubicBezTo>
                        <a:pt x="0" y="126"/>
                        <a:pt x="0" y="251"/>
                        <a:pt x="0" y="376"/>
                      </a:cubicBezTo>
                      <a:cubicBezTo>
                        <a:pt x="42" y="438"/>
                        <a:pt x="104" y="501"/>
                        <a:pt x="146" y="563"/>
                      </a:cubicBezTo>
                      <a:cubicBezTo>
                        <a:pt x="167" y="417"/>
                        <a:pt x="167" y="292"/>
                        <a:pt x="188" y="167"/>
                      </a:cubicBezTo>
                      <a:cubicBezTo>
                        <a:pt x="125" y="105"/>
                        <a:pt x="83" y="42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7" name="Google Shape;3027;p8"/>
                <p:cNvSpPr/>
                <p:nvPr/>
              </p:nvSpPr>
              <p:spPr>
                <a:xfrm>
                  <a:off x="8823250" y="1564375"/>
                  <a:ext cx="16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97" extrusionOk="0">
                      <a:moveTo>
                        <a:pt x="63" y="0"/>
                      </a:moveTo>
                      <a:lnTo>
                        <a:pt x="42" y="21"/>
                      </a:lnTo>
                      <a:cubicBezTo>
                        <a:pt x="42" y="146"/>
                        <a:pt x="22" y="271"/>
                        <a:pt x="1" y="396"/>
                      </a:cubicBezTo>
                      <a:cubicBezTo>
                        <a:pt x="1" y="396"/>
                        <a:pt x="22" y="375"/>
                        <a:pt x="22" y="375"/>
                      </a:cubicBezTo>
                      <a:cubicBezTo>
                        <a:pt x="42" y="250"/>
                        <a:pt x="63" y="125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8" name="Google Shape;3028;p8"/>
                <p:cNvSpPr/>
                <p:nvPr/>
              </p:nvSpPr>
              <p:spPr>
                <a:xfrm>
                  <a:off x="7479475" y="1518025"/>
                  <a:ext cx="105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1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26"/>
                        <a:pt x="21" y="272"/>
                        <a:pt x="21" y="397"/>
                      </a:cubicBezTo>
                      <a:lnTo>
                        <a:pt x="42" y="417"/>
                      </a:lnTo>
                      <a:cubicBezTo>
                        <a:pt x="42" y="397"/>
                        <a:pt x="42" y="397"/>
                        <a:pt x="42" y="376"/>
                      </a:cubicBezTo>
                      <a:cubicBezTo>
                        <a:pt x="42" y="272"/>
                        <a:pt x="42" y="167"/>
                        <a:pt x="42" y="43"/>
                      </a:cubicBezTo>
                      <a:cubicBezTo>
                        <a:pt x="21" y="43"/>
                        <a:pt x="21" y="2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9" name="Google Shape;3029;p8"/>
                <p:cNvSpPr/>
                <p:nvPr/>
              </p:nvSpPr>
              <p:spPr>
                <a:xfrm>
                  <a:off x="8775875" y="1611225"/>
                  <a:ext cx="36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1" extrusionOk="0">
                      <a:moveTo>
                        <a:pt x="146" y="1"/>
                      </a:moveTo>
                      <a:lnTo>
                        <a:pt x="146" y="1"/>
                      </a:lnTo>
                      <a:cubicBezTo>
                        <a:pt x="105" y="42"/>
                        <a:pt x="63" y="84"/>
                        <a:pt x="21" y="126"/>
                      </a:cubicBezTo>
                      <a:cubicBezTo>
                        <a:pt x="1" y="251"/>
                        <a:pt x="1" y="376"/>
                        <a:pt x="1" y="501"/>
                      </a:cubicBezTo>
                      <a:cubicBezTo>
                        <a:pt x="42" y="459"/>
                        <a:pt x="84" y="417"/>
                        <a:pt x="126" y="376"/>
                      </a:cubicBezTo>
                      <a:cubicBezTo>
                        <a:pt x="146" y="251"/>
                        <a:pt x="146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0" name="Google Shape;3030;p8"/>
                <p:cNvSpPr/>
                <p:nvPr/>
              </p:nvSpPr>
              <p:spPr>
                <a:xfrm>
                  <a:off x="8832625" y="1554475"/>
                  <a:ext cx="1075" cy="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228" extrusionOk="0">
                      <a:moveTo>
                        <a:pt x="42" y="1"/>
                      </a:moveTo>
                      <a:cubicBezTo>
                        <a:pt x="41" y="5"/>
                        <a:pt x="40" y="8"/>
                        <a:pt x="39" y="12"/>
                      </a:cubicBezTo>
                      <a:lnTo>
                        <a:pt x="39" y="12"/>
                      </a:lnTo>
                      <a:cubicBezTo>
                        <a:pt x="41" y="9"/>
                        <a:pt x="42" y="6"/>
                        <a:pt x="42" y="1"/>
                      </a:cubicBezTo>
                      <a:close/>
                      <a:moveTo>
                        <a:pt x="39" y="12"/>
                      </a:moveTo>
                      <a:cubicBezTo>
                        <a:pt x="34" y="22"/>
                        <a:pt x="21" y="22"/>
                        <a:pt x="21" y="22"/>
                      </a:cubicBezTo>
                      <a:cubicBezTo>
                        <a:pt x="21" y="84"/>
                        <a:pt x="1" y="146"/>
                        <a:pt x="1" y="228"/>
                      </a:cubicBezTo>
                      <a:lnTo>
                        <a:pt x="1" y="228"/>
                      </a:lnTo>
                      <a:cubicBezTo>
                        <a:pt x="1" y="149"/>
                        <a:pt x="20" y="89"/>
                        <a:pt x="39" y="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1" name="Google Shape;3031;p8"/>
                <p:cNvSpPr/>
                <p:nvPr/>
              </p:nvSpPr>
              <p:spPr>
                <a:xfrm>
                  <a:off x="8765975" y="1620075"/>
                  <a:ext cx="36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2" extrusionOk="0">
                      <a:moveTo>
                        <a:pt x="147" y="1"/>
                      </a:moveTo>
                      <a:lnTo>
                        <a:pt x="147" y="1"/>
                      </a:lnTo>
                      <a:cubicBezTo>
                        <a:pt x="105" y="42"/>
                        <a:pt x="43" y="105"/>
                        <a:pt x="1" y="147"/>
                      </a:cubicBezTo>
                      <a:cubicBezTo>
                        <a:pt x="1" y="271"/>
                        <a:pt x="1" y="396"/>
                        <a:pt x="1" y="521"/>
                      </a:cubicBezTo>
                      <a:cubicBezTo>
                        <a:pt x="43" y="480"/>
                        <a:pt x="84" y="438"/>
                        <a:pt x="126" y="396"/>
                      </a:cubicBezTo>
                      <a:cubicBezTo>
                        <a:pt x="147" y="271"/>
                        <a:pt x="147" y="126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2" name="Google Shape;3032;p8"/>
                <p:cNvSpPr/>
                <p:nvPr/>
              </p:nvSpPr>
              <p:spPr>
                <a:xfrm>
                  <a:off x="8785775" y="1601350"/>
                  <a:ext cx="367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0" extrusionOk="0">
                      <a:moveTo>
                        <a:pt x="146" y="0"/>
                      </a:moveTo>
                      <a:lnTo>
                        <a:pt x="146" y="0"/>
                      </a:lnTo>
                      <a:cubicBezTo>
                        <a:pt x="104" y="42"/>
                        <a:pt x="63" y="83"/>
                        <a:pt x="21" y="125"/>
                      </a:cubicBezTo>
                      <a:cubicBezTo>
                        <a:pt x="21" y="250"/>
                        <a:pt x="0" y="375"/>
                        <a:pt x="0" y="500"/>
                      </a:cubicBezTo>
                      <a:cubicBezTo>
                        <a:pt x="42" y="479"/>
                        <a:pt x="63" y="437"/>
                        <a:pt x="104" y="396"/>
                      </a:cubicBezTo>
                      <a:cubicBezTo>
                        <a:pt x="125" y="271"/>
                        <a:pt x="125" y="146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3" name="Google Shape;3033;p8"/>
                <p:cNvSpPr/>
                <p:nvPr/>
              </p:nvSpPr>
              <p:spPr>
                <a:xfrm>
                  <a:off x="8795650" y="1592475"/>
                  <a:ext cx="31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60" extrusionOk="0">
                      <a:moveTo>
                        <a:pt x="126" y="1"/>
                      </a:moveTo>
                      <a:cubicBezTo>
                        <a:pt x="84" y="22"/>
                        <a:pt x="63" y="63"/>
                        <a:pt x="22" y="84"/>
                      </a:cubicBezTo>
                      <a:cubicBezTo>
                        <a:pt x="22" y="209"/>
                        <a:pt x="1" y="334"/>
                        <a:pt x="1" y="459"/>
                      </a:cubicBezTo>
                      <a:cubicBezTo>
                        <a:pt x="22" y="438"/>
                        <a:pt x="63" y="397"/>
                        <a:pt x="84" y="376"/>
                      </a:cubicBezTo>
                      <a:cubicBezTo>
                        <a:pt x="105" y="251"/>
                        <a:pt x="105" y="1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4" name="Google Shape;3034;p8"/>
                <p:cNvSpPr/>
                <p:nvPr/>
              </p:nvSpPr>
              <p:spPr>
                <a:xfrm>
                  <a:off x="8814400" y="1573750"/>
                  <a:ext cx="212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96" extrusionOk="0">
                      <a:moveTo>
                        <a:pt x="84" y="0"/>
                      </a:moveTo>
                      <a:cubicBezTo>
                        <a:pt x="63" y="0"/>
                        <a:pt x="63" y="21"/>
                        <a:pt x="42" y="42"/>
                      </a:cubicBezTo>
                      <a:cubicBezTo>
                        <a:pt x="42" y="167"/>
                        <a:pt x="22" y="271"/>
                        <a:pt x="1" y="396"/>
                      </a:cubicBezTo>
                      <a:cubicBezTo>
                        <a:pt x="22" y="396"/>
                        <a:pt x="22" y="396"/>
                        <a:pt x="22" y="375"/>
                      </a:cubicBezTo>
                      <a:cubicBezTo>
                        <a:pt x="42" y="250"/>
                        <a:pt x="63" y="125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5" name="Google Shape;3035;p8"/>
                <p:cNvSpPr/>
                <p:nvPr/>
              </p:nvSpPr>
              <p:spPr>
                <a:xfrm>
                  <a:off x="8805025" y="158260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6" y="0"/>
                      </a:moveTo>
                      <a:lnTo>
                        <a:pt x="126" y="0"/>
                      </a:lnTo>
                      <a:cubicBezTo>
                        <a:pt x="84" y="21"/>
                        <a:pt x="63" y="63"/>
                        <a:pt x="22" y="84"/>
                      </a:cubicBezTo>
                      <a:cubicBezTo>
                        <a:pt x="22" y="209"/>
                        <a:pt x="1" y="334"/>
                        <a:pt x="1" y="479"/>
                      </a:cubicBezTo>
                      <a:cubicBezTo>
                        <a:pt x="22" y="438"/>
                        <a:pt x="63" y="417"/>
                        <a:pt x="84" y="375"/>
                      </a:cubicBezTo>
                      <a:cubicBezTo>
                        <a:pt x="105" y="250"/>
                        <a:pt x="105" y="12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6" name="Google Shape;3036;p8"/>
                <p:cNvSpPr/>
                <p:nvPr/>
              </p:nvSpPr>
              <p:spPr>
                <a:xfrm>
                  <a:off x="8369775" y="1838225"/>
                  <a:ext cx="3647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564" extrusionOk="0">
                      <a:moveTo>
                        <a:pt x="1146" y="1"/>
                      </a:moveTo>
                      <a:cubicBezTo>
                        <a:pt x="771" y="105"/>
                        <a:pt x="375" y="188"/>
                        <a:pt x="0" y="292"/>
                      </a:cubicBezTo>
                      <a:cubicBezTo>
                        <a:pt x="105" y="376"/>
                        <a:pt x="230" y="480"/>
                        <a:pt x="355" y="563"/>
                      </a:cubicBezTo>
                      <a:cubicBezTo>
                        <a:pt x="709" y="480"/>
                        <a:pt x="1083" y="396"/>
                        <a:pt x="1458" y="292"/>
                      </a:cubicBezTo>
                      <a:cubicBezTo>
                        <a:pt x="1417" y="251"/>
                        <a:pt x="1375" y="209"/>
                        <a:pt x="1333" y="167"/>
                      </a:cubicBezTo>
                      <a:cubicBezTo>
                        <a:pt x="1271" y="105"/>
                        <a:pt x="1208" y="42"/>
                        <a:pt x="1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7" name="Google Shape;3037;p8"/>
                <p:cNvSpPr/>
                <p:nvPr/>
              </p:nvSpPr>
              <p:spPr>
                <a:xfrm>
                  <a:off x="8581150" y="1759100"/>
                  <a:ext cx="156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05" extrusionOk="0">
                      <a:moveTo>
                        <a:pt x="521" y="0"/>
                      </a:moveTo>
                      <a:cubicBezTo>
                        <a:pt x="355" y="84"/>
                        <a:pt x="188" y="188"/>
                        <a:pt x="1" y="271"/>
                      </a:cubicBezTo>
                      <a:cubicBezTo>
                        <a:pt x="63" y="375"/>
                        <a:pt x="105" y="500"/>
                        <a:pt x="147" y="604"/>
                      </a:cubicBezTo>
                      <a:cubicBezTo>
                        <a:pt x="313" y="521"/>
                        <a:pt x="480" y="417"/>
                        <a:pt x="626" y="333"/>
                      </a:cubicBezTo>
                      <a:cubicBezTo>
                        <a:pt x="605" y="229"/>
                        <a:pt x="563" y="104"/>
                        <a:pt x="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8" name="Google Shape;3038;p8"/>
                <p:cNvSpPr/>
                <p:nvPr/>
              </p:nvSpPr>
              <p:spPr>
                <a:xfrm>
                  <a:off x="7865800" y="1816375"/>
                  <a:ext cx="359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646" extrusionOk="0">
                      <a:moveTo>
                        <a:pt x="312" y="0"/>
                      </a:moveTo>
                      <a:cubicBezTo>
                        <a:pt x="208" y="83"/>
                        <a:pt x="104" y="167"/>
                        <a:pt x="0" y="271"/>
                      </a:cubicBezTo>
                      <a:cubicBezTo>
                        <a:pt x="354" y="396"/>
                        <a:pt x="708" y="521"/>
                        <a:pt x="1062" y="646"/>
                      </a:cubicBezTo>
                      <a:cubicBezTo>
                        <a:pt x="1187" y="542"/>
                        <a:pt x="1312" y="458"/>
                        <a:pt x="1437" y="375"/>
                      </a:cubicBezTo>
                      <a:cubicBezTo>
                        <a:pt x="1062" y="250"/>
                        <a:pt x="687" y="125"/>
                        <a:pt x="3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9" name="Google Shape;3039;p8"/>
                <p:cNvSpPr/>
                <p:nvPr/>
              </p:nvSpPr>
              <p:spPr>
                <a:xfrm>
                  <a:off x="8755050" y="1638825"/>
                  <a:ext cx="47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63" extrusionOk="0">
                      <a:moveTo>
                        <a:pt x="188" y="0"/>
                      </a:moveTo>
                      <a:cubicBezTo>
                        <a:pt x="126" y="63"/>
                        <a:pt x="63" y="125"/>
                        <a:pt x="1" y="188"/>
                      </a:cubicBezTo>
                      <a:cubicBezTo>
                        <a:pt x="1" y="313"/>
                        <a:pt x="1" y="438"/>
                        <a:pt x="1" y="563"/>
                      </a:cubicBezTo>
                      <a:cubicBezTo>
                        <a:pt x="63" y="500"/>
                        <a:pt x="126" y="459"/>
                        <a:pt x="167" y="396"/>
                      </a:cubicBezTo>
                      <a:cubicBezTo>
                        <a:pt x="188" y="271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0" name="Google Shape;3040;p8"/>
                <p:cNvSpPr/>
                <p:nvPr/>
              </p:nvSpPr>
              <p:spPr>
                <a:xfrm>
                  <a:off x="7769475" y="1773150"/>
                  <a:ext cx="229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647" extrusionOk="0">
                      <a:moveTo>
                        <a:pt x="209" y="1"/>
                      </a:moveTo>
                      <a:cubicBezTo>
                        <a:pt x="146" y="105"/>
                        <a:pt x="63" y="209"/>
                        <a:pt x="0" y="292"/>
                      </a:cubicBezTo>
                      <a:cubicBezTo>
                        <a:pt x="229" y="417"/>
                        <a:pt x="459" y="542"/>
                        <a:pt x="688" y="646"/>
                      </a:cubicBezTo>
                      <a:cubicBezTo>
                        <a:pt x="771" y="542"/>
                        <a:pt x="833" y="459"/>
                        <a:pt x="917" y="355"/>
                      </a:cubicBezTo>
                      <a:cubicBezTo>
                        <a:pt x="688" y="230"/>
                        <a:pt x="45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1" name="Google Shape;3041;p8"/>
                <p:cNvSpPr/>
                <p:nvPr/>
              </p:nvSpPr>
              <p:spPr>
                <a:xfrm>
                  <a:off x="7838200" y="1805425"/>
                  <a:ext cx="317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647" extrusionOk="0">
                      <a:moveTo>
                        <a:pt x="292" y="1"/>
                      </a:moveTo>
                      <a:cubicBezTo>
                        <a:pt x="188" y="84"/>
                        <a:pt x="84" y="167"/>
                        <a:pt x="0" y="272"/>
                      </a:cubicBezTo>
                      <a:cubicBezTo>
                        <a:pt x="313" y="396"/>
                        <a:pt x="625" y="521"/>
                        <a:pt x="938" y="646"/>
                      </a:cubicBezTo>
                      <a:cubicBezTo>
                        <a:pt x="1042" y="542"/>
                        <a:pt x="1146" y="459"/>
                        <a:pt x="1271" y="376"/>
                      </a:cubicBezTo>
                      <a:cubicBezTo>
                        <a:pt x="938" y="251"/>
                        <a:pt x="604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2" name="Google Shape;3042;p8"/>
                <p:cNvSpPr/>
                <p:nvPr/>
              </p:nvSpPr>
              <p:spPr>
                <a:xfrm>
                  <a:off x="7896500" y="1827300"/>
                  <a:ext cx="477475" cy="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99" h="2000" extrusionOk="0">
                      <a:moveTo>
                        <a:pt x="397" y="0"/>
                      </a:moveTo>
                      <a:cubicBezTo>
                        <a:pt x="272" y="84"/>
                        <a:pt x="147" y="167"/>
                        <a:pt x="1" y="250"/>
                      </a:cubicBezTo>
                      <a:cubicBezTo>
                        <a:pt x="3500" y="1396"/>
                        <a:pt x="7186" y="2000"/>
                        <a:pt x="10955" y="2000"/>
                      </a:cubicBezTo>
                      <a:cubicBezTo>
                        <a:pt x="11288" y="2000"/>
                        <a:pt x="11622" y="1979"/>
                        <a:pt x="11955" y="1979"/>
                      </a:cubicBezTo>
                      <a:cubicBezTo>
                        <a:pt x="14391" y="1916"/>
                        <a:pt x="16786" y="1604"/>
                        <a:pt x="19098" y="1042"/>
                      </a:cubicBezTo>
                      <a:cubicBezTo>
                        <a:pt x="18973" y="958"/>
                        <a:pt x="18869" y="854"/>
                        <a:pt x="18744" y="771"/>
                      </a:cubicBezTo>
                      <a:cubicBezTo>
                        <a:pt x="16537" y="1271"/>
                        <a:pt x="14246" y="1562"/>
                        <a:pt x="11934" y="1625"/>
                      </a:cubicBezTo>
                      <a:cubicBezTo>
                        <a:pt x="11622" y="1633"/>
                        <a:pt x="11311" y="1637"/>
                        <a:pt x="11000" y="1637"/>
                      </a:cubicBezTo>
                      <a:cubicBezTo>
                        <a:pt x="7350" y="1637"/>
                        <a:pt x="3794" y="1075"/>
                        <a:pt x="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3" name="Google Shape;3043;p8"/>
                <p:cNvSpPr/>
                <p:nvPr/>
              </p:nvSpPr>
              <p:spPr>
                <a:xfrm>
                  <a:off x="8482750" y="1803350"/>
                  <a:ext cx="229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605" extrusionOk="0">
                      <a:moveTo>
                        <a:pt x="730" y="0"/>
                      </a:moveTo>
                      <a:cubicBezTo>
                        <a:pt x="480" y="105"/>
                        <a:pt x="230" y="209"/>
                        <a:pt x="1" y="292"/>
                      </a:cubicBezTo>
                      <a:cubicBezTo>
                        <a:pt x="63" y="396"/>
                        <a:pt x="146" y="500"/>
                        <a:pt x="209" y="604"/>
                      </a:cubicBezTo>
                      <a:cubicBezTo>
                        <a:pt x="438" y="521"/>
                        <a:pt x="688" y="417"/>
                        <a:pt x="917" y="313"/>
                      </a:cubicBezTo>
                      <a:cubicBezTo>
                        <a:pt x="855" y="209"/>
                        <a:pt x="792" y="105"/>
                        <a:pt x="7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4" name="Google Shape;3044;p8"/>
                <p:cNvSpPr/>
                <p:nvPr/>
              </p:nvSpPr>
              <p:spPr>
                <a:xfrm>
                  <a:off x="7667425" y="1710150"/>
                  <a:ext cx="146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47" extrusionOk="0">
                      <a:moveTo>
                        <a:pt x="125" y="1"/>
                      </a:moveTo>
                      <a:cubicBezTo>
                        <a:pt x="84" y="126"/>
                        <a:pt x="42" y="230"/>
                        <a:pt x="0" y="355"/>
                      </a:cubicBezTo>
                      <a:cubicBezTo>
                        <a:pt x="125" y="459"/>
                        <a:pt x="271" y="542"/>
                        <a:pt x="417" y="646"/>
                      </a:cubicBezTo>
                      <a:cubicBezTo>
                        <a:pt x="459" y="542"/>
                        <a:pt x="521" y="417"/>
                        <a:pt x="584" y="313"/>
                      </a:cubicBezTo>
                      <a:cubicBezTo>
                        <a:pt x="417" y="209"/>
                        <a:pt x="271" y="105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5" name="Google Shape;3045;p8"/>
                <p:cNvSpPr/>
                <p:nvPr/>
              </p:nvSpPr>
              <p:spPr>
                <a:xfrm>
                  <a:off x="7731475" y="1751800"/>
                  <a:ext cx="192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647" extrusionOk="0">
                      <a:moveTo>
                        <a:pt x="187" y="1"/>
                      </a:moveTo>
                      <a:cubicBezTo>
                        <a:pt x="125" y="105"/>
                        <a:pt x="63" y="209"/>
                        <a:pt x="0" y="313"/>
                      </a:cubicBezTo>
                      <a:cubicBezTo>
                        <a:pt x="187" y="438"/>
                        <a:pt x="375" y="542"/>
                        <a:pt x="583" y="646"/>
                      </a:cubicBezTo>
                      <a:cubicBezTo>
                        <a:pt x="646" y="542"/>
                        <a:pt x="708" y="459"/>
                        <a:pt x="771" y="355"/>
                      </a:cubicBezTo>
                      <a:cubicBezTo>
                        <a:pt x="583" y="230"/>
                        <a:pt x="375" y="126"/>
                        <a:pt x="1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6" name="Google Shape;3046;p8"/>
                <p:cNvSpPr/>
                <p:nvPr/>
              </p:nvSpPr>
              <p:spPr>
                <a:xfrm>
                  <a:off x="8504625" y="1794500"/>
                  <a:ext cx="219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605" extrusionOk="0">
                      <a:moveTo>
                        <a:pt x="688" y="0"/>
                      </a:moveTo>
                      <a:cubicBezTo>
                        <a:pt x="459" y="105"/>
                        <a:pt x="229" y="209"/>
                        <a:pt x="0" y="292"/>
                      </a:cubicBezTo>
                      <a:cubicBezTo>
                        <a:pt x="84" y="396"/>
                        <a:pt x="146" y="500"/>
                        <a:pt x="209" y="604"/>
                      </a:cubicBezTo>
                      <a:cubicBezTo>
                        <a:pt x="438" y="521"/>
                        <a:pt x="646" y="417"/>
                        <a:pt x="875" y="334"/>
                      </a:cubicBezTo>
                      <a:cubicBezTo>
                        <a:pt x="813" y="209"/>
                        <a:pt x="750" y="105"/>
                        <a:pt x="6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7" name="Google Shape;3047;p8"/>
                <p:cNvSpPr/>
                <p:nvPr/>
              </p:nvSpPr>
              <p:spPr>
                <a:xfrm>
                  <a:off x="7749675" y="1762750"/>
                  <a:ext cx="213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46" extrusionOk="0">
                      <a:moveTo>
                        <a:pt x="209" y="0"/>
                      </a:moveTo>
                      <a:cubicBezTo>
                        <a:pt x="126" y="83"/>
                        <a:pt x="63" y="187"/>
                        <a:pt x="1" y="292"/>
                      </a:cubicBezTo>
                      <a:cubicBezTo>
                        <a:pt x="209" y="417"/>
                        <a:pt x="417" y="521"/>
                        <a:pt x="647" y="646"/>
                      </a:cubicBezTo>
                      <a:cubicBezTo>
                        <a:pt x="709" y="542"/>
                        <a:pt x="772" y="437"/>
                        <a:pt x="855" y="333"/>
                      </a:cubicBezTo>
                      <a:cubicBezTo>
                        <a:pt x="647" y="229"/>
                        <a:pt x="417" y="104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8" name="Google Shape;3048;p8"/>
                <p:cNvSpPr/>
                <p:nvPr/>
              </p:nvSpPr>
              <p:spPr>
                <a:xfrm>
                  <a:off x="8598350" y="1749725"/>
                  <a:ext cx="146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26" extrusionOk="0">
                      <a:moveTo>
                        <a:pt x="479" y="0"/>
                      </a:moveTo>
                      <a:cubicBezTo>
                        <a:pt x="312" y="84"/>
                        <a:pt x="146" y="188"/>
                        <a:pt x="0" y="271"/>
                      </a:cubicBezTo>
                      <a:cubicBezTo>
                        <a:pt x="42" y="396"/>
                        <a:pt x="62" y="500"/>
                        <a:pt x="104" y="625"/>
                      </a:cubicBezTo>
                      <a:cubicBezTo>
                        <a:pt x="271" y="521"/>
                        <a:pt x="417" y="438"/>
                        <a:pt x="583" y="354"/>
                      </a:cubicBezTo>
                      <a:cubicBezTo>
                        <a:pt x="541" y="229"/>
                        <a:pt x="500" y="105"/>
                        <a:pt x="4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9" name="Google Shape;3049;p8"/>
                <p:cNvSpPr/>
                <p:nvPr/>
              </p:nvSpPr>
              <p:spPr>
                <a:xfrm>
                  <a:off x="7613800" y="1669025"/>
                  <a:ext cx="109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46" extrusionOk="0">
                      <a:moveTo>
                        <a:pt x="105" y="0"/>
                      </a:moveTo>
                      <a:cubicBezTo>
                        <a:pt x="63" y="125"/>
                        <a:pt x="42" y="250"/>
                        <a:pt x="0" y="375"/>
                      </a:cubicBezTo>
                      <a:cubicBezTo>
                        <a:pt x="21" y="396"/>
                        <a:pt x="21" y="396"/>
                        <a:pt x="21" y="396"/>
                      </a:cubicBezTo>
                      <a:cubicBezTo>
                        <a:pt x="125" y="479"/>
                        <a:pt x="230" y="563"/>
                        <a:pt x="334" y="646"/>
                      </a:cubicBezTo>
                      <a:cubicBezTo>
                        <a:pt x="375" y="521"/>
                        <a:pt x="396" y="396"/>
                        <a:pt x="438" y="271"/>
                      </a:cubicBezTo>
                      <a:cubicBezTo>
                        <a:pt x="334" y="188"/>
                        <a:pt x="209" y="84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0" name="Google Shape;3050;p8"/>
                <p:cNvSpPr/>
                <p:nvPr/>
              </p:nvSpPr>
              <p:spPr>
                <a:xfrm>
                  <a:off x="7682000" y="1720575"/>
                  <a:ext cx="156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46" extrusionOk="0">
                      <a:moveTo>
                        <a:pt x="146" y="0"/>
                      </a:moveTo>
                      <a:cubicBezTo>
                        <a:pt x="105" y="104"/>
                        <a:pt x="42" y="229"/>
                        <a:pt x="1" y="333"/>
                      </a:cubicBezTo>
                      <a:cubicBezTo>
                        <a:pt x="146" y="437"/>
                        <a:pt x="313" y="542"/>
                        <a:pt x="459" y="646"/>
                      </a:cubicBezTo>
                      <a:cubicBezTo>
                        <a:pt x="521" y="542"/>
                        <a:pt x="563" y="417"/>
                        <a:pt x="625" y="313"/>
                      </a:cubicBezTo>
                      <a:cubicBezTo>
                        <a:pt x="459" y="208"/>
                        <a:pt x="313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1" name="Google Shape;3051;p8"/>
                <p:cNvSpPr/>
                <p:nvPr/>
              </p:nvSpPr>
              <p:spPr>
                <a:xfrm>
                  <a:off x="7813200" y="1794500"/>
                  <a:ext cx="281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647" extrusionOk="0">
                      <a:moveTo>
                        <a:pt x="271" y="0"/>
                      </a:moveTo>
                      <a:cubicBezTo>
                        <a:pt x="209" y="63"/>
                        <a:pt x="167" y="105"/>
                        <a:pt x="105" y="167"/>
                      </a:cubicBezTo>
                      <a:cubicBezTo>
                        <a:pt x="63" y="209"/>
                        <a:pt x="42" y="250"/>
                        <a:pt x="1" y="292"/>
                      </a:cubicBezTo>
                      <a:cubicBezTo>
                        <a:pt x="271" y="417"/>
                        <a:pt x="563" y="521"/>
                        <a:pt x="834" y="646"/>
                      </a:cubicBezTo>
                      <a:cubicBezTo>
                        <a:pt x="938" y="542"/>
                        <a:pt x="1042" y="459"/>
                        <a:pt x="1125" y="375"/>
                      </a:cubicBezTo>
                      <a:cubicBezTo>
                        <a:pt x="834" y="250"/>
                        <a:pt x="542" y="125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2" name="Google Shape;3052;p8"/>
                <p:cNvSpPr/>
                <p:nvPr/>
              </p:nvSpPr>
              <p:spPr>
                <a:xfrm>
                  <a:off x="7790300" y="1784075"/>
                  <a:ext cx="255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626" extrusionOk="0">
                      <a:moveTo>
                        <a:pt x="250" y="1"/>
                      </a:moveTo>
                      <a:cubicBezTo>
                        <a:pt x="167" y="84"/>
                        <a:pt x="84" y="188"/>
                        <a:pt x="0" y="272"/>
                      </a:cubicBezTo>
                      <a:cubicBezTo>
                        <a:pt x="250" y="397"/>
                        <a:pt x="500" y="522"/>
                        <a:pt x="771" y="626"/>
                      </a:cubicBezTo>
                      <a:cubicBezTo>
                        <a:pt x="813" y="584"/>
                        <a:pt x="854" y="522"/>
                        <a:pt x="917" y="459"/>
                      </a:cubicBezTo>
                      <a:cubicBezTo>
                        <a:pt x="958" y="417"/>
                        <a:pt x="979" y="397"/>
                        <a:pt x="1021" y="355"/>
                      </a:cubicBezTo>
                      <a:cubicBezTo>
                        <a:pt x="771" y="230"/>
                        <a:pt x="500" y="105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3" name="Google Shape;3053;p8"/>
                <p:cNvSpPr/>
                <p:nvPr/>
              </p:nvSpPr>
              <p:spPr>
                <a:xfrm>
                  <a:off x="7288925" y="690725"/>
                  <a:ext cx="69775" cy="6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1" h="25825" extrusionOk="0">
                      <a:moveTo>
                        <a:pt x="2270" y="1"/>
                      </a:moveTo>
                      <a:cubicBezTo>
                        <a:pt x="896" y="3749"/>
                        <a:pt x="167" y="7664"/>
                        <a:pt x="104" y="11621"/>
                      </a:cubicBezTo>
                      <a:cubicBezTo>
                        <a:pt x="0" y="16453"/>
                        <a:pt x="916" y="21305"/>
                        <a:pt x="2791" y="25825"/>
                      </a:cubicBezTo>
                      <a:cubicBezTo>
                        <a:pt x="1104" y="21451"/>
                        <a:pt x="313" y="16786"/>
                        <a:pt x="458" y="12142"/>
                      </a:cubicBezTo>
                      <a:cubicBezTo>
                        <a:pt x="458" y="8310"/>
                        <a:pt x="1104" y="4478"/>
                        <a:pt x="2353" y="813"/>
                      </a:cubicBezTo>
                      <a:cubicBezTo>
                        <a:pt x="2333" y="542"/>
                        <a:pt x="2291" y="271"/>
                        <a:pt x="227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4" name="Google Shape;3054;p8"/>
                <p:cNvSpPr/>
                <p:nvPr/>
              </p:nvSpPr>
              <p:spPr>
                <a:xfrm>
                  <a:off x="7602350" y="1659125"/>
                  <a:ext cx="99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626" extrusionOk="0">
                      <a:moveTo>
                        <a:pt x="84" y="1"/>
                      </a:moveTo>
                      <a:cubicBezTo>
                        <a:pt x="63" y="126"/>
                        <a:pt x="21" y="251"/>
                        <a:pt x="0" y="376"/>
                      </a:cubicBezTo>
                      <a:cubicBezTo>
                        <a:pt x="104" y="459"/>
                        <a:pt x="188" y="542"/>
                        <a:pt x="292" y="625"/>
                      </a:cubicBezTo>
                      <a:cubicBezTo>
                        <a:pt x="313" y="501"/>
                        <a:pt x="354" y="376"/>
                        <a:pt x="396" y="251"/>
                      </a:cubicBezTo>
                      <a:cubicBezTo>
                        <a:pt x="292" y="167"/>
                        <a:pt x="188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5" name="Google Shape;3055;p8"/>
                <p:cNvSpPr/>
                <p:nvPr/>
              </p:nvSpPr>
              <p:spPr>
                <a:xfrm>
                  <a:off x="8563975" y="1767950"/>
                  <a:ext cx="166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605" extrusionOk="0">
                      <a:moveTo>
                        <a:pt x="542" y="0"/>
                      </a:moveTo>
                      <a:cubicBezTo>
                        <a:pt x="355" y="84"/>
                        <a:pt x="188" y="188"/>
                        <a:pt x="1" y="271"/>
                      </a:cubicBezTo>
                      <a:cubicBezTo>
                        <a:pt x="63" y="375"/>
                        <a:pt x="105" y="500"/>
                        <a:pt x="146" y="604"/>
                      </a:cubicBezTo>
                      <a:cubicBezTo>
                        <a:pt x="334" y="521"/>
                        <a:pt x="500" y="417"/>
                        <a:pt x="667" y="334"/>
                      </a:cubicBezTo>
                      <a:cubicBezTo>
                        <a:pt x="625" y="229"/>
                        <a:pt x="584" y="104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6" name="Google Shape;3056;p8"/>
                <p:cNvSpPr/>
                <p:nvPr/>
              </p:nvSpPr>
              <p:spPr>
                <a:xfrm>
                  <a:off x="7374300" y="116650"/>
                  <a:ext cx="1605175" cy="54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07" h="21756" extrusionOk="0">
                      <a:moveTo>
                        <a:pt x="31847" y="1"/>
                      </a:moveTo>
                      <a:cubicBezTo>
                        <a:pt x="31527" y="1"/>
                        <a:pt x="31206" y="5"/>
                        <a:pt x="30885" y="13"/>
                      </a:cubicBezTo>
                      <a:cubicBezTo>
                        <a:pt x="21493" y="284"/>
                        <a:pt x="12746" y="4179"/>
                        <a:pt x="6290" y="11010"/>
                      </a:cubicBezTo>
                      <a:cubicBezTo>
                        <a:pt x="3645" y="13800"/>
                        <a:pt x="1562" y="16924"/>
                        <a:pt x="1" y="20235"/>
                      </a:cubicBezTo>
                      <a:cubicBezTo>
                        <a:pt x="42" y="20402"/>
                        <a:pt x="105" y="20589"/>
                        <a:pt x="146" y="20756"/>
                      </a:cubicBezTo>
                      <a:cubicBezTo>
                        <a:pt x="1708" y="17341"/>
                        <a:pt x="3832" y="14133"/>
                        <a:pt x="6561" y="11259"/>
                      </a:cubicBezTo>
                      <a:cubicBezTo>
                        <a:pt x="12954" y="4491"/>
                        <a:pt x="21597" y="638"/>
                        <a:pt x="30906" y="367"/>
                      </a:cubicBezTo>
                      <a:lnTo>
                        <a:pt x="31885" y="367"/>
                      </a:lnTo>
                      <a:cubicBezTo>
                        <a:pt x="40840" y="367"/>
                        <a:pt x="49295" y="3720"/>
                        <a:pt x="55814" y="9906"/>
                      </a:cubicBezTo>
                      <a:cubicBezTo>
                        <a:pt x="59396" y="13300"/>
                        <a:pt x="62186" y="17320"/>
                        <a:pt x="64019" y="21756"/>
                      </a:cubicBezTo>
                      <a:cubicBezTo>
                        <a:pt x="64082" y="21589"/>
                        <a:pt x="64144" y="21422"/>
                        <a:pt x="64207" y="21235"/>
                      </a:cubicBezTo>
                      <a:cubicBezTo>
                        <a:pt x="62332" y="16924"/>
                        <a:pt x="59583" y="12967"/>
                        <a:pt x="56064" y="9635"/>
                      </a:cubicBezTo>
                      <a:cubicBezTo>
                        <a:pt x="49466" y="3400"/>
                        <a:pt x="40888" y="1"/>
                        <a:pt x="318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7" name="Google Shape;3057;p8"/>
                <p:cNvSpPr/>
                <p:nvPr/>
              </p:nvSpPr>
              <p:spPr>
                <a:xfrm>
                  <a:off x="8629575" y="1731500"/>
                  <a:ext cx="125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6" extrusionOk="0">
                      <a:moveTo>
                        <a:pt x="396" y="0"/>
                      </a:moveTo>
                      <a:cubicBezTo>
                        <a:pt x="271" y="84"/>
                        <a:pt x="146" y="167"/>
                        <a:pt x="1" y="250"/>
                      </a:cubicBezTo>
                      <a:cubicBezTo>
                        <a:pt x="42" y="375"/>
                        <a:pt x="63" y="500"/>
                        <a:pt x="105" y="625"/>
                      </a:cubicBezTo>
                      <a:cubicBezTo>
                        <a:pt x="230" y="542"/>
                        <a:pt x="355" y="459"/>
                        <a:pt x="500" y="375"/>
                      </a:cubicBezTo>
                      <a:cubicBezTo>
                        <a:pt x="459" y="250"/>
                        <a:pt x="438" y="125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8" name="Google Shape;3058;p8"/>
                <p:cNvSpPr/>
                <p:nvPr/>
              </p:nvSpPr>
              <p:spPr>
                <a:xfrm>
                  <a:off x="8431725" y="1821050"/>
                  <a:ext cx="28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584" extrusionOk="0">
                      <a:moveTo>
                        <a:pt x="896" y="1"/>
                      </a:moveTo>
                      <a:cubicBezTo>
                        <a:pt x="605" y="105"/>
                        <a:pt x="313" y="209"/>
                        <a:pt x="1" y="292"/>
                      </a:cubicBezTo>
                      <a:cubicBezTo>
                        <a:pt x="105" y="396"/>
                        <a:pt x="188" y="480"/>
                        <a:pt x="271" y="584"/>
                      </a:cubicBezTo>
                      <a:cubicBezTo>
                        <a:pt x="563" y="500"/>
                        <a:pt x="855" y="396"/>
                        <a:pt x="1146" y="292"/>
                      </a:cubicBezTo>
                      <a:cubicBezTo>
                        <a:pt x="1063" y="188"/>
                        <a:pt x="980" y="105"/>
                        <a:pt x="8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9" name="Google Shape;3059;p8"/>
                <p:cNvSpPr/>
                <p:nvPr/>
              </p:nvSpPr>
              <p:spPr>
                <a:xfrm>
                  <a:off x="8402575" y="1829900"/>
                  <a:ext cx="323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584" extrusionOk="0">
                      <a:moveTo>
                        <a:pt x="1021" y="1"/>
                      </a:moveTo>
                      <a:cubicBezTo>
                        <a:pt x="688" y="105"/>
                        <a:pt x="334" y="188"/>
                        <a:pt x="1" y="292"/>
                      </a:cubicBezTo>
                      <a:cubicBezTo>
                        <a:pt x="42" y="313"/>
                        <a:pt x="84" y="355"/>
                        <a:pt x="125" y="375"/>
                      </a:cubicBezTo>
                      <a:cubicBezTo>
                        <a:pt x="188" y="438"/>
                        <a:pt x="250" y="521"/>
                        <a:pt x="313" y="584"/>
                      </a:cubicBezTo>
                      <a:cubicBezTo>
                        <a:pt x="625" y="480"/>
                        <a:pt x="959" y="375"/>
                        <a:pt x="1292" y="292"/>
                      </a:cubicBezTo>
                      <a:cubicBezTo>
                        <a:pt x="1188" y="188"/>
                        <a:pt x="1104" y="84"/>
                        <a:pt x="10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0" name="Google Shape;3060;p8"/>
                <p:cNvSpPr/>
                <p:nvPr/>
              </p:nvSpPr>
              <p:spPr>
                <a:xfrm>
                  <a:off x="8458275" y="1812200"/>
                  <a:ext cx="255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605" extrusionOk="0">
                      <a:moveTo>
                        <a:pt x="813" y="1"/>
                      </a:moveTo>
                      <a:cubicBezTo>
                        <a:pt x="542" y="105"/>
                        <a:pt x="272" y="209"/>
                        <a:pt x="1" y="292"/>
                      </a:cubicBezTo>
                      <a:cubicBezTo>
                        <a:pt x="84" y="396"/>
                        <a:pt x="167" y="500"/>
                        <a:pt x="251" y="604"/>
                      </a:cubicBezTo>
                      <a:cubicBezTo>
                        <a:pt x="501" y="500"/>
                        <a:pt x="771" y="417"/>
                        <a:pt x="1021" y="313"/>
                      </a:cubicBezTo>
                      <a:cubicBezTo>
                        <a:pt x="959" y="209"/>
                        <a:pt x="896" y="105"/>
                        <a:pt x="8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1" name="Google Shape;3061;p8"/>
                <p:cNvSpPr/>
                <p:nvPr/>
              </p:nvSpPr>
              <p:spPr>
                <a:xfrm>
                  <a:off x="8671750" y="1703900"/>
                  <a:ext cx="99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26" extrusionOk="0">
                      <a:moveTo>
                        <a:pt x="334" y="1"/>
                      </a:moveTo>
                      <a:cubicBezTo>
                        <a:pt x="334" y="22"/>
                        <a:pt x="313" y="22"/>
                        <a:pt x="313" y="22"/>
                      </a:cubicBezTo>
                      <a:cubicBezTo>
                        <a:pt x="209" y="84"/>
                        <a:pt x="105" y="167"/>
                        <a:pt x="0" y="230"/>
                      </a:cubicBezTo>
                      <a:cubicBezTo>
                        <a:pt x="42" y="376"/>
                        <a:pt x="63" y="501"/>
                        <a:pt x="84" y="625"/>
                      </a:cubicBezTo>
                      <a:cubicBezTo>
                        <a:pt x="188" y="542"/>
                        <a:pt x="292" y="480"/>
                        <a:pt x="396" y="396"/>
                      </a:cubicBezTo>
                      <a:cubicBezTo>
                        <a:pt x="375" y="271"/>
                        <a:pt x="354" y="147"/>
                        <a:pt x="3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2" name="Google Shape;3062;p8"/>
                <p:cNvSpPr/>
                <p:nvPr/>
              </p:nvSpPr>
              <p:spPr>
                <a:xfrm>
                  <a:off x="8658200" y="1713275"/>
                  <a:ext cx="109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626" extrusionOk="0">
                      <a:moveTo>
                        <a:pt x="376" y="1"/>
                      </a:moveTo>
                      <a:cubicBezTo>
                        <a:pt x="251" y="84"/>
                        <a:pt x="126" y="167"/>
                        <a:pt x="1" y="230"/>
                      </a:cubicBezTo>
                      <a:cubicBezTo>
                        <a:pt x="43" y="355"/>
                        <a:pt x="63" y="500"/>
                        <a:pt x="84" y="625"/>
                      </a:cubicBezTo>
                      <a:cubicBezTo>
                        <a:pt x="209" y="542"/>
                        <a:pt x="313" y="459"/>
                        <a:pt x="438" y="375"/>
                      </a:cubicBezTo>
                      <a:cubicBezTo>
                        <a:pt x="417" y="250"/>
                        <a:pt x="397" y="126"/>
                        <a:pt x="3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3" name="Google Shape;3063;p8"/>
                <p:cNvSpPr/>
                <p:nvPr/>
              </p:nvSpPr>
              <p:spPr>
                <a:xfrm>
                  <a:off x="8614475" y="1740350"/>
                  <a:ext cx="135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626" extrusionOk="0">
                      <a:moveTo>
                        <a:pt x="438" y="1"/>
                      </a:moveTo>
                      <a:cubicBezTo>
                        <a:pt x="292" y="105"/>
                        <a:pt x="146" y="188"/>
                        <a:pt x="1" y="271"/>
                      </a:cubicBezTo>
                      <a:cubicBezTo>
                        <a:pt x="42" y="396"/>
                        <a:pt x="63" y="500"/>
                        <a:pt x="105" y="625"/>
                      </a:cubicBezTo>
                      <a:cubicBezTo>
                        <a:pt x="251" y="542"/>
                        <a:pt x="396" y="459"/>
                        <a:pt x="542" y="375"/>
                      </a:cubicBezTo>
                      <a:cubicBezTo>
                        <a:pt x="500" y="250"/>
                        <a:pt x="480" y="125"/>
                        <a:pt x="4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4" name="Google Shape;3064;p8"/>
                <p:cNvSpPr/>
                <p:nvPr/>
              </p:nvSpPr>
              <p:spPr>
                <a:xfrm>
                  <a:off x="7487800" y="1537300"/>
                  <a:ext cx="16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59" extrusionOk="0">
                      <a:moveTo>
                        <a:pt x="1" y="0"/>
                      </a:moveTo>
                      <a:cubicBezTo>
                        <a:pt x="1" y="125"/>
                        <a:pt x="1" y="271"/>
                        <a:pt x="21" y="396"/>
                      </a:cubicBezTo>
                      <a:cubicBezTo>
                        <a:pt x="21" y="417"/>
                        <a:pt x="42" y="438"/>
                        <a:pt x="63" y="459"/>
                      </a:cubicBezTo>
                      <a:cubicBezTo>
                        <a:pt x="63" y="334"/>
                        <a:pt x="63" y="209"/>
                        <a:pt x="63" y="84"/>
                      </a:cubicBezTo>
                      <a:cubicBezTo>
                        <a:pt x="42" y="63"/>
                        <a:pt x="21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5" name="Google Shape;3065;p8"/>
                <p:cNvSpPr/>
                <p:nvPr/>
              </p:nvSpPr>
              <p:spPr>
                <a:xfrm>
                  <a:off x="8644150" y="1722125"/>
                  <a:ext cx="114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47" extrusionOk="0">
                      <a:moveTo>
                        <a:pt x="396" y="1"/>
                      </a:moveTo>
                      <a:cubicBezTo>
                        <a:pt x="251" y="105"/>
                        <a:pt x="126" y="188"/>
                        <a:pt x="1" y="271"/>
                      </a:cubicBezTo>
                      <a:cubicBezTo>
                        <a:pt x="22" y="396"/>
                        <a:pt x="63" y="521"/>
                        <a:pt x="84" y="646"/>
                      </a:cubicBezTo>
                      <a:cubicBezTo>
                        <a:pt x="209" y="563"/>
                        <a:pt x="334" y="480"/>
                        <a:pt x="459" y="396"/>
                      </a:cubicBezTo>
                      <a:cubicBezTo>
                        <a:pt x="438" y="251"/>
                        <a:pt x="417" y="126"/>
                        <a:pt x="3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6" name="Google Shape;3066;p8"/>
                <p:cNvSpPr/>
                <p:nvPr/>
              </p:nvSpPr>
              <p:spPr>
                <a:xfrm>
                  <a:off x="8545225" y="1776800"/>
                  <a:ext cx="182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605" extrusionOk="0">
                      <a:moveTo>
                        <a:pt x="584" y="0"/>
                      </a:moveTo>
                      <a:cubicBezTo>
                        <a:pt x="396" y="104"/>
                        <a:pt x="188" y="188"/>
                        <a:pt x="1" y="292"/>
                      </a:cubicBezTo>
                      <a:cubicBezTo>
                        <a:pt x="63" y="396"/>
                        <a:pt x="105" y="500"/>
                        <a:pt x="167" y="604"/>
                      </a:cubicBezTo>
                      <a:cubicBezTo>
                        <a:pt x="355" y="521"/>
                        <a:pt x="542" y="417"/>
                        <a:pt x="730" y="334"/>
                      </a:cubicBezTo>
                      <a:cubicBezTo>
                        <a:pt x="688" y="229"/>
                        <a:pt x="626" y="104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7" name="Google Shape;3067;p8"/>
                <p:cNvSpPr/>
                <p:nvPr/>
              </p:nvSpPr>
              <p:spPr>
                <a:xfrm>
                  <a:off x="7639300" y="1689325"/>
                  <a:ext cx="125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47" extrusionOk="0">
                      <a:moveTo>
                        <a:pt x="126" y="1"/>
                      </a:moveTo>
                      <a:cubicBezTo>
                        <a:pt x="84" y="126"/>
                        <a:pt x="43" y="251"/>
                        <a:pt x="1" y="375"/>
                      </a:cubicBezTo>
                      <a:cubicBezTo>
                        <a:pt x="126" y="459"/>
                        <a:pt x="251" y="563"/>
                        <a:pt x="376" y="646"/>
                      </a:cubicBezTo>
                      <a:cubicBezTo>
                        <a:pt x="417" y="542"/>
                        <a:pt x="459" y="417"/>
                        <a:pt x="501" y="292"/>
                      </a:cubicBezTo>
                      <a:cubicBezTo>
                        <a:pt x="376" y="209"/>
                        <a:pt x="251" y="105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8" name="Google Shape;3068;p8"/>
                <p:cNvSpPr/>
                <p:nvPr/>
              </p:nvSpPr>
              <p:spPr>
                <a:xfrm>
                  <a:off x="7653375" y="1699750"/>
                  <a:ext cx="135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646" extrusionOk="0">
                      <a:moveTo>
                        <a:pt x="125" y="0"/>
                      </a:moveTo>
                      <a:cubicBezTo>
                        <a:pt x="63" y="125"/>
                        <a:pt x="42" y="250"/>
                        <a:pt x="0" y="354"/>
                      </a:cubicBezTo>
                      <a:cubicBezTo>
                        <a:pt x="125" y="458"/>
                        <a:pt x="250" y="562"/>
                        <a:pt x="396" y="646"/>
                      </a:cubicBezTo>
                      <a:cubicBezTo>
                        <a:pt x="438" y="542"/>
                        <a:pt x="479" y="417"/>
                        <a:pt x="542" y="313"/>
                      </a:cubicBezTo>
                      <a:cubicBezTo>
                        <a:pt x="396" y="208"/>
                        <a:pt x="250" y="104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9" name="Google Shape;3069;p8"/>
                <p:cNvSpPr/>
                <p:nvPr/>
              </p:nvSpPr>
              <p:spPr>
                <a:xfrm>
                  <a:off x="7626300" y="1679425"/>
                  <a:ext cx="120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47" extrusionOk="0">
                      <a:moveTo>
                        <a:pt x="125" y="1"/>
                      </a:moveTo>
                      <a:cubicBezTo>
                        <a:pt x="84" y="105"/>
                        <a:pt x="42" y="230"/>
                        <a:pt x="0" y="355"/>
                      </a:cubicBezTo>
                      <a:cubicBezTo>
                        <a:pt x="125" y="459"/>
                        <a:pt x="250" y="542"/>
                        <a:pt x="354" y="647"/>
                      </a:cubicBezTo>
                      <a:cubicBezTo>
                        <a:pt x="396" y="522"/>
                        <a:pt x="438" y="397"/>
                        <a:pt x="479" y="292"/>
                      </a:cubicBezTo>
                      <a:cubicBezTo>
                        <a:pt x="354" y="188"/>
                        <a:pt x="229" y="84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0" name="Google Shape;3070;p8"/>
                <p:cNvSpPr/>
                <p:nvPr/>
              </p:nvSpPr>
              <p:spPr>
                <a:xfrm>
                  <a:off x="7713750" y="1741400"/>
                  <a:ext cx="182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646" extrusionOk="0">
                      <a:moveTo>
                        <a:pt x="188" y="0"/>
                      </a:moveTo>
                      <a:cubicBezTo>
                        <a:pt x="126" y="104"/>
                        <a:pt x="63" y="229"/>
                        <a:pt x="1" y="333"/>
                      </a:cubicBezTo>
                      <a:cubicBezTo>
                        <a:pt x="188" y="438"/>
                        <a:pt x="376" y="542"/>
                        <a:pt x="563" y="646"/>
                      </a:cubicBezTo>
                      <a:cubicBezTo>
                        <a:pt x="605" y="542"/>
                        <a:pt x="667" y="438"/>
                        <a:pt x="730" y="333"/>
                      </a:cubicBezTo>
                      <a:cubicBezTo>
                        <a:pt x="563" y="229"/>
                        <a:pt x="376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1" name="Google Shape;3071;p8"/>
                <p:cNvSpPr/>
                <p:nvPr/>
              </p:nvSpPr>
              <p:spPr>
                <a:xfrm>
                  <a:off x="7697625" y="1730975"/>
                  <a:ext cx="172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47" extrusionOk="0">
                      <a:moveTo>
                        <a:pt x="146" y="1"/>
                      </a:moveTo>
                      <a:cubicBezTo>
                        <a:pt x="105" y="105"/>
                        <a:pt x="42" y="209"/>
                        <a:pt x="0" y="334"/>
                      </a:cubicBezTo>
                      <a:cubicBezTo>
                        <a:pt x="167" y="438"/>
                        <a:pt x="334" y="542"/>
                        <a:pt x="500" y="646"/>
                      </a:cubicBezTo>
                      <a:cubicBezTo>
                        <a:pt x="563" y="542"/>
                        <a:pt x="625" y="438"/>
                        <a:pt x="688" y="334"/>
                      </a:cubicBezTo>
                      <a:cubicBezTo>
                        <a:pt x="500" y="230"/>
                        <a:pt x="334" y="10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2" name="Google Shape;3072;p8"/>
                <p:cNvSpPr/>
                <p:nvPr/>
              </p:nvSpPr>
              <p:spPr>
                <a:xfrm>
                  <a:off x="8525975" y="1785650"/>
                  <a:ext cx="19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605" extrusionOk="0">
                      <a:moveTo>
                        <a:pt x="625" y="0"/>
                      </a:moveTo>
                      <a:cubicBezTo>
                        <a:pt x="417" y="105"/>
                        <a:pt x="208" y="209"/>
                        <a:pt x="0" y="292"/>
                      </a:cubicBezTo>
                      <a:cubicBezTo>
                        <a:pt x="63" y="396"/>
                        <a:pt x="125" y="500"/>
                        <a:pt x="167" y="604"/>
                      </a:cubicBezTo>
                      <a:cubicBezTo>
                        <a:pt x="375" y="521"/>
                        <a:pt x="583" y="417"/>
                        <a:pt x="771" y="334"/>
                      </a:cubicBezTo>
                      <a:cubicBezTo>
                        <a:pt x="729" y="229"/>
                        <a:pt x="667" y="125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3" name="Google Shape;3073;p8"/>
                <p:cNvSpPr/>
                <p:nvPr/>
              </p:nvSpPr>
              <p:spPr>
                <a:xfrm>
                  <a:off x="8821700" y="1573750"/>
                  <a:ext cx="2100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396" extrusionOk="0">
                      <a:moveTo>
                        <a:pt x="84" y="0"/>
                      </a:moveTo>
                      <a:cubicBezTo>
                        <a:pt x="84" y="0"/>
                        <a:pt x="63" y="21"/>
                        <a:pt x="63" y="21"/>
                      </a:cubicBezTo>
                      <a:cubicBezTo>
                        <a:pt x="42" y="146"/>
                        <a:pt x="21" y="271"/>
                        <a:pt x="0" y="396"/>
                      </a:cubicBezTo>
                      <a:cubicBezTo>
                        <a:pt x="42" y="250"/>
                        <a:pt x="63" y="125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4" name="Google Shape;3074;p8"/>
                <p:cNvSpPr/>
                <p:nvPr/>
              </p:nvSpPr>
              <p:spPr>
                <a:xfrm>
                  <a:off x="8765975" y="1629975"/>
                  <a:ext cx="31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01" extrusionOk="0">
                      <a:moveTo>
                        <a:pt x="126" y="0"/>
                      </a:moveTo>
                      <a:cubicBezTo>
                        <a:pt x="84" y="42"/>
                        <a:pt x="43" y="84"/>
                        <a:pt x="1" y="125"/>
                      </a:cubicBezTo>
                      <a:cubicBezTo>
                        <a:pt x="1" y="250"/>
                        <a:pt x="1" y="375"/>
                        <a:pt x="1" y="500"/>
                      </a:cubicBezTo>
                      <a:cubicBezTo>
                        <a:pt x="43" y="459"/>
                        <a:pt x="84" y="417"/>
                        <a:pt x="126" y="396"/>
                      </a:cubicBezTo>
                      <a:cubicBezTo>
                        <a:pt x="126" y="250"/>
                        <a:pt x="126" y="12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8"/>
                <p:cNvSpPr/>
                <p:nvPr/>
              </p:nvSpPr>
              <p:spPr>
                <a:xfrm>
                  <a:off x="8709750" y="1676300"/>
                  <a:ext cx="732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585" extrusionOk="0">
                      <a:moveTo>
                        <a:pt x="271" y="1"/>
                      </a:moveTo>
                      <a:cubicBezTo>
                        <a:pt x="188" y="63"/>
                        <a:pt x="105" y="147"/>
                        <a:pt x="1" y="209"/>
                      </a:cubicBezTo>
                      <a:cubicBezTo>
                        <a:pt x="22" y="334"/>
                        <a:pt x="42" y="459"/>
                        <a:pt x="42" y="584"/>
                      </a:cubicBezTo>
                      <a:cubicBezTo>
                        <a:pt x="126" y="522"/>
                        <a:pt x="209" y="459"/>
                        <a:pt x="292" y="397"/>
                      </a:cubicBezTo>
                      <a:cubicBezTo>
                        <a:pt x="292" y="251"/>
                        <a:pt x="292" y="126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6" name="Google Shape;3076;p8"/>
                <p:cNvSpPr/>
                <p:nvPr/>
              </p:nvSpPr>
              <p:spPr>
                <a:xfrm>
                  <a:off x="7521125" y="1577900"/>
                  <a:ext cx="420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3" extrusionOk="0">
                      <a:moveTo>
                        <a:pt x="21" y="1"/>
                      </a:moveTo>
                      <a:cubicBezTo>
                        <a:pt x="21" y="126"/>
                        <a:pt x="21" y="251"/>
                        <a:pt x="0" y="376"/>
                      </a:cubicBezTo>
                      <a:cubicBezTo>
                        <a:pt x="42" y="438"/>
                        <a:pt x="105" y="480"/>
                        <a:pt x="146" y="542"/>
                      </a:cubicBezTo>
                      <a:cubicBezTo>
                        <a:pt x="146" y="397"/>
                        <a:pt x="146" y="272"/>
                        <a:pt x="167" y="147"/>
                      </a:cubicBezTo>
                      <a:cubicBezTo>
                        <a:pt x="105" y="105"/>
                        <a:pt x="63" y="4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7" name="Google Shape;3077;p8"/>
                <p:cNvSpPr/>
                <p:nvPr/>
              </p:nvSpPr>
              <p:spPr>
                <a:xfrm>
                  <a:off x="7590900" y="1648200"/>
                  <a:ext cx="93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646" extrusionOk="0">
                      <a:moveTo>
                        <a:pt x="63" y="0"/>
                      </a:moveTo>
                      <a:cubicBezTo>
                        <a:pt x="42" y="146"/>
                        <a:pt x="21" y="271"/>
                        <a:pt x="0" y="396"/>
                      </a:cubicBezTo>
                      <a:cubicBezTo>
                        <a:pt x="83" y="479"/>
                        <a:pt x="188" y="563"/>
                        <a:pt x="271" y="646"/>
                      </a:cubicBezTo>
                      <a:cubicBezTo>
                        <a:pt x="312" y="521"/>
                        <a:pt x="333" y="396"/>
                        <a:pt x="375" y="271"/>
                      </a:cubicBezTo>
                      <a:cubicBezTo>
                        <a:pt x="271" y="188"/>
                        <a:pt x="167" y="10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8"/>
                <p:cNvSpPr/>
                <p:nvPr/>
              </p:nvSpPr>
              <p:spPr>
                <a:xfrm>
                  <a:off x="8697775" y="1685675"/>
                  <a:ext cx="7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605" extrusionOk="0">
                      <a:moveTo>
                        <a:pt x="271" y="1"/>
                      </a:moveTo>
                      <a:cubicBezTo>
                        <a:pt x="188" y="63"/>
                        <a:pt x="105" y="147"/>
                        <a:pt x="1" y="209"/>
                      </a:cubicBezTo>
                      <a:cubicBezTo>
                        <a:pt x="22" y="334"/>
                        <a:pt x="42" y="459"/>
                        <a:pt x="42" y="605"/>
                      </a:cubicBezTo>
                      <a:cubicBezTo>
                        <a:pt x="147" y="521"/>
                        <a:pt x="230" y="459"/>
                        <a:pt x="313" y="376"/>
                      </a:cubicBezTo>
                      <a:cubicBezTo>
                        <a:pt x="313" y="251"/>
                        <a:pt x="292" y="126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9" name="Google Shape;3079;p8"/>
                <p:cNvSpPr/>
                <p:nvPr/>
              </p:nvSpPr>
              <p:spPr>
                <a:xfrm>
                  <a:off x="8684775" y="1694525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333" y="1"/>
                      </a:moveTo>
                      <a:cubicBezTo>
                        <a:pt x="208" y="84"/>
                        <a:pt x="104" y="167"/>
                        <a:pt x="0" y="251"/>
                      </a:cubicBezTo>
                      <a:cubicBezTo>
                        <a:pt x="21" y="376"/>
                        <a:pt x="42" y="501"/>
                        <a:pt x="63" y="626"/>
                      </a:cubicBezTo>
                      <a:cubicBezTo>
                        <a:pt x="167" y="563"/>
                        <a:pt x="271" y="480"/>
                        <a:pt x="354" y="397"/>
                      </a:cubicBezTo>
                      <a:cubicBezTo>
                        <a:pt x="354" y="272"/>
                        <a:pt x="333" y="126"/>
                        <a:pt x="3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0" name="Google Shape;3080;p8"/>
                <p:cNvSpPr/>
                <p:nvPr/>
              </p:nvSpPr>
              <p:spPr>
                <a:xfrm>
                  <a:off x="7530500" y="1587800"/>
                  <a:ext cx="41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63" extrusionOk="0">
                      <a:moveTo>
                        <a:pt x="21" y="1"/>
                      </a:moveTo>
                      <a:cubicBezTo>
                        <a:pt x="0" y="126"/>
                        <a:pt x="0" y="271"/>
                        <a:pt x="0" y="396"/>
                      </a:cubicBezTo>
                      <a:cubicBezTo>
                        <a:pt x="42" y="459"/>
                        <a:pt x="84" y="500"/>
                        <a:pt x="146" y="563"/>
                      </a:cubicBezTo>
                      <a:cubicBezTo>
                        <a:pt x="146" y="438"/>
                        <a:pt x="167" y="313"/>
                        <a:pt x="167" y="188"/>
                      </a:cubicBezTo>
                      <a:cubicBezTo>
                        <a:pt x="125" y="126"/>
                        <a:pt x="63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8"/>
                <p:cNvSpPr/>
                <p:nvPr/>
              </p:nvSpPr>
              <p:spPr>
                <a:xfrm>
                  <a:off x="7558600" y="1618000"/>
                  <a:ext cx="68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05" extrusionOk="0">
                      <a:moveTo>
                        <a:pt x="63" y="0"/>
                      </a:moveTo>
                      <a:cubicBezTo>
                        <a:pt x="43" y="125"/>
                        <a:pt x="22" y="250"/>
                        <a:pt x="1" y="375"/>
                      </a:cubicBezTo>
                      <a:cubicBezTo>
                        <a:pt x="84" y="459"/>
                        <a:pt x="147" y="521"/>
                        <a:pt x="209" y="604"/>
                      </a:cubicBezTo>
                      <a:cubicBezTo>
                        <a:pt x="230" y="459"/>
                        <a:pt x="251" y="334"/>
                        <a:pt x="272" y="209"/>
                      </a:cubicBezTo>
                      <a:cubicBezTo>
                        <a:pt x="209" y="146"/>
                        <a:pt x="126" y="6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2" name="Google Shape;3082;p8"/>
                <p:cNvSpPr/>
                <p:nvPr/>
              </p:nvSpPr>
              <p:spPr>
                <a:xfrm>
                  <a:off x="7512275" y="1567500"/>
                  <a:ext cx="367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1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96"/>
                      </a:cubicBezTo>
                      <a:cubicBezTo>
                        <a:pt x="42" y="438"/>
                        <a:pt x="84" y="479"/>
                        <a:pt x="125" y="521"/>
                      </a:cubicBezTo>
                      <a:cubicBezTo>
                        <a:pt x="125" y="396"/>
                        <a:pt x="146" y="271"/>
                        <a:pt x="146" y="146"/>
                      </a:cubicBezTo>
                      <a:cubicBezTo>
                        <a:pt x="105" y="104"/>
                        <a:pt x="63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3" name="Google Shape;3083;p8"/>
                <p:cNvSpPr/>
                <p:nvPr/>
              </p:nvSpPr>
              <p:spPr>
                <a:xfrm>
                  <a:off x="7480000" y="1527925"/>
                  <a:ext cx="105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97" extrusionOk="0">
                      <a:moveTo>
                        <a:pt x="0" y="1"/>
                      </a:moveTo>
                      <a:cubicBezTo>
                        <a:pt x="21" y="126"/>
                        <a:pt x="21" y="250"/>
                        <a:pt x="21" y="375"/>
                      </a:cubicBezTo>
                      <a:cubicBezTo>
                        <a:pt x="21" y="375"/>
                        <a:pt x="42" y="396"/>
                        <a:pt x="42" y="396"/>
                      </a:cubicBezTo>
                      <a:cubicBezTo>
                        <a:pt x="42" y="271"/>
                        <a:pt x="21" y="146"/>
                        <a:pt x="21" y="2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8"/>
                <p:cNvSpPr/>
                <p:nvPr/>
              </p:nvSpPr>
              <p:spPr>
                <a:xfrm>
                  <a:off x="8813875" y="1583125"/>
                  <a:ext cx="107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396" extrusionOk="0">
                      <a:moveTo>
                        <a:pt x="43" y="0"/>
                      </a:moveTo>
                      <a:cubicBezTo>
                        <a:pt x="43" y="2"/>
                        <a:pt x="43" y="3"/>
                        <a:pt x="43" y="4"/>
                      </a:cubicBezTo>
                      <a:lnTo>
                        <a:pt x="43" y="4"/>
                      </a:lnTo>
                      <a:cubicBezTo>
                        <a:pt x="43" y="3"/>
                        <a:pt x="43" y="2"/>
                        <a:pt x="43" y="0"/>
                      </a:cubicBezTo>
                      <a:close/>
                      <a:moveTo>
                        <a:pt x="43" y="4"/>
                      </a:moveTo>
                      <a:lnTo>
                        <a:pt x="43" y="4"/>
                      </a:lnTo>
                      <a:cubicBezTo>
                        <a:pt x="42" y="21"/>
                        <a:pt x="41" y="21"/>
                        <a:pt x="22" y="21"/>
                      </a:cubicBezTo>
                      <a:cubicBezTo>
                        <a:pt x="22" y="146"/>
                        <a:pt x="1" y="271"/>
                        <a:pt x="1" y="396"/>
                      </a:cubicBezTo>
                      <a:cubicBezTo>
                        <a:pt x="21" y="252"/>
                        <a:pt x="42" y="128"/>
                        <a:pt x="43" y="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5" name="Google Shape;3085;p8"/>
                <p:cNvSpPr/>
                <p:nvPr/>
              </p:nvSpPr>
              <p:spPr>
                <a:xfrm>
                  <a:off x="7539350" y="1598225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42" y="0"/>
                      </a:moveTo>
                      <a:cubicBezTo>
                        <a:pt x="21" y="125"/>
                        <a:pt x="21" y="250"/>
                        <a:pt x="0" y="375"/>
                      </a:cubicBezTo>
                      <a:cubicBezTo>
                        <a:pt x="63" y="437"/>
                        <a:pt x="125" y="500"/>
                        <a:pt x="188" y="562"/>
                      </a:cubicBezTo>
                      <a:cubicBezTo>
                        <a:pt x="188" y="437"/>
                        <a:pt x="209" y="312"/>
                        <a:pt x="209" y="167"/>
                      </a:cubicBezTo>
                      <a:cubicBezTo>
                        <a:pt x="167" y="104"/>
                        <a:pt x="104" y="6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6" name="Google Shape;3086;p8"/>
                <p:cNvSpPr/>
                <p:nvPr/>
              </p:nvSpPr>
              <p:spPr>
                <a:xfrm>
                  <a:off x="7495600" y="1547700"/>
                  <a:ext cx="2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6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2" y="126"/>
                        <a:pt x="22" y="272"/>
                        <a:pt x="22" y="397"/>
                      </a:cubicBezTo>
                      <a:cubicBezTo>
                        <a:pt x="43" y="417"/>
                        <a:pt x="63" y="438"/>
                        <a:pt x="84" y="459"/>
                      </a:cubicBezTo>
                      <a:cubicBezTo>
                        <a:pt x="84" y="376"/>
                        <a:pt x="84" y="293"/>
                        <a:pt x="84" y="230"/>
                      </a:cubicBezTo>
                      <a:cubicBezTo>
                        <a:pt x="63" y="168"/>
                        <a:pt x="63" y="105"/>
                        <a:pt x="43" y="43"/>
                      </a:cubicBezTo>
                      <a:cubicBezTo>
                        <a:pt x="43" y="43"/>
                        <a:pt x="22" y="2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7" name="Google Shape;3087;p8"/>
                <p:cNvSpPr/>
                <p:nvPr/>
              </p:nvSpPr>
              <p:spPr>
                <a:xfrm>
                  <a:off x="8785250" y="1611225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5" y="1"/>
                      </a:moveTo>
                      <a:cubicBezTo>
                        <a:pt x="84" y="42"/>
                        <a:pt x="63" y="84"/>
                        <a:pt x="21" y="105"/>
                      </a:cubicBezTo>
                      <a:cubicBezTo>
                        <a:pt x="21" y="230"/>
                        <a:pt x="21" y="355"/>
                        <a:pt x="0" y="480"/>
                      </a:cubicBezTo>
                      <a:cubicBezTo>
                        <a:pt x="42" y="459"/>
                        <a:pt x="63" y="417"/>
                        <a:pt x="84" y="396"/>
                      </a:cubicBezTo>
                      <a:cubicBezTo>
                        <a:pt x="105" y="271"/>
                        <a:pt x="125" y="12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8" name="Google Shape;3088;p8"/>
                <p:cNvSpPr/>
                <p:nvPr/>
              </p:nvSpPr>
              <p:spPr>
                <a:xfrm>
                  <a:off x="7569025" y="1627900"/>
                  <a:ext cx="73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05" extrusionOk="0">
                      <a:moveTo>
                        <a:pt x="63" y="0"/>
                      </a:moveTo>
                      <a:cubicBezTo>
                        <a:pt x="42" y="146"/>
                        <a:pt x="21" y="271"/>
                        <a:pt x="0" y="396"/>
                      </a:cubicBezTo>
                      <a:cubicBezTo>
                        <a:pt x="84" y="458"/>
                        <a:pt x="146" y="542"/>
                        <a:pt x="229" y="604"/>
                      </a:cubicBezTo>
                      <a:cubicBezTo>
                        <a:pt x="250" y="479"/>
                        <a:pt x="271" y="354"/>
                        <a:pt x="292" y="229"/>
                      </a:cubicBezTo>
                      <a:cubicBezTo>
                        <a:pt x="250" y="188"/>
                        <a:pt x="188" y="125"/>
                        <a:pt x="125" y="63"/>
                      </a:cubicBezTo>
                      <a:cubicBezTo>
                        <a:pt x="105" y="42"/>
                        <a:pt x="84" y="21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9" name="Google Shape;3089;p8"/>
                <p:cNvSpPr/>
                <p:nvPr/>
              </p:nvSpPr>
              <p:spPr>
                <a:xfrm>
                  <a:off x="8733175" y="165757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30" y="0"/>
                      </a:moveTo>
                      <a:cubicBezTo>
                        <a:pt x="147" y="63"/>
                        <a:pt x="63" y="125"/>
                        <a:pt x="1" y="188"/>
                      </a:cubicBezTo>
                      <a:cubicBezTo>
                        <a:pt x="1" y="333"/>
                        <a:pt x="1" y="458"/>
                        <a:pt x="22" y="583"/>
                      </a:cubicBezTo>
                      <a:cubicBezTo>
                        <a:pt x="84" y="521"/>
                        <a:pt x="168" y="458"/>
                        <a:pt x="230" y="396"/>
                      </a:cubicBezTo>
                      <a:cubicBezTo>
                        <a:pt x="230" y="271"/>
                        <a:pt x="23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0" name="Google Shape;3090;p8"/>
                <p:cNvSpPr/>
                <p:nvPr/>
              </p:nvSpPr>
              <p:spPr>
                <a:xfrm>
                  <a:off x="8775350" y="1620600"/>
                  <a:ext cx="36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1" extrusionOk="0">
                      <a:moveTo>
                        <a:pt x="147" y="1"/>
                      </a:moveTo>
                      <a:lnTo>
                        <a:pt x="147" y="1"/>
                      </a:lnTo>
                      <a:cubicBezTo>
                        <a:pt x="105" y="42"/>
                        <a:pt x="63" y="84"/>
                        <a:pt x="22" y="126"/>
                      </a:cubicBezTo>
                      <a:cubicBezTo>
                        <a:pt x="22" y="250"/>
                        <a:pt x="1" y="375"/>
                        <a:pt x="1" y="500"/>
                      </a:cubicBezTo>
                      <a:cubicBezTo>
                        <a:pt x="42" y="459"/>
                        <a:pt x="84" y="438"/>
                        <a:pt x="126" y="396"/>
                      </a:cubicBezTo>
                      <a:cubicBezTo>
                        <a:pt x="126" y="250"/>
                        <a:pt x="147" y="126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1" name="Google Shape;3091;p8"/>
                <p:cNvSpPr/>
                <p:nvPr/>
              </p:nvSpPr>
              <p:spPr>
                <a:xfrm>
                  <a:off x="8794625" y="160185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5" y="1"/>
                      </a:moveTo>
                      <a:lnTo>
                        <a:pt x="125" y="1"/>
                      </a:lnTo>
                      <a:cubicBezTo>
                        <a:pt x="104" y="22"/>
                        <a:pt x="63" y="63"/>
                        <a:pt x="42" y="84"/>
                      </a:cubicBezTo>
                      <a:cubicBezTo>
                        <a:pt x="21" y="209"/>
                        <a:pt x="21" y="334"/>
                        <a:pt x="0" y="480"/>
                      </a:cubicBezTo>
                      <a:cubicBezTo>
                        <a:pt x="21" y="459"/>
                        <a:pt x="42" y="438"/>
                        <a:pt x="42" y="417"/>
                      </a:cubicBezTo>
                      <a:cubicBezTo>
                        <a:pt x="63" y="417"/>
                        <a:pt x="63" y="397"/>
                        <a:pt x="84" y="397"/>
                      </a:cubicBezTo>
                      <a:cubicBezTo>
                        <a:pt x="104" y="251"/>
                        <a:pt x="104" y="12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2" name="Google Shape;3092;p8"/>
                <p:cNvSpPr/>
                <p:nvPr/>
              </p:nvSpPr>
              <p:spPr>
                <a:xfrm>
                  <a:off x="7503950" y="1557600"/>
                  <a:ext cx="26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80" extrusionOk="0">
                      <a:moveTo>
                        <a:pt x="0" y="1"/>
                      </a:moveTo>
                      <a:cubicBezTo>
                        <a:pt x="0" y="126"/>
                        <a:pt x="0" y="251"/>
                        <a:pt x="0" y="376"/>
                      </a:cubicBezTo>
                      <a:cubicBezTo>
                        <a:pt x="42" y="417"/>
                        <a:pt x="63" y="459"/>
                        <a:pt x="83" y="480"/>
                      </a:cubicBezTo>
                      <a:cubicBezTo>
                        <a:pt x="83" y="355"/>
                        <a:pt x="83" y="230"/>
                        <a:pt x="104" y="105"/>
                      </a:cubicBezTo>
                      <a:cubicBezTo>
                        <a:pt x="63" y="63"/>
                        <a:pt x="42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3" name="Google Shape;3093;p8"/>
                <p:cNvSpPr/>
                <p:nvPr/>
              </p:nvSpPr>
              <p:spPr>
                <a:xfrm>
                  <a:off x="8804000" y="1591975"/>
                  <a:ext cx="31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59" extrusionOk="0">
                      <a:moveTo>
                        <a:pt x="125" y="0"/>
                      </a:moveTo>
                      <a:lnTo>
                        <a:pt x="125" y="0"/>
                      </a:lnTo>
                      <a:cubicBezTo>
                        <a:pt x="104" y="42"/>
                        <a:pt x="63" y="63"/>
                        <a:pt x="42" y="104"/>
                      </a:cubicBezTo>
                      <a:cubicBezTo>
                        <a:pt x="21" y="208"/>
                        <a:pt x="21" y="333"/>
                        <a:pt x="0" y="458"/>
                      </a:cubicBezTo>
                      <a:lnTo>
                        <a:pt x="63" y="396"/>
                      </a:lnTo>
                      <a:cubicBezTo>
                        <a:pt x="84" y="271"/>
                        <a:pt x="104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4" name="Google Shape;3094;p8"/>
                <p:cNvSpPr/>
                <p:nvPr/>
              </p:nvSpPr>
              <p:spPr>
                <a:xfrm>
                  <a:off x="7549250" y="1608100"/>
                  <a:ext cx="575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64" extrusionOk="0">
                      <a:moveTo>
                        <a:pt x="42" y="1"/>
                      </a:moveTo>
                      <a:cubicBezTo>
                        <a:pt x="21" y="126"/>
                        <a:pt x="21" y="251"/>
                        <a:pt x="0" y="396"/>
                      </a:cubicBezTo>
                      <a:cubicBezTo>
                        <a:pt x="62" y="459"/>
                        <a:pt x="104" y="501"/>
                        <a:pt x="167" y="563"/>
                      </a:cubicBezTo>
                      <a:cubicBezTo>
                        <a:pt x="187" y="438"/>
                        <a:pt x="208" y="313"/>
                        <a:pt x="229" y="188"/>
                      </a:cubicBezTo>
                      <a:cubicBezTo>
                        <a:pt x="167" y="126"/>
                        <a:pt x="104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5" name="Google Shape;3095;p8"/>
                <p:cNvSpPr/>
                <p:nvPr/>
              </p:nvSpPr>
              <p:spPr>
                <a:xfrm>
                  <a:off x="8721725" y="1666950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230" y="0"/>
                      </a:moveTo>
                      <a:cubicBezTo>
                        <a:pt x="167" y="63"/>
                        <a:pt x="84" y="125"/>
                        <a:pt x="1" y="188"/>
                      </a:cubicBezTo>
                      <a:cubicBezTo>
                        <a:pt x="22" y="312"/>
                        <a:pt x="22" y="458"/>
                        <a:pt x="42" y="583"/>
                      </a:cubicBezTo>
                      <a:cubicBezTo>
                        <a:pt x="105" y="521"/>
                        <a:pt x="188" y="458"/>
                        <a:pt x="251" y="396"/>
                      </a:cubicBezTo>
                      <a:cubicBezTo>
                        <a:pt x="251" y="271"/>
                        <a:pt x="230" y="146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6" name="Google Shape;3096;p8"/>
                <p:cNvSpPr/>
                <p:nvPr/>
              </p:nvSpPr>
              <p:spPr>
                <a:xfrm>
                  <a:off x="8744650" y="1648725"/>
                  <a:ext cx="47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42" extrusionOk="0">
                      <a:moveTo>
                        <a:pt x="187" y="0"/>
                      </a:moveTo>
                      <a:cubicBezTo>
                        <a:pt x="125" y="42"/>
                        <a:pt x="63" y="104"/>
                        <a:pt x="0" y="146"/>
                      </a:cubicBezTo>
                      <a:cubicBezTo>
                        <a:pt x="0" y="188"/>
                        <a:pt x="0" y="229"/>
                        <a:pt x="0" y="271"/>
                      </a:cubicBezTo>
                      <a:cubicBezTo>
                        <a:pt x="0" y="354"/>
                        <a:pt x="0" y="458"/>
                        <a:pt x="0" y="542"/>
                      </a:cubicBezTo>
                      <a:cubicBezTo>
                        <a:pt x="63" y="479"/>
                        <a:pt x="125" y="438"/>
                        <a:pt x="187" y="375"/>
                      </a:cubicBezTo>
                      <a:cubicBezTo>
                        <a:pt x="187" y="250"/>
                        <a:pt x="187" y="125"/>
                        <a:pt x="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7" name="Google Shape;3097;p8"/>
                <p:cNvSpPr/>
                <p:nvPr/>
              </p:nvSpPr>
              <p:spPr>
                <a:xfrm>
                  <a:off x="7579425" y="1638300"/>
                  <a:ext cx="83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626" extrusionOk="0">
                      <a:moveTo>
                        <a:pt x="84" y="1"/>
                      </a:moveTo>
                      <a:cubicBezTo>
                        <a:pt x="63" y="126"/>
                        <a:pt x="22" y="251"/>
                        <a:pt x="1" y="376"/>
                      </a:cubicBezTo>
                      <a:cubicBezTo>
                        <a:pt x="84" y="459"/>
                        <a:pt x="168" y="542"/>
                        <a:pt x="272" y="625"/>
                      </a:cubicBezTo>
                      <a:cubicBezTo>
                        <a:pt x="292" y="500"/>
                        <a:pt x="313" y="355"/>
                        <a:pt x="334" y="230"/>
                      </a:cubicBezTo>
                      <a:cubicBezTo>
                        <a:pt x="251" y="167"/>
                        <a:pt x="168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8" name="Google Shape;3098;p8"/>
                <p:cNvSpPr/>
                <p:nvPr/>
              </p:nvSpPr>
              <p:spPr>
                <a:xfrm>
                  <a:off x="8946650" y="731850"/>
                  <a:ext cx="104675" cy="68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" h="27262" extrusionOk="0">
                      <a:moveTo>
                        <a:pt x="2562" y="1"/>
                      </a:moveTo>
                      <a:cubicBezTo>
                        <a:pt x="2520" y="292"/>
                        <a:pt x="2479" y="563"/>
                        <a:pt x="2437" y="834"/>
                      </a:cubicBezTo>
                      <a:cubicBezTo>
                        <a:pt x="3249" y="3666"/>
                        <a:pt x="3728" y="6623"/>
                        <a:pt x="3812" y="9643"/>
                      </a:cubicBezTo>
                      <a:cubicBezTo>
                        <a:pt x="3853" y="11163"/>
                        <a:pt x="3791" y="12663"/>
                        <a:pt x="3645" y="14162"/>
                      </a:cubicBezTo>
                      <a:cubicBezTo>
                        <a:pt x="3312" y="18661"/>
                        <a:pt x="2083" y="23118"/>
                        <a:pt x="0" y="27262"/>
                      </a:cubicBezTo>
                      <a:cubicBezTo>
                        <a:pt x="292" y="26720"/>
                        <a:pt x="563" y="26179"/>
                        <a:pt x="834" y="25637"/>
                      </a:cubicBezTo>
                      <a:cubicBezTo>
                        <a:pt x="854" y="25575"/>
                        <a:pt x="875" y="25533"/>
                        <a:pt x="896" y="25471"/>
                      </a:cubicBezTo>
                      <a:cubicBezTo>
                        <a:pt x="2895" y="21181"/>
                        <a:pt x="4020" y="16516"/>
                        <a:pt x="4166" y="11663"/>
                      </a:cubicBezTo>
                      <a:cubicBezTo>
                        <a:pt x="4186" y="10997"/>
                        <a:pt x="4186" y="10310"/>
                        <a:pt x="4166" y="9643"/>
                      </a:cubicBezTo>
                      <a:cubicBezTo>
                        <a:pt x="4082" y="6311"/>
                        <a:pt x="3520" y="3083"/>
                        <a:pt x="2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9" name="Google Shape;3099;p8"/>
                <p:cNvSpPr/>
                <p:nvPr/>
              </p:nvSpPr>
              <p:spPr>
                <a:xfrm>
                  <a:off x="7854850" y="1825725"/>
                  <a:ext cx="33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" h="626" extrusionOk="0">
                      <a:moveTo>
                        <a:pt x="292" y="1"/>
                      </a:moveTo>
                      <a:cubicBezTo>
                        <a:pt x="188" y="84"/>
                        <a:pt x="84" y="168"/>
                        <a:pt x="1" y="251"/>
                      </a:cubicBezTo>
                      <a:cubicBezTo>
                        <a:pt x="334" y="397"/>
                        <a:pt x="667" y="522"/>
                        <a:pt x="1000" y="626"/>
                      </a:cubicBezTo>
                      <a:cubicBezTo>
                        <a:pt x="1125" y="542"/>
                        <a:pt x="1229" y="459"/>
                        <a:pt x="1354" y="376"/>
                      </a:cubicBezTo>
                      <a:cubicBezTo>
                        <a:pt x="1000" y="251"/>
                        <a:pt x="646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0" name="Google Shape;3100;p8"/>
                <p:cNvSpPr/>
                <p:nvPr/>
              </p:nvSpPr>
              <p:spPr>
                <a:xfrm>
                  <a:off x="7725725" y="1761700"/>
                  <a:ext cx="187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26" extrusionOk="0">
                      <a:moveTo>
                        <a:pt x="188" y="0"/>
                      </a:moveTo>
                      <a:cubicBezTo>
                        <a:pt x="126" y="105"/>
                        <a:pt x="63" y="209"/>
                        <a:pt x="1" y="313"/>
                      </a:cubicBezTo>
                      <a:cubicBezTo>
                        <a:pt x="188" y="417"/>
                        <a:pt x="376" y="521"/>
                        <a:pt x="563" y="625"/>
                      </a:cubicBezTo>
                      <a:cubicBezTo>
                        <a:pt x="626" y="542"/>
                        <a:pt x="688" y="438"/>
                        <a:pt x="751" y="334"/>
                      </a:cubicBezTo>
                      <a:cubicBezTo>
                        <a:pt x="563" y="229"/>
                        <a:pt x="376" y="10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1" name="Google Shape;3101;p8"/>
                <p:cNvSpPr/>
                <p:nvPr/>
              </p:nvSpPr>
              <p:spPr>
                <a:xfrm>
                  <a:off x="8568650" y="1777825"/>
                  <a:ext cx="156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05" extrusionOk="0">
                      <a:moveTo>
                        <a:pt x="501" y="1"/>
                      </a:moveTo>
                      <a:cubicBezTo>
                        <a:pt x="334" y="84"/>
                        <a:pt x="168" y="188"/>
                        <a:pt x="1" y="272"/>
                      </a:cubicBezTo>
                      <a:cubicBezTo>
                        <a:pt x="43" y="376"/>
                        <a:pt x="84" y="501"/>
                        <a:pt x="126" y="605"/>
                      </a:cubicBezTo>
                      <a:cubicBezTo>
                        <a:pt x="293" y="522"/>
                        <a:pt x="459" y="418"/>
                        <a:pt x="626" y="334"/>
                      </a:cubicBezTo>
                      <a:cubicBezTo>
                        <a:pt x="584" y="230"/>
                        <a:pt x="542" y="105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2" name="Google Shape;3102;p8"/>
                <p:cNvSpPr/>
                <p:nvPr/>
              </p:nvSpPr>
              <p:spPr>
                <a:xfrm>
                  <a:off x="7783000" y="1793450"/>
                  <a:ext cx="239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626" extrusionOk="0">
                      <a:moveTo>
                        <a:pt x="230" y="1"/>
                      </a:moveTo>
                      <a:cubicBezTo>
                        <a:pt x="147" y="84"/>
                        <a:pt x="63" y="188"/>
                        <a:pt x="1" y="272"/>
                      </a:cubicBezTo>
                      <a:cubicBezTo>
                        <a:pt x="230" y="396"/>
                        <a:pt x="480" y="521"/>
                        <a:pt x="730" y="626"/>
                      </a:cubicBezTo>
                      <a:cubicBezTo>
                        <a:pt x="792" y="542"/>
                        <a:pt x="875" y="438"/>
                        <a:pt x="959" y="355"/>
                      </a:cubicBezTo>
                      <a:cubicBezTo>
                        <a:pt x="709" y="230"/>
                        <a:pt x="459" y="126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3" name="Google Shape;3103;p8"/>
                <p:cNvSpPr/>
                <p:nvPr/>
              </p:nvSpPr>
              <p:spPr>
                <a:xfrm>
                  <a:off x="8632175" y="1741400"/>
                  <a:ext cx="120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05" extrusionOk="0">
                      <a:moveTo>
                        <a:pt x="396" y="0"/>
                      </a:moveTo>
                      <a:cubicBezTo>
                        <a:pt x="271" y="83"/>
                        <a:pt x="146" y="167"/>
                        <a:pt x="1" y="250"/>
                      </a:cubicBezTo>
                      <a:cubicBezTo>
                        <a:pt x="42" y="375"/>
                        <a:pt x="63" y="500"/>
                        <a:pt x="105" y="604"/>
                      </a:cubicBezTo>
                      <a:cubicBezTo>
                        <a:pt x="230" y="542"/>
                        <a:pt x="355" y="458"/>
                        <a:pt x="480" y="375"/>
                      </a:cubicBezTo>
                      <a:cubicBezTo>
                        <a:pt x="438" y="250"/>
                        <a:pt x="417" y="125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4" name="Google Shape;3104;p8"/>
                <p:cNvSpPr/>
                <p:nvPr/>
              </p:nvSpPr>
              <p:spPr>
                <a:xfrm>
                  <a:off x="7743450" y="1772100"/>
                  <a:ext cx="208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47" extrusionOk="0">
                      <a:moveTo>
                        <a:pt x="208" y="1"/>
                      </a:moveTo>
                      <a:cubicBezTo>
                        <a:pt x="125" y="105"/>
                        <a:pt x="63" y="209"/>
                        <a:pt x="0" y="292"/>
                      </a:cubicBezTo>
                      <a:cubicBezTo>
                        <a:pt x="208" y="417"/>
                        <a:pt x="417" y="522"/>
                        <a:pt x="625" y="647"/>
                      </a:cubicBezTo>
                      <a:cubicBezTo>
                        <a:pt x="687" y="542"/>
                        <a:pt x="750" y="438"/>
                        <a:pt x="833" y="355"/>
                      </a:cubicBezTo>
                      <a:cubicBezTo>
                        <a:pt x="625" y="230"/>
                        <a:pt x="396" y="126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5" name="Google Shape;3105;p8"/>
                <p:cNvSpPr/>
                <p:nvPr/>
              </p:nvSpPr>
              <p:spPr>
                <a:xfrm>
                  <a:off x="8466100" y="1822625"/>
                  <a:ext cx="245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584" extrusionOk="0">
                      <a:moveTo>
                        <a:pt x="792" y="0"/>
                      </a:moveTo>
                      <a:cubicBezTo>
                        <a:pt x="521" y="83"/>
                        <a:pt x="271" y="187"/>
                        <a:pt x="0" y="292"/>
                      </a:cubicBezTo>
                      <a:cubicBezTo>
                        <a:pt x="84" y="375"/>
                        <a:pt x="146" y="479"/>
                        <a:pt x="229" y="583"/>
                      </a:cubicBezTo>
                      <a:cubicBezTo>
                        <a:pt x="479" y="479"/>
                        <a:pt x="729" y="396"/>
                        <a:pt x="979" y="292"/>
                      </a:cubicBezTo>
                      <a:cubicBezTo>
                        <a:pt x="917" y="187"/>
                        <a:pt x="854" y="83"/>
                        <a:pt x="7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6" name="Google Shape;3106;p8"/>
                <p:cNvSpPr/>
                <p:nvPr/>
              </p:nvSpPr>
              <p:spPr>
                <a:xfrm>
                  <a:off x="8441100" y="1830950"/>
                  <a:ext cx="271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605" extrusionOk="0">
                      <a:moveTo>
                        <a:pt x="854" y="0"/>
                      </a:moveTo>
                      <a:cubicBezTo>
                        <a:pt x="563" y="104"/>
                        <a:pt x="292" y="208"/>
                        <a:pt x="1" y="313"/>
                      </a:cubicBezTo>
                      <a:cubicBezTo>
                        <a:pt x="84" y="396"/>
                        <a:pt x="167" y="500"/>
                        <a:pt x="251" y="604"/>
                      </a:cubicBezTo>
                      <a:cubicBezTo>
                        <a:pt x="521" y="500"/>
                        <a:pt x="792" y="417"/>
                        <a:pt x="1084" y="313"/>
                      </a:cubicBezTo>
                      <a:cubicBezTo>
                        <a:pt x="1000" y="208"/>
                        <a:pt x="938" y="104"/>
                        <a:pt x="8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7" name="Google Shape;3107;p8"/>
                <p:cNvSpPr/>
                <p:nvPr/>
              </p:nvSpPr>
              <p:spPr>
                <a:xfrm>
                  <a:off x="8617600" y="1750250"/>
                  <a:ext cx="125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5" extrusionOk="0">
                      <a:moveTo>
                        <a:pt x="417" y="0"/>
                      </a:moveTo>
                      <a:cubicBezTo>
                        <a:pt x="271" y="104"/>
                        <a:pt x="126" y="188"/>
                        <a:pt x="1" y="271"/>
                      </a:cubicBezTo>
                      <a:cubicBezTo>
                        <a:pt x="21" y="396"/>
                        <a:pt x="63" y="500"/>
                        <a:pt x="105" y="625"/>
                      </a:cubicBezTo>
                      <a:cubicBezTo>
                        <a:pt x="230" y="542"/>
                        <a:pt x="375" y="458"/>
                        <a:pt x="500" y="375"/>
                      </a:cubicBezTo>
                      <a:cubicBezTo>
                        <a:pt x="480" y="250"/>
                        <a:pt x="438" y="125"/>
                        <a:pt x="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8" name="Google Shape;3108;p8"/>
                <p:cNvSpPr/>
                <p:nvPr/>
              </p:nvSpPr>
              <p:spPr>
                <a:xfrm>
                  <a:off x="8382275" y="1848125"/>
                  <a:ext cx="338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584" extrusionOk="0">
                      <a:moveTo>
                        <a:pt x="1083" y="0"/>
                      </a:moveTo>
                      <a:cubicBezTo>
                        <a:pt x="708" y="105"/>
                        <a:pt x="354" y="209"/>
                        <a:pt x="0" y="292"/>
                      </a:cubicBezTo>
                      <a:cubicBezTo>
                        <a:pt x="104" y="396"/>
                        <a:pt x="209" y="500"/>
                        <a:pt x="313" y="584"/>
                      </a:cubicBezTo>
                      <a:cubicBezTo>
                        <a:pt x="667" y="500"/>
                        <a:pt x="1021" y="396"/>
                        <a:pt x="1354" y="292"/>
                      </a:cubicBezTo>
                      <a:cubicBezTo>
                        <a:pt x="1271" y="209"/>
                        <a:pt x="1167" y="105"/>
                        <a:pt x="10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9" name="Google Shape;3109;p8"/>
                <p:cNvSpPr/>
                <p:nvPr/>
              </p:nvSpPr>
              <p:spPr>
                <a:xfrm>
                  <a:off x="7488325" y="1547200"/>
                  <a:ext cx="157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38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21" y="375"/>
                      </a:cubicBezTo>
                      <a:cubicBezTo>
                        <a:pt x="21" y="396"/>
                        <a:pt x="42" y="417"/>
                        <a:pt x="63" y="437"/>
                      </a:cubicBezTo>
                      <a:cubicBezTo>
                        <a:pt x="63" y="313"/>
                        <a:pt x="42" y="188"/>
                        <a:pt x="42" y="63"/>
                      </a:cubicBezTo>
                      <a:cubicBezTo>
                        <a:pt x="21" y="42"/>
                        <a:pt x="0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0" name="Google Shape;3110;p8"/>
                <p:cNvSpPr/>
                <p:nvPr/>
              </p:nvSpPr>
              <p:spPr>
                <a:xfrm>
                  <a:off x="8413000" y="1839800"/>
                  <a:ext cx="302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584" extrusionOk="0">
                      <a:moveTo>
                        <a:pt x="958" y="0"/>
                      </a:moveTo>
                      <a:cubicBezTo>
                        <a:pt x="646" y="104"/>
                        <a:pt x="333" y="209"/>
                        <a:pt x="0" y="292"/>
                      </a:cubicBezTo>
                      <a:cubicBezTo>
                        <a:pt x="104" y="396"/>
                        <a:pt x="208" y="479"/>
                        <a:pt x="292" y="583"/>
                      </a:cubicBezTo>
                      <a:cubicBezTo>
                        <a:pt x="604" y="479"/>
                        <a:pt x="916" y="396"/>
                        <a:pt x="1208" y="292"/>
                      </a:cubicBezTo>
                      <a:cubicBezTo>
                        <a:pt x="1125" y="188"/>
                        <a:pt x="1041" y="104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1" name="Google Shape;3111;p8"/>
                <p:cNvSpPr/>
                <p:nvPr/>
              </p:nvSpPr>
              <p:spPr>
                <a:xfrm>
                  <a:off x="7884025" y="1836675"/>
                  <a:ext cx="501925" cy="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7" h="2167" extrusionOk="0">
                      <a:moveTo>
                        <a:pt x="354" y="0"/>
                      </a:moveTo>
                      <a:cubicBezTo>
                        <a:pt x="229" y="84"/>
                        <a:pt x="104" y="167"/>
                        <a:pt x="0" y="250"/>
                      </a:cubicBezTo>
                      <a:cubicBezTo>
                        <a:pt x="3624" y="1521"/>
                        <a:pt x="7476" y="2166"/>
                        <a:pt x="11413" y="2166"/>
                      </a:cubicBezTo>
                      <a:cubicBezTo>
                        <a:pt x="11746" y="2166"/>
                        <a:pt x="12058" y="2166"/>
                        <a:pt x="12391" y="2145"/>
                      </a:cubicBezTo>
                      <a:cubicBezTo>
                        <a:pt x="15015" y="2083"/>
                        <a:pt x="17598" y="1729"/>
                        <a:pt x="20076" y="1083"/>
                      </a:cubicBezTo>
                      <a:cubicBezTo>
                        <a:pt x="19972" y="1000"/>
                        <a:pt x="19868" y="896"/>
                        <a:pt x="19743" y="792"/>
                      </a:cubicBezTo>
                      <a:cubicBezTo>
                        <a:pt x="17369" y="1396"/>
                        <a:pt x="14890" y="1729"/>
                        <a:pt x="12391" y="1791"/>
                      </a:cubicBezTo>
                      <a:cubicBezTo>
                        <a:pt x="12043" y="1802"/>
                        <a:pt x="11695" y="1807"/>
                        <a:pt x="11347" y="1807"/>
                      </a:cubicBezTo>
                      <a:cubicBezTo>
                        <a:pt x="7548" y="1807"/>
                        <a:pt x="3846" y="1183"/>
                        <a:pt x="3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2" name="Google Shape;3112;p8"/>
                <p:cNvSpPr/>
                <p:nvPr/>
              </p:nvSpPr>
              <p:spPr>
                <a:xfrm>
                  <a:off x="7677825" y="1729950"/>
                  <a:ext cx="151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46" extrusionOk="0">
                      <a:moveTo>
                        <a:pt x="126" y="0"/>
                      </a:moveTo>
                      <a:cubicBezTo>
                        <a:pt x="84" y="125"/>
                        <a:pt x="43" y="229"/>
                        <a:pt x="1" y="333"/>
                      </a:cubicBezTo>
                      <a:cubicBezTo>
                        <a:pt x="147" y="437"/>
                        <a:pt x="293" y="541"/>
                        <a:pt x="459" y="646"/>
                      </a:cubicBezTo>
                      <a:cubicBezTo>
                        <a:pt x="501" y="541"/>
                        <a:pt x="542" y="437"/>
                        <a:pt x="605" y="333"/>
                      </a:cubicBezTo>
                      <a:cubicBezTo>
                        <a:pt x="438" y="229"/>
                        <a:pt x="293" y="10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3" name="Google Shape;3113;p8"/>
                <p:cNvSpPr/>
                <p:nvPr/>
              </p:nvSpPr>
              <p:spPr>
                <a:xfrm>
                  <a:off x="7804875" y="1803875"/>
                  <a:ext cx="265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646" extrusionOk="0">
                      <a:moveTo>
                        <a:pt x="250" y="0"/>
                      </a:moveTo>
                      <a:cubicBezTo>
                        <a:pt x="167" y="104"/>
                        <a:pt x="84" y="188"/>
                        <a:pt x="0" y="292"/>
                      </a:cubicBezTo>
                      <a:cubicBezTo>
                        <a:pt x="250" y="396"/>
                        <a:pt x="521" y="521"/>
                        <a:pt x="792" y="646"/>
                      </a:cubicBezTo>
                      <a:cubicBezTo>
                        <a:pt x="875" y="542"/>
                        <a:pt x="979" y="458"/>
                        <a:pt x="1063" y="375"/>
                      </a:cubicBezTo>
                      <a:cubicBezTo>
                        <a:pt x="792" y="250"/>
                        <a:pt x="521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4" name="Google Shape;3114;p8"/>
                <p:cNvSpPr/>
                <p:nvPr/>
              </p:nvSpPr>
              <p:spPr>
                <a:xfrm>
                  <a:off x="7663250" y="1720050"/>
                  <a:ext cx="141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626" extrusionOk="0">
                      <a:moveTo>
                        <a:pt x="147" y="0"/>
                      </a:moveTo>
                      <a:cubicBezTo>
                        <a:pt x="105" y="104"/>
                        <a:pt x="43" y="229"/>
                        <a:pt x="1" y="334"/>
                      </a:cubicBezTo>
                      <a:cubicBezTo>
                        <a:pt x="147" y="438"/>
                        <a:pt x="292" y="542"/>
                        <a:pt x="417" y="625"/>
                      </a:cubicBezTo>
                      <a:cubicBezTo>
                        <a:pt x="480" y="521"/>
                        <a:pt x="522" y="396"/>
                        <a:pt x="563" y="292"/>
                      </a:cubicBezTo>
                      <a:cubicBezTo>
                        <a:pt x="417" y="188"/>
                        <a:pt x="292" y="104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5" name="Google Shape;3115;p8"/>
                <p:cNvSpPr/>
                <p:nvPr/>
              </p:nvSpPr>
              <p:spPr>
                <a:xfrm>
                  <a:off x="8550450" y="1786700"/>
                  <a:ext cx="17200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04" extrusionOk="0">
                      <a:moveTo>
                        <a:pt x="562" y="0"/>
                      </a:moveTo>
                      <a:cubicBezTo>
                        <a:pt x="375" y="104"/>
                        <a:pt x="187" y="187"/>
                        <a:pt x="0" y="292"/>
                      </a:cubicBezTo>
                      <a:cubicBezTo>
                        <a:pt x="42" y="396"/>
                        <a:pt x="83" y="500"/>
                        <a:pt x="146" y="604"/>
                      </a:cubicBezTo>
                      <a:cubicBezTo>
                        <a:pt x="333" y="521"/>
                        <a:pt x="500" y="437"/>
                        <a:pt x="687" y="333"/>
                      </a:cubicBezTo>
                      <a:cubicBezTo>
                        <a:pt x="646" y="229"/>
                        <a:pt x="604" y="104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6" name="Google Shape;3116;p8"/>
                <p:cNvSpPr/>
                <p:nvPr/>
              </p:nvSpPr>
              <p:spPr>
                <a:xfrm>
                  <a:off x="8660300" y="1723175"/>
                  <a:ext cx="104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05" extrusionOk="0">
                      <a:moveTo>
                        <a:pt x="354" y="0"/>
                      </a:moveTo>
                      <a:cubicBezTo>
                        <a:pt x="229" y="63"/>
                        <a:pt x="125" y="146"/>
                        <a:pt x="0" y="229"/>
                      </a:cubicBezTo>
                      <a:cubicBezTo>
                        <a:pt x="21" y="354"/>
                        <a:pt x="63" y="479"/>
                        <a:pt x="84" y="604"/>
                      </a:cubicBezTo>
                      <a:cubicBezTo>
                        <a:pt x="167" y="563"/>
                        <a:pt x="250" y="500"/>
                        <a:pt x="313" y="438"/>
                      </a:cubicBezTo>
                      <a:cubicBezTo>
                        <a:pt x="354" y="417"/>
                        <a:pt x="375" y="396"/>
                        <a:pt x="417" y="375"/>
                      </a:cubicBezTo>
                      <a:cubicBezTo>
                        <a:pt x="396" y="250"/>
                        <a:pt x="375" y="125"/>
                        <a:pt x="3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7" name="Google Shape;3117;p8"/>
                <p:cNvSpPr/>
                <p:nvPr/>
              </p:nvSpPr>
              <p:spPr>
                <a:xfrm>
                  <a:off x="7692925" y="1740350"/>
                  <a:ext cx="161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647" extrusionOk="0">
                      <a:moveTo>
                        <a:pt x="147" y="1"/>
                      </a:moveTo>
                      <a:cubicBezTo>
                        <a:pt x="105" y="125"/>
                        <a:pt x="43" y="230"/>
                        <a:pt x="1" y="334"/>
                      </a:cubicBezTo>
                      <a:cubicBezTo>
                        <a:pt x="168" y="438"/>
                        <a:pt x="334" y="542"/>
                        <a:pt x="501" y="646"/>
                      </a:cubicBezTo>
                      <a:cubicBezTo>
                        <a:pt x="542" y="542"/>
                        <a:pt x="605" y="438"/>
                        <a:pt x="647" y="334"/>
                      </a:cubicBezTo>
                      <a:cubicBezTo>
                        <a:pt x="480" y="230"/>
                        <a:pt x="313" y="125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8" name="Google Shape;3118;p8"/>
                <p:cNvSpPr/>
                <p:nvPr/>
              </p:nvSpPr>
              <p:spPr>
                <a:xfrm>
                  <a:off x="7382100" y="150100"/>
                  <a:ext cx="1587475" cy="5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99" h="21543" extrusionOk="0">
                      <a:moveTo>
                        <a:pt x="31518" y="0"/>
                      </a:moveTo>
                      <a:cubicBezTo>
                        <a:pt x="22278" y="0"/>
                        <a:pt x="13057" y="3641"/>
                        <a:pt x="6228" y="10859"/>
                      </a:cubicBezTo>
                      <a:cubicBezTo>
                        <a:pt x="3604" y="13628"/>
                        <a:pt x="1542" y="16711"/>
                        <a:pt x="1" y="19959"/>
                      </a:cubicBezTo>
                      <a:cubicBezTo>
                        <a:pt x="63" y="20126"/>
                        <a:pt x="126" y="20293"/>
                        <a:pt x="168" y="20459"/>
                      </a:cubicBezTo>
                      <a:cubicBezTo>
                        <a:pt x="1709" y="17106"/>
                        <a:pt x="3812" y="13941"/>
                        <a:pt x="6478" y="11108"/>
                      </a:cubicBezTo>
                      <a:cubicBezTo>
                        <a:pt x="13246" y="3965"/>
                        <a:pt x="22368" y="342"/>
                        <a:pt x="31531" y="342"/>
                      </a:cubicBezTo>
                      <a:cubicBezTo>
                        <a:pt x="40028" y="342"/>
                        <a:pt x="48546" y="3465"/>
                        <a:pt x="55210" y="9776"/>
                      </a:cubicBezTo>
                      <a:cubicBezTo>
                        <a:pt x="58813" y="13191"/>
                        <a:pt x="61520" y="17210"/>
                        <a:pt x="63311" y="21542"/>
                      </a:cubicBezTo>
                      <a:cubicBezTo>
                        <a:pt x="63374" y="21376"/>
                        <a:pt x="63436" y="21209"/>
                        <a:pt x="63499" y="21042"/>
                      </a:cubicBezTo>
                      <a:cubicBezTo>
                        <a:pt x="61687" y="16815"/>
                        <a:pt x="59000" y="12879"/>
                        <a:pt x="55439" y="9505"/>
                      </a:cubicBezTo>
                      <a:cubicBezTo>
                        <a:pt x="48724" y="3151"/>
                        <a:pt x="40113" y="0"/>
                        <a:pt x="315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9" name="Google Shape;3119;p8"/>
                <p:cNvSpPr/>
                <p:nvPr/>
              </p:nvSpPr>
              <p:spPr>
                <a:xfrm>
                  <a:off x="8646225" y="1732025"/>
                  <a:ext cx="115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626" extrusionOk="0">
                      <a:moveTo>
                        <a:pt x="376" y="0"/>
                      </a:moveTo>
                      <a:cubicBezTo>
                        <a:pt x="251" y="84"/>
                        <a:pt x="126" y="167"/>
                        <a:pt x="1" y="250"/>
                      </a:cubicBezTo>
                      <a:cubicBezTo>
                        <a:pt x="43" y="375"/>
                        <a:pt x="63" y="500"/>
                        <a:pt x="84" y="625"/>
                      </a:cubicBezTo>
                      <a:cubicBezTo>
                        <a:pt x="209" y="542"/>
                        <a:pt x="334" y="458"/>
                        <a:pt x="459" y="375"/>
                      </a:cubicBezTo>
                      <a:cubicBezTo>
                        <a:pt x="438" y="250"/>
                        <a:pt x="418" y="125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0" name="Google Shape;3120;p8"/>
                <p:cNvSpPr/>
                <p:nvPr/>
              </p:nvSpPr>
              <p:spPr>
                <a:xfrm>
                  <a:off x="7636175" y="1699225"/>
                  <a:ext cx="125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46" extrusionOk="0">
                      <a:moveTo>
                        <a:pt x="126" y="0"/>
                      </a:moveTo>
                      <a:cubicBezTo>
                        <a:pt x="84" y="125"/>
                        <a:pt x="43" y="229"/>
                        <a:pt x="1" y="354"/>
                      </a:cubicBezTo>
                      <a:cubicBezTo>
                        <a:pt x="126" y="458"/>
                        <a:pt x="251" y="542"/>
                        <a:pt x="376" y="646"/>
                      </a:cubicBezTo>
                      <a:cubicBezTo>
                        <a:pt x="417" y="521"/>
                        <a:pt x="459" y="396"/>
                        <a:pt x="501" y="292"/>
                      </a:cubicBezTo>
                      <a:cubicBezTo>
                        <a:pt x="376" y="188"/>
                        <a:pt x="251" y="8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1" name="Google Shape;3121;p8"/>
                <p:cNvSpPr/>
                <p:nvPr/>
              </p:nvSpPr>
              <p:spPr>
                <a:xfrm>
                  <a:off x="7623700" y="1688800"/>
                  <a:ext cx="114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47" extrusionOk="0">
                      <a:moveTo>
                        <a:pt x="104" y="1"/>
                      </a:moveTo>
                      <a:cubicBezTo>
                        <a:pt x="63" y="126"/>
                        <a:pt x="42" y="251"/>
                        <a:pt x="0" y="376"/>
                      </a:cubicBezTo>
                      <a:cubicBezTo>
                        <a:pt x="125" y="459"/>
                        <a:pt x="229" y="563"/>
                        <a:pt x="354" y="646"/>
                      </a:cubicBezTo>
                      <a:cubicBezTo>
                        <a:pt x="375" y="521"/>
                        <a:pt x="417" y="417"/>
                        <a:pt x="458" y="292"/>
                      </a:cubicBezTo>
                      <a:cubicBezTo>
                        <a:pt x="333" y="188"/>
                        <a:pt x="229" y="10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2" name="Google Shape;3122;p8"/>
                <p:cNvSpPr/>
                <p:nvPr/>
              </p:nvSpPr>
              <p:spPr>
                <a:xfrm>
                  <a:off x="8585325" y="1768975"/>
                  <a:ext cx="151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05" extrusionOk="0">
                      <a:moveTo>
                        <a:pt x="479" y="1"/>
                      </a:moveTo>
                      <a:cubicBezTo>
                        <a:pt x="334" y="84"/>
                        <a:pt x="167" y="168"/>
                        <a:pt x="0" y="272"/>
                      </a:cubicBezTo>
                      <a:cubicBezTo>
                        <a:pt x="42" y="376"/>
                        <a:pt x="84" y="480"/>
                        <a:pt x="125" y="605"/>
                      </a:cubicBezTo>
                      <a:cubicBezTo>
                        <a:pt x="292" y="522"/>
                        <a:pt x="438" y="417"/>
                        <a:pt x="604" y="334"/>
                      </a:cubicBezTo>
                      <a:cubicBezTo>
                        <a:pt x="563" y="230"/>
                        <a:pt x="521" y="105"/>
                        <a:pt x="4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3" name="Google Shape;3123;p8"/>
                <p:cNvSpPr/>
                <p:nvPr/>
              </p:nvSpPr>
              <p:spPr>
                <a:xfrm>
                  <a:off x="7709075" y="1751275"/>
                  <a:ext cx="172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26" extrusionOk="0">
                      <a:moveTo>
                        <a:pt x="167" y="1"/>
                      </a:moveTo>
                      <a:cubicBezTo>
                        <a:pt x="105" y="105"/>
                        <a:pt x="42" y="209"/>
                        <a:pt x="1" y="313"/>
                      </a:cubicBezTo>
                      <a:cubicBezTo>
                        <a:pt x="167" y="417"/>
                        <a:pt x="334" y="522"/>
                        <a:pt x="521" y="626"/>
                      </a:cubicBezTo>
                      <a:cubicBezTo>
                        <a:pt x="584" y="522"/>
                        <a:pt x="646" y="417"/>
                        <a:pt x="688" y="334"/>
                      </a:cubicBezTo>
                      <a:cubicBezTo>
                        <a:pt x="521" y="209"/>
                        <a:pt x="334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4" name="Google Shape;3124;p8"/>
                <p:cNvSpPr/>
                <p:nvPr/>
              </p:nvSpPr>
              <p:spPr>
                <a:xfrm>
                  <a:off x="7649725" y="1709625"/>
                  <a:ext cx="130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47" extrusionOk="0">
                      <a:moveTo>
                        <a:pt x="125" y="1"/>
                      </a:moveTo>
                      <a:cubicBezTo>
                        <a:pt x="84" y="126"/>
                        <a:pt x="42" y="230"/>
                        <a:pt x="0" y="355"/>
                      </a:cubicBezTo>
                      <a:cubicBezTo>
                        <a:pt x="125" y="459"/>
                        <a:pt x="250" y="542"/>
                        <a:pt x="396" y="646"/>
                      </a:cubicBezTo>
                      <a:cubicBezTo>
                        <a:pt x="438" y="521"/>
                        <a:pt x="479" y="417"/>
                        <a:pt x="521" y="292"/>
                      </a:cubicBezTo>
                      <a:cubicBezTo>
                        <a:pt x="396" y="209"/>
                        <a:pt x="250" y="105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5" name="Google Shape;3125;p8"/>
                <p:cNvSpPr/>
                <p:nvPr/>
              </p:nvSpPr>
              <p:spPr>
                <a:xfrm>
                  <a:off x="7828300" y="1814800"/>
                  <a:ext cx="302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" h="626" extrusionOk="0">
                      <a:moveTo>
                        <a:pt x="271" y="1"/>
                      </a:moveTo>
                      <a:cubicBezTo>
                        <a:pt x="188" y="84"/>
                        <a:pt x="105" y="188"/>
                        <a:pt x="1" y="271"/>
                      </a:cubicBezTo>
                      <a:cubicBezTo>
                        <a:pt x="313" y="396"/>
                        <a:pt x="605" y="521"/>
                        <a:pt x="896" y="625"/>
                      </a:cubicBezTo>
                      <a:cubicBezTo>
                        <a:pt x="1000" y="542"/>
                        <a:pt x="1104" y="459"/>
                        <a:pt x="1209" y="375"/>
                      </a:cubicBezTo>
                      <a:cubicBezTo>
                        <a:pt x="896" y="251"/>
                        <a:pt x="584" y="126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6" name="Google Shape;3126;p8"/>
                <p:cNvSpPr/>
                <p:nvPr/>
              </p:nvSpPr>
              <p:spPr>
                <a:xfrm>
                  <a:off x="8755050" y="1648725"/>
                  <a:ext cx="42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2" extrusionOk="0">
                      <a:moveTo>
                        <a:pt x="167" y="0"/>
                      </a:moveTo>
                      <a:cubicBezTo>
                        <a:pt x="126" y="63"/>
                        <a:pt x="63" y="104"/>
                        <a:pt x="1" y="167"/>
                      </a:cubicBezTo>
                      <a:cubicBezTo>
                        <a:pt x="1" y="292"/>
                        <a:pt x="1" y="417"/>
                        <a:pt x="1" y="542"/>
                      </a:cubicBezTo>
                      <a:cubicBezTo>
                        <a:pt x="42" y="479"/>
                        <a:pt x="105" y="438"/>
                        <a:pt x="167" y="396"/>
                      </a:cubicBezTo>
                      <a:cubicBezTo>
                        <a:pt x="167" y="250"/>
                        <a:pt x="167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7" name="Google Shape;3127;p8"/>
                <p:cNvSpPr/>
                <p:nvPr/>
              </p:nvSpPr>
              <p:spPr>
                <a:xfrm>
                  <a:off x="8489525" y="1813750"/>
                  <a:ext cx="2240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585" extrusionOk="0">
                      <a:moveTo>
                        <a:pt x="709" y="1"/>
                      </a:moveTo>
                      <a:cubicBezTo>
                        <a:pt x="479" y="84"/>
                        <a:pt x="230" y="188"/>
                        <a:pt x="0" y="293"/>
                      </a:cubicBezTo>
                      <a:cubicBezTo>
                        <a:pt x="63" y="376"/>
                        <a:pt x="146" y="480"/>
                        <a:pt x="209" y="584"/>
                      </a:cubicBezTo>
                      <a:cubicBezTo>
                        <a:pt x="438" y="501"/>
                        <a:pt x="667" y="397"/>
                        <a:pt x="896" y="313"/>
                      </a:cubicBezTo>
                      <a:cubicBezTo>
                        <a:pt x="833" y="209"/>
                        <a:pt x="771" y="105"/>
                        <a:pt x="7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8" name="Google Shape;3128;p8"/>
                <p:cNvSpPr/>
                <p:nvPr/>
              </p:nvSpPr>
              <p:spPr>
                <a:xfrm>
                  <a:off x="8510875" y="1804900"/>
                  <a:ext cx="2085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585" extrusionOk="0">
                      <a:moveTo>
                        <a:pt x="667" y="1"/>
                      </a:moveTo>
                      <a:cubicBezTo>
                        <a:pt x="438" y="84"/>
                        <a:pt x="229" y="188"/>
                        <a:pt x="0" y="293"/>
                      </a:cubicBezTo>
                      <a:cubicBezTo>
                        <a:pt x="63" y="376"/>
                        <a:pt x="125" y="480"/>
                        <a:pt x="188" y="584"/>
                      </a:cubicBezTo>
                      <a:cubicBezTo>
                        <a:pt x="396" y="501"/>
                        <a:pt x="625" y="397"/>
                        <a:pt x="833" y="313"/>
                      </a:cubicBezTo>
                      <a:cubicBezTo>
                        <a:pt x="771" y="209"/>
                        <a:pt x="729" y="105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9" name="Google Shape;3129;p8"/>
                <p:cNvSpPr/>
                <p:nvPr/>
              </p:nvSpPr>
              <p:spPr>
                <a:xfrm>
                  <a:off x="7762700" y="1782525"/>
                  <a:ext cx="219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647" extrusionOk="0">
                      <a:moveTo>
                        <a:pt x="209" y="0"/>
                      </a:moveTo>
                      <a:cubicBezTo>
                        <a:pt x="126" y="105"/>
                        <a:pt x="63" y="209"/>
                        <a:pt x="1" y="292"/>
                      </a:cubicBezTo>
                      <a:cubicBezTo>
                        <a:pt x="209" y="417"/>
                        <a:pt x="438" y="521"/>
                        <a:pt x="646" y="646"/>
                      </a:cubicBezTo>
                      <a:cubicBezTo>
                        <a:pt x="730" y="542"/>
                        <a:pt x="813" y="459"/>
                        <a:pt x="875" y="354"/>
                      </a:cubicBezTo>
                      <a:cubicBezTo>
                        <a:pt x="646" y="250"/>
                        <a:pt x="438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0" name="Google Shape;3130;p8"/>
                <p:cNvSpPr/>
                <p:nvPr/>
              </p:nvSpPr>
              <p:spPr>
                <a:xfrm>
                  <a:off x="8531175" y="1795550"/>
                  <a:ext cx="18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05" extrusionOk="0">
                      <a:moveTo>
                        <a:pt x="604" y="0"/>
                      </a:moveTo>
                      <a:cubicBezTo>
                        <a:pt x="417" y="104"/>
                        <a:pt x="209" y="208"/>
                        <a:pt x="0" y="292"/>
                      </a:cubicBezTo>
                      <a:cubicBezTo>
                        <a:pt x="63" y="396"/>
                        <a:pt x="125" y="500"/>
                        <a:pt x="167" y="604"/>
                      </a:cubicBezTo>
                      <a:cubicBezTo>
                        <a:pt x="375" y="521"/>
                        <a:pt x="563" y="417"/>
                        <a:pt x="750" y="333"/>
                      </a:cubicBezTo>
                      <a:cubicBezTo>
                        <a:pt x="709" y="229"/>
                        <a:pt x="667" y="125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1" name="Google Shape;3131;p8"/>
                <p:cNvSpPr/>
                <p:nvPr/>
              </p:nvSpPr>
              <p:spPr>
                <a:xfrm>
                  <a:off x="8601450" y="1759625"/>
                  <a:ext cx="146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" h="625" extrusionOk="0">
                      <a:moveTo>
                        <a:pt x="480" y="0"/>
                      </a:moveTo>
                      <a:cubicBezTo>
                        <a:pt x="313" y="83"/>
                        <a:pt x="168" y="188"/>
                        <a:pt x="1" y="271"/>
                      </a:cubicBezTo>
                      <a:cubicBezTo>
                        <a:pt x="43" y="396"/>
                        <a:pt x="84" y="500"/>
                        <a:pt x="126" y="625"/>
                      </a:cubicBezTo>
                      <a:cubicBezTo>
                        <a:pt x="272" y="521"/>
                        <a:pt x="417" y="437"/>
                        <a:pt x="584" y="354"/>
                      </a:cubicBezTo>
                      <a:cubicBezTo>
                        <a:pt x="542" y="229"/>
                        <a:pt x="501" y="125"/>
                        <a:pt x="48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2" name="Google Shape;3132;p8"/>
                <p:cNvSpPr/>
                <p:nvPr/>
              </p:nvSpPr>
              <p:spPr>
                <a:xfrm>
                  <a:off x="7296725" y="727175"/>
                  <a:ext cx="69800" cy="62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2" h="25138" extrusionOk="0">
                      <a:moveTo>
                        <a:pt x="2146" y="0"/>
                      </a:moveTo>
                      <a:cubicBezTo>
                        <a:pt x="917" y="3457"/>
                        <a:pt x="250" y="7060"/>
                        <a:pt x="146" y="10684"/>
                      </a:cubicBezTo>
                      <a:cubicBezTo>
                        <a:pt x="1" y="15328"/>
                        <a:pt x="792" y="19993"/>
                        <a:pt x="2479" y="24367"/>
                      </a:cubicBezTo>
                      <a:lnTo>
                        <a:pt x="2500" y="24367"/>
                      </a:lnTo>
                      <a:cubicBezTo>
                        <a:pt x="2583" y="24637"/>
                        <a:pt x="2687" y="24887"/>
                        <a:pt x="2791" y="25137"/>
                      </a:cubicBezTo>
                      <a:cubicBezTo>
                        <a:pt x="2791" y="25137"/>
                        <a:pt x="2791" y="25137"/>
                        <a:pt x="2791" y="25116"/>
                      </a:cubicBezTo>
                      <a:cubicBezTo>
                        <a:pt x="1729" y="22409"/>
                        <a:pt x="1042" y="19556"/>
                        <a:pt x="709" y="16703"/>
                      </a:cubicBezTo>
                      <a:cubicBezTo>
                        <a:pt x="625" y="16453"/>
                        <a:pt x="542" y="16203"/>
                        <a:pt x="459" y="15953"/>
                      </a:cubicBezTo>
                      <a:cubicBezTo>
                        <a:pt x="459" y="15682"/>
                        <a:pt x="459" y="15391"/>
                        <a:pt x="459" y="15099"/>
                      </a:cubicBezTo>
                      <a:cubicBezTo>
                        <a:pt x="500" y="15328"/>
                        <a:pt x="542" y="15578"/>
                        <a:pt x="604" y="15807"/>
                      </a:cubicBezTo>
                      <a:cubicBezTo>
                        <a:pt x="479" y="14474"/>
                        <a:pt x="438" y="13142"/>
                        <a:pt x="479" y="11788"/>
                      </a:cubicBezTo>
                      <a:cubicBezTo>
                        <a:pt x="459" y="8060"/>
                        <a:pt x="1063" y="4332"/>
                        <a:pt x="2250" y="771"/>
                      </a:cubicBezTo>
                      <a:cubicBezTo>
                        <a:pt x="2208" y="521"/>
                        <a:pt x="2166" y="271"/>
                        <a:pt x="2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3" name="Google Shape;3133;p8"/>
                <p:cNvSpPr/>
                <p:nvPr/>
              </p:nvSpPr>
              <p:spPr>
                <a:xfrm>
                  <a:off x="7588800" y="1658100"/>
                  <a:ext cx="88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46" extrusionOk="0">
                      <a:moveTo>
                        <a:pt x="84" y="0"/>
                      </a:moveTo>
                      <a:cubicBezTo>
                        <a:pt x="42" y="125"/>
                        <a:pt x="22" y="250"/>
                        <a:pt x="1" y="375"/>
                      </a:cubicBezTo>
                      <a:cubicBezTo>
                        <a:pt x="84" y="458"/>
                        <a:pt x="188" y="562"/>
                        <a:pt x="272" y="646"/>
                      </a:cubicBezTo>
                      <a:cubicBezTo>
                        <a:pt x="292" y="500"/>
                        <a:pt x="334" y="375"/>
                        <a:pt x="355" y="250"/>
                      </a:cubicBezTo>
                      <a:cubicBezTo>
                        <a:pt x="272" y="167"/>
                        <a:pt x="167" y="83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4" name="Google Shape;3134;p8"/>
                <p:cNvSpPr/>
                <p:nvPr/>
              </p:nvSpPr>
              <p:spPr>
                <a:xfrm>
                  <a:off x="8784200" y="1621125"/>
                  <a:ext cx="31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59" extrusionOk="0">
                      <a:moveTo>
                        <a:pt x="126" y="0"/>
                      </a:moveTo>
                      <a:lnTo>
                        <a:pt x="126" y="0"/>
                      </a:lnTo>
                      <a:cubicBezTo>
                        <a:pt x="105" y="21"/>
                        <a:pt x="84" y="63"/>
                        <a:pt x="42" y="84"/>
                      </a:cubicBezTo>
                      <a:cubicBezTo>
                        <a:pt x="42" y="209"/>
                        <a:pt x="22" y="334"/>
                        <a:pt x="1" y="459"/>
                      </a:cubicBezTo>
                      <a:cubicBezTo>
                        <a:pt x="42" y="438"/>
                        <a:pt x="63" y="417"/>
                        <a:pt x="105" y="375"/>
                      </a:cubicBezTo>
                      <a:cubicBezTo>
                        <a:pt x="105" y="250"/>
                        <a:pt x="126" y="12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5" name="Google Shape;3135;p8"/>
                <p:cNvSpPr/>
                <p:nvPr/>
              </p:nvSpPr>
              <p:spPr>
                <a:xfrm>
                  <a:off x="7567450" y="1637775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63" y="1"/>
                      </a:moveTo>
                      <a:cubicBezTo>
                        <a:pt x="43" y="126"/>
                        <a:pt x="22" y="251"/>
                        <a:pt x="1" y="397"/>
                      </a:cubicBezTo>
                      <a:cubicBezTo>
                        <a:pt x="84" y="459"/>
                        <a:pt x="168" y="521"/>
                        <a:pt x="230" y="605"/>
                      </a:cubicBezTo>
                      <a:cubicBezTo>
                        <a:pt x="251" y="480"/>
                        <a:pt x="272" y="355"/>
                        <a:pt x="292" y="209"/>
                      </a:cubicBezTo>
                      <a:cubicBezTo>
                        <a:pt x="209" y="147"/>
                        <a:pt x="147" y="63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6" name="Google Shape;3136;p8"/>
                <p:cNvSpPr/>
                <p:nvPr/>
              </p:nvSpPr>
              <p:spPr>
                <a:xfrm>
                  <a:off x="7548200" y="1618000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42" y="0"/>
                      </a:moveTo>
                      <a:cubicBezTo>
                        <a:pt x="21" y="125"/>
                        <a:pt x="21" y="250"/>
                        <a:pt x="0" y="375"/>
                      </a:cubicBezTo>
                      <a:cubicBezTo>
                        <a:pt x="63" y="438"/>
                        <a:pt x="125" y="500"/>
                        <a:pt x="167" y="563"/>
                      </a:cubicBezTo>
                      <a:cubicBezTo>
                        <a:pt x="188" y="438"/>
                        <a:pt x="188" y="292"/>
                        <a:pt x="209" y="167"/>
                      </a:cubicBezTo>
                      <a:cubicBezTo>
                        <a:pt x="146" y="105"/>
                        <a:pt x="104" y="6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7" name="Google Shape;3137;p8"/>
                <p:cNvSpPr/>
                <p:nvPr/>
              </p:nvSpPr>
              <p:spPr>
                <a:xfrm>
                  <a:off x="8686325" y="1704425"/>
                  <a:ext cx="8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6" extrusionOk="0">
                      <a:moveTo>
                        <a:pt x="292" y="1"/>
                      </a:moveTo>
                      <a:cubicBezTo>
                        <a:pt x="209" y="84"/>
                        <a:pt x="105" y="167"/>
                        <a:pt x="1" y="230"/>
                      </a:cubicBezTo>
                      <a:cubicBezTo>
                        <a:pt x="21" y="355"/>
                        <a:pt x="42" y="480"/>
                        <a:pt x="63" y="625"/>
                      </a:cubicBezTo>
                      <a:cubicBezTo>
                        <a:pt x="146" y="542"/>
                        <a:pt x="250" y="480"/>
                        <a:pt x="334" y="396"/>
                      </a:cubicBezTo>
                      <a:cubicBezTo>
                        <a:pt x="334" y="271"/>
                        <a:pt x="313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8" name="Google Shape;3138;p8"/>
                <p:cNvSpPr/>
                <p:nvPr/>
              </p:nvSpPr>
              <p:spPr>
                <a:xfrm>
                  <a:off x="8710800" y="1686200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250" y="1"/>
                      </a:moveTo>
                      <a:cubicBezTo>
                        <a:pt x="167" y="63"/>
                        <a:pt x="84" y="126"/>
                        <a:pt x="0" y="188"/>
                      </a:cubicBezTo>
                      <a:cubicBezTo>
                        <a:pt x="21" y="313"/>
                        <a:pt x="21" y="459"/>
                        <a:pt x="42" y="584"/>
                      </a:cubicBezTo>
                      <a:cubicBezTo>
                        <a:pt x="125" y="521"/>
                        <a:pt x="188" y="438"/>
                        <a:pt x="271" y="376"/>
                      </a:cubicBezTo>
                      <a:cubicBezTo>
                        <a:pt x="271" y="251"/>
                        <a:pt x="250" y="126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9" name="Google Shape;3139;p8"/>
                <p:cNvSpPr/>
                <p:nvPr/>
              </p:nvSpPr>
              <p:spPr>
                <a:xfrm>
                  <a:off x="8793575" y="1611750"/>
                  <a:ext cx="3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38" extrusionOk="0">
                      <a:moveTo>
                        <a:pt x="126" y="1"/>
                      </a:moveTo>
                      <a:cubicBezTo>
                        <a:pt x="105" y="1"/>
                        <a:pt x="105" y="21"/>
                        <a:pt x="84" y="21"/>
                      </a:cubicBezTo>
                      <a:cubicBezTo>
                        <a:pt x="84" y="42"/>
                        <a:pt x="63" y="63"/>
                        <a:pt x="42" y="84"/>
                      </a:cubicBezTo>
                      <a:cubicBezTo>
                        <a:pt x="42" y="209"/>
                        <a:pt x="22" y="313"/>
                        <a:pt x="1" y="438"/>
                      </a:cubicBezTo>
                      <a:cubicBezTo>
                        <a:pt x="22" y="417"/>
                        <a:pt x="42" y="396"/>
                        <a:pt x="63" y="375"/>
                      </a:cubicBezTo>
                      <a:cubicBezTo>
                        <a:pt x="84" y="250"/>
                        <a:pt x="105" y="125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0" name="Google Shape;3140;p8"/>
                <p:cNvSpPr/>
                <p:nvPr/>
              </p:nvSpPr>
              <p:spPr>
                <a:xfrm>
                  <a:off x="8821700" y="1583625"/>
                  <a:ext cx="25" cy="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2" extrusionOk="0">
                      <a:moveTo>
                        <a:pt x="0" y="22"/>
                      </a:moveTo>
                      <a:cubicBezTo>
                        <a:pt x="0" y="1"/>
                        <a:pt x="0" y="1"/>
                        <a:pt x="0" y="1"/>
                      </a:cubicBezTo>
                      <a:lnTo>
                        <a:pt x="0" y="1"/>
                      </a:lnTo>
                      <a:cubicBezTo>
                        <a:pt x="0" y="1"/>
                        <a:pt x="0" y="1"/>
                        <a:pt x="0" y="2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1" name="Google Shape;3141;p8"/>
                <p:cNvSpPr/>
                <p:nvPr/>
              </p:nvSpPr>
              <p:spPr>
                <a:xfrm>
                  <a:off x="8673825" y="1713800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313" y="0"/>
                      </a:moveTo>
                      <a:cubicBezTo>
                        <a:pt x="209" y="84"/>
                        <a:pt x="105" y="146"/>
                        <a:pt x="1" y="229"/>
                      </a:cubicBezTo>
                      <a:cubicBezTo>
                        <a:pt x="22" y="354"/>
                        <a:pt x="42" y="479"/>
                        <a:pt x="63" y="625"/>
                      </a:cubicBezTo>
                      <a:cubicBezTo>
                        <a:pt x="167" y="542"/>
                        <a:pt x="251" y="459"/>
                        <a:pt x="355" y="396"/>
                      </a:cubicBezTo>
                      <a:cubicBezTo>
                        <a:pt x="334" y="271"/>
                        <a:pt x="313" y="1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2" name="Google Shape;3142;p8"/>
                <p:cNvSpPr/>
                <p:nvPr/>
              </p:nvSpPr>
              <p:spPr>
                <a:xfrm>
                  <a:off x="7503950" y="1566975"/>
                  <a:ext cx="21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501" extrusionOk="0">
                      <a:moveTo>
                        <a:pt x="0" y="1"/>
                      </a:moveTo>
                      <a:cubicBezTo>
                        <a:pt x="0" y="84"/>
                        <a:pt x="0" y="167"/>
                        <a:pt x="0" y="250"/>
                      </a:cubicBezTo>
                      <a:cubicBezTo>
                        <a:pt x="0" y="313"/>
                        <a:pt x="21" y="355"/>
                        <a:pt x="21" y="396"/>
                      </a:cubicBezTo>
                      <a:cubicBezTo>
                        <a:pt x="42" y="438"/>
                        <a:pt x="63" y="459"/>
                        <a:pt x="83" y="500"/>
                      </a:cubicBezTo>
                      <a:cubicBezTo>
                        <a:pt x="83" y="375"/>
                        <a:pt x="83" y="230"/>
                        <a:pt x="83" y="105"/>
                      </a:cubicBezTo>
                      <a:cubicBezTo>
                        <a:pt x="63" y="84"/>
                        <a:pt x="42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3" name="Google Shape;3143;p8"/>
                <p:cNvSpPr/>
                <p:nvPr/>
              </p:nvSpPr>
              <p:spPr>
                <a:xfrm>
                  <a:off x="8744650" y="1658100"/>
                  <a:ext cx="47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42" extrusionOk="0">
                      <a:moveTo>
                        <a:pt x="187" y="0"/>
                      </a:moveTo>
                      <a:lnTo>
                        <a:pt x="187" y="0"/>
                      </a:lnTo>
                      <a:cubicBezTo>
                        <a:pt x="125" y="63"/>
                        <a:pt x="63" y="104"/>
                        <a:pt x="0" y="167"/>
                      </a:cubicBezTo>
                      <a:cubicBezTo>
                        <a:pt x="0" y="292"/>
                        <a:pt x="0" y="417"/>
                        <a:pt x="0" y="542"/>
                      </a:cubicBezTo>
                      <a:cubicBezTo>
                        <a:pt x="63" y="500"/>
                        <a:pt x="104" y="437"/>
                        <a:pt x="167" y="396"/>
                      </a:cubicBezTo>
                      <a:cubicBezTo>
                        <a:pt x="167" y="271"/>
                        <a:pt x="167" y="146"/>
                        <a:pt x="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4" name="Google Shape;3144;p8"/>
                <p:cNvSpPr/>
                <p:nvPr/>
              </p:nvSpPr>
              <p:spPr>
                <a:xfrm>
                  <a:off x="7529975" y="1597700"/>
                  <a:ext cx="42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2" extrusionOk="0">
                      <a:moveTo>
                        <a:pt x="21" y="0"/>
                      </a:moveTo>
                      <a:cubicBezTo>
                        <a:pt x="21" y="125"/>
                        <a:pt x="0" y="250"/>
                        <a:pt x="0" y="396"/>
                      </a:cubicBezTo>
                      <a:cubicBezTo>
                        <a:pt x="42" y="438"/>
                        <a:pt x="84" y="479"/>
                        <a:pt x="146" y="542"/>
                      </a:cubicBezTo>
                      <a:cubicBezTo>
                        <a:pt x="146" y="417"/>
                        <a:pt x="146" y="292"/>
                        <a:pt x="167" y="167"/>
                      </a:cubicBezTo>
                      <a:cubicBezTo>
                        <a:pt x="105" y="104"/>
                        <a:pt x="6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5" name="Google Shape;3145;p8"/>
                <p:cNvSpPr/>
                <p:nvPr/>
              </p:nvSpPr>
              <p:spPr>
                <a:xfrm>
                  <a:off x="7512275" y="1577400"/>
                  <a:ext cx="315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00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42" y="417"/>
                        <a:pt x="84" y="458"/>
                        <a:pt x="105" y="500"/>
                      </a:cubicBezTo>
                      <a:cubicBezTo>
                        <a:pt x="105" y="375"/>
                        <a:pt x="125" y="250"/>
                        <a:pt x="125" y="125"/>
                      </a:cubicBezTo>
                      <a:cubicBezTo>
                        <a:pt x="84" y="83"/>
                        <a:pt x="42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6" name="Google Shape;3146;p8"/>
                <p:cNvSpPr/>
                <p:nvPr/>
              </p:nvSpPr>
              <p:spPr>
                <a:xfrm>
                  <a:off x="8733700" y="1667450"/>
                  <a:ext cx="522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4" extrusionOk="0">
                      <a:moveTo>
                        <a:pt x="209" y="1"/>
                      </a:moveTo>
                      <a:cubicBezTo>
                        <a:pt x="147" y="63"/>
                        <a:pt x="63" y="126"/>
                        <a:pt x="1" y="188"/>
                      </a:cubicBezTo>
                      <a:cubicBezTo>
                        <a:pt x="1" y="313"/>
                        <a:pt x="1" y="438"/>
                        <a:pt x="1" y="563"/>
                      </a:cubicBezTo>
                      <a:cubicBezTo>
                        <a:pt x="84" y="501"/>
                        <a:pt x="147" y="438"/>
                        <a:pt x="209" y="376"/>
                      </a:cubicBezTo>
                      <a:cubicBezTo>
                        <a:pt x="209" y="251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7" name="Google Shape;3147;p8"/>
                <p:cNvSpPr/>
                <p:nvPr/>
              </p:nvSpPr>
              <p:spPr>
                <a:xfrm>
                  <a:off x="8765475" y="1639875"/>
                  <a:ext cx="365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500" extrusionOk="0">
                      <a:moveTo>
                        <a:pt x="146" y="0"/>
                      </a:moveTo>
                      <a:lnTo>
                        <a:pt x="146" y="0"/>
                      </a:lnTo>
                      <a:cubicBezTo>
                        <a:pt x="104" y="21"/>
                        <a:pt x="63" y="83"/>
                        <a:pt x="21" y="104"/>
                      </a:cubicBezTo>
                      <a:cubicBezTo>
                        <a:pt x="0" y="250"/>
                        <a:pt x="0" y="375"/>
                        <a:pt x="0" y="500"/>
                      </a:cubicBezTo>
                      <a:cubicBezTo>
                        <a:pt x="42" y="458"/>
                        <a:pt x="83" y="417"/>
                        <a:pt x="104" y="375"/>
                      </a:cubicBezTo>
                      <a:cubicBezTo>
                        <a:pt x="125" y="250"/>
                        <a:pt x="125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8" name="Google Shape;3148;p8"/>
                <p:cNvSpPr/>
                <p:nvPr/>
              </p:nvSpPr>
              <p:spPr>
                <a:xfrm>
                  <a:off x="8722775" y="1676825"/>
                  <a:ext cx="522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4" extrusionOk="0">
                      <a:moveTo>
                        <a:pt x="209" y="1"/>
                      </a:moveTo>
                      <a:cubicBezTo>
                        <a:pt x="146" y="63"/>
                        <a:pt x="63" y="126"/>
                        <a:pt x="0" y="188"/>
                      </a:cubicBezTo>
                      <a:cubicBezTo>
                        <a:pt x="0" y="313"/>
                        <a:pt x="0" y="438"/>
                        <a:pt x="0" y="563"/>
                      </a:cubicBezTo>
                      <a:cubicBezTo>
                        <a:pt x="84" y="521"/>
                        <a:pt x="146" y="459"/>
                        <a:pt x="209" y="396"/>
                      </a:cubicBezTo>
                      <a:cubicBezTo>
                        <a:pt x="209" y="272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9" name="Google Shape;3149;p8"/>
                <p:cNvSpPr/>
                <p:nvPr/>
              </p:nvSpPr>
              <p:spPr>
                <a:xfrm>
                  <a:off x="8698825" y="1695050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71" y="1"/>
                      </a:moveTo>
                      <a:cubicBezTo>
                        <a:pt x="188" y="84"/>
                        <a:pt x="105" y="146"/>
                        <a:pt x="0" y="230"/>
                      </a:cubicBezTo>
                      <a:cubicBezTo>
                        <a:pt x="21" y="355"/>
                        <a:pt x="21" y="480"/>
                        <a:pt x="42" y="605"/>
                      </a:cubicBezTo>
                      <a:cubicBezTo>
                        <a:pt x="125" y="542"/>
                        <a:pt x="209" y="459"/>
                        <a:pt x="313" y="396"/>
                      </a:cubicBezTo>
                      <a:cubicBezTo>
                        <a:pt x="292" y="271"/>
                        <a:pt x="292" y="126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0" name="Google Shape;3150;p8"/>
                <p:cNvSpPr/>
                <p:nvPr/>
              </p:nvSpPr>
              <p:spPr>
                <a:xfrm>
                  <a:off x="8774825" y="1630500"/>
                  <a:ext cx="36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80" extrusionOk="0">
                      <a:moveTo>
                        <a:pt x="147" y="0"/>
                      </a:moveTo>
                      <a:lnTo>
                        <a:pt x="147" y="0"/>
                      </a:lnTo>
                      <a:cubicBezTo>
                        <a:pt x="105" y="42"/>
                        <a:pt x="63" y="63"/>
                        <a:pt x="22" y="104"/>
                      </a:cubicBezTo>
                      <a:cubicBezTo>
                        <a:pt x="22" y="229"/>
                        <a:pt x="22" y="354"/>
                        <a:pt x="1" y="479"/>
                      </a:cubicBezTo>
                      <a:cubicBezTo>
                        <a:pt x="43" y="458"/>
                        <a:pt x="63" y="417"/>
                        <a:pt x="105" y="375"/>
                      </a:cubicBezTo>
                      <a:cubicBezTo>
                        <a:pt x="126" y="250"/>
                        <a:pt x="126" y="125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1" name="Google Shape;3151;p8"/>
                <p:cNvSpPr/>
                <p:nvPr/>
              </p:nvSpPr>
              <p:spPr>
                <a:xfrm>
                  <a:off x="7480525" y="1537300"/>
                  <a:ext cx="1050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92" extrusionOk="0">
                      <a:moveTo>
                        <a:pt x="0" y="0"/>
                      </a:moveTo>
                      <a:cubicBezTo>
                        <a:pt x="14" y="68"/>
                        <a:pt x="18" y="127"/>
                        <a:pt x="26" y="188"/>
                      </a:cubicBezTo>
                      <a:lnTo>
                        <a:pt x="26" y="188"/>
                      </a:lnTo>
                      <a:cubicBezTo>
                        <a:pt x="21" y="131"/>
                        <a:pt x="21" y="72"/>
                        <a:pt x="21" y="21"/>
                      </a:cubicBezTo>
                      <a:cubicBezTo>
                        <a:pt x="21" y="21"/>
                        <a:pt x="0" y="0"/>
                        <a:pt x="0" y="0"/>
                      </a:cubicBezTo>
                      <a:close/>
                      <a:moveTo>
                        <a:pt x="26" y="188"/>
                      </a:moveTo>
                      <a:cubicBezTo>
                        <a:pt x="29" y="224"/>
                        <a:pt x="34" y="260"/>
                        <a:pt x="42" y="292"/>
                      </a:cubicBezTo>
                      <a:cubicBezTo>
                        <a:pt x="34" y="255"/>
                        <a:pt x="30" y="221"/>
                        <a:pt x="26" y="1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2" name="Google Shape;3152;p8"/>
                <p:cNvSpPr/>
                <p:nvPr/>
              </p:nvSpPr>
              <p:spPr>
                <a:xfrm>
                  <a:off x="8802950" y="1601850"/>
                  <a:ext cx="262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9" extrusionOk="0">
                      <a:moveTo>
                        <a:pt x="105" y="1"/>
                      </a:moveTo>
                      <a:lnTo>
                        <a:pt x="105" y="1"/>
                      </a:lnTo>
                      <a:cubicBezTo>
                        <a:pt x="84" y="22"/>
                        <a:pt x="63" y="43"/>
                        <a:pt x="42" y="63"/>
                      </a:cubicBezTo>
                      <a:cubicBezTo>
                        <a:pt x="21" y="188"/>
                        <a:pt x="21" y="313"/>
                        <a:pt x="1" y="438"/>
                      </a:cubicBezTo>
                      <a:cubicBezTo>
                        <a:pt x="21" y="417"/>
                        <a:pt x="42" y="397"/>
                        <a:pt x="63" y="376"/>
                      </a:cubicBezTo>
                      <a:cubicBezTo>
                        <a:pt x="63" y="251"/>
                        <a:pt x="84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3" name="Google Shape;3153;p8"/>
                <p:cNvSpPr/>
                <p:nvPr/>
              </p:nvSpPr>
              <p:spPr>
                <a:xfrm>
                  <a:off x="7557575" y="1627375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42" y="0"/>
                      </a:moveTo>
                      <a:cubicBezTo>
                        <a:pt x="42" y="146"/>
                        <a:pt x="21" y="271"/>
                        <a:pt x="0" y="396"/>
                      </a:cubicBezTo>
                      <a:cubicBezTo>
                        <a:pt x="84" y="458"/>
                        <a:pt x="146" y="542"/>
                        <a:pt x="208" y="604"/>
                      </a:cubicBezTo>
                      <a:cubicBezTo>
                        <a:pt x="229" y="479"/>
                        <a:pt x="250" y="354"/>
                        <a:pt x="250" y="229"/>
                      </a:cubicBezTo>
                      <a:cubicBezTo>
                        <a:pt x="188" y="146"/>
                        <a:pt x="125" y="84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4" name="Google Shape;3154;p8"/>
                <p:cNvSpPr/>
                <p:nvPr/>
              </p:nvSpPr>
              <p:spPr>
                <a:xfrm>
                  <a:off x="7611725" y="1678400"/>
                  <a:ext cx="104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46" extrusionOk="0">
                      <a:moveTo>
                        <a:pt x="83" y="0"/>
                      </a:moveTo>
                      <a:cubicBezTo>
                        <a:pt x="63" y="125"/>
                        <a:pt x="21" y="271"/>
                        <a:pt x="0" y="396"/>
                      </a:cubicBezTo>
                      <a:cubicBezTo>
                        <a:pt x="104" y="479"/>
                        <a:pt x="208" y="563"/>
                        <a:pt x="313" y="646"/>
                      </a:cubicBezTo>
                      <a:cubicBezTo>
                        <a:pt x="333" y="521"/>
                        <a:pt x="375" y="396"/>
                        <a:pt x="417" y="271"/>
                      </a:cubicBezTo>
                      <a:cubicBezTo>
                        <a:pt x="313" y="188"/>
                        <a:pt x="208" y="104"/>
                        <a:pt x="104" y="21"/>
                      </a:cubicBezTo>
                      <a:cubicBezTo>
                        <a:pt x="104" y="21"/>
                        <a:pt x="104" y="21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5" name="Google Shape;3155;p8"/>
                <p:cNvSpPr/>
                <p:nvPr/>
              </p:nvSpPr>
              <p:spPr>
                <a:xfrm>
                  <a:off x="7521125" y="1587275"/>
                  <a:ext cx="36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3" extrusionOk="0">
                      <a:moveTo>
                        <a:pt x="0" y="1"/>
                      </a:moveTo>
                      <a:cubicBezTo>
                        <a:pt x="0" y="147"/>
                        <a:pt x="0" y="271"/>
                        <a:pt x="0" y="396"/>
                      </a:cubicBezTo>
                      <a:cubicBezTo>
                        <a:pt x="42" y="459"/>
                        <a:pt x="84" y="501"/>
                        <a:pt x="125" y="542"/>
                      </a:cubicBezTo>
                      <a:cubicBezTo>
                        <a:pt x="125" y="417"/>
                        <a:pt x="125" y="292"/>
                        <a:pt x="146" y="167"/>
                      </a:cubicBezTo>
                      <a:cubicBezTo>
                        <a:pt x="105" y="105"/>
                        <a:pt x="42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6" name="Google Shape;3156;p8"/>
                <p:cNvSpPr/>
                <p:nvPr/>
              </p:nvSpPr>
              <p:spPr>
                <a:xfrm>
                  <a:off x="7496125" y="1557600"/>
                  <a:ext cx="16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38" extrusionOk="0">
                      <a:moveTo>
                        <a:pt x="1" y="1"/>
                      </a:moveTo>
                      <a:cubicBezTo>
                        <a:pt x="1" y="126"/>
                        <a:pt x="22" y="271"/>
                        <a:pt x="22" y="396"/>
                      </a:cubicBezTo>
                      <a:cubicBezTo>
                        <a:pt x="42" y="417"/>
                        <a:pt x="42" y="417"/>
                        <a:pt x="63" y="438"/>
                      </a:cubicBezTo>
                      <a:cubicBezTo>
                        <a:pt x="63" y="313"/>
                        <a:pt x="63" y="188"/>
                        <a:pt x="63" y="63"/>
                      </a:cubicBezTo>
                      <a:cubicBezTo>
                        <a:pt x="42" y="42"/>
                        <a:pt x="22" y="2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7" name="Google Shape;3157;p8"/>
                <p:cNvSpPr/>
                <p:nvPr/>
              </p:nvSpPr>
              <p:spPr>
                <a:xfrm>
                  <a:off x="7538825" y="1607575"/>
                  <a:ext cx="522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4" extrusionOk="0">
                      <a:moveTo>
                        <a:pt x="21" y="1"/>
                      </a:moveTo>
                      <a:cubicBezTo>
                        <a:pt x="21" y="126"/>
                        <a:pt x="21" y="272"/>
                        <a:pt x="1" y="397"/>
                      </a:cubicBezTo>
                      <a:cubicBezTo>
                        <a:pt x="63" y="459"/>
                        <a:pt x="105" y="501"/>
                        <a:pt x="167" y="563"/>
                      </a:cubicBezTo>
                      <a:cubicBezTo>
                        <a:pt x="167" y="438"/>
                        <a:pt x="188" y="313"/>
                        <a:pt x="209" y="188"/>
                      </a:cubicBezTo>
                      <a:cubicBezTo>
                        <a:pt x="146" y="126"/>
                        <a:pt x="84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8" name="Google Shape;3158;p8"/>
                <p:cNvSpPr/>
                <p:nvPr/>
              </p:nvSpPr>
              <p:spPr>
                <a:xfrm>
                  <a:off x="7578400" y="1647675"/>
                  <a:ext cx="78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26" extrusionOk="0">
                      <a:moveTo>
                        <a:pt x="42" y="1"/>
                      </a:moveTo>
                      <a:cubicBezTo>
                        <a:pt x="21" y="146"/>
                        <a:pt x="0" y="271"/>
                        <a:pt x="0" y="396"/>
                      </a:cubicBezTo>
                      <a:cubicBezTo>
                        <a:pt x="63" y="459"/>
                        <a:pt x="125" y="521"/>
                        <a:pt x="188" y="584"/>
                      </a:cubicBezTo>
                      <a:cubicBezTo>
                        <a:pt x="209" y="604"/>
                        <a:pt x="209" y="625"/>
                        <a:pt x="229" y="625"/>
                      </a:cubicBezTo>
                      <a:cubicBezTo>
                        <a:pt x="250" y="500"/>
                        <a:pt x="271" y="375"/>
                        <a:pt x="313" y="250"/>
                      </a:cubicBezTo>
                      <a:cubicBezTo>
                        <a:pt x="209" y="167"/>
                        <a:pt x="125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9" name="Google Shape;3159;p8"/>
                <p:cNvSpPr/>
                <p:nvPr/>
              </p:nvSpPr>
              <p:spPr>
                <a:xfrm>
                  <a:off x="7600250" y="1668500"/>
                  <a:ext cx="94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6" extrusionOk="0">
                      <a:moveTo>
                        <a:pt x="84" y="1"/>
                      </a:moveTo>
                      <a:cubicBezTo>
                        <a:pt x="63" y="126"/>
                        <a:pt x="22" y="250"/>
                        <a:pt x="1" y="396"/>
                      </a:cubicBezTo>
                      <a:cubicBezTo>
                        <a:pt x="84" y="480"/>
                        <a:pt x="188" y="542"/>
                        <a:pt x="272" y="625"/>
                      </a:cubicBezTo>
                      <a:cubicBezTo>
                        <a:pt x="313" y="500"/>
                        <a:pt x="334" y="375"/>
                        <a:pt x="376" y="250"/>
                      </a:cubicBezTo>
                      <a:cubicBezTo>
                        <a:pt x="272" y="167"/>
                        <a:pt x="188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0" name="Google Shape;3160;p8"/>
                <p:cNvSpPr/>
                <p:nvPr/>
              </p:nvSpPr>
              <p:spPr>
                <a:xfrm>
                  <a:off x="8812850" y="1593000"/>
                  <a:ext cx="1050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72" extrusionOk="0">
                      <a:moveTo>
                        <a:pt x="0" y="272"/>
                      </a:moveTo>
                      <a:cubicBezTo>
                        <a:pt x="0" y="167"/>
                        <a:pt x="21" y="84"/>
                        <a:pt x="42" y="1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21" y="84"/>
                        <a:pt x="0" y="167"/>
                        <a:pt x="0" y="2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1" name="Google Shape;3161;p8"/>
                <p:cNvSpPr/>
                <p:nvPr/>
              </p:nvSpPr>
              <p:spPr>
                <a:xfrm>
                  <a:off x="8943000" y="771425"/>
                  <a:ext cx="102600" cy="64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25992" extrusionOk="0">
                      <a:moveTo>
                        <a:pt x="2437" y="1"/>
                      </a:moveTo>
                      <a:cubicBezTo>
                        <a:pt x="2396" y="250"/>
                        <a:pt x="2333" y="500"/>
                        <a:pt x="2292" y="750"/>
                      </a:cubicBezTo>
                      <a:cubicBezTo>
                        <a:pt x="3374" y="4707"/>
                        <a:pt x="3749" y="8852"/>
                        <a:pt x="3395" y="12933"/>
                      </a:cubicBezTo>
                      <a:cubicBezTo>
                        <a:pt x="3154" y="17265"/>
                        <a:pt x="2074" y="21557"/>
                        <a:pt x="194" y="25584"/>
                      </a:cubicBezTo>
                      <a:lnTo>
                        <a:pt x="194" y="25584"/>
                      </a:lnTo>
                      <a:cubicBezTo>
                        <a:pt x="2248" y="21466"/>
                        <a:pt x="3460" y="17043"/>
                        <a:pt x="3791" y="12579"/>
                      </a:cubicBezTo>
                      <a:cubicBezTo>
                        <a:pt x="4103" y="8352"/>
                        <a:pt x="3645" y="4082"/>
                        <a:pt x="2437" y="1"/>
                      </a:cubicBezTo>
                      <a:close/>
                      <a:moveTo>
                        <a:pt x="194" y="25584"/>
                      </a:moveTo>
                      <a:cubicBezTo>
                        <a:pt x="178" y="25616"/>
                        <a:pt x="162" y="25647"/>
                        <a:pt x="146" y="25679"/>
                      </a:cubicBezTo>
                      <a:cubicBezTo>
                        <a:pt x="105" y="25783"/>
                        <a:pt x="42" y="25887"/>
                        <a:pt x="1" y="25991"/>
                      </a:cubicBezTo>
                      <a:cubicBezTo>
                        <a:pt x="66" y="25856"/>
                        <a:pt x="131" y="25720"/>
                        <a:pt x="194" y="255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2" name="Google Shape;3162;p8"/>
                <p:cNvSpPr/>
                <p:nvPr/>
              </p:nvSpPr>
              <p:spPr>
                <a:xfrm>
                  <a:off x="8588975" y="1778350"/>
                  <a:ext cx="146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26" extrusionOk="0">
                      <a:moveTo>
                        <a:pt x="479" y="1"/>
                      </a:moveTo>
                      <a:cubicBezTo>
                        <a:pt x="313" y="105"/>
                        <a:pt x="167" y="188"/>
                        <a:pt x="0" y="292"/>
                      </a:cubicBezTo>
                      <a:cubicBezTo>
                        <a:pt x="42" y="397"/>
                        <a:pt x="83" y="501"/>
                        <a:pt x="125" y="626"/>
                      </a:cubicBezTo>
                      <a:cubicBezTo>
                        <a:pt x="271" y="542"/>
                        <a:pt x="417" y="438"/>
                        <a:pt x="583" y="355"/>
                      </a:cubicBezTo>
                      <a:cubicBezTo>
                        <a:pt x="542" y="251"/>
                        <a:pt x="500" y="126"/>
                        <a:pt x="4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3" name="Google Shape;3163;p8"/>
                <p:cNvSpPr/>
                <p:nvPr/>
              </p:nvSpPr>
              <p:spPr>
                <a:xfrm>
                  <a:off x="8496300" y="1823650"/>
                  <a:ext cx="213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584" extrusionOk="0">
                      <a:moveTo>
                        <a:pt x="667" y="1"/>
                      </a:moveTo>
                      <a:cubicBezTo>
                        <a:pt x="458" y="105"/>
                        <a:pt x="229" y="188"/>
                        <a:pt x="0" y="292"/>
                      </a:cubicBezTo>
                      <a:cubicBezTo>
                        <a:pt x="63" y="396"/>
                        <a:pt x="125" y="480"/>
                        <a:pt x="188" y="584"/>
                      </a:cubicBezTo>
                      <a:cubicBezTo>
                        <a:pt x="417" y="500"/>
                        <a:pt x="625" y="396"/>
                        <a:pt x="854" y="313"/>
                      </a:cubicBezTo>
                      <a:cubicBezTo>
                        <a:pt x="792" y="209"/>
                        <a:pt x="729" y="105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4" name="Google Shape;3164;p8"/>
                <p:cNvSpPr/>
                <p:nvPr/>
              </p:nvSpPr>
              <p:spPr>
                <a:xfrm>
                  <a:off x="7737700" y="1781475"/>
                  <a:ext cx="198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" h="626" extrusionOk="0">
                      <a:moveTo>
                        <a:pt x="188" y="1"/>
                      </a:moveTo>
                      <a:cubicBezTo>
                        <a:pt x="126" y="105"/>
                        <a:pt x="63" y="209"/>
                        <a:pt x="1" y="313"/>
                      </a:cubicBezTo>
                      <a:cubicBezTo>
                        <a:pt x="209" y="417"/>
                        <a:pt x="397" y="521"/>
                        <a:pt x="605" y="626"/>
                      </a:cubicBezTo>
                      <a:cubicBezTo>
                        <a:pt x="667" y="542"/>
                        <a:pt x="730" y="438"/>
                        <a:pt x="792" y="334"/>
                      </a:cubicBezTo>
                      <a:cubicBezTo>
                        <a:pt x="584" y="230"/>
                        <a:pt x="376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5" name="Google Shape;3165;p8"/>
                <p:cNvSpPr/>
                <p:nvPr/>
              </p:nvSpPr>
              <p:spPr>
                <a:xfrm>
                  <a:off x="8754525" y="1658600"/>
                  <a:ext cx="47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22" extrusionOk="0">
                      <a:moveTo>
                        <a:pt x="188" y="1"/>
                      </a:moveTo>
                      <a:lnTo>
                        <a:pt x="188" y="1"/>
                      </a:lnTo>
                      <a:cubicBezTo>
                        <a:pt x="126" y="43"/>
                        <a:pt x="63" y="84"/>
                        <a:pt x="22" y="147"/>
                      </a:cubicBezTo>
                      <a:cubicBezTo>
                        <a:pt x="22" y="272"/>
                        <a:pt x="1" y="397"/>
                        <a:pt x="1" y="522"/>
                      </a:cubicBezTo>
                      <a:cubicBezTo>
                        <a:pt x="63" y="459"/>
                        <a:pt x="105" y="417"/>
                        <a:pt x="167" y="355"/>
                      </a:cubicBezTo>
                      <a:cubicBezTo>
                        <a:pt x="167" y="230"/>
                        <a:pt x="167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6" name="Google Shape;3166;p8"/>
                <p:cNvSpPr/>
                <p:nvPr/>
              </p:nvSpPr>
              <p:spPr>
                <a:xfrm>
                  <a:off x="7819450" y="1824175"/>
                  <a:ext cx="286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626" extrusionOk="0">
                      <a:moveTo>
                        <a:pt x="271" y="0"/>
                      </a:moveTo>
                      <a:cubicBezTo>
                        <a:pt x="209" y="63"/>
                        <a:pt x="146" y="105"/>
                        <a:pt x="105" y="167"/>
                      </a:cubicBezTo>
                      <a:cubicBezTo>
                        <a:pt x="63" y="188"/>
                        <a:pt x="42" y="230"/>
                        <a:pt x="1" y="271"/>
                      </a:cubicBezTo>
                      <a:cubicBezTo>
                        <a:pt x="292" y="396"/>
                        <a:pt x="563" y="500"/>
                        <a:pt x="854" y="625"/>
                      </a:cubicBezTo>
                      <a:cubicBezTo>
                        <a:pt x="938" y="542"/>
                        <a:pt x="1042" y="459"/>
                        <a:pt x="1146" y="375"/>
                      </a:cubicBezTo>
                      <a:cubicBezTo>
                        <a:pt x="834" y="250"/>
                        <a:pt x="542" y="125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7" name="Google Shape;3167;p8"/>
                <p:cNvSpPr/>
                <p:nvPr/>
              </p:nvSpPr>
              <p:spPr>
                <a:xfrm>
                  <a:off x="7872550" y="1845525"/>
                  <a:ext cx="524850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94" h="2354" extrusionOk="0">
                      <a:moveTo>
                        <a:pt x="313" y="0"/>
                      </a:moveTo>
                      <a:cubicBezTo>
                        <a:pt x="209" y="84"/>
                        <a:pt x="105" y="167"/>
                        <a:pt x="1" y="271"/>
                      </a:cubicBezTo>
                      <a:cubicBezTo>
                        <a:pt x="3749" y="1646"/>
                        <a:pt x="7727" y="2354"/>
                        <a:pt x="11830" y="2354"/>
                      </a:cubicBezTo>
                      <a:lnTo>
                        <a:pt x="12809" y="2354"/>
                      </a:lnTo>
                      <a:cubicBezTo>
                        <a:pt x="15599" y="2270"/>
                        <a:pt x="18348" y="1854"/>
                        <a:pt x="20993" y="1146"/>
                      </a:cubicBezTo>
                      <a:cubicBezTo>
                        <a:pt x="20952" y="1125"/>
                        <a:pt x="20931" y="1104"/>
                        <a:pt x="20910" y="1062"/>
                      </a:cubicBezTo>
                      <a:cubicBezTo>
                        <a:pt x="20847" y="1000"/>
                        <a:pt x="20764" y="938"/>
                        <a:pt x="20681" y="854"/>
                      </a:cubicBezTo>
                      <a:cubicBezTo>
                        <a:pt x="18140" y="1541"/>
                        <a:pt x="15495" y="1916"/>
                        <a:pt x="12788" y="2000"/>
                      </a:cubicBezTo>
                      <a:cubicBezTo>
                        <a:pt x="12497" y="2007"/>
                        <a:pt x="12206" y="2010"/>
                        <a:pt x="11915" y="2010"/>
                      </a:cubicBezTo>
                      <a:cubicBezTo>
                        <a:pt x="7907" y="2010"/>
                        <a:pt x="3983" y="134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8" name="Google Shape;3168;p8"/>
                <p:cNvSpPr/>
                <p:nvPr/>
              </p:nvSpPr>
              <p:spPr>
                <a:xfrm>
                  <a:off x="7688775" y="1750250"/>
                  <a:ext cx="156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25" extrusionOk="0">
                      <a:moveTo>
                        <a:pt x="146" y="0"/>
                      </a:moveTo>
                      <a:cubicBezTo>
                        <a:pt x="84" y="104"/>
                        <a:pt x="42" y="208"/>
                        <a:pt x="0" y="313"/>
                      </a:cubicBezTo>
                      <a:cubicBezTo>
                        <a:pt x="146" y="417"/>
                        <a:pt x="313" y="521"/>
                        <a:pt x="459" y="625"/>
                      </a:cubicBezTo>
                      <a:cubicBezTo>
                        <a:pt x="521" y="521"/>
                        <a:pt x="583" y="417"/>
                        <a:pt x="625" y="313"/>
                      </a:cubicBezTo>
                      <a:cubicBezTo>
                        <a:pt x="459" y="208"/>
                        <a:pt x="292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9" name="Google Shape;3169;p8"/>
                <p:cNvSpPr/>
                <p:nvPr/>
              </p:nvSpPr>
              <p:spPr>
                <a:xfrm>
                  <a:off x="7756450" y="1791900"/>
                  <a:ext cx="208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46" extrusionOk="0">
                      <a:moveTo>
                        <a:pt x="188" y="0"/>
                      </a:moveTo>
                      <a:cubicBezTo>
                        <a:pt x="126" y="104"/>
                        <a:pt x="63" y="209"/>
                        <a:pt x="1" y="292"/>
                      </a:cubicBezTo>
                      <a:cubicBezTo>
                        <a:pt x="209" y="417"/>
                        <a:pt x="417" y="521"/>
                        <a:pt x="625" y="646"/>
                      </a:cubicBezTo>
                      <a:cubicBezTo>
                        <a:pt x="688" y="542"/>
                        <a:pt x="771" y="458"/>
                        <a:pt x="834" y="354"/>
                      </a:cubicBezTo>
                      <a:cubicBezTo>
                        <a:pt x="625" y="250"/>
                        <a:pt x="396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0" name="Google Shape;3170;p8"/>
                <p:cNvSpPr/>
                <p:nvPr/>
              </p:nvSpPr>
              <p:spPr>
                <a:xfrm>
                  <a:off x="8662375" y="1732550"/>
                  <a:ext cx="94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5" extrusionOk="0">
                      <a:moveTo>
                        <a:pt x="334" y="0"/>
                      </a:moveTo>
                      <a:cubicBezTo>
                        <a:pt x="292" y="21"/>
                        <a:pt x="271" y="42"/>
                        <a:pt x="230" y="63"/>
                      </a:cubicBezTo>
                      <a:cubicBezTo>
                        <a:pt x="167" y="125"/>
                        <a:pt x="84" y="188"/>
                        <a:pt x="1" y="250"/>
                      </a:cubicBezTo>
                      <a:cubicBezTo>
                        <a:pt x="21" y="375"/>
                        <a:pt x="42" y="500"/>
                        <a:pt x="63" y="625"/>
                      </a:cubicBezTo>
                      <a:cubicBezTo>
                        <a:pt x="167" y="542"/>
                        <a:pt x="271" y="458"/>
                        <a:pt x="375" y="375"/>
                      </a:cubicBezTo>
                      <a:cubicBezTo>
                        <a:pt x="375" y="250"/>
                        <a:pt x="334" y="125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1" name="Google Shape;3171;p8"/>
                <p:cNvSpPr/>
                <p:nvPr/>
              </p:nvSpPr>
              <p:spPr>
                <a:xfrm>
                  <a:off x="7844450" y="1835100"/>
                  <a:ext cx="317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626" extrusionOk="0">
                      <a:moveTo>
                        <a:pt x="292" y="1"/>
                      </a:moveTo>
                      <a:cubicBezTo>
                        <a:pt x="188" y="84"/>
                        <a:pt x="104" y="167"/>
                        <a:pt x="0" y="251"/>
                      </a:cubicBezTo>
                      <a:cubicBezTo>
                        <a:pt x="313" y="376"/>
                        <a:pt x="646" y="501"/>
                        <a:pt x="958" y="626"/>
                      </a:cubicBezTo>
                      <a:cubicBezTo>
                        <a:pt x="1062" y="542"/>
                        <a:pt x="1166" y="459"/>
                        <a:pt x="1271" y="376"/>
                      </a:cubicBezTo>
                      <a:cubicBezTo>
                        <a:pt x="937" y="251"/>
                        <a:pt x="625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8"/>
                <p:cNvSpPr/>
                <p:nvPr/>
              </p:nvSpPr>
              <p:spPr>
                <a:xfrm>
                  <a:off x="8393725" y="1858550"/>
                  <a:ext cx="317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584" extrusionOk="0">
                      <a:moveTo>
                        <a:pt x="1021" y="0"/>
                      </a:moveTo>
                      <a:cubicBezTo>
                        <a:pt x="688" y="104"/>
                        <a:pt x="334" y="208"/>
                        <a:pt x="0" y="292"/>
                      </a:cubicBezTo>
                      <a:cubicBezTo>
                        <a:pt x="63" y="354"/>
                        <a:pt x="105" y="396"/>
                        <a:pt x="167" y="437"/>
                      </a:cubicBezTo>
                      <a:cubicBezTo>
                        <a:pt x="209" y="479"/>
                        <a:pt x="250" y="541"/>
                        <a:pt x="292" y="583"/>
                      </a:cubicBezTo>
                      <a:cubicBezTo>
                        <a:pt x="625" y="479"/>
                        <a:pt x="958" y="396"/>
                        <a:pt x="1271" y="292"/>
                      </a:cubicBezTo>
                      <a:cubicBezTo>
                        <a:pt x="1188" y="187"/>
                        <a:pt x="1104" y="83"/>
                        <a:pt x="10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8"/>
                <p:cNvSpPr/>
                <p:nvPr/>
              </p:nvSpPr>
              <p:spPr>
                <a:xfrm>
                  <a:off x="7797075" y="1813250"/>
                  <a:ext cx="250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646" extrusionOk="0">
                      <a:moveTo>
                        <a:pt x="229" y="0"/>
                      </a:moveTo>
                      <a:cubicBezTo>
                        <a:pt x="146" y="83"/>
                        <a:pt x="63" y="188"/>
                        <a:pt x="0" y="271"/>
                      </a:cubicBezTo>
                      <a:cubicBezTo>
                        <a:pt x="250" y="396"/>
                        <a:pt x="500" y="521"/>
                        <a:pt x="750" y="646"/>
                      </a:cubicBezTo>
                      <a:cubicBezTo>
                        <a:pt x="791" y="583"/>
                        <a:pt x="833" y="542"/>
                        <a:pt x="875" y="500"/>
                      </a:cubicBezTo>
                      <a:cubicBezTo>
                        <a:pt x="916" y="458"/>
                        <a:pt x="958" y="417"/>
                        <a:pt x="1000" y="375"/>
                      </a:cubicBezTo>
                      <a:cubicBezTo>
                        <a:pt x="750" y="250"/>
                        <a:pt x="479" y="125"/>
                        <a:pt x="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8"/>
                <p:cNvSpPr/>
                <p:nvPr/>
              </p:nvSpPr>
              <p:spPr>
                <a:xfrm>
                  <a:off x="7390950" y="182825"/>
                  <a:ext cx="1568750" cy="5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50" h="21254" extrusionOk="0">
                      <a:moveTo>
                        <a:pt x="31129" y="1"/>
                      </a:moveTo>
                      <a:cubicBezTo>
                        <a:pt x="21990" y="1"/>
                        <a:pt x="12867" y="3605"/>
                        <a:pt x="6103" y="10757"/>
                      </a:cubicBezTo>
                      <a:cubicBezTo>
                        <a:pt x="3541" y="13465"/>
                        <a:pt x="1521" y="16464"/>
                        <a:pt x="1" y="19671"/>
                      </a:cubicBezTo>
                      <a:cubicBezTo>
                        <a:pt x="63" y="19817"/>
                        <a:pt x="105" y="19983"/>
                        <a:pt x="168" y="20129"/>
                      </a:cubicBezTo>
                      <a:cubicBezTo>
                        <a:pt x="1688" y="16859"/>
                        <a:pt x="3750" y="13756"/>
                        <a:pt x="6353" y="10987"/>
                      </a:cubicBezTo>
                      <a:cubicBezTo>
                        <a:pt x="13059" y="3927"/>
                        <a:pt x="22076" y="345"/>
                        <a:pt x="31136" y="345"/>
                      </a:cubicBezTo>
                      <a:cubicBezTo>
                        <a:pt x="39549" y="345"/>
                        <a:pt x="47963" y="3448"/>
                        <a:pt x="54544" y="9675"/>
                      </a:cubicBezTo>
                      <a:cubicBezTo>
                        <a:pt x="58105" y="13027"/>
                        <a:pt x="60771" y="17005"/>
                        <a:pt x="62562" y="21254"/>
                      </a:cubicBezTo>
                      <a:cubicBezTo>
                        <a:pt x="62624" y="21087"/>
                        <a:pt x="62687" y="20941"/>
                        <a:pt x="62749" y="20796"/>
                      </a:cubicBezTo>
                      <a:cubicBezTo>
                        <a:pt x="60958" y="16610"/>
                        <a:pt x="58292" y="12736"/>
                        <a:pt x="54794" y="9404"/>
                      </a:cubicBezTo>
                      <a:cubicBezTo>
                        <a:pt x="48149" y="3120"/>
                        <a:pt x="39632" y="1"/>
                        <a:pt x="311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8"/>
                <p:cNvSpPr/>
                <p:nvPr/>
              </p:nvSpPr>
              <p:spPr>
                <a:xfrm>
                  <a:off x="8422875" y="1849675"/>
                  <a:ext cx="2867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585" extrusionOk="0">
                      <a:moveTo>
                        <a:pt x="917" y="1"/>
                      </a:moveTo>
                      <a:cubicBezTo>
                        <a:pt x="605" y="105"/>
                        <a:pt x="313" y="209"/>
                        <a:pt x="1" y="313"/>
                      </a:cubicBezTo>
                      <a:cubicBezTo>
                        <a:pt x="105" y="397"/>
                        <a:pt x="188" y="501"/>
                        <a:pt x="271" y="584"/>
                      </a:cubicBezTo>
                      <a:cubicBezTo>
                        <a:pt x="563" y="501"/>
                        <a:pt x="855" y="397"/>
                        <a:pt x="1146" y="293"/>
                      </a:cubicBezTo>
                      <a:cubicBezTo>
                        <a:pt x="1084" y="209"/>
                        <a:pt x="1000" y="105"/>
                        <a:pt x="9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8"/>
                <p:cNvSpPr/>
                <p:nvPr/>
              </p:nvSpPr>
              <p:spPr>
                <a:xfrm>
                  <a:off x="7307650" y="761025"/>
                  <a:ext cx="51050" cy="3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15516" extrusionOk="0">
                      <a:moveTo>
                        <a:pt x="1917" y="0"/>
                      </a:moveTo>
                      <a:cubicBezTo>
                        <a:pt x="751" y="3395"/>
                        <a:pt x="126" y="6914"/>
                        <a:pt x="42" y="10434"/>
                      </a:cubicBezTo>
                      <a:cubicBezTo>
                        <a:pt x="1" y="11788"/>
                        <a:pt x="42" y="13120"/>
                        <a:pt x="167" y="14453"/>
                      </a:cubicBezTo>
                      <a:cubicBezTo>
                        <a:pt x="272" y="14807"/>
                        <a:pt x="376" y="15161"/>
                        <a:pt x="521" y="15515"/>
                      </a:cubicBezTo>
                      <a:cubicBezTo>
                        <a:pt x="438" y="14745"/>
                        <a:pt x="397" y="13953"/>
                        <a:pt x="376" y="13162"/>
                      </a:cubicBezTo>
                      <a:cubicBezTo>
                        <a:pt x="355" y="12412"/>
                        <a:pt x="355" y="11642"/>
                        <a:pt x="376" y="10892"/>
                      </a:cubicBezTo>
                      <a:cubicBezTo>
                        <a:pt x="397" y="10226"/>
                        <a:pt x="417" y="9559"/>
                        <a:pt x="459" y="8893"/>
                      </a:cubicBezTo>
                      <a:lnTo>
                        <a:pt x="459" y="8893"/>
                      </a:lnTo>
                      <a:cubicBezTo>
                        <a:pt x="397" y="9184"/>
                        <a:pt x="313" y="9476"/>
                        <a:pt x="251" y="9767"/>
                      </a:cubicBezTo>
                      <a:cubicBezTo>
                        <a:pt x="334" y="9059"/>
                        <a:pt x="438" y="8351"/>
                        <a:pt x="563" y="7664"/>
                      </a:cubicBezTo>
                      <a:cubicBezTo>
                        <a:pt x="813" y="5311"/>
                        <a:pt x="1313" y="2978"/>
                        <a:pt x="2042" y="708"/>
                      </a:cubicBezTo>
                      <a:cubicBezTo>
                        <a:pt x="2000" y="479"/>
                        <a:pt x="1958" y="250"/>
                        <a:pt x="19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8"/>
                <p:cNvSpPr/>
                <p:nvPr/>
              </p:nvSpPr>
              <p:spPr>
                <a:xfrm>
                  <a:off x="8473900" y="1832500"/>
                  <a:ext cx="234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84" extrusionOk="0">
                      <a:moveTo>
                        <a:pt x="750" y="1"/>
                      </a:moveTo>
                      <a:cubicBezTo>
                        <a:pt x="500" y="105"/>
                        <a:pt x="251" y="188"/>
                        <a:pt x="1" y="292"/>
                      </a:cubicBezTo>
                      <a:cubicBezTo>
                        <a:pt x="63" y="396"/>
                        <a:pt x="126" y="480"/>
                        <a:pt x="209" y="584"/>
                      </a:cubicBezTo>
                      <a:cubicBezTo>
                        <a:pt x="438" y="501"/>
                        <a:pt x="688" y="396"/>
                        <a:pt x="938" y="292"/>
                      </a:cubicBezTo>
                      <a:cubicBezTo>
                        <a:pt x="875" y="188"/>
                        <a:pt x="813" y="105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8"/>
                <p:cNvSpPr/>
                <p:nvPr/>
              </p:nvSpPr>
              <p:spPr>
                <a:xfrm>
                  <a:off x="7488850" y="1556575"/>
                  <a:ext cx="157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59" extrusionOk="0">
                      <a:moveTo>
                        <a:pt x="0" y="0"/>
                      </a:moveTo>
                      <a:cubicBezTo>
                        <a:pt x="0" y="146"/>
                        <a:pt x="21" y="271"/>
                        <a:pt x="21" y="417"/>
                      </a:cubicBezTo>
                      <a:cubicBezTo>
                        <a:pt x="42" y="437"/>
                        <a:pt x="42" y="437"/>
                        <a:pt x="63" y="458"/>
                      </a:cubicBezTo>
                      <a:cubicBezTo>
                        <a:pt x="42" y="333"/>
                        <a:pt x="42" y="208"/>
                        <a:pt x="42" y="62"/>
                      </a:cubicBezTo>
                      <a:cubicBezTo>
                        <a:pt x="21" y="42"/>
                        <a:pt x="0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8"/>
                <p:cNvSpPr/>
                <p:nvPr/>
              </p:nvSpPr>
              <p:spPr>
                <a:xfrm>
                  <a:off x="8605100" y="1769500"/>
                  <a:ext cx="135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605" extrusionOk="0">
                      <a:moveTo>
                        <a:pt x="438" y="1"/>
                      </a:moveTo>
                      <a:cubicBezTo>
                        <a:pt x="292" y="84"/>
                        <a:pt x="147" y="167"/>
                        <a:pt x="1" y="272"/>
                      </a:cubicBezTo>
                      <a:cubicBezTo>
                        <a:pt x="22" y="376"/>
                        <a:pt x="63" y="501"/>
                        <a:pt x="105" y="605"/>
                      </a:cubicBezTo>
                      <a:cubicBezTo>
                        <a:pt x="251" y="521"/>
                        <a:pt x="396" y="438"/>
                        <a:pt x="542" y="355"/>
                      </a:cubicBezTo>
                      <a:cubicBezTo>
                        <a:pt x="501" y="230"/>
                        <a:pt x="480" y="105"/>
                        <a:pt x="4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8"/>
                <p:cNvSpPr/>
                <p:nvPr/>
              </p:nvSpPr>
              <p:spPr>
                <a:xfrm>
                  <a:off x="8648325" y="1741925"/>
                  <a:ext cx="109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5" extrusionOk="0">
                      <a:moveTo>
                        <a:pt x="375" y="0"/>
                      </a:moveTo>
                      <a:cubicBezTo>
                        <a:pt x="250" y="83"/>
                        <a:pt x="125" y="167"/>
                        <a:pt x="0" y="250"/>
                      </a:cubicBezTo>
                      <a:cubicBezTo>
                        <a:pt x="42" y="375"/>
                        <a:pt x="63" y="500"/>
                        <a:pt x="84" y="625"/>
                      </a:cubicBezTo>
                      <a:cubicBezTo>
                        <a:pt x="167" y="583"/>
                        <a:pt x="250" y="521"/>
                        <a:pt x="313" y="458"/>
                      </a:cubicBezTo>
                      <a:cubicBezTo>
                        <a:pt x="354" y="437"/>
                        <a:pt x="396" y="417"/>
                        <a:pt x="438" y="375"/>
                      </a:cubicBezTo>
                      <a:cubicBezTo>
                        <a:pt x="417" y="250"/>
                        <a:pt x="396" y="125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8"/>
                <p:cNvSpPr/>
                <p:nvPr/>
              </p:nvSpPr>
              <p:spPr>
                <a:xfrm>
                  <a:off x="8620200" y="1760125"/>
                  <a:ext cx="125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6" extrusionOk="0">
                      <a:moveTo>
                        <a:pt x="417" y="1"/>
                      </a:moveTo>
                      <a:cubicBezTo>
                        <a:pt x="271" y="84"/>
                        <a:pt x="146" y="168"/>
                        <a:pt x="1" y="272"/>
                      </a:cubicBezTo>
                      <a:cubicBezTo>
                        <a:pt x="42" y="376"/>
                        <a:pt x="63" y="501"/>
                        <a:pt x="105" y="626"/>
                      </a:cubicBezTo>
                      <a:cubicBezTo>
                        <a:pt x="230" y="542"/>
                        <a:pt x="376" y="459"/>
                        <a:pt x="501" y="376"/>
                      </a:cubicBezTo>
                      <a:cubicBezTo>
                        <a:pt x="480" y="251"/>
                        <a:pt x="438" y="126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8"/>
                <p:cNvSpPr/>
                <p:nvPr/>
              </p:nvSpPr>
              <p:spPr>
                <a:xfrm>
                  <a:off x="7775725" y="1802825"/>
                  <a:ext cx="229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626" extrusionOk="0">
                      <a:moveTo>
                        <a:pt x="209" y="1"/>
                      </a:moveTo>
                      <a:cubicBezTo>
                        <a:pt x="146" y="84"/>
                        <a:pt x="63" y="188"/>
                        <a:pt x="0" y="271"/>
                      </a:cubicBezTo>
                      <a:cubicBezTo>
                        <a:pt x="229" y="396"/>
                        <a:pt x="458" y="500"/>
                        <a:pt x="708" y="625"/>
                      </a:cubicBezTo>
                      <a:cubicBezTo>
                        <a:pt x="771" y="542"/>
                        <a:pt x="854" y="438"/>
                        <a:pt x="917" y="355"/>
                      </a:cubicBezTo>
                      <a:cubicBezTo>
                        <a:pt x="687" y="230"/>
                        <a:pt x="458" y="105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8"/>
                <p:cNvSpPr/>
                <p:nvPr/>
              </p:nvSpPr>
              <p:spPr>
                <a:xfrm>
                  <a:off x="8449425" y="1841350"/>
                  <a:ext cx="26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" h="584" extrusionOk="0">
                      <a:moveTo>
                        <a:pt x="813" y="1"/>
                      </a:moveTo>
                      <a:cubicBezTo>
                        <a:pt x="542" y="105"/>
                        <a:pt x="272" y="188"/>
                        <a:pt x="1" y="292"/>
                      </a:cubicBezTo>
                      <a:cubicBezTo>
                        <a:pt x="84" y="376"/>
                        <a:pt x="167" y="480"/>
                        <a:pt x="251" y="584"/>
                      </a:cubicBezTo>
                      <a:cubicBezTo>
                        <a:pt x="501" y="480"/>
                        <a:pt x="771" y="396"/>
                        <a:pt x="1042" y="292"/>
                      </a:cubicBezTo>
                      <a:cubicBezTo>
                        <a:pt x="959" y="188"/>
                        <a:pt x="896" y="84"/>
                        <a:pt x="8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8"/>
                <p:cNvSpPr/>
                <p:nvPr/>
              </p:nvSpPr>
              <p:spPr>
                <a:xfrm>
                  <a:off x="8634775" y="1751275"/>
                  <a:ext cx="109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605" extrusionOk="0">
                      <a:moveTo>
                        <a:pt x="376" y="1"/>
                      </a:moveTo>
                      <a:cubicBezTo>
                        <a:pt x="251" y="84"/>
                        <a:pt x="126" y="167"/>
                        <a:pt x="1" y="251"/>
                      </a:cubicBezTo>
                      <a:cubicBezTo>
                        <a:pt x="22" y="376"/>
                        <a:pt x="63" y="480"/>
                        <a:pt x="84" y="605"/>
                      </a:cubicBezTo>
                      <a:cubicBezTo>
                        <a:pt x="209" y="522"/>
                        <a:pt x="334" y="459"/>
                        <a:pt x="438" y="376"/>
                      </a:cubicBezTo>
                      <a:cubicBezTo>
                        <a:pt x="417" y="251"/>
                        <a:pt x="397" y="126"/>
                        <a:pt x="3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8"/>
                <p:cNvSpPr/>
                <p:nvPr/>
              </p:nvSpPr>
              <p:spPr>
                <a:xfrm>
                  <a:off x="7673675" y="1739825"/>
                  <a:ext cx="146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26" extrusionOk="0">
                      <a:moveTo>
                        <a:pt x="146" y="1"/>
                      </a:moveTo>
                      <a:cubicBezTo>
                        <a:pt x="105" y="105"/>
                        <a:pt x="42" y="209"/>
                        <a:pt x="0" y="334"/>
                      </a:cubicBezTo>
                      <a:cubicBezTo>
                        <a:pt x="146" y="438"/>
                        <a:pt x="292" y="521"/>
                        <a:pt x="438" y="625"/>
                      </a:cubicBezTo>
                      <a:cubicBezTo>
                        <a:pt x="479" y="521"/>
                        <a:pt x="542" y="417"/>
                        <a:pt x="584" y="313"/>
                      </a:cubicBezTo>
                      <a:cubicBezTo>
                        <a:pt x="438" y="209"/>
                        <a:pt x="292" y="10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8"/>
                <p:cNvSpPr/>
                <p:nvPr/>
              </p:nvSpPr>
              <p:spPr>
                <a:xfrm>
                  <a:off x="7621075" y="1698175"/>
                  <a:ext cx="109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647" extrusionOk="0">
                      <a:moveTo>
                        <a:pt x="105" y="1"/>
                      </a:moveTo>
                      <a:cubicBezTo>
                        <a:pt x="63" y="126"/>
                        <a:pt x="43" y="251"/>
                        <a:pt x="1" y="376"/>
                      </a:cubicBezTo>
                      <a:cubicBezTo>
                        <a:pt x="126" y="480"/>
                        <a:pt x="230" y="563"/>
                        <a:pt x="334" y="646"/>
                      </a:cubicBezTo>
                      <a:cubicBezTo>
                        <a:pt x="376" y="542"/>
                        <a:pt x="417" y="417"/>
                        <a:pt x="438" y="292"/>
                      </a:cubicBezTo>
                      <a:cubicBezTo>
                        <a:pt x="334" y="209"/>
                        <a:pt x="209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8"/>
                <p:cNvSpPr/>
                <p:nvPr/>
              </p:nvSpPr>
              <p:spPr>
                <a:xfrm>
                  <a:off x="7704400" y="1760650"/>
                  <a:ext cx="166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626" extrusionOk="0">
                      <a:moveTo>
                        <a:pt x="146" y="1"/>
                      </a:moveTo>
                      <a:cubicBezTo>
                        <a:pt x="104" y="105"/>
                        <a:pt x="42" y="209"/>
                        <a:pt x="0" y="313"/>
                      </a:cubicBezTo>
                      <a:cubicBezTo>
                        <a:pt x="167" y="417"/>
                        <a:pt x="333" y="521"/>
                        <a:pt x="500" y="626"/>
                      </a:cubicBezTo>
                      <a:cubicBezTo>
                        <a:pt x="562" y="521"/>
                        <a:pt x="604" y="417"/>
                        <a:pt x="667" y="334"/>
                      </a:cubicBezTo>
                      <a:cubicBezTo>
                        <a:pt x="500" y="209"/>
                        <a:pt x="312" y="10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8"/>
                <p:cNvSpPr/>
                <p:nvPr/>
              </p:nvSpPr>
              <p:spPr>
                <a:xfrm>
                  <a:off x="8536900" y="1805950"/>
                  <a:ext cx="177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84" extrusionOk="0">
                      <a:moveTo>
                        <a:pt x="563" y="1"/>
                      </a:moveTo>
                      <a:cubicBezTo>
                        <a:pt x="375" y="84"/>
                        <a:pt x="188" y="188"/>
                        <a:pt x="1" y="271"/>
                      </a:cubicBezTo>
                      <a:cubicBezTo>
                        <a:pt x="42" y="375"/>
                        <a:pt x="105" y="480"/>
                        <a:pt x="146" y="584"/>
                      </a:cubicBezTo>
                      <a:cubicBezTo>
                        <a:pt x="334" y="500"/>
                        <a:pt x="521" y="396"/>
                        <a:pt x="709" y="313"/>
                      </a:cubicBezTo>
                      <a:cubicBezTo>
                        <a:pt x="667" y="209"/>
                        <a:pt x="605" y="105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9" name="Google Shape;3189;p8"/>
                <p:cNvSpPr/>
                <p:nvPr/>
              </p:nvSpPr>
              <p:spPr>
                <a:xfrm>
                  <a:off x="8517125" y="1814800"/>
                  <a:ext cx="19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584" extrusionOk="0">
                      <a:moveTo>
                        <a:pt x="625" y="1"/>
                      </a:moveTo>
                      <a:cubicBezTo>
                        <a:pt x="417" y="84"/>
                        <a:pt x="208" y="188"/>
                        <a:pt x="0" y="292"/>
                      </a:cubicBezTo>
                      <a:cubicBezTo>
                        <a:pt x="42" y="396"/>
                        <a:pt x="104" y="500"/>
                        <a:pt x="167" y="584"/>
                      </a:cubicBezTo>
                      <a:cubicBezTo>
                        <a:pt x="375" y="500"/>
                        <a:pt x="583" y="396"/>
                        <a:pt x="792" y="313"/>
                      </a:cubicBezTo>
                      <a:cubicBezTo>
                        <a:pt x="729" y="209"/>
                        <a:pt x="687" y="105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0" name="Google Shape;3190;p8"/>
                <p:cNvSpPr/>
                <p:nvPr/>
              </p:nvSpPr>
              <p:spPr>
                <a:xfrm>
                  <a:off x="8555125" y="1796575"/>
                  <a:ext cx="166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605" extrusionOk="0">
                      <a:moveTo>
                        <a:pt x="521" y="1"/>
                      </a:moveTo>
                      <a:cubicBezTo>
                        <a:pt x="355" y="105"/>
                        <a:pt x="167" y="188"/>
                        <a:pt x="0" y="292"/>
                      </a:cubicBezTo>
                      <a:cubicBezTo>
                        <a:pt x="42" y="396"/>
                        <a:pt x="84" y="501"/>
                        <a:pt x="125" y="605"/>
                      </a:cubicBezTo>
                      <a:cubicBezTo>
                        <a:pt x="313" y="521"/>
                        <a:pt x="479" y="417"/>
                        <a:pt x="667" y="334"/>
                      </a:cubicBezTo>
                      <a:cubicBezTo>
                        <a:pt x="625" y="230"/>
                        <a:pt x="584" y="126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1" name="Google Shape;3191;p8"/>
                <p:cNvSpPr/>
                <p:nvPr/>
              </p:nvSpPr>
              <p:spPr>
                <a:xfrm>
                  <a:off x="7646600" y="1719000"/>
                  <a:ext cx="125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47" extrusionOk="0">
                      <a:moveTo>
                        <a:pt x="125" y="1"/>
                      </a:moveTo>
                      <a:cubicBezTo>
                        <a:pt x="84" y="126"/>
                        <a:pt x="42" y="230"/>
                        <a:pt x="0" y="355"/>
                      </a:cubicBezTo>
                      <a:cubicBezTo>
                        <a:pt x="125" y="459"/>
                        <a:pt x="250" y="542"/>
                        <a:pt x="375" y="646"/>
                      </a:cubicBezTo>
                      <a:cubicBezTo>
                        <a:pt x="417" y="521"/>
                        <a:pt x="459" y="417"/>
                        <a:pt x="500" y="292"/>
                      </a:cubicBezTo>
                      <a:cubicBezTo>
                        <a:pt x="375" y="209"/>
                        <a:pt x="250" y="105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2" name="Google Shape;3192;p8"/>
                <p:cNvSpPr/>
                <p:nvPr/>
              </p:nvSpPr>
              <p:spPr>
                <a:xfrm>
                  <a:off x="8572825" y="1787725"/>
                  <a:ext cx="151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05" extrusionOk="0">
                      <a:moveTo>
                        <a:pt x="480" y="1"/>
                      </a:moveTo>
                      <a:cubicBezTo>
                        <a:pt x="313" y="84"/>
                        <a:pt x="146" y="188"/>
                        <a:pt x="1" y="271"/>
                      </a:cubicBezTo>
                      <a:cubicBezTo>
                        <a:pt x="42" y="376"/>
                        <a:pt x="84" y="501"/>
                        <a:pt x="126" y="605"/>
                      </a:cubicBezTo>
                      <a:cubicBezTo>
                        <a:pt x="292" y="521"/>
                        <a:pt x="438" y="417"/>
                        <a:pt x="605" y="334"/>
                      </a:cubicBezTo>
                      <a:cubicBezTo>
                        <a:pt x="563" y="230"/>
                        <a:pt x="521" y="105"/>
                        <a:pt x="4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8"/>
                <p:cNvSpPr/>
                <p:nvPr/>
              </p:nvSpPr>
              <p:spPr>
                <a:xfrm>
                  <a:off x="7609625" y="1688275"/>
                  <a:ext cx="94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6" extrusionOk="0">
                      <a:moveTo>
                        <a:pt x="84" y="1"/>
                      </a:moveTo>
                      <a:cubicBezTo>
                        <a:pt x="42" y="126"/>
                        <a:pt x="22" y="251"/>
                        <a:pt x="1" y="376"/>
                      </a:cubicBezTo>
                      <a:cubicBezTo>
                        <a:pt x="63" y="417"/>
                        <a:pt x="126" y="480"/>
                        <a:pt x="188" y="542"/>
                      </a:cubicBezTo>
                      <a:cubicBezTo>
                        <a:pt x="230" y="563"/>
                        <a:pt x="251" y="605"/>
                        <a:pt x="292" y="626"/>
                      </a:cubicBezTo>
                      <a:cubicBezTo>
                        <a:pt x="334" y="501"/>
                        <a:pt x="355" y="376"/>
                        <a:pt x="376" y="251"/>
                      </a:cubicBezTo>
                      <a:cubicBezTo>
                        <a:pt x="292" y="168"/>
                        <a:pt x="188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8"/>
                <p:cNvSpPr/>
                <p:nvPr/>
              </p:nvSpPr>
              <p:spPr>
                <a:xfrm>
                  <a:off x="7633575" y="1708600"/>
                  <a:ext cx="114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46" extrusionOk="0">
                      <a:moveTo>
                        <a:pt x="105" y="0"/>
                      </a:moveTo>
                      <a:cubicBezTo>
                        <a:pt x="63" y="125"/>
                        <a:pt x="42" y="250"/>
                        <a:pt x="1" y="354"/>
                      </a:cubicBezTo>
                      <a:cubicBezTo>
                        <a:pt x="105" y="458"/>
                        <a:pt x="230" y="542"/>
                        <a:pt x="355" y="646"/>
                      </a:cubicBezTo>
                      <a:cubicBezTo>
                        <a:pt x="376" y="521"/>
                        <a:pt x="417" y="396"/>
                        <a:pt x="459" y="292"/>
                      </a:cubicBezTo>
                      <a:cubicBezTo>
                        <a:pt x="334" y="188"/>
                        <a:pt x="230" y="104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8"/>
                <p:cNvSpPr/>
                <p:nvPr/>
              </p:nvSpPr>
              <p:spPr>
                <a:xfrm>
                  <a:off x="7720525" y="1771075"/>
                  <a:ext cx="182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626" extrusionOk="0">
                      <a:moveTo>
                        <a:pt x="167" y="0"/>
                      </a:moveTo>
                      <a:cubicBezTo>
                        <a:pt x="105" y="104"/>
                        <a:pt x="63" y="209"/>
                        <a:pt x="1" y="313"/>
                      </a:cubicBezTo>
                      <a:cubicBezTo>
                        <a:pt x="188" y="417"/>
                        <a:pt x="376" y="521"/>
                        <a:pt x="542" y="625"/>
                      </a:cubicBezTo>
                      <a:cubicBezTo>
                        <a:pt x="605" y="542"/>
                        <a:pt x="667" y="438"/>
                        <a:pt x="730" y="333"/>
                      </a:cubicBezTo>
                      <a:cubicBezTo>
                        <a:pt x="542" y="229"/>
                        <a:pt x="355" y="104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8"/>
                <p:cNvSpPr/>
                <p:nvPr/>
              </p:nvSpPr>
              <p:spPr>
                <a:xfrm>
                  <a:off x="7660125" y="1729425"/>
                  <a:ext cx="130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25" extrusionOk="0">
                      <a:moveTo>
                        <a:pt x="126" y="0"/>
                      </a:moveTo>
                      <a:cubicBezTo>
                        <a:pt x="84" y="104"/>
                        <a:pt x="43" y="229"/>
                        <a:pt x="1" y="333"/>
                      </a:cubicBezTo>
                      <a:cubicBezTo>
                        <a:pt x="126" y="438"/>
                        <a:pt x="251" y="542"/>
                        <a:pt x="397" y="625"/>
                      </a:cubicBezTo>
                      <a:cubicBezTo>
                        <a:pt x="438" y="521"/>
                        <a:pt x="480" y="417"/>
                        <a:pt x="522" y="292"/>
                      </a:cubicBezTo>
                      <a:cubicBezTo>
                        <a:pt x="397" y="208"/>
                        <a:pt x="251" y="10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8"/>
                <p:cNvSpPr/>
                <p:nvPr/>
              </p:nvSpPr>
              <p:spPr>
                <a:xfrm>
                  <a:off x="8764950" y="1649250"/>
                  <a:ext cx="3150" cy="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79" extrusionOk="0">
                      <a:moveTo>
                        <a:pt x="125" y="0"/>
                      </a:moveTo>
                      <a:lnTo>
                        <a:pt x="125" y="0"/>
                      </a:lnTo>
                      <a:cubicBezTo>
                        <a:pt x="104" y="42"/>
                        <a:pt x="63" y="83"/>
                        <a:pt x="21" y="125"/>
                      </a:cubicBezTo>
                      <a:cubicBezTo>
                        <a:pt x="21" y="229"/>
                        <a:pt x="0" y="354"/>
                        <a:pt x="0" y="479"/>
                      </a:cubicBezTo>
                      <a:cubicBezTo>
                        <a:pt x="42" y="437"/>
                        <a:pt x="63" y="417"/>
                        <a:pt x="104" y="375"/>
                      </a:cubicBezTo>
                      <a:cubicBezTo>
                        <a:pt x="104" y="250"/>
                        <a:pt x="125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8"/>
                <p:cNvSpPr/>
                <p:nvPr/>
              </p:nvSpPr>
              <p:spPr>
                <a:xfrm>
                  <a:off x="8793050" y="1621125"/>
                  <a:ext cx="212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17" extrusionOk="0">
                      <a:moveTo>
                        <a:pt x="84" y="0"/>
                      </a:moveTo>
                      <a:lnTo>
                        <a:pt x="84" y="0"/>
                      </a:lnTo>
                      <a:cubicBezTo>
                        <a:pt x="63" y="21"/>
                        <a:pt x="43" y="42"/>
                        <a:pt x="43" y="63"/>
                      </a:cubicBezTo>
                      <a:cubicBezTo>
                        <a:pt x="22" y="188"/>
                        <a:pt x="22" y="313"/>
                        <a:pt x="1" y="417"/>
                      </a:cubicBezTo>
                      <a:cubicBezTo>
                        <a:pt x="22" y="417"/>
                        <a:pt x="22" y="396"/>
                        <a:pt x="43" y="375"/>
                      </a:cubicBezTo>
                      <a:cubicBezTo>
                        <a:pt x="63" y="250"/>
                        <a:pt x="63" y="125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8"/>
                <p:cNvSpPr/>
                <p:nvPr/>
              </p:nvSpPr>
              <p:spPr>
                <a:xfrm>
                  <a:off x="7566425" y="1647675"/>
                  <a:ext cx="67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584" extrusionOk="0">
                      <a:moveTo>
                        <a:pt x="42" y="1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84" y="459"/>
                        <a:pt x="146" y="521"/>
                        <a:pt x="209" y="584"/>
                      </a:cubicBezTo>
                      <a:cubicBezTo>
                        <a:pt x="229" y="459"/>
                        <a:pt x="250" y="334"/>
                        <a:pt x="271" y="209"/>
                      </a:cubicBezTo>
                      <a:cubicBezTo>
                        <a:pt x="209" y="125"/>
                        <a:pt x="125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8"/>
                <p:cNvSpPr/>
                <p:nvPr/>
              </p:nvSpPr>
              <p:spPr>
                <a:xfrm>
                  <a:off x="8774325" y="1639875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5" y="0"/>
                      </a:moveTo>
                      <a:cubicBezTo>
                        <a:pt x="83" y="42"/>
                        <a:pt x="63" y="83"/>
                        <a:pt x="21" y="104"/>
                      </a:cubicBezTo>
                      <a:cubicBezTo>
                        <a:pt x="21" y="229"/>
                        <a:pt x="0" y="354"/>
                        <a:pt x="0" y="479"/>
                      </a:cubicBezTo>
                      <a:cubicBezTo>
                        <a:pt x="21" y="437"/>
                        <a:pt x="63" y="417"/>
                        <a:pt x="83" y="396"/>
                      </a:cubicBezTo>
                      <a:cubicBezTo>
                        <a:pt x="104" y="250"/>
                        <a:pt x="104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8"/>
                <p:cNvSpPr/>
                <p:nvPr/>
              </p:nvSpPr>
              <p:spPr>
                <a:xfrm>
                  <a:off x="7314425" y="1144725"/>
                  <a:ext cx="52100" cy="2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841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34" y="2854"/>
                        <a:pt x="1021" y="5707"/>
                        <a:pt x="2083" y="8414"/>
                      </a:cubicBezTo>
                      <a:cubicBezTo>
                        <a:pt x="1208" y="5999"/>
                        <a:pt x="625" y="3479"/>
                        <a:pt x="313" y="896"/>
                      </a:cubicBezTo>
                      <a:cubicBezTo>
                        <a:pt x="209" y="584"/>
                        <a:pt x="105" y="29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8"/>
                <p:cNvSpPr/>
                <p:nvPr/>
              </p:nvSpPr>
              <p:spPr>
                <a:xfrm>
                  <a:off x="8722775" y="1686725"/>
                  <a:ext cx="52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42" extrusionOk="0">
                      <a:moveTo>
                        <a:pt x="209" y="0"/>
                      </a:moveTo>
                      <a:cubicBezTo>
                        <a:pt x="146" y="63"/>
                        <a:pt x="84" y="125"/>
                        <a:pt x="0" y="167"/>
                      </a:cubicBezTo>
                      <a:cubicBezTo>
                        <a:pt x="21" y="292"/>
                        <a:pt x="21" y="417"/>
                        <a:pt x="21" y="542"/>
                      </a:cubicBezTo>
                      <a:cubicBezTo>
                        <a:pt x="84" y="479"/>
                        <a:pt x="146" y="438"/>
                        <a:pt x="209" y="375"/>
                      </a:cubicBezTo>
                      <a:cubicBezTo>
                        <a:pt x="209" y="250"/>
                        <a:pt x="209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8"/>
                <p:cNvSpPr/>
                <p:nvPr/>
              </p:nvSpPr>
              <p:spPr>
                <a:xfrm>
                  <a:off x="7587250" y="1667450"/>
                  <a:ext cx="83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47" extrusionOk="0">
                      <a:moveTo>
                        <a:pt x="63" y="1"/>
                      </a:moveTo>
                      <a:cubicBezTo>
                        <a:pt x="42" y="147"/>
                        <a:pt x="21" y="272"/>
                        <a:pt x="0" y="397"/>
                      </a:cubicBezTo>
                      <a:cubicBezTo>
                        <a:pt x="21" y="417"/>
                        <a:pt x="42" y="438"/>
                        <a:pt x="63" y="459"/>
                      </a:cubicBezTo>
                      <a:cubicBezTo>
                        <a:pt x="125" y="522"/>
                        <a:pt x="188" y="584"/>
                        <a:pt x="271" y="647"/>
                      </a:cubicBezTo>
                      <a:cubicBezTo>
                        <a:pt x="292" y="522"/>
                        <a:pt x="313" y="397"/>
                        <a:pt x="334" y="272"/>
                      </a:cubicBezTo>
                      <a:cubicBezTo>
                        <a:pt x="250" y="188"/>
                        <a:pt x="146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8"/>
                <p:cNvSpPr/>
                <p:nvPr/>
              </p:nvSpPr>
              <p:spPr>
                <a:xfrm>
                  <a:off x="7512275" y="1586750"/>
                  <a:ext cx="26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2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26"/>
                        <a:pt x="0" y="251"/>
                        <a:pt x="21" y="376"/>
                      </a:cubicBezTo>
                      <a:cubicBezTo>
                        <a:pt x="21" y="397"/>
                        <a:pt x="21" y="397"/>
                        <a:pt x="21" y="397"/>
                      </a:cubicBezTo>
                      <a:cubicBezTo>
                        <a:pt x="42" y="438"/>
                        <a:pt x="84" y="480"/>
                        <a:pt x="105" y="522"/>
                      </a:cubicBezTo>
                      <a:cubicBezTo>
                        <a:pt x="105" y="397"/>
                        <a:pt x="105" y="272"/>
                        <a:pt x="105" y="126"/>
                      </a:cubicBezTo>
                      <a:cubicBezTo>
                        <a:pt x="84" y="84"/>
                        <a:pt x="42" y="4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8"/>
                <p:cNvSpPr/>
                <p:nvPr/>
              </p:nvSpPr>
              <p:spPr>
                <a:xfrm>
                  <a:off x="7538825" y="1617475"/>
                  <a:ext cx="420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3" extrusionOk="0">
                      <a:moveTo>
                        <a:pt x="1" y="1"/>
                      </a:moveTo>
                      <a:cubicBezTo>
                        <a:pt x="1" y="126"/>
                        <a:pt x="1" y="271"/>
                        <a:pt x="1" y="396"/>
                      </a:cubicBezTo>
                      <a:cubicBezTo>
                        <a:pt x="42" y="438"/>
                        <a:pt x="84" y="500"/>
                        <a:pt x="125" y="542"/>
                      </a:cubicBezTo>
                      <a:cubicBezTo>
                        <a:pt x="146" y="417"/>
                        <a:pt x="146" y="292"/>
                        <a:pt x="167" y="167"/>
                      </a:cubicBezTo>
                      <a:cubicBezTo>
                        <a:pt x="105" y="105"/>
                        <a:pt x="63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8"/>
                <p:cNvSpPr/>
                <p:nvPr/>
              </p:nvSpPr>
              <p:spPr>
                <a:xfrm>
                  <a:off x="8783700" y="1630500"/>
                  <a:ext cx="31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59" extrusionOk="0">
                      <a:moveTo>
                        <a:pt x="125" y="0"/>
                      </a:moveTo>
                      <a:lnTo>
                        <a:pt x="125" y="0"/>
                      </a:lnTo>
                      <a:cubicBezTo>
                        <a:pt x="83" y="42"/>
                        <a:pt x="62" y="63"/>
                        <a:pt x="42" y="84"/>
                      </a:cubicBezTo>
                      <a:cubicBezTo>
                        <a:pt x="21" y="209"/>
                        <a:pt x="0" y="333"/>
                        <a:pt x="0" y="458"/>
                      </a:cubicBezTo>
                      <a:cubicBezTo>
                        <a:pt x="21" y="438"/>
                        <a:pt x="42" y="417"/>
                        <a:pt x="62" y="396"/>
                      </a:cubicBezTo>
                      <a:cubicBezTo>
                        <a:pt x="83" y="250"/>
                        <a:pt x="104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8"/>
                <p:cNvSpPr/>
                <p:nvPr/>
              </p:nvSpPr>
              <p:spPr>
                <a:xfrm>
                  <a:off x="8687900" y="1714325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71" y="0"/>
                      </a:moveTo>
                      <a:cubicBezTo>
                        <a:pt x="187" y="84"/>
                        <a:pt x="83" y="146"/>
                        <a:pt x="0" y="229"/>
                      </a:cubicBezTo>
                      <a:cubicBezTo>
                        <a:pt x="0" y="354"/>
                        <a:pt x="21" y="479"/>
                        <a:pt x="21" y="604"/>
                      </a:cubicBezTo>
                      <a:cubicBezTo>
                        <a:pt x="125" y="521"/>
                        <a:pt x="208" y="438"/>
                        <a:pt x="312" y="375"/>
                      </a:cubicBezTo>
                      <a:cubicBezTo>
                        <a:pt x="312" y="250"/>
                        <a:pt x="292" y="125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8"/>
                <p:cNvSpPr/>
                <p:nvPr/>
              </p:nvSpPr>
              <p:spPr>
                <a:xfrm>
                  <a:off x="7521125" y="1597175"/>
                  <a:ext cx="3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2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0" y="396"/>
                      </a:cubicBezTo>
                      <a:cubicBezTo>
                        <a:pt x="42" y="438"/>
                        <a:pt x="84" y="479"/>
                        <a:pt x="105" y="521"/>
                      </a:cubicBezTo>
                      <a:cubicBezTo>
                        <a:pt x="105" y="396"/>
                        <a:pt x="125" y="271"/>
                        <a:pt x="125" y="146"/>
                      </a:cubicBezTo>
                      <a:cubicBezTo>
                        <a:pt x="84" y="105"/>
                        <a:pt x="42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8"/>
                <p:cNvSpPr/>
                <p:nvPr/>
              </p:nvSpPr>
              <p:spPr>
                <a:xfrm>
                  <a:off x="8711850" y="1695575"/>
                  <a:ext cx="6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584" extrusionOk="0">
                      <a:moveTo>
                        <a:pt x="229" y="1"/>
                      </a:moveTo>
                      <a:cubicBezTo>
                        <a:pt x="146" y="63"/>
                        <a:pt x="83" y="146"/>
                        <a:pt x="0" y="209"/>
                      </a:cubicBezTo>
                      <a:cubicBezTo>
                        <a:pt x="0" y="334"/>
                        <a:pt x="0" y="459"/>
                        <a:pt x="21" y="584"/>
                      </a:cubicBezTo>
                      <a:cubicBezTo>
                        <a:pt x="83" y="521"/>
                        <a:pt x="167" y="459"/>
                        <a:pt x="250" y="396"/>
                      </a:cubicBezTo>
                      <a:cubicBezTo>
                        <a:pt x="250" y="355"/>
                        <a:pt x="250" y="313"/>
                        <a:pt x="250" y="292"/>
                      </a:cubicBezTo>
                      <a:cubicBezTo>
                        <a:pt x="250" y="188"/>
                        <a:pt x="229" y="105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0" name="Google Shape;3210;p8"/>
                <p:cNvSpPr/>
                <p:nvPr/>
              </p:nvSpPr>
              <p:spPr>
                <a:xfrm>
                  <a:off x="8744650" y="1667975"/>
                  <a:ext cx="41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22" extrusionOk="0">
                      <a:moveTo>
                        <a:pt x="167" y="1"/>
                      </a:moveTo>
                      <a:lnTo>
                        <a:pt x="167" y="1"/>
                      </a:lnTo>
                      <a:cubicBezTo>
                        <a:pt x="104" y="42"/>
                        <a:pt x="63" y="105"/>
                        <a:pt x="0" y="147"/>
                      </a:cubicBezTo>
                      <a:cubicBezTo>
                        <a:pt x="0" y="271"/>
                        <a:pt x="0" y="396"/>
                        <a:pt x="0" y="521"/>
                      </a:cubicBezTo>
                      <a:cubicBezTo>
                        <a:pt x="63" y="480"/>
                        <a:pt x="104" y="438"/>
                        <a:pt x="146" y="396"/>
                      </a:cubicBezTo>
                      <a:cubicBezTo>
                        <a:pt x="167" y="251"/>
                        <a:pt x="167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1" name="Google Shape;3211;p8"/>
                <p:cNvSpPr/>
                <p:nvPr/>
              </p:nvSpPr>
              <p:spPr>
                <a:xfrm>
                  <a:off x="7529975" y="1607575"/>
                  <a:ext cx="36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3" extrusionOk="0">
                      <a:moveTo>
                        <a:pt x="0" y="1"/>
                      </a:moveTo>
                      <a:cubicBezTo>
                        <a:pt x="0" y="126"/>
                        <a:pt x="0" y="251"/>
                        <a:pt x="0" y="397"/>
                      </a:cubicBezTo>
                      <a:cubicBezTo>
                        <a:pt x="42" y="438"/>
                        <a:pt x="84" y="480"/>
                        <a:pt x="125" y="542"/>
                      </a:cubicBezTo>
                      <a:cubicBezTo>
                        <a:pt x="125" y="397"/>
                        <a:pt x="125" y="272"/>
                        <a:pt x="146" y="147"/>
                      </a:cubicBezTo>
                      <a:cubicBezTo>
                        <a:pt x="84" y="84"/>
                        <a:pt x="42" y="4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2" name="Google Shape;3212;p8"/>
                <p:cNvSpPr/>
                <p:nvPr/>
              </p:nvSpPr>
              <p:spPr>
                <a:xfrm>
                  <a:off x="7504450" y="1576875"/>
                  <a:ext cx="16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80" extrusionOk="0">
                      <a:moveTo>
                        <a:pt x="1" y="0"/>
                      </a:moveTo>
                      <a:cubicBezTo>
                        <a:pt x="1" y="125"/>
                        <a:pt x="1" y="271"/>
                        <a:pt x="22" y="396"/>
                      </a:cubicBezTo>
                      <a:cubicBezTo>
                        <a:pt x="43" y="438"/>
                        <a:pt x="43" y="458"/>
                        <a:pt x="63" y="479"/>
                      </a:cubicBezTo>
                      <a:cubicBezTo>
                        <a:pt x="63" y="354"/>
                        <a:pt x="63" y="229"/>
                        <a:pt x="63" y="104"/>
                      </a:cubicBezTo>
                      <a:cubicBezTo>
                        <a:pt x="43" y="63"/>
                        <a:pt x="2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3" name="Google Shape;3213;p8"/>
                <p:cNvSpPr/>
                <p:nvPr/>
              </p:nvSpPr>
              <p:spPr>
                <a:xfrm>
                  <a:off x="7557050" y="163727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1" y="0"/>
                      </a:moveTo>
                      <a:cubicBezTo>
                        <a:pt x="21" y="125"/>
                        <a:pt x="0" y="271"/>
                        <a:pt x="0" y="396"/>
                      </a:cubicBezTo>
                      <a:cubicBezTo>
                        <a:pt x="63" y="458"/>
                        <a:pt x="125" y="521"/>
                        <a:pt x="188" y="583"/>
                      </a:cubicBezTo>
                      <a:cubicBezTo>
                        <a:pt x="188" y="458"/>
                        <a:pt x="209" y="333"/>
                        <a:pt x="229" y="208"/>
                      </a:cubicBezTo>
                      <a:cubicBezTo>
                        <a:pt x="167" y="146"/>
                        <a:pt x="105" y="62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4" name="Google Shape;3214;p8"/>
                <p:cNvSpPr/>
                <p:nvPr/>
              </p:nvSpPr>
              <p:spPr>
                <a:xfrm>
                  <a:off x="7598700" y="1678400"/>
                  <a:ext cx="83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05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84" y="458"/>
                        <a:pt x="167" y="521"/>
                        <a:pt x="250" y="604"/>
                      </a:cubicBezTo>
                      <a:cubicBezTo>
                        <a:pt x="271" y="479"/>
                        <a:pt x="313" y="354"/>
                        <a:pt x="334" y="229"/>
                      </a:cubicBezTo>
                      <a:cubicBezTo>
                        <a:pt x="250" y="146"/>
                        <a:pt x="146" y="8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5" name="Google Shape;3215;p8"/>
                <p:cNvSpPr/>
                <p:nvPr/>
              </p:nvSpPr>
              <p:spPr>
                <a:xfrm>
                  <a:off x="7576825" y="1657575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63" y="0"/>
                      </a:moveTo>
                      <a:cubicBezTo>
                        <a:pt x="42" y="125"/>
                        <a:pt x="22" y="250"/>
                        <a:pt x="1" y="396"/>
                      </a:cubicBezTo>
                      <a:cubicBezTo>
                        <a:pt x="63" y="458"/>
                        <a:pt x="147" y="542"/>
                        <a:pt x="230" y="604"/>
                      </a:cubicBezTo>
                      <a:cubicBezTo>
                        <a:pt x="251" y="479"/>
                        <a:pt x="272" y="354"/>
                        <a:pt x="292" y="229"/>
                      </a:cubicBezTo>
                      <a:cubicBezTo>
                        <a:pt x="272" y="229"/>
                        <a:pt x="272" y="208"/>
                        <a:pt x="251" y="188"/>
                      </a:cubicBezTo>
                      <a:cubicBezTo>
                        <a:pt x="188" y="125"/>
                        <a:pt x="126" y="6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6" name="Google Shape;3216;p8"/>
                <p:cNvSpPr/>
                <p:nvPr/>
              </p:nvSpPr>
              <p:spPr>
                <a:xfrm>
                  <a:off x="8675400" y="1723700"/>
                  <a:ext cx="83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584" extrusionOk="0">
                      <a:moveTo>
                        <a:pt x="292" y="0"/>
                      </a:moveTo>
                      <a:cubicBezTo>
                        <a:pt x="188" y="63"/>
                        <a:pt x="104" y="146"/>
                        <a:pt x="0" y="229"/>
                      </a:cubicBezTo>
                      <a:cubicBezTo>
                        <a:pt x="21" y="354"/>
                        <a:pt x="42" y="479"/>
                        <a:pt x="42" y="583"/>
                      </a:cubicBezTo>
                      <a:cubicBezTo>
                        <a:pt x="146" y="521"/>
                        <a:pt x="229" y="458"/>
                        <a:pt x="333" y="396"/>
                      </a:cubicBezTo>
                      <a:cubicBezTo>
                        <a:pt x="313" y="250"/>
                        <a:pt x="313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7" name="Google Shape;3217;p8"/>
                <p:cNvSpPr/>
                <p:nvPr/>
              </p:nvSpPr>
              <p:spPr>
                <a:xfrm>
                  <a:off x="7547675" y="1627375"/>
                  <a:ext cx="47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63" extrusionOk="0">
                      <a:moveTo>
                        <a:pt x="21" y="0"/>
                      </a:moveTo>
                      <a:cubicBezTo>
                        <a:pt x="21" y="146"/>
                        <a:pt x="1" y="271"/>
                        <a:pt x="1" y="396"/>
                      </a:cubicBezTo>
                      <a:cubicBezTo>
                        <a:pt x="63" y="458"/>
                        <a:pt x="105" y="500"/>
                        <a:pt x="167" y="563"/>
                      </a:cubicBezTo>
                      <a:cubicBezTo>
                        <a:pt x="167" y="438"/>
                        <a:pt x="188" y="313"/>
                        <a:pt x="188" y="188"/>
                      </a:cubicBezTo>
                      <a:cubicBezTo>
                        <a:pt x="146" y="125"/>
                        <a:pt x="84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8" name="Google Shape;3218;p8"/>
                <p:cNvSpPr/>
                <p:nvPr/>
              </p:nvSpPr>
              <p:spPr>
                <a:xfrm>
                  <a:off x="8733700" y="1676825"/>
                  <a:ext cx="522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4" extrusionOk="0">
                      <a:moveTo>
                        <a:pt x="209" y="1"/>
                      </a:moveTo>
                      <a:cubicBezTo>
                        <a:pt x="147" y="63"/>
                        <a:pt x="84" y="126"/>
                        <a:pt x="1" y="188"/>
                      </a:cubicBezTo>
                      <a:cubicBezTo>
                        <a:pt x="22" y="313"/>
                        <a:pt x="1" y="438"/>
                        <a:pt x="1" y="563"/>
                      </a:cubicBezTo>
                      <a:cubicBezTo>
                        <a:pt x="84" y="501"/>
                        <a:pt x="147" y="438"/>
                        <a:pt x="209" y="376"/>
                      </a:cubicBezTo>
                      <a:cubicBezTo>
                        <a:pt x="209" y="251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9" name="Google Shape;3219;p8"/>
                <p:cNvSpPr/>
                <p:nvPr/>
              </p:nvSpPr>
              <p:spPr>
                <a:xfrm>
                  <a:off x="7496650" y="1567500"/>
                  <a:ext cx="107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17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1" y="125"/>
                        <a:pt x="21" y="250"/>
                        <a:pt x="21" y="396"/>
                      </a:cubicBezTo>
                      <a:cubicBezTo>
                        <a:pt x="42" y="396"/>
                        <a:pt x="42" y="417"/>
                        <a:pt x="42" y="417"/>
                      </a:cubicBezTo>
                      <a:cubicBezTo>
                        <a:pt x="42" y="354"/>
                        <a:pt x="42" y="313"/>
                        <a:pt x="42" y="250"/>
                      </a:cubicBezTo>
                      <a:cubicBezTo>
                        <a:pt x="42" y="167"/>
                        <a:pt x="42" y="104"/>
                        <a:pt x="42" y="42"/>
                      </a:cubicBezTo>
                      <a:cubicBezTo>
                        <a:pt x="21" y="21"/>
                        <a:pt x="21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0" name="Google Shape;3220;p8"/>
                <p:cNvSpPr/>
                <p:nvPr/>
              </p:nvSpPr>
              <p:spPr>
                <a:xfrm>
                  <a:off x="8801900" y="1611225"/>
                  <a:ext cx="2650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439" extrusionOk="0">
                      <a:moveTo>
                        <a:pt x="105" y="1"/>
                      </a:moveTo>
                      <a:lnTo>
                        <a:pt x="105" y="1"/>
                      </a:lnTo>
                      <a:cubicBezTo>
                        <a:pt x="84" y="22"/>
                        <a:pt x="63" y="42"/>
                        <a:pt x="43" y="63"/>
                      </a:cubicBezTo>
                      <a:cubicBezTo>
                        <a:pt x="22" y="188"/>
                        <a:pt x="1" y="313"/>
                        <a:pt x="1" y="438"/>
                      </a:cubicBezTo>
                      <a:cubicBezTo>
                        <a:pt x="1" y="417"/>
                        <a:pt x="22" y="396"/>
                        <a:pt x="43" y="376"/>
                      </a:cubicBezTo>
                      <a:cubicBezTo>
                        <a:pt x="63" y="251"/>
                        <a:pt x="84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1" name="Google Shape;3221;p8"/>
                <p:cNvSpPr/>
                <p:nvPr/>
              </p:nvSpPr>
              <p:spPr>
                <a:xfrm>
                  <a:off x="8699875" y="1704950"/>
                  <a:ext cx="73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584" extrusionOk="0">
                      <a:moveTo>
                        <a:pt x="271" y="0"/>
                      </a:moveTo>
                      <a:cubicBezTo>
                        <a:pt x="167" y="63"/>
                        <a:pt x="83" y="146"/>
                        <a:pt x="0" y="209"/>
                      </a:cubicBezTo>
                      <a:cubicBezTo>
                        <a:pt x="21" y="334"/>
                        <a:pt x="21" y="459"/>
                        <a:pt x="42" y="583"/>
                      </a:cubicBezTo>
                      <a:cubicBezTo>
                        <a:pt x="125" y="521"/>
                        <a:pt x="208" y="438"/>
                        <a:pt x="292" y="375"/>
                      </a:cubicBezTo>
                      <a:cubicBezTo>
                        <a:pt x="271" y="250"/>
                        <a:pt x="271" y="125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2" name="Google Shape;3222;p8"/>
                <p:cNvSpPr/>
                <p:nvPr/>
              </p:nvSpPr>
              <p:spPr>
                <a:xfrm>
                  <a:off x="8933125" y="806300"/>
                  <a:ext cx="100500" cy="6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0" h="25346" extrusionOk="0">
                      <a:moveTo>
                        <a:pt x="2541" y="1"/>
                      </a:moveTo>
                      <a:cubicBezTo>
                        <a:pt x="2478" y="230"/>
                        <a:pt x="2416" y="459"/>
                        <a:pt x="2353" y="688"/>
                      </a:cubicBezTo>
                      <a:cubicBezTo>
                        <a:pt x="3395" y="4583"/>
                        <a:pt x="3728" y="8623"/>
                        <a:pt x="3374" y="12621"/>
                      </a:cubicBezTo>
                      <a:cubicBezTo>
                        <a:pt x="3082" y="16995"/>
                        <a:pt x="1978" y="21306"/>
                        <a:pt x="0" y="25346"/>
                      </a:cubicBezTo>
                      <a:cubicBezTo>
                        <a:pt x="146" y="25096"/>
                        <a:pt x="271" y="24846"/>
                        <a:pt x="396" y="24596"/>
                      </a:cubicBezTo>
                      <a:cubicBezTo>
                        <a:pt x="2395" y="20452"/>
                        <a:pt x="3540" y="16016"/>
                        <a:pt x="3790" y="11538"/>
                      </a:cubicBezTo>
                      <a:cubicBezTo>
                        <a:pt x="4019" y="7665"/>
                        <a:pt x="3603" y="3750"/>
                        <a:pt x="25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3" name="Google Shape;3223;p8"/>
                <p:cNvSpPr/>
                <p:nvPr/>
              </p:nvSpPr>
              <p:spPr>
                <a:xfrm>
                  <a:off x="8431725" y="1859575"/>
                  <a:ext cx="271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584" extrusionOk="0">
                      <a:moveTo>
                        <a:pt x="875" y="1"/>
                      </a:moveTo>
                      <a:cubicBezTo>
                        <a:pt x="584" y="105"/>
                        <a:pt x="292" y="209"/>
                        <a:pt x="1" y="292"/>
                      </a:cubicBezTo>
                      <a:cubicBezTo>
                        <a:pt x="84" y="396"/>
                        <a:pt x="167" y="480"/>
                        <a:pt x="251" y="584"/>
                      </a:cubicBezTo>
                      <a:cubicBezTo>
                        <a:pt x="521" y="480"/>
                        <a:pt x="813" y="396"/>
                        <a:pt x="1084" y="292"/>
                      </a:cubicBezTo>
                      <a:cubicBezTo>
                        <a:pt x="1021" y="188"/>
                        <a:pt x="938" y="84"/>
                        <a:pt x="8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4" name="Google Shape;3224;p8"/>
                <p:cNvSpPr/>
                <p:nvPr/>
              </p:nvSpPr>
              <p:spPr>
                <a:xfrm>
                  <a:off x="7326925" y="791725"/>
                  <a:ext cx="38550" cy="1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5603" extrusionOk="0">
                      <a:moveTo>
                        <a:pt x="1396" y="1"/>
                      </a:moveTo>
                      <a:cubicBezTo>
                        <a:pt x="771" y="1813"/>
                        <a:pt x="313" y="3687"/>
                        <a:pt x="0" y="5603"/>
                      </a:cubicBezTo>
                      <a:cubicBezTo>
                        <a:pt x="250" y="4791"/>
                        <a:pt x="459" y="3999"/>
                        <a:pt x="563" y="3187"/>
                      </a:cubicBezTo>
                      <a:cubicBezTo>
                        <a:pt x="667" y="2854"/>
                        <a:pt x="750" y="2521"/>
                        <a:pt x="875" y="2187"/>
                      </a:cubicBezTo>
                      <a:lnTo>
                        <a:pt x="875" y="2187"/>
                      </a:lnTo>
                      <a:cubicBezTo>
                        <a:pt x="875" y="2583"/>
                        <a:pt x="854" y="3000"/>
                        <a:pt x="792" y="3395"/>
                      </a:cubicBezTo>
                      <a:cubicBezTo>
                        <a:pt x="1000" y="2458"/>
                        <a:pt x="1250" y="1563"/>
                        <a:pt x="1542" y="646"/>
                      </a:cubicBezTo>
                      <a:cubicBezTo>
                        <a:pt x="1500" y="438"/>
                        <a:pt x="1437" y="230"/>
                        <a:pt x="13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5" name="Google Shape;3225;p8"/>
                <p:cNvSpPr/>
                <p:nvPr/>
              </p:nvSpPr>
              <p:spPr>
                <a:xfrm>
                  <a:off x="8558775" y="1805950"/>
                  <a:ext cx="161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626" extrusionOk="0">
                      <a:moveTo>
                        <a:pt x="542" y="1"/>
                      </a:moveTo>
                      <a:cubicBezTo>
                        <a:pt x="354" y="105"/>
                        <a:pt x="188" y="188"/>
                        <a:pt x="0" y="292"/>
                      </a:cubicBezTo>
                      <a:cubicBezTo>
                        <a:pt x="63" y="396"/>
                        <a:pt x="104" y="500"/>
                        <a:pt x="146" y="625"/>
                      </a:cubicBezTo>
                      <a:cubicBezTo>
                        <a:pt x="313" y="521"/>
                        <a:pt x="479" y="438"/>
                        <a:pt x="646" y="355"/>
                      </a:cubicBezTo>
                      <a:cubicBezTo>
                        <a:pt x="625" y="230"/>
                        <a:pt x="583" y="126"/>
                        <a:pt x="5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6" name="Google Shape;3226;p8"/>
                <p:cNvSpPr/>
                <p:nvPr/>
              </p:nvSpPr>
              <p:spPr>
                <a:xfrm>
                  <a:off x="7670025" y="1748675"/>
                  <a:ext cx="140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47" extrusionOk="0">
                      <a:moveTo>
                        <a:pt x="146" y="1"/>
                      </a:moveTo>
                      <a:cubicBezTo>
                        <a:pt x="105" y="126"/>
                        <a:pt x="63" y="230"/>
                        <a:pt x="1" y="355"/>
                      </a:cubicBezTo>
                      <a:cubicBezTo>
                        <a:pt x="146" y="459"/>
                        <a:pt x="292" y="563"/>
                        <a:pt x="438" y="646"/>
                      </a:cubicBezTo>
                      <a:cubicBezTo>
                        <a:pt x="480" y="542"/>
                        <a:pt x="521" y="438"/>
                        <a:pt x="563" y="313"/>
                      </a:cubicBezTo>
                      <a:cubicBezTo>
                        <a:pt x="417" y="230"/>
                        <a:pt x="271" y="10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7" name="Google Shape;3227;p8"/>
                <p:cNvSpPr/>
                <p:nvPr/>
              </p:nvSpPr>
              <p:spPr>
                <a:xfrm>
                  <a:off x="7489375" y="1566975"/>
                  <a:ext cx="157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18" extrusionOk="0">
                      <a:moveTo>
                        <a:pt x="0" y="1"/>
                      </a:moveTo>
                      <a:cubicBezTo>
                        <a:pt x="21" y="125"/>
                        <a:pt x="21" y="250"/>
                        <a:pt x="42" y="396"/>
                      </a:cubicBezTo>
                      <a:cubicBezTo>
                        <a:pt x="42" y="396"/>
                        <a:pt x="42" y="396"/>
                        <a:pt x="63" y="417"/>
                      </a:cubicBezTo>
                      <a:cubicBezTo>
                        <a:pt x="42" y="292"/>
                        <a:pt x="42" y="167"/>
                        <a:pt x="42" y="42"/>
                      </a:cubicBezTo>
                      <a:cubicBezTo>
                        <a:pt x="21" y="21"/>
                        <a:pt x="21" y="2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8" name="Google Shape;3228;p8"/>
                <p:cNvSpPr/>
                <p:nvPr/>
              </p:nvSpPr>
              <p:spPr>
                <a:xfrm>
                  <a:off x="8592100" y="1788250"/>
                  <a:ext cx="140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05" extrusionOk="0">
                      <a:moveTo>
                        <a:pt x="458" y="1"/>
                      </a:moveTo>
                      <a:cubicBezTo>
                        <a:pt x="312" y="84"/>
                        <a:pt x="167" y="167"/>
                        <a:pt x="0" y="271"/>
                      </a:cubicBezTo>
                      <a:cubicBezTo>
                        <a:pt x="42" y="375"/>
                        <a:pt x="83" y="500"/>
                        <a:pt x="125" y="604"/>
                      </a:cubicBezTo>
                      <a:cubicBezTo>
                        <a:pt x="271" y="521"/>
                        <a:pt x="417" y="438"/>
                        <a:pt x="562" y="334"/>
                      </a:cubicBezTo>
                      <a:cubicBezTo>
                        <a:pt x="521" y="230"/>
                        <a:pt x="500" y="105"/>
                        <a:pt x="4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9" name="Google Shape;3229;p8"/>
                <p:cNvSpPr/>
                <p:nvPr/>
              </p:nvSpPr>
              <p:spPr>
                <a:xfrm>
                  <a:off x="8480150" y="1841875"/>
                  <a:ext cx="229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584" extrusionOk="0">
                      <a:moveTo>
                        <a:pt x="729" y="1"/>
                      </a:moveTo>
                      <a:cubicBezTo>
                        <a:pt x="480" y="105"/>
                        <a:pt x="250" y="188"/>
                        <a:pt x="1" y="292"/>
                      </a:cubicBezTo>
                      <a:cubicBezTo>
                        <a:pt x="84" y="396"/>
                        <a:pt x="146" y="500"/>
                        <a:pt x="209" y="584"/>
                      </a:cubicBezTo>
                      <a:cubicBezTo>
                        <a:pt x="438" y="500"/>
                        <a:pt x="667" y="396"/>
                        <a:pt x="917" y="313"/>
                      </a:cubicBezTo>
                      <a:cubicBezTo>
                        <a:pt x="854" y="209"/>
                        <a:pt x="792" y="105"/>
                        <a:pt x="7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0" name="Google Shape;3230;p8"/>
                <p:cNvSpPr/>
                <p:nvPr/>
              </p:nvSpPr>
              <p:spPr>
                <a:xfrm>
                  <a:off x="8541075" y="1815325"/>
                  <a:ext cx="177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84" extrusionOk="0">
                      <a:moveTo>
                        <a:pt x="562" y="0"/>
                      </a:moveTo>
                      <a:cubicBezTo>
                        <a:pt x="375" y="84"/>
                        <a:pt x="188" y="188"/>
                        <a:pt x="0" y="271"/>
                      </a:cubicBezTo>
                      <a:cubicBezTo>
                        <a:pt x="63" y="375"/>
                        <a:pt x="104" y="479"/>
                        <a:pt x="167" y="584"/>
                      </a:cubicBezTo>
                      <a:cubicBezTo>
                        <a:pt x="333" y="500"/>
                        <a:pt x="521" y="417"/>
                        <a:pt x="708" y="313"/>
                      </a:cubicBezTo>
                      <a:cubicBezTo>
                        <a:pt x="646" y="209"/>
                        <a:pt x="604" y="105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1" name="Google Shape;3231;p8"/>
                <p:cNvSpPr/>
                <p:nvPr/>
              </p:nvSpPr>
              <p:spPr>
                <a:xfrm>
                  <a:off x="7715850" y="1780450"/>
                  <a:ext cx="172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25" extrusionOk="0">
                      <a:moveTo>
                        <a:pt x="146" y="0"/>
                      </a:moveTo>
                      <a:cubicBezTo>
                        <a:pt x="104" y="104"/>
                        <a:pt x="42" y="208"/>
                        <a:pt x="0" y="313"/>
                      </a:cubicBezTo>
                      <a:cubicBezTo>
                        <a:pt x="167" y="417"/>
                        <a:pt x="354" y="521"/>
                        <a:pt x="521" y="625"/>
                      </a:cubicBezTo>
                      <a:cubicBezTo>
                        <a:pt x="583" y="521"/>
                        <a:pt x="646" y="417"/>
                        <a:pt x="688" y="333"/>
                      </a:cubicBezTo>
                      <a:cubicBezTo>
                        <a:pt x="521" y="208"/>
                        <a:pt x="333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2" name="Google Shape;3232;p8"/>
                <p:cNvSpPr/>
                <p:nvPr/>
              </p:nvSpPr>
              <p:spPr>
                <a:xfrm>
                  <a:off x="8576475" y="1797100"/>
                  <a:ext cx="146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05" extrusionOk="0">
                      <a:moveTo>
                        <a:pt x="479" y="1"/>
                      </a:moveTo>
                      <a:cubicBezTo>
                        <a:pt x="313" y="84"/>
                        <a:pt x="146" y="188"/>
                        <a:pt x="0" y="271"/>
                      </a:cubicBezTo>
                      <a:cubicBezTo>
                        <a:pt x="42" y="375"/>
                        <a:pt x="84" y="500"/>
                        <a:pt x="125" y="605"/>
                      </a:cubicBezTo>
                      <a:cubicBezTo>
                        <a:pt x="271" y="521"/>
                        <a:pt x="417" y="438"/>
                        <a:pt x="583" y="334"/>
                      </a:cubicBezTo>
                      <a:cubicBezTo>
                        <a:pt x="542" y="230"/>
                        <a:pt x="500" y="126"/>
                        <a:pt x="4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3" name="Google Shape;3233;p8"/>
                <p:cNvSpPr/>
                <p:nvPr/>
              </p:nvSpPr>
              <p:spPr>
                <a:xfrm>
                  <a:off x="8637375" y="1760650"/>
                  <a:ext cx="10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6" extrusionOk="0">
                      <a:moveTo>
                        <a:pt x="334" y="1"/>
                      </a:moveTo>
                      <a:cubicBezTo>
                        <a:pt x="230" y="84"/>
                        <a:pt x="105" y="167"/>
                        <a:pt x="1" y="251"/>
                      </a:cubicBezTo>
                      <a:cubicBezTo>
                        <a:pt x="22" y="355"/>
                        <a:pt x="43" y="501"/>
                        <a:pt x="63" y="626"/>
                      </a:cubicBezTo>
                      <a:cubicBezTo>
                        <a:pt x="188" y="542"/>
                        <a:pt x="293" y="459"/>
                        <a:pt x="417" y="376"/>
                      </a:cubicBezTo>
                      <a:cubicBezTo>
                        <a:pt x="397" y="251"/>
                        <a:pt x="376" y="126"/>
                        <a:pt x="3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4" name="Google Shape;3234;p8"/>
                <p:cNvSpPr/>
                <p:nvPr/>
              </p:nvSpPr>
              <p:spPr>
                <a:xfrm>
                  <a:off x="7699700" y="1770025"/>
                  <a:ext cx="161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626" extrusionOk="0">
                      <a:moveTo>
                        <a:pt x="146" y="1"/>
                      </a:moveTo>
                      <a:cubicBezTo>
                        <a:pt x="105" y="105"/>
                        <a:pt x="63" y="209"/>
                        <a:pt x="1" y="313"/>
                      </a:cubicBezTo>
                      <a:cubicBezTo>
                        <a:pt x="167" y="417"/>
                        <a:pt x="334" y="521"/>
                        <a:pt x="500" y="625"/>
                      </a:cubicBezTo>
                      <a:cubicBezTo>
                        <a:pt x="542" y="521"/>
                        <a:pt x="605" y="417"/>
                        <a:pt x="646" y="313"/>
                      </a:cubicBezTo>
                      <a:cubicBezTo>
                        <a:pt x="480" y="209"/>
                        <a:pt x="313" y="10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5" name="Google Shape;3235;p8"/>
                <p:cNvSpPr/>
                <p:nvPr/>
              </p:nvSpPr>
              <p:spPr>
                <a:xfrm>
                  <a:off x="7684600" y="1759625"/>
                  <a:ext cx="151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25" extrusionOk="0">
                      <a:moveTo>
                        <a:pt x="126" y="0"/>
                      </a:moveTo>
                      <a:cubicBezTo>
                        <a:pt x="84" y="104"/>
                        <a:pt x="42" y="208"/>
                        <a:pt x="1" y="312"/>
                      </a:cubicBezTo>
                      <a:cubicBezTo>
                        <a:pt x="147" y="417"/>
                        <a:pt x="313" y="521"/>
                        <a:pt x="459" y="625"/>
                      </a:cubicBezTo>
                      <a:cubicBezTo>
                        <a:pt x="521" y="521"/>
                        <a:pt x="563" y="417"/>
                        <a:pt x="605" y="312"/>
                      </a:cubicBezTo>
                      <a:cubicBezTo>
                        <a:pt x="459" y="208"/>
                        <a:pt x="292" y="10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6" name="Google Shape;3236;p8"/>
                <p:cNvSpPr/>
                <p:nvPr/>
              </p:nvSpPr>
              <p:spPr>
                <a:xfrm>
                  <a:off x="8502025" y="1833025"/>
                  <a:ext cx="203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584" extrusionOk="0">
                      <a:moveTo>
                        <a:pt x="646" y="1"/>
                      </a:moveTo>
                      <a:cubicBezTo>
                        <a:pt x="438" y="105"/>
                        <a:pt x="229" y="209"/>
                        <a:pt x="0" y="292"/>
                      </a:cubicBezTo>
                      <a:cubicBezTo>
                        <a:pt x="63" y="396"/>
                        <a:pt x="125" y="500"/>
                        <a:pt x="188" y="584"/>
                      </a:cubicBezTo>
                      <a:cubicBezTo>
                        <a:pt x="396" y="500"/>
                        <a:pt x="604" y="417"/>
                        <a:pt x="812" y="313"/>
                      </a:cubicBezTo>
                      <a:cubicBezTo>
                        <a:pt x="771" y="209"/>
                        <a:pt x="708" y="105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7" name="Google Shape;3237;p8"/>
                <p:cNvSpPr/>
                <p:nvPr/>
              </p:nvSpPr>
              <p:spPr>
                <a:xfrm>
                  <a:off x="8650400" y="1751275"/>
                  <a:ext cx="10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6" extrusionOk="0">
                      <a:moveTo>
                        <a:pt x="355" y="1"/>
                      </a:moveTo>
                      <a:cubicBezTo>
                        <a:pt x="313" y="43"/>
                        <a:pt x="271" y="63"/>
                        <a:pt x="230" y="84"/>
                      </a:cubicBezTo>
                      <a:cubicBezTo>
                        <a:pt x="167" y="147"/>
                        <a:pt x="84" y="209"/>
                        <a:pt x="1" y="272"/>
                      </a:cubicBezTo>
                      <a:cubicBezTo>
                        <a:pt x="21" y="376"/>
                        <a:pt x="63" y="501"/>
                        <a:pt x="84" y="626"/>
                      </a:cubicBezTo>
                      <a:cubicBezTo>
                        <a:pt x="188" y="563"/>
                        <a:pt x="292" y="480"/>
                        <a:pt x="417" y="397"/>
                      </a:cubicBezTo>
                      <a:cubicBezTo>
                        <a:pt x="396" y="272"/>
                        <a:pt x="375" y="126"/>
                        <a:pt x="3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8" name="Google Shape;3238;p8"/>
                <p:cNvSpPr/>
                <p:nvPr/>
              </p:nvSpPr>
              <p:spPr>
                <a:xfrm>
                  <a:off x="7657000" y="1738800"/>
                  <a:ext cx="125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5" extrusionOk="0">
                      <a:moveTo>
                        <a:pt x="105" y="0"/>
                      </a:moveTo>
                      <a:cubicBezTo>
                        <a:pt x="63" y="125"/>
                        <a:pt x="22" y="229"/>
                        <a:pt x="1" y="354"/>
                      </a:cubicBezTo>
                      <a:cubicBezTo>
                        <a:pt x="126" y="437"/>
                        <a:pt x="251" y="542"/>
                        <a:pt x="376" y="625"/>
                      </a:cubicBezTo>
                      <a:cubicBezTo>
                        <a:pt x="417" y="521"/>
                        <a:pt x="459" y="396"/>
                        <a:pt x="501" y="292"/>
                      </a:cubicBezTo>
                      <a:cubicBezTo>
                        <a:pt x="376" y="187"/>
                        <a:pt x="251" y="104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9" name="Google Shape;3239;p8"/>
                <p:cNvSpPr/>
                <p:nvPr/>
              </p:nvSpPr>
              <p:spPr>
                <a:xfrm>
                  <a:off x="7644000" y="1728375"/>
                  <a:ext cx="120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47" extrusionOk="0">
                      <a:moveTo>
                        <a:pt x="104" y="1"/>
                      </a:moveTo>
                      <a:cubicBezTo>
                        <a:pt x="63" y="125"/>
                        <a:pt x="21" y="250"/>
                        <a:pt x="0" y="375"/>
                      </a:cubicBezTo>
                      <a:cubicBezTo>
                        <a:pt x="104" y="459"/>
                        <a:pt x="229" y="563"/>
                        <a:pt x="354" y="646"/>
                      </a:cubicBezTo>
                      <a:cubicBezTo>
                        <a:pt x="396" y="521"/>
                        <a:pt x="438" y="417"/>
                        <a:pt x="479" y="313"/>
                      </a:cubicBezTo>
                      <a:cubicBezTo>
                        <a:pt x="354" y="209"/>
                        <a:pt x="229" y="10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0" name="Google Shape;3240;p8"/>
                <p:cNvSpPr/>
                <p:nvPr/>
              </p:nvSpPr>
              <p:spPr>
                <a:xfrm>
                  <a:off x="8522325" y="1824175"/>
                  <a:ext cx="18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05" extrusionOk="0">
                      <a:moveTo>
                        <a:pt x="604" y="0"/>
                      </a:moveTo>
                      <a:cubicBezTo>
                        <a:pt x="396" y="105"/>
                        <a:pt x="188" y="188"/>
                        <a:pt x="0" y="292"/>
                      </a:cubicBezTo>
                      <a:cubicBezTo>
                        <a:pt x="42" y="396"/>
                        <a:pt x="105" y="500"/>
                        <a:pt x="146" y="604"/>
                      </a:cubicBezTo>
                      <a:cubicBezTo>
                        <a:pt x="354" y="500"/>
                        <a:pt x="563" y="417"/>
                        <a:pt x="750" y="313"/>
                      </a:cubicBezTo>
                      <a:cubicBezTo>
                        <a:pt x="709" y="209"/>
                        <a:pt x="667" y="105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1" name="Google Shape;3241;p8"/>
                <p:cNvSpPr/>
                <p:nvPr/>
              </p:nvSpPr>
              <p:spPr>
                <a:xfrm>
                  <a:off x="7811650" y="1833025"/>
                  <a:ext cx="265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626" extrusionOk="0">
                      <a:moveTo>
                        <a:pt x="229" y="1"/>
                      </a:moveTo>
                      <a:cubicBezTo>
                        <a:pt x="146" y="84"/>
                        <a:pt x="63" y="188"/>
                        <a:pt x="0" y="271"/>
                      </a:cubicBezTo>
                      <a:cubicBezTo>
                        <a:pt x="250" y="396"/>
                        <a:pt x="521" y="521"/>
                        <a:pt x="812" y="625"/>
                      </a:cubicBezTo>
                      <a:cubicBezTo>
                        <a:pt x="896" y="542"/>
                        <a:pt x="979" y="459"/>
                        <a:pt x="1062" y="375"/>
                      </a:cubicBezTo>
                      <a:cubicBezTo>
                        <a:pt x="792" y="250"/>
                        <a:pt x="521" y="125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2" name="Google Shape;3242;p8"/>
                <p:cNvSpPr/>
                <p:nvPr/>
              </p:nvSpPr>
              <p:spPr>
                <a:xfrm>
                  <a:off x="8607700" y="1778875"/>
                  <a:ext cx="130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26" extrusionOk="0">
                      <a:moveTo>
                        <a:pt x="438" y="1"/>
                      </a:moveTo>
                      <a:cubicBezTo>
                        <a:pt x="292" y="105"/>
                        <a:pt x="147" y="188"/>
                        <a:pt x="1" y="271"/>
                      </a:cubicBezTo>
                      <a:cubicBezTo>
                        <a:pt x="43" y="376"/>
                        <a:pt x="63" y="500"/>
                        <a:pt x="105" y="625"/>
                      </a:cubicBezTo>
                      <a:cubicBezTo>
                        <a:pt x="251" y="542"/>
                        <a:pt x="376" y="438"/>
                        <a:pt x="522" y="355"/>
                      </a:cubicBezTo>
                      <a:cubicBezTo>
                        <a:pt x="501" y="230"/>
                        <a:pt x="459" y="126"/>
                        <a:pt x="4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3" name="Google Shape;3243;p8"/>
                <p:cNvSpPr/>
                <p:nvPr/>
              </p:nvSpPr>
              <p:spPr>
                <a:xfrm>
                  <a:off x="8622800" y="1769500"/>
                  <a:ext cx="120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6" extrusionOk="0">
                      <a:moveTo>
                        <a:pt x="397" y="1"/>
                      </a:moveTo>
                      <a:cubicBezTo>
                        <a:pt x="272" y="84"/>
                        <a:pt x="126" y="188"/>
                        <a:pt x="1" y="272"/>
                      </a:cubicBezTo>
                      <a:cubicBezTo>
                        <a:pt x="22" y="376"/>
                        <a:pt x="63" y="501"/>
                        <a:pt x="84" y="626"/>
                      </a:cubicBezTo>
                      <a:cubicBezTo>
                        <a:pt x="209" y="542"/>
                        <a:pt x="355" y="459"/>
                        <a:pt x="480" y="376"/>
                      </a:cubicBezTo>
                      <a:cubicBezTo>
                        <a:pt x="438" y="251"/>
                        <a:pt x="417" y="126"/>
                        <a:pt x="3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4" name="Google Shape;3244;p8"/>
                <p:cNvSpPr/>
                <p:nvPr/>
              </p:nvSpPr>
              <p:spPr>
                <a:xfrm>
                  <a:off x="8403625" y="1868425"/>
                  <a:ext cx="307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563" extrusionOk="0">
                      <a:moveTo>
                        <a:pt x="979" y="1"/>
                      </a:moveTo>
                      <a:cubicBezTo>
                        <a:pt x="646" y="105"/>
                        <a:pt x="333" y="188"/>
                        <a:pt x="0" y="292"/>
                      </a:cubicBezTo>
                      <a:cubicBezTo>
                        <a:pt x="104" y="376"/>
                        <a:pt x="188" y="480"/>
                        <a:pt x="292" y="563"/>
                      </a:cubicBezTo>
                      <a:cubicBezTo>
                        <a:pt x="604" y="480"/>
                        <a:pt x="917" y="376"/>
                        <a:pt x="1229" y="271"/>
                      </a:cubicBezTo>
                      <a:cubicBezTo>
                        <a:pt x="1146" y="188"/>
                        <a:pt x="1062" y="84"/>
                        <a:pt x="9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5" name="Google Shape;3245;p8"/>
                <p:cNvSpPr/>
                <p:nvPr/>
              </p:nvSpPr>
              <p:spPr>
                <a:xfrm>
                  <a:off x="7768950" y="1811675"/>
                  <a:ext cx="224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47" extrusionOk="0">
                      <a:moveTo>
                        <a:pt x="209" y="1"/>
                      </a:moveTo>
                      <a:cubicBezTo>
                        <a:pt x="146" y="105"/>
                        <a:pt x="63" y="188"/>
                        <a:pt x="1" y="292"/>
                      </a:cubicBezTo>
                      <a:cubicBezTo>
                        <a:pt x="230" y="396"/>
                        <a:pt x="438" y="521"/>
                        <a:pt x="667" y="646"/>
                      </a:cubicBezTo>
                      <a:cubicBezTo>
                        <a:pt x="750" y="542"/>
                        <a:pt x="813" y="459"/>
                        <a:pt x="896" y="355"/>
                      </a:cubicBezTo>
                      <a:cubicBezTo>
                        <a:pt x="667" y="251"/>
                        <a:pt x="438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6" name="Google Shape;3246;p8"/>
                <p:cNvSpPr/>
                <p:nvPr/>
              </p:nvSpPr>
              <p:spPr>
                <a:xfrm>
                  <a:off x="8457250" y="1850725"/>
                  <a:ext cx="245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584" extrusionOk="0">
                      <a:moveTo>
                        <a:pt x="771" y="1"/>
                      </a:moveTo>
                      <a:cubicBezTo>
                        <a:pt x="521" y="105"/>
                        <a:pt x="250" y="188"/>
                        <a:pt x="0" y="292"/>
                      </a:cubicBezTo>
                      <a:cubicBezTo>
                        <a:pt x="63" y="396"/>
                        <a:pt x="146" y="480"/>
                        <a:pt x="208" y="584"/>
                      </a:cubicBezTo>
                      <a:cubicBezTo>
                        <a:pt x="479" y="500"/>
                        <a:pt x="729" y="396"/>
                        <a:pt x="979" y="292"/>
                      </a:cubicBezTo>
                      <a:cubicBezTo>
                        <a:pt x="917" y="209"/>
                        <a:pt x="854" y="105"/>
                        <a:pt x="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7" name="Google Shape;3247;p8"/>
                <p:cNvSpPr/>
                <p:nvPr/>
              </p:nvSpPr>
              <p:spPr>
                <a:xfrm>
                  <a:off x="7835600" y="1843950"/>
                  <a:ext cx="297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626" extrusionOk="0">
                      <a:moveTo>
                        <a:pt x="250" y="1"/>
                      </a:moveTo>
                      <a:cubicBezTo>
                        <a:pt x="167" y="84"/>
                        <a:pt x="84" y="167"/>
                        <a:pt x="0" y="251"/>
                      </a:cubicBezTo>
                      <a:cubicBezTo>
                        <a:pt x="292" y="376"/>
                        <a:pt x="583" y="522"/>
                        <a:pt x="896" y="626"/>
                      </a:cubicBezTo>
                      <a:cubicBezTo>
                        <a:pt x="979" y="542"/>
                        <a:pt x="1083" y="459"/>
                        <a:pt x="1187" y="376"/>
                      </a:cubicBezTo>
                      <a:cubicBezTo>
                        <a:pt x="875" y="251"/>
                        <a:pt x="563" y="126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8" name="Google Shape;3248;p8"/>
                <p:cNvSpPr/>
                <p:nvPr/>
              </p:nvSpPr>
              <p:spPr>
                <a:xfrm>
                  <a:off x="7399825" y="215575"/>
                  <a:ext cx="1548925" cy="5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57" h="20923" extrusionOk="0">
                      <a:moveTo>
                        <a:pt x="30746" y="0"/>
                      </a:moveTo>
                      <a:cubicBezTo>
                        <a:pt x="30425" y="0"/>
                        <a:pt x="30103" y="5"/>
                        <a:pt x="29781" y="13"/>
                      </a:cubicBezTo>
                      <a:cubicBezTo>
                        <a:pt x="20701" y="263"/>
                        <a:pt x="12246" y="4033"/>
                        <a:pt x="5998" y="10635"/>
                      </a:cubicBezTo>
                      <a:cubicBezTo>
                        <a:pt x="3520" y="13238"/>
                        <a:pt x="1520" y="16174"/>
                        <a:pt x="0" y="19319"/>
                      </a:cubicBezTo>
                      <a:cubicBezTo>
                        <a:pt x="62" y="19465"/>
                        <a:pt x="125" y="19611"/>
                        <a:pt x="187" y="19756"/>
                      </a:cubicBezTo>
                      <a:cubicBezTo>
                        <a:pt x="1687" y="16528"/>
                        <a:pt x="3728" y="13529"/>
                        <a:pt x="6248" y="10884"/>
                      </a:cubicBezTo>
                      <a:cubicBezTo>
                        <a:pt x="12433" y="4345"/>
                        <a:pt x="20805" y="596"/>
                        <a:pt x="29802" y="347"/>
                      </a:cubicBezTo>
                      <a:lnTo>
                        <a:pt x="30760" y="347"/>
                      </a:lnTo>
                      <a:cubicBezTo>
                        <a:pt x="39402" y="347"/>
                        <a:pt x="47587" y="3595"/>
                        <a:pt x="53897" y="9572"/>
                      </a:cubicBezTo>
                      <a:cubicBezTo>
                        <a:pt x="57396" y="12863"/>
                        <a:pt x="60020" y="16757"/>
                        <a:pt x="61769" y="20923"/>
                      </a:cubicBezTo>
                      <a:cubicBezTo>
                        <a:pt x="61832" y="20777"/>
                        <a:pt x="61894" y="20631"/>
                        <a:pt x="61957" y="20485"/>
                      </a:cubicBezTo>
                      <a:cubicBezTo>
                        <a:pt x="60187" y="16382"/>
                        <a:pt x="57583" y="12571"/>
                        <a:pt x="54126" y="9302"/>
                      </a:cubicBezTo>
                      <a:cubicBezTo>
                        <a:pt x="47758" y="3275"/>
                        <a:pt x="39491" y="0"/>
                        <a:pt x="307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9" name="Google Shape;3249;p8"/>
                <p:cNvSpPr/>
                <p:nvPr/>
              </p:nvSpPr>
              <p:spPr>
                <a:xfrm>
                  <a:off x="7630975" y="1717975"/>
                  <a:ext cx="109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46" extrusionOk="0">
                      <a:moveTo>
                        <a:pt x="105" y="0"/>
                      </a:moveTo>
                      <a:cubicBezTo>
                        <a:pt x="63" y="125"/>
                        <a:pt x="42" y="250"/>
                        <a:pt x="1" y="375"/>
                      </a:cubicBezTo>
                      <a:cubicBezTo>
                        <a:pt x="105" y="458"/>
                        <a:pt x="230" y="562"/>
                        <a:pt x="334" y="646"/>
                      </a:cubicBezTo>
                      <a:cubicBezTo>
                        <a:pt x="376" y="521"/>
                        <a:pt x="417" y="396"/>
                        <a:pt x="438" y="292"/>
                      </a:cubicBezTo>
                      <a:cubicBezTo>
                        <a:pt x="334" y="187"/>
                        <a:pt x="209" y="104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0" name="Google Shape;3250;p8"/>
                <p:cNvSpPr/>
                <p:nvPr/>
              </p:nvSpPr>
              <p:spPr>
                <a:xfrm>
                  <a:off x="7732500" y="1790850"/>
                  <a:ext cx="187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26" extrusionOk="0">
                      <a:moveTo>
                        <a:pt x="167" y="1"/>
                      </a:moveTo>
                      <a:cubicBezTo>
                        <a:pt x="126" y="105"/>
                        <a:pt x="63" y="188"/>
                        <a:pt x="1" y="292"/>
                      </a:cubicBezTo>
                      <a:cubicBezTo>
                        <a:pt x="188" y="396"/>
                        <a:pt x="376" y="521"/>
                        <a:pt x="563" y="625"/>
                      </a:cubicBezTo>
                      <a:cubicBezTo>
                        <a:pt x="625" y="521"/>
                        <a:pt x="688" y="438"/>
                        <a:pt x="750" y="334"/>
                      </a:cubicBezTo>
                      <a:cubicBezTo>
                        <a:pt x="563" y="230"/>
                        <a:pt x="376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1" name="Google Shape;3251;p8"/>
                <p:cNvSpPr/>
                <p:nvPr/>
              </p:nvSpPr>
              <p:spPr>
                <a:xfrm>
                  <a:off x="8754000" y="1667450"/>
                  <a:ext cx="472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43" extrusionOk="0">
                      <a:moveTo>
                        <a:pt x="188" y="1"/>
                      </a:moveTo>
                      <a:lnTo>
                        <a:pt x="188" y="1"/>
                      </a:lnTo>
                      <a:cubicBezTo>
                        <a:pt x="126" y="63"/>
                        <a:pt x="84" y="105"/>
                        <a:pt x="22" y="168"/>
                      </a:cubicBezTo>
                      <a:cubicBezTo>
                        <a:pt x="22" y="292"/>
                        <a:pt x="22" y="417"/>
                        <a:pt x="1" y="542"/>
                      </a:cubicBezTo>
                      <a:cubicBezTo>
                        <a:pt x="63" y="501"/>
                        <a:pt x="105" y="459"/>
                        <a:pt x="147" y="417"/>
                      </a:cubicBezTo>
                      <a:cubicBezTo>
                        <a:pt x="168" y="272"/>
                        <a:pt x="168" y="147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2" name="Google Shape;3252;p8"/>
                <p:cNvSpPr/>
                <p:nvPr/>
              </p:nvSpPr>
              <p:spPr>
                <a:xfrm>
                  <a:off x="7750200" y="1801275"/>
                  <a:ext cx="203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625" extrusionOk="0">
                      <a:moveTo>
                        <a:pt x="188" y="0"/>
                      </a:moveTo>
                      <a:cubicBezTo>
                        <a:pt x="126" y="104"/>
                        <a:pt x="63" y="188"/>
                        <a:pt x="1" y="292"/>
                      </a:cubicBezTo>
                      <a:cubicBezTo>
                        <a:pt x="209" y="417"/>
                        <a:pt x="417" y="521"/>
                        <a:pt x="605" y="625"/>
                      </a:cubicBezTo>
                      <a:cubicBezTo>
                        <a:pt x="688" y="521"/>
                        <a:pt x="751" y="438"/>
                        <a:pt x="813" y="333"/>
                      </a:cubicBezTo>
                      <a:cubicBezTo>
                        <a:pt x="605" y="229"/>
                        <a:pt x="396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3" name="Google Shape;3253;p8"/>
                <p:cNvSpPr/>
                <p:nvPr/>
              </p:nvSpPr>
              <p:spPr>
                <a:xfrm>
                  <a:off x="7789250" y="1822625"/>
                  <a:ext cx="245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25" extrusionOk="0">
                      <a:moveTo>
                        <a:pt x="230" y="0"/>
                      </a:moveTo>
                      <a:cubicBezTo>
                        <a:pt x="146" y="83"/>
                        <a:pt x="84" y="167"/>
                        <a:pt x="1" y="271"/>
                      </a:cubicBezTo>
                      <a:cubicBezTo>
                        <a:pt x="251" y="396"/>
                        <a:pt x="501" y="500"/>
                        <a:pt x="750" y="625"/>
                      </a:cubicBezTo>
                      <a:cubicBezTo>
                        <a:pt x="813" y="521"/>
                        <a:pt x="896" y="437"/>
                        <a:pt x="980" y="354"/>
                      </a:cubicBezTo>
                      <a:cubicBezTo>
                        <a:pt x="730" y="229"/>
                        <a:pt x="48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4" name="Google Shape;3254;p8"/>
                <p:cNvSpPr/>
                <p:nvPr/>
              </p:nvSpPr>
              <p:spPr>
                <a:xfrm>
                  <a:off x="7619000" y="1708075"/>
                  <a:ext cx="10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6" extrusionOk="0">
                      <a:moveTo>
                        <a:pt x="84" y="0"/>
                      </a:moveTo>
                      <a:cubicBezTo>
                        <a:pt x="63" y="125"/>
                        <a:pt x="22" y="250"/>
                        <a:pt x="1" y="375"/>
                      </a:cubicBezTo>
                      <a:cubicBezTo>
                        <a:pt x="105" y="458"/>
                        <a:pt x="209" y="542"/>
                        <a:pt x="313" y="625"/>
                      </a:cubicBezTo>
                      <a:cubicBezTo>
                        <a:pt x="355" y="521"/>
                        <a:pt x="396" y="396"/>
                        <a:pt x="417" y="271"/>
                      </a:cubicBezTo>
                      <a:cubicBezTo>
                        <a:pt x="313" y="188"/>
                        <a:pt x="188" y="10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5" name="Google Shape;3255;p8"/>
                <p:cNvSpPr/>
                <p:nvPr/>
              </p:nvSpPr>
              <p:spPr>
                <a:xfrm>
                  <a:off x="7861625" y="1854900"/>
                  <a:ext cx="545150" cy="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06" h="2458" extrusionOk="0">
                      <a:moveTo>
                        <a:pt x="313" y="0"/>
                      </a:moveTo>
                      <a:cubicBezTo>
                        <a:pt x="209" y="84"/>
                        <a:pt x="105" y="167"/>
                        <a:pt x="1" y="250"/>
                      </a:cubicBezTo>
                      <a:cubicBezTo>
                        <a:pt x="3353" y="1541"/>
                        <a:pt x="6894" y="2270"/>
                        <a:pt x="10434" y="2458"/>
                      </a:cubicBezTo>
                      <a:lnTo>
                        <a:pt x="14100" y="2458"/>
                      </a:lnTo>
                      <a:cubicBezTo>
                        <a:pt x="16703" y="2312"/>
                        <a:pt x="19285" y="1875"/>
                        <a:pt x="21805" y="1146"/>
                      </a:cubicBezTo>
                      <a:cubicBezTo>
                        <a:pt x="21722" y="1062"/>
                        <a:pt x="21618" y="958"/>
                        <a:pt x="21534" y="875"/>
                      </a:cubicBezTo>
                      <a:cubicBezTo>
                        <a:pt x="18503" y="1737"/>
                        <a:pt x="15377" y="2168"/>
                        <a:pt x="12251" y="2168"/>
                      </a:cubicBezTo>
                      <a:cubicBezTo>
                        <a:pt x="8203" y="2168"/>
                        <a:pt x="4155" y="1446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6" name="Google Shape;3256;p8"/>
                <p:cNvSpPr/>
                <p:nvPr/>
              </p:nvSpPr>
              <p:spPr>
                <a:xfrm>
                  <a:off x="7316500" y="911475"/>
                  <a:ext cx="65625" cy="4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5" h="19348" extrusionOk="0">
                      <a:moveTo>
                        <a:pt x="917" y="1"/>
                      </a:moveTo>
                      <a:lnTo>
                        <a:pt x="917" y="1"/>
                      </a:lnTo>
                      <a:cubicBezTo>
                        <a:pt x="771" y="521"/>
                        <a:pt x="626" y="1042"/>
                        <a:pt x="459" y="1563"/>
                      </a:cubicBezTo>
                      <a:cubicBezTo>
                        <a:pt x="376" y="1875"/>
                        <a:pt x="292" y="2208"/>
                        <a:pt x="209" y="2521"/>
                      </a:cubicBezTo>
                      <a:cubicBezTo>
                        <a:pt x="126" y="3291"/>
                        <a:pt x="63" y="4083"/>
                        <a:pt x="22" y="4874"/>
                      </a:cubicBezTo>
                      <a:cubicBezTo>
                        <a:pt x="1" y="5624"/>
                        <a:pt x="1" y="6394"/>
                        <a:pt x="22" y="7144"/>
                      </a:cubicBezTo>
                      <a:cubicBezTo>
                        <a:pt x="43" y="7935"/>
                        <a:pt x="84" y="8727"/>
                        <a:pt x="167" y="9497"/>
                      </a:cubicBezTo>
                      <a:cubicBezTo>
                        <a:pt x="209" y="9643"/>
                        <a:pt x="272" y="9768"/>
                        <a:pt x="313" y="9914"/>
                      </a:cubicBezTo>
                      <a:cubicBezTo>
                        <a:pt x="292" y="10018"/>
                        <a:pt x="272" y="10143"/>
                        <a:pt x="251" y="10247"/>
                      </a:cubicBezTo>
                      <a:cubicBezTo>
                        <a:pt x="251" y="10247"/>
                        <a:pt x="251" y="10226"/>
                        <a:pt x="230" y="10226"/>
                      </a:cubicBezTo>
                      <a:cubicBezTo>
                        <a:pt x="542" y="12809"/>
                        <a:pt x="1125" y="15329"/>
                        <a:pt x="2000" y="17744"/>
                      </a:cubicBezTo>
                      <a:cubicBezTo>
                        <a:pt x="2000" y="17765"/>
                        <a:pt x="2000" y="17765"/>
                        <a:pt x="2000" y="17765"/>
                      </a:cubicBezTo>
                      <a:cubicBezTo>
                        <a:pt x="2188" y="18307"/>
                        <a:pt x="2396" y="18827"/>
                        <a:pt x="2625" y="19348"/>
                      </a:cubicBezTo>
                      <a:cubicBezTo>
                        <a:pt x="1250" y="15808"/>
                        <a:pt x="459" y="11996"/>
                        <a:pt x="355" y="8060"/>
                      </a:cubicBezTo>
                      <a:cubicBezTo>
                        <a:pt x="355" y="7561"/>
                        <a:pt x="334" y="7061"/>
                        <a:pt x="355" y="6540"/>
                      </a:cubicBezTo>
                      <a:cubicBezTo>
                        <a:pt x="334" y="4333"/>
                        <a:pt x="522" y="2125"/>
                        <a:pt x="9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7" name="Google Shape;3257;p8"/>
                <p:cNvSpPr/>
                <p:nvPr/>
              </p:nvSpPr>
              <p:spPr>
                <a:xfrm>
                  <a:off x="8744650" y="1677875"/>
                  <a:ext cx="36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522" extrusionOk="0">
                      <a:moveTo>
                        <a:pt x="146" y="0"/>
                      </a:moveTo>
                      <a:lnTo>
                        <a:pt x="146" y="0"/>
                      </a:lnTo>
                      <a:cubicBezTo>
                        <a:pt x="104" y="42"/>
                        <a:pt x="63" y="84"/>
                        <a:pt x="0" y="125"/>
                      </a:cubicBezTo>
                      <a:cubicBezTo>
                        <a:pt x="0" y="250"/>
                        <a:pt x="0" y="375"/>
                        <a:pt x="0" y="521"/>
                      </a:cubicBezTo>
                      <a:cubicBezTo>
                        <a:pt x="42" y="459"/>
                        <a:pt x="83" y="417"/>
                        <a:pt x="125" y="375"/>
                      </a:cubicBezTo>
                      <a:cubicBezTo>
                        <a:pt x="146" y="250"/>
                        <a:pt x="146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8" name="Google Shape;3258;p8"/>
                <p:cNvSpPr/>
                <p:nvPr/>
              </p:nvSpPr>
              <p:spPr>
                <a:xfrm>
                  <a:off x="8773275" y="1649250"/>
                  <a:ext cx="315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00" extrusionOk="0">
                      <a:moveTo>
                        <a:pt x="125" y="0"/>
                      </a:moveTo>
                      <a:cubicBezTo>
                        <a:pt x="105" y="42"/>
                        <a:pt x="63" y="62"/>
                        <a:pt x="42" y="104"/>
                      </a:cubicBezTo>
                      <a:cubicBezTo>
                        <a:pt x="21" y="229"/>
                        <a:pt x="21" y="354"/>
                        <a:pt x="0" y="500"/>
                      </a:cubicBezTo>
                      <a:cubicBezTo>
                        <a:pt x="42" y="458"/>
                        <a:pt x="63" y="437"/>
                        <a:pt x="84" y="396"/>
                      </a:cubicBezTo>
                      <a:cubicBezTo>
                        <a:pt x="105" y="271"/>
                        <a:pt x="125" y="146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9" name="Google Shape;3259;p8"/>
                <p:cNvSpPr/>
                <p:nvPr/>
              </p:nvSpPr>
              <p:spPr>
                <a:xfrm>
                  <a:off x="8723300" y="1696100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188" y="0"/>
                      </a:moveTo>
                      <a:cubicBezTo>
                        <a:pt x="125" y="63"/>
                        <a:pt x="63" y="104"/>
                        <a:pt x="0" y="167"/>
                      </a:cubicBezTo>
                      <a:cubicBezTo>
                        <a:pt x="0" y="209"/>
                        <a:pt x="21" y="229"/>
                        <a:pt x="21" y="250"/>
                      </a:cubicBezTo>
                      <a:cubicBezTo>
                        <a:pt x="21" y="354"/>
                        <a:pt x="21" y="459"/>
                        <a:pt x="21" y="563"/>
                      </a:cubicBezTo>
                      <a:cubicBezTo>
                        <a:pt x="84" y="500"/>
                        <a:pt x="146" y="459"/>
                        <a:pt x="188" y="396"/>
                      </a:cubicBezTo>
                      <a:cubicBezTo>
                        <a:pt x="208" y="271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0" name="Google Shape;3260;p8"/>
                <p:cNvSpPr/>
                <p:nvPr/>
              </p:nvSpPr>
              <p:spPr>
                <a:xfrm>
                  <a:off x="7547150" y="1637275"/>
                  <a:ext cx="47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42" extrusionOk="0">
                      <a:moveTo>
                        <a:pt x="22" y="0"/>
                      </a:moveTo>
                      <a:cubicBezTo>
                        <a:pt x="22" y="125"/>
                        <a:pt x="22" y="271"/>
                        <a:pt x="1" y="396"/>
                      </a:cubicBezTo>
                      <a:cubicBezTo>
                        <a:pt x="42" y="437"/>
                        <a:pt x="105" y="500"/>
                        <a:pt x="146" y="541"/>
                      </a:cubicBezTo>
                      <a:cubicBezTo>
                        <a:pt x="146" y="417"/>
                        <a:pt x="167" y="292"/>
                        <a:pt x="188" y="167"/>
                      </a:cubicBezTo>
                      <a:cubicBezTo>
                        <a:pt x="126" y="104"/>
                        <a:pt x="84" y="6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1" name="Google Shape;3261;p8"/>
                <p:cNvSpPr/>
                <p:nvPr/>
              </p:nvSpPr>
              <p:spPr>
                <a:xfrm>
                  <a:off x="7504975" y="1586750"/>
                  <a:ext cx="160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60" extrusionOk="0">
                      <a:moveTo>
                        <a:pt x="1" y="1"/>
                      </a:moveTo>
                      <a:cubicBezTo>
                        <a:pt x="1" y="147"/>
                        <a:pt x="1" y="272"/>
                        <a:pt x="22" y="397"/>
                      </a:cubicBezTo>
                      <a:lnTo>
                        <a:pt x="63" y="459"/>
                      </a:lnTo>
                      <a:cubicBezTo>
                        <a:pt x="63" y="438"/>
                        <a:pt x="42" y="417"/>
                        <a:pt x="42" y="397"/>
                      </a:cubicBezTo>
                      <a:cubicBezTo>
                        <a:pt x="42" y="292"/>
                        <a:pt x="42" y="188"/>
                        <a:pt x="42" y="84"/>
                      </a:cubicBezTo>
                      <a:cubicBezTo>
                        <a:pt x="22" y="63"/>
                        <a:pt x="22" y="4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2" name="Google Shape;3262;p8"/>
                <p:cNvSpPr/>
                <p:nvPr/>
              </p:nvSpPr>
              <p:spPr>
                <a:xfrm>
                  <a:off x="8764425" y="165860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5" y="1"/>
                      </a:moveTo>
                      <a:cubicBezTo>
                        <a:pt x="84" y="43"/>
                        <a:pt x="63" y="63"/>
                        <a:pt x="21" y="105"/>
                      </a:cubicBezTo>
                      <a:cubicBezTo>
                        <a:pt x="21" y="230"/>
                        <a:pt x="0" y="355"/>
                        <a:pt x="0" y="480"/>
                      </a:cubicBezTo>
                      <a:cubicBezTo>
                        <a:pt x="21" y="459"/>
                        <a:pt x="63" y="438"/>
                        <a:pt x="84" y="397"/>
                      </a:cubicBezTo>
                      <a:cubicBezTo>
                        <a:pt x="105" y="272"/>
                        <a:pt x="105" y="147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3" name="Google Shape;3263;p8"/>
                <p:cNvSpPr/>
                <p:nvPr/>
              </p:nvSpPr>
              <p:spPr>
                <a:xfrm>
                  <a:off x="7585675" y="1677350"/>
                  <a:ext cx="83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626" extrusionOk="0">
                      <a:moveTo>
                        <a:pt x="63" y="1"/>
                      </a:moveTo>
                      <a:cubicBezTo>
                        <a:pt x="42" y="126"/>
                        <a:pt x="22" y="271"/>
                        <a:pt x="1" y="396"/>
                      </a:cubicBezTo>
                      <a:cubicBezTo>
                        <a:pt x="84" y="480"/>
                        <a:pt x="167" y="542"/>
                        <a:pt x="251" y="625"/>
                      </a:cubicBezTo>
                      <a:cubicBezTo>
                        <a:pt x="272" y="500"/>
                        <a:pt x="313" y="375"/>
                        <a:pt x="334" y="251"/>
                      </a:cubicBezTo>
                      <a:cubicBezTo>
                        <a:pt x="251" y="188"/>
                        <a:pt x="188" y="126"/>
                        <a:pt x="126" y="63"/>
                      </a:cubicBezTo>
                      <a:cubicBezTo>
                        <a:pt x="105" y="42"/>
                        <a:pt x="84" y="21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4" name="Google Shape;3264;p8"/>
                <p:cNvSpPr/>
                <p:nvPr/>
              </p:nvSpPr>
              <p:spPr>
                <a:xfrm>
                  <a:off x="8712350" y="170547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30" y="0"/>
                      </a:moveTo>
                      <a:cubicBezTo>
                        <a:pt x="147" y="63"/>
                        <a:pt x="63" y="125"/>
                        <a:pt x="1" y="188"/>
                      </a:cubicBezTo>
                      <a:cubicBezTo>
                        <a:pt x="1" y="313"/>
                        <a:pt x="1" y="438"/>
                        <a:pt x="22" y="583"/>
                      </a:cubicBezTo>
                      <a:cubicBezTo>
                        <a:pt x="84" y="521"/>
                        <a:pt x="147" y="458"/>
                        <a:pt x="230" y="396"/>
                      </a:cubicBezTo>
                      <a:cubicBezTo>
                        <a:pt x="230" y="250"/>
                        <a:pt x="23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5" name="Google Shape;3265;p8"/>
                <p:cNvSpPr/>
                <p:nvPr/>
              </p:nvSpPr>
              <p:spPr>
                <a:xfrm>
                  <a:off x="7512800" y="1596650"/>
                  <a:ext cx="21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501" extrusionOk="0">
                      <a:moveTo>
                        <a:pt x="0" y="1"/>
                      </a:moveTo>
                      <a:cubicBezTo>
                        <a:pt x="0" y="146"/>
                        <a:pt x="0" y="271"/>
                        <a:pt x="21" y="396"/>
                      </a:cubicBezTo>
                      <a:cubicBezTo>
                        <a:pt x="42" y="438"/>
                        <a:pt x="63" y="480"/>
                        <a:pt x="84" y="500"/>
                      </a:cubicBezTo>
                      <a:cubicBezTo>
                        <a:pt x="84" y="375"/>
                        <a:pt x="84" y="251"/>
                        <a:pt x="84" y="126"/>
                      </a:cubicBezTo>
                      <a:cubicBezTo>
                        <a:pt x="63" y="84"/>
                        <a:pt x="21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6" name="Google Shape;3266;p8"/>
                <p:cNvSpPr/>
                <p:nvPr/>
              </p:nvSpPr>
              <p:spPr>
                <a:xfrm>
                  <a:off x="8782650" y="1640375"/>
                  <a:ext cx="262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9" extrusionOk="0">
                      <a:moveTo>
                        <a:pt x="104" y="1"/>
                      </a:moveTo>
                      <a:lnTo>
                        <a:pt x="104" y="1"/>
                      </a:lnTo>
                      <a:cubicBezTo>
                        <a:pt x="84" y="22"/>
                        <a:pt x="63" y="43"/>
                        <a:pt x="42" y="63"/>
                      </a:cubicBezTo>
                      <a:cubicBezTo>
                        <a:pt x="21" y="188"/>
                        <a:pt x="21" y="313"/>
                        <a:pt x="0" y="438"/>
                      </a:cubicBezTo>
                      <a:cubicBezTo>
                        <a:pt x="21" y="417"/>
                        <a:pt x="42" y="397"/>
                        <a:pt x="63" y="397"/>
                      </a:cubicBezTo>
                      <a:cubicBezTo>
                        <a:pt x="63" y="251"/>
                        <a:pt x="84" y="126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7" name="Google Shape;3267;p8"/>
                <p:cNvSpPr/>
                <p:nvPr/>
              </p:nvSpPr>
              <p:spPr>
                <a:xfrm>
                  <a:off x="7538300" y="1627375"/>
                  <a:ext cx="367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2" extrusionOk="0">
                      <a:moveTo>
                        <a:pt x="22" y="0"/>
                      </a:moveTo>
                      <a:cubicBezTo>
                        <a:pt x="1" y="125"/>
                        <a:pt x="1" y="250"/>
                        <a:pt x="1" y="375"/>
                      </a:cubicBezTo>
                      <a:cubicBezTo>
                        <a:pt x="42" y="438"/>
                        <a:pt x="84" y="479"/>
                        <a:pt x="146" y="542"/>
                      </a:cubicBezTo>
                      <a:cubicBezTo>
                        <a:pt x="146" y="417"/>
                        <a:pt x="146" y="292"/>
                        <a:pt x="146" y="146"/>
                      </a:cubicBezTo>
                      <a:cubicBezTo>
                        <a:pt x="105" y="104"/>
                        <a:pt x="63" y="4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8" name="Google Shape;3268;p8"/>
                <p:cNvSpPr/>
                <p:nvPr/>
              </p:nvSpPr>
              <p:spPr>
                <a:xfrm>
                  <a:off x="7565900" y="165705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1" y="0"/>
                      </a:moveTo>
                      <a:cubicBezTo>
                        <a:pt x="21" y="146"/>
                        <a:pt x="0" y="271"/>
                        <a:pt x="0" y="396"/>
                      </a:cubicBezTo>
                      <a:cubicBezTo>
                        <a:pt x="63" y="459"/>
                        <a:pt x="125" y="521"/>
                        <a:pt x="188" y="584"/>
                      </a:cubicBezTo>
                      <a:cubicBezTo>
                        <a:pt x="209" y="459"/>
                        <a:pt x="230" y="334"/>
                        <a:pt x="230" y="209"/>
                      </a:cubicBezTo>
                      <a:cubicBezTo>
                        <a:pt x="167" y="146"/>
                        <a:pt x="105" y="84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9" name="Google Shape;3269;p8"/>
                <p:cNvSpPr/>
                <p:nvPr/>
              </p:nvSpPr>
              <p:spPr>
                <a:xfrm>
                  <a:off x="8676425" y="1733575"/>
                  <a:ext cx="83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605" extrusionOk="0">
                      <a:moveTo>
                        <a:pt x="292" y="1"/>
                      </a:moveTo>
                      <a:cubicBezTo>
                        <a:pt x="188" y="63"/>
                        <a:pt x="105" y="126"/>
                        <a:pt x="1" y="209"/>
                      </a:cubicBezTo>
                      <a:cubicBezTo>
                        <a:pt x="22" y="334"/>
                        <a:pt x="43" y="459"/>
                        <a:pt x="63" y="605"/>
                      </a:cubicBezTo>
                      <a:cubicBezTo>
                        <a:pt x="147" y="521"/>
                        <a:pt x="230" y="459"/>
                        <a:pt x="334" y="376"/>
                      </a:cubicBezTo>
                      <a:cubicBezTo>
                        <a:pt x="313" y="251"/>
                        <a:pt x="313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0" name="Google Shape;3270;p8"/>
                <p:cNvSpPr/>
                <p:nvPr/>
              </p:nvSpPr>
              <p:spPr>
                <a:xfrm>
                  <a:off x="7607550" y="1697650"/>
                  <a:ext cx="94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47" extrusionOk="0">
                      <a:moveTo>
                        <a:pt x="84" y="1"/>
                      </a:moveTo>
                      <a:cubicBezTo>
                        <a:pt x="42" y="126"/>
                        <a:pt x="21" y="251"/>
                        <a:pt x="1" y="397"/>
                      </a:cubicBezTo>
                      <a:cubicBezTo>
                        <a:pt x="84" y="459"/>
                        <a:pt x="146" y="521"/>
                        <a:pt x="230" y="605"/>
                      </a:cubicBezTo>
                      <a:lnTo>
                        <a:pt x="271" y="646"/>
                      </a:lnTo>
                      <a:cubicBezTo>
                        <a:pt x="313" y="521"/>
                        <a:pt x="334" y="397"/>
                        <a:pt x="375" y="272"/>
                      </a:cubicBezTo>
                      <a:cubicBezTo>
                        <a:pt x="334" y="230"/>
                        <a:pt x="313" y="188"/>
                        <a:pt x="271" y="167"/>
                      </a:cubicBezTo>
                      <a:cubicBezTo>
                        <a:pt x="209" y="105"/>
                        <a:pt x="146" y="42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1" name="Google Shape;3271;p8"/>
                <p:cNvSpPr/>
                <p:nvPr/>
              </p:nvSpPr>
              <p:spPr>
                <a:xfrm>
                  <a:off x="8791500" y="1630500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05" y="0"/>
                      </a:moveTo>
                      <a:cubicBezTo>
                        <a:pt x="84" y="21"/>
                        <a:pt x="84" y="42"/>
                        <a:pt x="63" y="42"/>
                      </a:cubicBezTo>
                      <a:cubicBezTo>
                        <a:pt x="42" y="188"/>
                        <a:pt x="21" y="313"/>
                        <a:pt x="0" y="438"/>
                      </a:cubicBezTo>
                      <a:cubicBezTo>
                        <a:pt x="21" y="417"/>
                        <a:pt x="21" y="417"/>
                        <a:pt x="42" y="396"/>
                      </a:cubicBezTo>
                      <a:cubicBezTo>
                        <a:pt x="63" y="271"/>
                        <a:pt x="84" y="12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2" name="Google Shape;3272;p8"/>
                <p:cNvSpPr/>
                <p:nvPr/>
              </p:nvSpPr>
              <p:spPr>
                <a:xfrm>
                  <a:off x="8733700" y="1686200"/>
                  <a:ext cx="52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84" extrusionOk="0">
                      <a:moveTo>
                        <a:pt x="209" y="1"/>
                      </a:moveTo>
                      <a:cubicBezTo>
                        <a:pt x="147" y="63"/>
                        <a:pt x="84" y="126"/>
                        <a:pt x="1" y="188"/>
                      </a:cubicBezTo>
                      <a:cubicBezTo>
                        <a:pt x="1" y="313"/>
                        <a:pt x="22" y="438"/>
                        <a:pt x="22" y="584"/>
                      </a:cubicBezTo>
                      <a:cubicBezTo>
                        <a:pt x="63" y="521"/>
                        <a:pt x="126" y="459"/>
                        <a:pt x="188" y="417"/>
                      </a:cubicBezTo>
                      <a:cubicBezTo>
                        <a:pt x="188" y="271"/>
                        <a:pt x="209" y="14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3" name="Google Shape;3273;p8"/>
                <p:cNvSpPr/>
                <p:nvPr/>
              </p:nvSpPr>
              <p:spPr>
                <a:xfrm>
                  <a:off x="7529450" y="1617475"/>
                  <a:ext cx="36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2" extrusionOk="0">
                      <a:moveTo>
                        <a:pt x="21" y="1"/>
                      </a:moveTo>
                      <a:cubicBezTo>
                        <a:pt x="1" y="126"/>
                        <a:pt x="21" y="251"/>
                        <a:pt x="21" y="375"/>
                      </a:cubicBezTo>
                      <a:cubicBezTo>
                        <a:pt x="42" y="417"/>
                        <a:pt x="84" y="480"/>
                        <a:pt x="126" y="521"/>
                      </a:cubicBezTo>
                      <a:cubicBezTo>
                        <a:pt x="126" y="396"/>
                        <a:pt x="126" y="271"/>
                        <a:pt x="146" y="146"/>
                      </a:cubicBezTo>
                      <a:cubicBezTo>
                        <a:pt x="105" y="84"/>
                        <a:pt x="63" y="42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4" name="Google Shape;3274;p8"/>
                <p:cNvSpPr/>
                <p:nvPr/>
              </p:nvSpPr>
              <p:spPr>
                <a:xfrm>
                  <a:off x="8700900" y="1714325"/>
                  <a:ext cx="68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05" extrusionOk="0">
                      <a:moveTo>
                        <a:pt x="251" y="0"/>
                      </a:moveTo>
                      <a:cubicBezTo>
                        <a:pt x="167" y="63"/>
                        <a:pt x="84" y="146"/>
                        <a:pt x="1" y="208"/>
                      </a:cubicBezTo>
                      <a:cubicBezTo>
                        <a:pt x="1" y="333"/>
                        <a:pt x="22" y="479"/>
                        <a:pt x="22" y="604"/>
                      </a:cubicBezTo>
                      <a:cubicBezTo>
                        <a:pt x="105" y="542"/>
                        <a:pt x="188" y="479"/>
                        <a:pt x="271" y="396"/>
                      </a:cubicBezTo>
                      <a:cubicBezTo>
                        <a:pt x="251" y="271"/>
                        <a:pt x="251" y="146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5" name="Google Shape;3275;p8"/>
                <p:cNvSpPr/>
                <p:nvPr/>
              </p:nvSpPr>
              <p:spPr>
                <a:xfrm>
                  <a:off x="8800350" y="1620600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05" y="1"/>
                      </a:moveTo>
                      <a:lnTo>
                        <a:pt x="105" y="1"/>
                      </a:lnTo>
                      <a:cubicBezTo>
                        <a:pt x="84" y="21"/>
                        <a:pt x="63" y="42"/>
                        <a:pt x="63" y="63"/>
                      </a:cubicBezTo>
                      <a:cubicBezTo>
                        <a:pt x="43" y="185"/>
                        <a:pt x="22" y="307"/>
                        <a:pt x="2" y="430"/>
                      </a:cubicBezTo>
                      <a:lnTo>
                        <a:pt x="2" y="430"/>
                      </a:lnTo>
                      <a:cubicBezTo>
                        <a:pt x="7" y="417"/>
                        <a:pt x="21" y="417"/>
                        <a:pt x="21" y="417"/>
                      </a:cubicBezTo>
                      <a:cubicBezTo>
                        <a:pt x="42" y="271"/>
                        <a:pt x="84" y="146"/>
                        <a:pt x="105" y="1"/>
                      </a:cubicBezTo>
                      <a:close/>
                      <a:moveTo>
                        <a:pt x="2" y="430"/>
                      </a:moveTo>
                      <a:cubicBezTo>
                        <a:pt x="1" y="432"/>
                        <a:pt x="0" y="435"/>
                        <a:pt x="0" y="438"/>
                      </a:cubicBezTo>
                      <a:cubicBezTo>
                        <a:pt x="1" y="435"/>
                        <a:pt x="1" y="432"/>
                        <a:pt x="2" y="43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6" name="Google Shape;3276;p8"/>
                <p:cNvSpPr/>
                <p:nvPr/>
              </p:nvSpPr>
              <p:spPr>
                <a:xfrm>
                  <a:off x="7596625" y="1687775"/>
                  <a:ext cx="83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5" extrusionOk="0">
                      <a:moveTo>
                        <a:pt x="83" y="0"/>
                      </a:moveTo>
                      <a:cubicBezTo>
                        <a:pt x="42" y="125"/>
                        <a:pt x="21" y="250"/>
                        <a:pt x="0" y="396"/>
                      </a:cubicBezTo>
                      <a:cubicBezTo>
                        <a:pt x="83" y="458"/>
                        <a:pt x="167" y="542"/>
                        <a:pt x="250" y="625"/>
                      </a:cubicBezTo>
                      <a:cubicBezTo>
                        <a:pt x="292" y="500"/>
                        <a:pt x="313" y="354"/>
                        <a:pt x="333" y="229"/>
                      </a:cubicBezTo>
                      <a:cubicBezTo>
                        <a:pt x="250" y="146"/>
                        <a:pt x="167" y="83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7" name="Google Shape;3277;p8"/>
                <p:cNvSpPr/>
                <p:nvPr/>
              </p:nvSpPr>
              <p:spPr>
                <a:xfrm>
                  <a:off x="8663950" y="1741925"/>
                  <a:ext cx="88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46" extrusionOk="0">
                      <a:moveTo>
                        <a:pt x="312" y="0"/>
                      </a:moveTo>
                      <a:cubicBezTo>
                        <a:pt x="208" y="83"/>
                        <a:pt x="104" y="167"/>
                        <a:pt x="0" y="250"/>
                      </a:cubicBezTo>
                      <a:cubicBezTo>
                        <a:pt x="21" y="375"/>
                        <a:pt x="42" y="500"/>
                        <a:pt x="63" y="646"/>
                      </a:cubicBezTo>
                      <a:cubicBezTo>
                        <a:pt x="146" y="583"/>
                        <a:pt x="229" y="521"/>
                        <a:pt x="312" y="458"/>
                      </a:cubicBezTo>
                      <a:cubicBezTo>
                        <a:pt x="333" y="437"/>
                        <a:pt x="354" y="437"/>
                        <a:pt x="354" y="417"/>
                      </a:cubicBezTo>
                      <a:cubicBezTo>
                        <a:pt x="354" y="271"/>
                        <a:pt x="333" y="146"/>
                        <a:pt x="3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8" name="Google Shape;3278;p8"/>
                <p:cNvSpPr/>
                <p:nvPr/>
              </p:nvSpPr>
              <p:spPr>
                <a:xfrm>
                  <a:off x="7556000" y="164715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42" y="1"/>
                      </a:moveTo>
                      <a:cubicBezTo>
                        <a:pt x="22" y="126"/>
                        <a:pt x="22" y="251"/>
                        <a:pt x="1" y="376"/>
                      </a:cubicBezTo>
                      <a:cubicBezTo>
                        <a:pt x="63" y="438"/>
                        <a:pt x="126" y="521"/>
                        <a:pt x="188" y="584"/>
                      </a:cubicBezTo>
                      <a:cubicBezTo>
                        <a:pt x="188" y="438"/>
                        <a:pt x="209" y="313"/>
                        <a:pt x="230" y="188"/>
                      </a:cubicBezTo>
                      <a:cubicBezTo>
                        <a:pt x="167" y="126"/>
                        <a:pt x="105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9" name="Google Shape;3279;p8"/>
                <p:cNvSpPr/>
                <p:nvPr/>
              </p:nvSpPr>
              <p:spPr>
                <a:xfrm>
                  <a:off x="7497175" y="1577400"/>
                  <a:ext cx="107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17" extrusionOk="0">
                      <a:moveTo>
                        <a:pt x="0" y="0"/>
                      </a:moveTo>
                      <a:cubicBezTo>
                        <a:pt x="21" y="125"/>
                        <a:pt x="21" y="250"/>
                        <a:pt x="42" y="396"/>
                      </a:cubicBezTo>
                      <a:lnTo>
                        <a:pt x="42" y="396"/>
                      </a:lnTo>
                      <a:cubicBezTo>
                        <a:pt x="42" y="276"/>
                        <a:pt x="41" y="139"/>
                        <a:pt x="21" y="21"/>
                      </a:cubicBezTo>
                      <a:cubicBezTo>
                        <a:pt x="21" y="21"/>
                        <a:pt x="21" y="0"/>
                        <a:pt x="0" y="0"/>
                      </a:cubicBezTo>
                      <a:close/>
                      <a:moveTo>
                        <a:pt x="42" y="396"/>
                      </a:moveTo>
                      <a:cubicBezTo>
                        <a:pt x="42" y="403"/>
                        <a:pt x="42" y="410"/>
                        <a:pt x="42" y="417"/>
                      </a:cubicBezTo>
                      <a:cubicBezTo>
                        <a:pt x="42" y="396"/>
                        <a:pt x="42" y="396"/>
                        <a:pt x="42" y="396"/>
                      </a:cubicBezTo>
                      <a:cubicBezTo>
                        <a:pt x="42" y="396"/>
                        <a:pt x="42" y="396"/>
                        <a:pt x="42" y="39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0" name="Google Shape;3280;p8"/>
                <p:cNvSpPr/>
                <p:nvPr/>
              </p:nvSpPr>
              <p:spPr>
                <a:xfrm>
                  <a:off x="7521125" y="1607075"/>
                  <a:ext cx="262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21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0" y="396"/>
                      </a:cubicBezTo>
                      <a:cubicBezTo>
                        <a:pt x="42" y="437"/>
                        <a:pt x="63" y="479"/>
                        <a:pt x="105" y="521"/>
                      </a:cubicBezTo>
                      <a:cubicBezTo>
                        <a:pt x="105" y="375"/>
                        <a:pt x="105" y="250"/>
                        <a:pt x="105" y="125"/>
                      </a:cubicBezTo>
                      <a:cubicBezTo>
                        <a:pt x="84" y="83"/>
                        <a:pt x="42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1" name="Google Shape;3281;p8"/>
                <p:cNvSpPr/>
                <p:nvPr/>
              </p:nvSpPr>
              <p:spPr>
                <a:xfrm>
                  <a:off x="7575800" y="1667450"/>
                  <a:ext cx="6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605" extrusionOk="0">
                      <a:moveTo>
                        <a:pt x="42" y="1"/>
                      </a:moveTo>
                      <a:cubicBezTo>
                        <a:pt x="21" y="126"/>
                        <a:pt x="0" y="251"/>
                        <a:pt x="0" y="376"/>
                      </a:cubicBezTo>
                      <a:cubicBezTo>
                        <a:pt x="63" y="459"/>
                        <a:pt x="146" y="522"/>
                        <a:pt x="208" y="605"/>
                      </a:cubicBezTo>
                      <a:cubicBezTo>
                        <a:pt x="229" y="480"/>
                        <a:pt x="250" y="334"/>
                        <a:pt x="271" y="209"/>
                      </a:cubicBezTo>
                      <a:cubicBezTo>
                        <a:pt x="188" y="147"/>
                        <a:pt x="104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2" name="Google Shape;3282;p8"/>
                <p:cNvSpPr/>
                <p:nvPr/>
              </p:nvSpPr>
              <p:spPr>
                <a:xfrm>
                  <a:off x="8688400" y="1723700"/>
                  <a:ext cx="78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625" extrusionOk="0">
                      <a:moveTo>
                        <a:pt x="292" y="0"/>
                      </a:moveTo>
                      <a:cubicBezTo>
                        <a:pt x="188" y="63"/>
                        <a:pt x="105" y="146"/>
                        <a:pt x="1" y="229"/>
                      </a:cubicBezTo>
                      <a:cubicBezTo>
                        <a:pt x="22" y="354"/>
                        <a:pt x="43" y="479"/>
                        <a:pt x="43" y="625"/>
                      </a:cubicBezTo>
                      <a:cubicBezTo>
                        <a:pt x="147" y="542"/>
                        <a:pt x="230" y="479"/>
                        <a:pt x="313" y="396"/>
                      </a:cubicBezTo>
                      <a:cubicBezTo>
                        <a:pt x="313" y="271"/>
                        <a:pt x="313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3" name="Google Shape;3283;p8"/>
                <p:cNvSpPr/>
                <p:nvPr/>
              </p:nvSpPr>
              <p:spPr>
                <a:xfrm>
                  <a:off x="8930500" y="838600"/>
                  <a:ext cx="92700" cy="60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8" h="24284" extrusionOk="0">
                      <a:moveTo>
                        <a:pt x="2292" y="0"/>
                      </a:moveTo>
                      <a:cubicBezTo>
                        <a:pt x="2229" y="208"/>
                        <a:pt x="2167" y="437"/>
                        <a:pt x="2104" y="646"/>
                      </a:cubicBezTo>
                      <a:cubicBezTo>
                        <a:pt x="3041" y="4228"/>
                        <a:pt x="3375" y="7935"/>
                        <a:pt x="3104" y="11600"/>
                      </a:cubicBezTo>
                      <a:cubicBezTo>
                        <a:pt x="2900" y="15941"/>
                        <a:pt x="1879" y="20142"/>
                        <a:pt x="118" y="24027"/>
                      </a:cubicBezTo>
                      <a:lnTo>
                        <a:pt x="118" y="24027"/>
                      </a:lnTo>
                      <a:cubicBezTo>
                        <a:pt x="2088" y="19995"/>
                        <a:pt x="3188" y="15693"/>
                        <a:pt x="3479" y="11329"/>
                      </a:cubicBezTo>
                      <a:cubicBezTo>
                        <a:pt x="3708" y="7518"/>
                        <a:pt x="3312" y="3686"/>
                        <a:pt x="2292" y="0"/>
                      </a:cubicBezTo>
                      <a:close/>
                      <a:moveTo>
                        <a:pt x="118" y="24027"/>
                      </a:moveTo>
                      <a:cubicBezTo>
                        <a:pt x="114" y="24036"/>
                        <a:pt x="109" y="24045"/>
                        <a:pt x="105" y="24054"/>
                      </a:cubicBezTo>
                      <a:cubicBezTo>
                        <a:pt x="105" y="24056"/>
                        <a:pt x="104" y="24057"/>
                        <a:pt x="104" y="24059"/>
                      </a:cubicBezTo>
                      <a:lnTo>
                        <a:pt x="104" y="24059"/>
                      </a:lnTo>
                      <a:cubicBezTo>
                        <a:pt x="109" y="24048"/>
                        <a:pt x="113" y="24038"/>
                        <a:pt x="118" y="24027"/>
                      </a:cubicBezTo>
                      <a:close/>
                      <a:moveTo>
                        <a:pt x="104" y="24059"/>
                      </a:moveTo>
                      <a:cubicBezTo>
                        <a:pt x="70" y="24134"/>
                        <a:pt x="35" y="24208"/>
                        <a:pt x="1" y="24283"/>
                      </a:cubicBezTo>
                      <a:cubicBezTo>
                        <a:pt x="42" y="24201"/>
                        <a:pt x="83" y="24140"/>
                        <a:pt x="104" y="2405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4" name="Google Shape;3284;p8"/>
                <p:cNvSpPr/>
                <p:nvPr/>
              </p:nvSpPr>
              <p:spPr>
                <a:xfrm>
                  <a:off x="7711150" y="1789800"/>
                  <a:ext cx="161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647" extrusionOk="0">
                      <a:moveTo>
                        <a:pt x="147" y="1"/>
                      </a:moveTo>
                      <a:cubicBezTo>
                        <a:pt x="84" y="105"/>
                        <a:pt x="42" y="209"/>
                        <a:pt x="1" y="313"/>
                      </a:cubicBezTo>
                      <a:cubicBezTo>
                        <a:pt x="167" y="438"/>
                        <a:pt x="334" y="542"/>
                        <a:pt x="501" y="647"/>
                      </a:cubicBezTo>
                      <a:cubicBezTo>
                        <a:pt x="542" y="542"/>
                        <a:pt x="605" y="438"/>
                        <a:pt x="646" y="334"/>
                      </a:cubicBezTo>
                      <a:cubicBezTo>
                        <a:pt x="480" y="230"/>
                        <a:pt x="313" y="126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5" name="Google Shape;3285;p8"/>
                <p:cNvSpPr/>
                <p:nvPr/>
              </p:nvSpPr>
              <p:spPr>
                <a:xfrm>
                  <a:off x="8754000" y="1677875"/>
                  <a:ext cx="36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1" extrusionOk="0">
                      <a:moveTo>
                        <a:pt x="147" y="0"/>
                      </a:moveTo>
                      <a:lnTo>
                        <a:pt x="147" y="0"/>
                      </a:lnTo>
                      <a:cubicBezTo>
                        <a:pt x="105" y="42"/>
                        <a:pt x="63" y="84"/>
                        <a:pt x="1" y="125"/>
                      </a:cubicBezTo>
                      <a:cubicBezTo>
                        <a:pt x="1" y="250"/>
                        <a:pt x="1" y="375"/>
                        <a:pt x="1" y="500"/>
                      </a:cubicBezTo>
                      <a:cubicBezTo>
                        <a:pt x="43" y="459"/>
                        <a:pt x="63" y="417"/>
                        <a:pt x="105" y="375"/>
                      </a:cubicBezTo>
                      <a:cubicBezTo>
                        <a:pt x="126" y="250"/>
                        <a:pt x="147" y="125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6" name="Google Shape;3286;p8"/>
                <p:cNvSpPr/>
                <p:nvPr/>
              </p:nvSpPr>
              <p:spPr>
                <a:xfrm>
                  <a:off x="8595725" y="1798150"/>
                  <a:ext cx="130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25" extrusionOk="0">
                      <a:moveTo>
                        <a:pt x="438" y="0"/>
                      </a:moveTo>
                      <a:cubicBezTo>
                        <a:pt x="292" y="104"/>
                        <a:pt x="147" y="188"/>
                        <a:pt x="1" y="271"/>
                      </a:cubicBezTo>
                      <a:cubicBezTo>
                        <a:pt x="22" y="396"/>
                        <a:pt x="63" y="500"/>
                        <a:pt x="105" y="625"/>
                      </a:cubicBezTo>
                      <a:cubicBezTo>
                        <a:pt x="230" y="521"/>
                        <a:pt x="376" y="438"/>
                        <a:pt x="522" y="354"/>
                      </a:cubicBezTo>
                      <a:cubicBezTo>
                        <a:pt x="501" y="229"/>
                        <a:pt x="459" y="125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7" name="Google Shape;3287;p8"/>
                <p:cNvSpPr/>
                <p:nvPr/>
              </p:nvSpPr>
              <p:spPr>
                <a:xfrm>
                  <a:off x="8546275" y="1825725"/>
                  <a:ext cx="1617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585" extrusionOk="0">
                      <a:moveTo>
                        <a:pt x="521" y="1"/>
                      </a:moveTo>
                      <a:cubicBezTo>
                        <a:pt x="354" y="84"/>
                        <a:pt x="167" y="188"/>
                        <a:pt x="0" y="272"/>
                      </a:cubicBezTo>
                      <a:cubicBezTo>
                        <a:pt x="42" y="376"/>
                        <a:pt x="84" y="480"/>
                        <a:pt x="125" y="584"/>
                      </a:cubicBezTo>
                      <a:cubicBezTo>
                        <a:pt x="313" y="501"/>
                        <a:pt x="479" y="397"/>
                        <a:pt x="646" y="313"/>
                      </a:cubicBezTo>
                      <a:cubicBezTo>
                        <a:pt x="604" y="209"/>
                        <a:pt x="563" y="105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8" name="Google Shape;3288;p8"/>
                <p:cNvSpPr/>
                <p:nvPr/>
              </p:nvSpPr>
              <p:spPr>
                <a:xfrm>
                  <a:off x="7825700" y="1853325"/>
                  <a:ext cx="286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" h="626" extrusionOk="0">
                      <a:moveTo>
                        <a:pt x="250" y="1"/>
                      </a:moveTo>
                      <a:cubicBezTo>
                        <a:pt x="209" y="63"/>
                        <a:pt x="146" y="126"/>
                        <a:pt x="84" y="188"/>
                      </a:cubicBezTo>
                      <a:cubicBezTo>
                        <a:pt x="63" y="209"/>
                        <a:pt x="42" y="251"/>
                        <a:pt x="1" y="271"/>
                      </a:cubicBezTo>
                      <a:cubicBezTo>
                        <a:pt x="292" y="396"/>
                        <a:pt x="584" y="521"/>
                        <a:pt x="875" y="626"/>
                      </a:cubicBezTo>
                      <a:cubicBezTo>
                        <a:pt x="959" y="542"/>
                        <a:pt x="1042" y="459"/>
                        <a:pt x="1146" y="376"/>
                      </a:cubicBezTo>
                      <a:cubicBezTo>
                        <a:pt x="854" y="271"/>
                        <a:pt x="563" y="147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9" name="Google Shape;3289;p8"/>
                <p:cNvSpPr/>
                <p:nvPr/>
              </p:nvSpPr>
              <p:spPr>
                <a:xfrm>
                  <a:off x="7582050" y="248375"/>
                  <a:ext cx="1356300" cy="5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52" h="20527" extrusionOk="0">
                      <a:moveTo>
                        <a:pt x="23430" y="0"/>
                      </a:moveTo>
                      <a:cubicBezTo>
                        <a:pt x="23111" y="0"/>
                        <a:pt x="22791" y="4"/>
                        <a:pt x="22471" y="13"/>
                      </a:cubicBezTo>
                      <a:cubicBezTo>
                        <a:pt x="13995" y="242"/>
                        <a:pt x="6060" y="3575"/>
                        <a:pt x="0" y="9448"/>
                      </a:cubicBezTo>
                      <a:cubicBezTo>
                        <a:pt x="104" y="9510"/>
                        <a:pt x="208" y="9572"/>
                        <a:pt x="292" y="9635"/>
                      </a:cubicBezTo>
                      <a:cubicBezTo>
                        <a:pt x="479" y="9448"/>
                        <a:pt x="687" y="9281"/>
                        <a:pt x="875" y="9093"/>
                      </a:cubicBezTo>
                      <a:cubicBezTo>
                        <a:pt x="791" y="9031"/>
                        <a:pt x="687" y="8969"/>
                        <a:pt x="604" y="8906"/>
                      </a:cubicBezTo>
                      <a:cubicBezTo>
                        <a:pt x="666" y="8864"/>
                        <a:pt x="708" y="8802"/>
                        <a:pt x="771" y="8760"/>
                      </a:cubicBezTo>
                      <a:cubicBezTo>
                        <a:pt x="854" y="8823"/>
                        <a:pt x="958" y="8885"/>
                        <a:pt x="1041" y="8948"/>
                      </a:cubicBezTo>
                      <a:cubicBezTo>
                        <a:pt x="1229" y="8760"/>
                        <a:pt x="1437" y="8594"/>
                        <a:pt x="1645" y="8406"/>
                      </a:cubicBezTo>
                      <a:cubicBezTo>
                        <a:pt x="1562" y="8365"/>
                        <a:pt x="1479" y="8302"/>
                        <a:pt x="1395" y="8240"/>
                      </a:cubicBezTo>
                      <a:cubicBezTo>
                        <a:pt x="1458" y="8198"/>
                        <a:pt x="1520" y="8135"/>
                        <a:pt x="1583" y="8094"/>
                      </a:cubicBezTo>
                      <a:cubicBezTo>
                        <a:pt x="1645" y="8156"/>
                        <a:pt x="1729" y="8198"/>
                        <a:pt x="1812" y="8260"/>
                      </a:cubicBezTo>
                      <a:cubicBezTo>
                        <a:pt x="2020" y="8094"/>
                        <a:pt x="2228" y="7906"/>
                        <a:pt x="2437" y="7740"/>
                      </a:cubicBezTo>
                      <a:cubicBezTo>
                        <a:pt x="2374" y="7698"/>
                        <a:pt x="2291" y="7636"/>
                        <a:pt x="2228" y="7573"/>
                      </a:cubicBezTo>
                      <a:cubicBezTo>
                        <a:pt x="2291" y="7532"/>
                        <a:pt x="2353" y="7469"/>
                        <a:pt x="2416" y="7427"/>
                      </a:cubicBezTo>
                      <a:cubicBezTo>
                        <a:pt x="2478" y="7490"/>
                        <a:pt x="2562" y="7532"/>
                        <a:pt x="2645" y="7594"/>
                      </a:cubicBezTo>
                      <a:cubicBezTo>
                        <a:pt x="2853" y="7407"/>
                        <a:pt x="3082" y="7240"/>
                        <a:pt x="3291" y="7073"/>
                      </a:cubicBezTo>
                      <a:cubicBezTo>
                        <a:pt x="3228" y="7032"/>
                        <a:pt x="3166" y="6969"/>
                        <a:pt x="3103" y="6928"/>
                      </a:cubicBezTo>
                      <a:cubicBezTo>
                        <a:pt x="3186" y="6886"/>
                        <a:pt x="3249" y="6823"/>
                        <a:pt x="3311" y="6782"/>
                      </a:cubicBezTo>
                      <a:cubicBezTo>
                        <a:pt x="3374" y="6823"/>
                        <a:pt x="3436" y="6865"/>
                        <a:pt x="3499" y="6928"/>
                      </a:cubicBezTo>
                      <a:cubicBezTo>
                        <a:pt x="3728" y="6740"/>
                        <a:pt x="3957" y="6574"/>
                        <a:pt x="4186" y="6407"/>
                      </a:cubicBezTo>
                      <a:cubicBezTo>
                        <a:pt x="4144" y="6365"/>
                        <a:pt x="4082" y="6324"/>
                        <a:pt x="4040" y="6282"/>
                      </a:cubicBezTo>
                      <a:cubicBezTo>
                        <a:pt x="4124" y="6240"/>
                        <a:pt x="4186" y="6178"/>
                        <a:pt x="4269" y="6136"/>
                      </a:cubicBezTo>
                      <a:cubicBezTo>
                        <a:pt x="4311" y="6178"/>
                        <a:pt x="4373" y="6219"/>
                        <a:pt x="4415" y="6261"/>
                      </a:cubicBezTo>
                      <a:cubicBezTo>
                        <a:pt x="4665" y="6095"/>
                        <a:pt x="4915" y="5928"/>
                        <a:pt x="5165" y="5761"/>
                      </a:cubicBezTo>
                      <a:cubicBezTo>
                        <a:pt x="5123" y="5720"/>
                        <a:pt x="5082" y="5678"/>
                        <a:pt x="5040" y="5636"/>
                      </a:cubicBezTo>
                      <a:cubicBezTo>
                        <a:pt x="5123" y="5595"/>
                        <a:pt x="5186" y="5553"/>
                        <a:pt x="5269" y="5491"/>
                      </a:cubicBezTo>
                      <a:cubicBezTo>
                        <a:pt x="5311" y="5532"/>
                        <a:pt x="5352" y="5574"/>
                        <a:pt x="5394" y="5595"/>
                      </a:cubicBezTo>
                      <a:cubicBezTo>
                        <a:pt x="5665" y="5428"/>
                        <a:pt x="5915" y="5262"/>
                        <a:pt x="6185" y="5116"/>
                      </a:cubicBezTo>
                      <a:cubicBezTo>
                        <a:pt x="6164" y="5074"/>
                        <a:pt x="6123" y="5053"/>
                        <a:pt x="6102" y="5012"/>
                      </a:cubicBezTo>
                      <a:cubicBezTo>
                        <a:pt x="6185" y="4970"/>
                        <a:pt x="6269" y="4928"/>
                        <a:pt x="6352" y="4887"/>
                      </a:cubicBezTo>
                      <a:cubicBezTo>
                        <a:pt x="6373" y="4907"/>
                        <a:pt x="6394" y="4928"/>
                        <a:pt x="6435" y="4970"/>
                      </a:cubicBezTo>
                      <a:cubicBezTo>
                        <a:pt x="6706" y="4803"/>
                        <a:pt x="6998" y="4637"/>
                        <a:pt x="7289" y="4470"/>
                      </a:cubicBezTo>
                      <a:cubicBezTo>
                        <a:pt x="7268" y="4449"/>
                        <a:pt x="7247" y="4428"/>
                        <a:pt x="7227" y="4408"/>
                      </a:cubicBezTo>
                      <a:cubicBezTo>
                        <a:pt x="7310" y="4366"/>
                        <a:pt x="7393" y="4324"/>
                        <a:pt x="7497" y="4283"/>
                      </a:cubicBezTo>
                      <a:cubicBezTo>
                        <a:pt x="7497" y="4304"/>
                        <a:pt x="7518" y="4324"/>
                        <a:pt x="7539" y="4324"/>
                      </a:cubicBezTo>
                      <a:cubicBezTo>
                        <a:pt x="7851" y="4158"/>
                        <a:pt x="8164" y="4012"/>
                        <a:pt x="8455" y="3845"/>
                      </a:cubicBezTo>
                      <a:cubicBezTo>
                        <a:pt x="8455" y="3845"/>
                        <a:pt x="8455" y="3825"/>
                        <a:pt x="8434" y="3825"/>
                      </a:cubicBezTo>
                      <a:cubicBezTo>
                        <a:pt x="8518" y="3783"/>
                        <a:pt x="8601" y="3741"/>
                        <a:pt x="8705" y="3700"/>
                      </a:cubicBezTo>
                      <a:cubicBezTo>
                        <a:pt x="8705" y="3700"/>
                        <a:pt x="8705" y="3720"/>
                        <a:pt x="8726" y="3720"/>
                      </a:cubicBezTo>
                      <a:cubicBezTo>
                        <a:pt x="9059" y="3554"/>
                        <a:pt x="9392" y="3408"/>
                        <a:pt x="9726" y="3262"/>
                      </a:cubicBezTo>
                      <a:cubicBezTo>
                        <a:pt x="9726" y="3262"/>
                        <a:pt x="9726" y="3241"/>
                        <a:pt x="9726" y="3241"/>
                      </a:cubicBezTo>
                      <a:cubicBezTo>
                        <a:pt x="9747" y="3241"/>
                        <a:pt x="9767" y="3241"/>
                        <a:pt x="9788" y="3221"/>
                      </a:cubicBezTo>
                      <a:cubicBezTo>
                        <a:pt x="13724" y="1450"/>
                        <a:pt x="18035" y="472"/>
                        <a:pt x="22471" y="347"/>
                      </a:cubicBezTo>
                      <a:cubicBezTo>
                        <a:pt x="22804" y="347"/>
                        <a:pt x="23117" y="326"/>
                        <a:pt x="23429" y="326"/>
                      </a:cubicBezTo>
                      <a:cubicBezTo>
                        <a:pt x="31968" y="326"/>
                        <a:pt x="40069" y="3554"/>
                        <a:pt x="46317" y="9468"/>
                      </a:cubicBezTo>
                      <a:cubicBezTo>
                        <a:pt x="49670" y="12634"/>
                        <a:pt x="52273" y="16403"/>
                        <a:pt x="54043" y="20527"/>
                      </a:cubicBezTo>
                      <a:cubicBezTo>
                        <a:pt x="54105" y="20402"/>
                        <a:pt x="54189" y="20256"/>
                        <a:pt x="54251" y="20131"/>
                      </a:cubicBezTo>
                      <a:cubicBezTo>
                        <a:pt x="52460" y="16070"/>
                        <a:pt x="49857" y="12363"/>
                        <a:pt x="46546" y="9218"/>
                      </a:cubicBezTo>
                      <a:cubicBezTo>
                        <a:pt x="40239" y="3253"/>
                        <a:pt x="32073" y="0"/>
                        <a:pt x="234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0" name="Google Shape;3290;p8"/>
                <p:cNvSpPr/>
                <p:nvPr/>
              </p:nvSpPr>
              <p:spPr>
                <a:xfrm>
                  <a:off x="8527525" y="1834600"/>
                  <a:ext cx="18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584" extrusionOk="0">
                      <a:moveTo>
                        <a:pt x="605" y="0"/>
                      </a:moveTo>
                      <a:cubicBezTo>
                        <a:pt x="396" y="83"/>
                        <a:pt x="209" y="187"/>
                        <a:pt x="1" y="292"/>
                      </a:cubicBezTo>
                      <a:cubicBezTo>
                        <a:pt x="63" y="396"/>
                        <a:pt x="105" y="500"/>
                        <a:pt x="146" y="583"/>
                      </a:cubicBezTo>
                      <a:cubicBezTo>
                        <a:pt x="355" y="500"/>
                        <a:pt x="542" y="396"/>
                        <a:pt x="730" y="312"/>
                      </a:cubicBezTo>
                      <a:cubicBezTo>
                        <a:pt x="688" y="208"/>
                        <a:pt x="646" y="104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1" name="Google Shape;3291;p8"/>
                <p:cNvSpPr/>
                <p:nvPr/>
              </p:nvSpPr>
              <p:spPr>
                <a:xfrm>
                  <a:off x="8652475" y="1761700"/>
                  <a:ext cx="94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6" extrusionOk="0">
                      <a:moveTo>
                        <a:pt x="334" y="0"/>
                      </a:moveTo>
                      <a:cubicBezTo>
                        <a:pt x="230" y="84"/>
                        <a:pt x="105" y="146"/>
                        <a:pt x="1" y="229"/>
                      </a:cubicBezTo>
                      <a:cubicBezTo>
                        <a:pt x="22" y="354"/>
                        <a:pt x="43" y="500"/>
                        <a:pt x="63" y="625"/>
                      </a:cubicBezTo>
                      <a:cubicBezTo>
                        <a:pt x="105" y="584"/>
                        <a:pt x="168" y="542"/>
                        <a:pt x="230" y="479"/>
                      </a:cubicBezTo>
                      <a:cubicBezTo>
                        <a:pt x="272" y="459"/>
                        <a:pt x="334" y="417"/>
                        <a:pt x="376" y="375"/>
                      </a:cubicBezTo>
                      <a:cubicBezTo>
                        <a:pt x="376" y="250"/>
                        <a:pt x="355" y="125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2" name="Google Shape;3292;p8"/>
                <p:cNvSpPr/>
                <p:nvPr/>
              </p:nvSpPr>
              <p:spPr>
                <a:xfrm>
                  <a:off x="7781975" y="1831975"/>
                  <a:ext cx="23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626" extrusionOk="0">
                      <a:moveTo>
                        <a:pt x="208" y="1"/>
                      </a:moveTo>
                      <a:cubicBezTo>
                        <a:pt x="146" y="105"/>
                        <a:pt x="83" y="188"/>
                        <a:pt x="0" y="292"/>
                      </a:cubicBezTo>
                      <a:cubicBezTo>
                        <a:pt x="229" y="397"/>
                        <a:pt x="479" y="522"/>
                        <a:pt x="708" y="626"/>
                      </a:cubicBezTo>
                      <a:cubicBezTo>
                        <a:pt x="792" y="542"/>
                        <a:pt x="854" y="459"/>
                        <a:pt x="937" y="355"/>
                      </a:cubicBezTo>
                      <a:cubicBezTo>
                        <a:pt x="687" y="251"/>
                        <a:pt x="458" y="126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3" name="Google Shape;3293;p8"/>
                <p:cNvSpPr/>
                <p:nvPr/>
              </p:nvSpPr>
              <p:spPr>
                <a:xfrm>
                  <a:off x="7744475" y="1811150"/>
                  <a:ext cx="193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" h="626" extrusionOk="0">
                      <a:moveTo>
                        <a:pt x="167" y="1"/>
                      </a:moveTo>
                      <a:cubicBezTo>
                        <a:pt x="105" y="84"/>
                        <a:pt x="63" y="188"/>
                        <a:pt x="1" y="292"/>
                      </a:cubicBezTo>
                      <a:cubicBezTo>
                        <a:pt x="188" y="397"/>
                        <a:pt x="396" y="501"/>
                        <a:pt x="584" y="626"/>
                      </a:cubicBezTo>
                      <a:cubicBezTo>
                        <a:pt x="646" y="521"/>
                        <a:pt x="709" y="438"/>
                        <a:pt x="771" y="334"/>
                      </a:cubicBezTo>
                      <a:cubicBezTo>
                        <a:pt x="563" y="230"/>
                        <a:pt x="376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4" name="Google Shape;3294;p8"/>
                <p:cNvSpPr/>
                <p:nvPr/>
              </p:nvSpPr>
              <p:spPr>
                <a:xfrm>
                  <a:off x="7431050" y="654275"/>
                  <a:ext cx="2137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1334" extrusionOk="0">
                      <a:moveTo>
                        <a:pt x="605" y="1"/>
                      </a:moveTo>
                      <a:cubicBezTo>
                        <a:pt x="396" y="355"/>
                        <a:pt x="209" y="688"/>
                        <a:pt x="1" y="1042"/>
                      </a:cubicBezTo>
                      <a:cubicBezTo>
                        <a:pt x="84" y="1146"/>
                        <a:pt x="167" y="1229"/>
                        <a:pt x="250" y="1334"/>
                      </a:cubicBezTo>
                      <a:cubicBezTo>
                        <a:pt x="438" y="959"/>
                        <a:pt x="646" y="605"/>
                        <a:pt x="854" y="251"/>
                      </a:cubicBezTo>
                      <a:cubicBezTo>
                        <a:pt x="771" y="167"/>
                        <a:pt x="688" y="84"/>
                        <a:pt x="6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5" name="Google Shape;3295;p8"/>
                <p:cNvSpPr/>
                <p:nvPr/>
              </p:nvSpPr>
              <p:spPr>
                <a:xfrm>
                  <a:off x="8508275" y="1843450"/>
                  <a:ext cx="19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584" extrusionOk="0">
                      <a:moveTo>
                        <a:pt x="625" y="0"/>
                      </a:moveTo>
                      <a:cubicBezTo>
                        <a:pt x="417" y="104"/>
                        <a:pt x="208" y="187"/>
                        <a:pt x="0" y="292"/>
                      </a:cubicBezTo>
                      <a:cubicBezTo>
                        <a:pt x="63" y="396"/>
                        <a:pt x="104" y="500"/>
                        <a:pt x="167" y="583"/>
                      </a:cubicBezTo>
                      <a:cubicBezTo>
                        <a:pt x="375" y="500"/>
                        <a:pt x="562" y="417"/>
                        <a:pt x="771" y="312"/>
                      </a:cubicBezTo>
                      <a:cubicBezTo>
                        <a:pt x="729" y="208"/>
                        <a:pt x="667" y="104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6" name="Google Shape;3296;p8"/>
                <p:cNvSpPr/>
                <p:nvPr/>
              </p:nvSpPr>
              <p:spPr>
                <a:xfrm>
                  <a:off x="7448225" y="629300"/>
                  <a:ext cx="20350" cy="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1146" extrusionOk="0">
                      <a:moveTo>
                        <a:pt x="563" y="0"/>
                      </a:moveTo>
                      <a:cubicBezTo>
                        <a:pt x="376" y="292"/>
                        <a:pt x="188" y="583"/>
                        <a:pt x="1" y="896"/>
                      </a:cubicBezTo>
                      <a:cubicBezTo>
                        <a:pt x="84" y="979"/>
                        <a:pt x="147" y="1062"/>
                        <a:pt x="230" y="1146"/>
                      </a:cubicBezTo>
                      <a:cubicBezTo>
                        <a:pt x="417" y="833"/>
                        <a:pt x="626" y="542"/>
                        <a:pt x="813" y="229"/>
                      </a:cubicBezTo>
                      <a:cubicBezTo>
                        <a:pt x="730" y="146"/>
                        <a:pt x="646" y="63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7" name="Google Shape;3297;p8"/>
                <p:cNvSpPr/>
                <p:nvPr/>
              </p:nvSpPr>
              <p:spPr>
                <a:xfrm>
                  <a:off x="7616925" y="1717450"/>
                  <a:ext cx="99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46" extrusionOk="0">
                      <a:moveTo>
                        <a:pt x="84" y="0"/>
                      </a:moveTo>
                      <a:cubicBezTo>
                        <a:pt x="42" y="125"/>
                        <a:pt x="21" y="250"/>
                        <a:pt x="0" y="396"/>
                      </a:cubicBezTo>
                      <a:cubicBezTo>
                        <a:pt x="42" y="438"/>
                        <a:pt x="105" y="479"/>
                        <a:pt x="146" y="521"/>
                      </a:cubicBezTo>
                      <a:cubicBezTo>
                        <a:pt x="209" y="562"/>
                        <a:pt x="250" y="604"/>
                        <a:pt x="313" y="646"/>
                      </a:cubicBezTo>
                      <a:cubicBezTo>
                        <a:pt x="334" y="521"/>
                        <a:pt x="354" y="396"/>
                        <a:pt x="396" y="292"/>
                      </a:cubicBezTo>
                      <a:cubicBezTo>
                        <a:pt x="292" y="188"/>
                        <a:pt x="188" y="10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8" name="Google Shape;3298;p8"/>
                <p:cNvSpPr/>
                <p:nvPr/>
              </p:nvSpPr>
              <p:spPr>
                <a:xfrm>
                  <a:off x="8610825" y="1788775"/>
                  <a:ext cx="125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6" extrusionOk="0">
                      <a:moveTo>
                        <a:pt x="417" y="0"/>
                      </a:moveTo>
                      <a:cubicBezTo>
                        <a:pt x="272" y="104"/>
                        <a:pt x="126" y="188"/>
                        <a:pt x="1" y="271"/>
                      </a:cubicBezTo>
                      <a:cubicBezTo>
                        <a:pt x="22" y="396"/>
                        <a:pt x="63" y="500"/>
                        <a:pt x="84" y="625"/>
                      </a:cubicBezTo>
                      <a:cubicBezTo>
                        <a:pt x="230" y="542"/>
                        <a:pt x="355" y="459"/>
                        <a:pt x="501" y="375"/>
                      </a:cubicBezTo>
                      <a:cubicBezTo>
                        <a:pt x="459" y="250"/>
                        <a:pt x="438" y="125"/>
                        <a:pt x="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9" name="Google Shape;3299;p8"/>
                <p:cNvSpPr/>
                <p:nvPr/>
              </p:nvSpPr>
              <p:spPr>
                <a:xfrm>
                  <a:off x="8273975" y="1887175"/>
                  <a:ext cx="142675" cy="2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1167" extrusionOk="0">
                      <a:moveTo>
                        <a:pt x="5457" y="0"/>
                      </a:moveTo>
                      <a:cubicBezTo>
                        <a:pt x="3687" y="542"/>
                        <a:pt x="1875" y="938"/>
                        <a:pt x="1" y="1167"/>
                      </a:cubicBezTo>
                      <a:lnTo>
                        <a:pt x="2166" y="1167"/>
                      </a:lnTo>
                      <a:cubicBezTo>
                        <a:pt x="3374" y="938"/>
                        <a:pt x="4561" y="646"/>
                        <a:pt x="5707" y="292"/>
                      </a:cubicBezTo>
                      <a:cubicBezTo>
                        <a:pt x="5624" y="188"/>
                        <a:pt x="5540" y="105"/>
                        <a:pt x="5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0" name="Google Shape;3300;p8"/>
                <p:cNvSpPr/>
                <p:nvPr/>
              </p:nvSpPr>
              <p:spPr>
                <a:xfrm>
                  <a:off x="7414400" y="681875"/>
                  <a:ext cx="21875" cy="3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1542" extrusionOk="0">
                      <a:moveTo>
                        <a:pt x="646" y="1"/>
                      </a:moveTo>
                      <a:cubicBezTo>
                        <a:pt x="417" y="396"/>
                        <a:pt x="188" y="813"/>
                        <a:pt x="0" y="1229"/>
                      </a:cubicBezTo>
                      <a:cubicBezTo>
                        <a:pt x="0" y="1250"/>
                        <a:pt x="21" y="1250"/>
                        <a:pt x="21" y="1271"/>
                      </a:cubicBezTo>
                      <a:cubicBezTo>
                        <a:pt x="42" y="1292"/>
                        <a:pt x="63" y="1313"/>
                        <a:pt x="83" y="1354"/>
                      </a:cubicBezTo>
                      <a:cubicBezTo>
                        <a:pt x="104" y="1375"/>
                        <a:pt x="125" y="1396"/>
                        <a:pt x="146" y="1438"/>
                      </a:cubicBezTo>
                      <a:cubicBezTo>
                        <a:pt x="167" y="1479"/>
                        <a:pt x="188" y="1500"/>
                        <a:pt x="208" y="1542"/>
                      </a:cubicBezTo>
                      <a:cubicBezTo>
                        <a:pt x="437" y="1104"/>
                        <a:pt x="646" y="688"/>
                        <a:pt x="875" y="271"/>
                      </a:cubicBezTo>
                      <a:cubicBezTo>
                        <a:pt x="792" y="188"/>
                        <a:pt x="729" y="84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1" name="Google Shape;3301;p8"/>
                <p:cNvSpPr/>
                <p:nvPr/>
              </p:nvSpPr>
              <p:spPr>
                <a:xfrm>
                  <a:off x="8563450" y="1816375"/>
                  <a:ext cx="151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05" extrusionOk="0">
                      <a:moveTo>
                        <a:pt x="501" y="0"/>
                      </a:moveTo>
                      <a:cubicBezTo>
                        <a:pt x="334" y="104"/>
                        <a:pt x="167" y="188"/>
                        <a:pt x="1" y="292"/>
                      </a:cubicBezTo>
                      <a:cubicBezTo>
                        <a:pt x="42" y="396"/>
                        <a:pt x="84" y="500"/>
                        <a:pt x="126" y="604"/>
                      </a:cubicBezTo>
                      <a:cubicBezTo>
                        <a:pt x="292" y="521"/>
                        <a:pt x="459" y="417"/>
                        <a:pt x="605" y="333"/>
                      </a:cubicBezTo>
                      <a:cubicBezTo>
                        <a:pt x="584" y="229"/>
                        <a:pt x="542" y="125"/>
                        <a:pt x="5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2" name="Google Shape;3302;p8"/>
                <p:cNvSpPr/>
                <p:nvPr/>
              </p:nvSpPr>
              <p:spPr>
                <a:xfrm>
                  <a:off x="7497175" y="563175"/>
                  <a:ext cx="20325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875" extrusionOk="0">
                      <a:moveTo>
                        <a:pt x="542" y="0"/>
                      </a:moveTo>
                      <a:cubicBezTo>
                        <a:pt x="354" y="208"/>
                        <a:pt x="188" y="438"/>
                        <a:pt x="0" y="667"/>
                      </a:cubicBezTo>
                      <a:cubicBezTo>
                        <a:pt x="105" y="729"/>
                        <a:pt x="188" y="812"/>
                        <a:pt x="271" y="875"/>
                      </a:cubicBezTo>
                      <a:cubicBezTo>
                        <a:pt x="459" y="646"/>
                        <a:pt x="625" y="417"/>
                        <a:pt x="813" y="208"/>
                      </a:cubicBezTo>
                      <a:cubicBezTo>
                        <a:pt x="709" y="125"/>
                        <a:pt x="625" y="63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3" name="Google Shape;3303;p8"/>
                <p:cNvSpPr/>
                <p:nvPr/>
              </p:nvSpPr>
              <p:spPr>
                <a:xfrm>
                  <a:off x="7762700" y="1821575"/>
                  <a:ext cx="208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26" extrusionOk="0">
                      <a:moveTo>
                        <a:pt x="188" y="0"/>
                      </a:moveTo>
                      <a:cubicBezTo>
                        <a:pt x="126" y="84"/>
                        <a:pt x="63" y="188"/>
                        <a:pt x="1" y="271"/>
                      </a:cubicBezTo>
                      <a:cubicBezTo>
                        <a:pt x="209" y="396"/>
                        <a:pt x="417" y="521"/>
                        <a:pt x="646" y="625"/>
                      </a:cubicBezTo>
                      <a:cubicBezTo>
                        <a:pt x="709" y="542"/>
                        <a:pt x="771" y="438"/>
                        <a:pt x="834" y="354"/>
                      </a:cubicBezTo>
                      <a:cubicBezTo>
                        <a:pt x="625" y="229"/>
                        <a:pt x="396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4" name="Google Shape;3304;p8"/>
                <p:cNvSpPr/>
                <p:nvPr/>
              </p:nvSpPr>
              <p:spPr>
                <a:xfrm>
                  <a:off x="8414025" y="1878850"/>
                  <a:ext cx="286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563" extrusionOk="0">
                      <a:moveTo>
                        <a:pt x="917" y="0"/>
                      </a:moveTo>
                      <a:cubicBezTo>
                        <a:pt x="625" y="104"/>
                        <a:pt x="313" y="208"/>
                        <a:pt x="1" y="292"/>
                      </a:cubicBezTo>
                      <a:cubicBezTo>
                        <a:pt x="105" y="375"/>
                        <a:pt x="188" y="479"/>
                        <a:pt x="271" y="563"/>
                      </a:cubicBezTo>
                      <a:cubicBezTo>
                        <a:pt x="563" y="479"/>
                        <a:pt x="855" y="375"/>
                        <a:pt x="1146" y="271"/>
                      </a:cubicBezTo>
                      <a:cubicBezTo>
                        <a:pt x="1084" y="188"/>
                        <a:pt x="1000" y="84"/>
                        <a:pt x="9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5" name="Google Shape;3305;p8"/>
                <p:cNvSpPr/>
                <p:nvPr/>
              </p:nvSpPr>
              <p:spPr>
                <a:xfrm>
                  <a:off x="7727300" y="1800225"/>
                  <a:ext cx="177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47" extrusionOk="0">
                      <a:moveTo>
                        <a:pt x="146" y="1"/>
                      </a:moveTo>
                      <a:cubicBezTo>
                        <a:pt x="105" y="105"/>
                        <a:pt x="42" y="209"/>
                        <a:pt x="0" y="313"/>
                      </a:cubicBezTo>
                      <a:cubicBezTo>
                        <a:pt x="167" y="417"/>
                        <a:pt x="354" y="521"/>
                        <a:pt x="542" y="646"/>
                      </a:cubicBezTo>
                      <a:cubicBezTo>
                        <a:pt x="604" y="542"/>
                        <a:pt x="646" y="438"/>
                        <a:pt x="709" y="355"/>
                      </a:cubicBezTo>
                      <a:cubicBezTo>
                        <a:pt x="521" y="230"/>
                        <a:pt x="334" y="12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6" name="Google Shape;3306;p8"/>
                <p:cNvSpPr/>
                <p:nvPr/>
              </p:nvSpPr>
              <p:spPr>
                <a:xfrm>
                  <a:off x="7409700" y="712600"/>
                  <a:ext cx="99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771" extrusionOk="0">
                      <a:moveTo>
                        <a:pt x="167" y="0"/>
                      </a:moveTo>
                      <a:cubicBezTo>
                        <a:pt x="105" y="125"/>
                        <a:pt x="63" y="250"/>
                        <a:pt x="1" y="375"/>
                      </a:cubicBezTo>
                      <a:cubicBezTo>
                        <a:pt x="42" y="521"/>
                        <a:pt x="126" y="646"/>
                        <a:pt x="167" y="771"/>
                      </a:cubicBezTo>
                      <a:cubicBezTo>
                        <a:pt x="251" y="625"/>
                        <a:pt x="334" y="458"/>
                        <a:pt x="396" y="313"/>
                      </a:cubicBezTo>
                      <a:cubicBezTo>
                        <a:pt x="376" y="271"/>
                        <a:pt x="355" y="250"/>
                        <a:pt x="334" y="209"/>
                      </a:cubicBezTo>
                      <a:cubicBezTo>
                        <a:pt x="292" y="146"/>
                        <a:pt x="251" y="104"/>
                        <a:pt x="209" y="42"/>
                      </a:cubicBezTo>
                      <a:cubicBezTo>
                        <a:pt x="209" y="21"/>
                        <a:pt x="188" y="21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7" name="Google Shape;3307;p8"/>
                <p:cNvSpPr/>
                <p:nvPr/>
              </p:nvSpPr>
              <p:spPr>
                <a:xfrm>
                  <a:off x="7680450" y="1768975"/>
                  <a:ext cx="151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47" extrusionOk="0">
                      <a:moveTo>
                        <a:pt x="146" y="1"/>
                      </a:moveTo>
                      <a:cubicBezTo>
                        <a:pt x="104" y="126"/>
                        <a:pt x="42" y="230"/>
                        <a:pt x="0" y="334"/>
                      </a:cubicBezTo>
                      <a:cubicBezTo>
                        <a:pt x="146" y="438"/>
                        <a:pt x="313" y="542"/>
                        <a:pt x="458" y="647"/>
                      </a:cubicBezTo>
                      <a:cubicBezTo>
                        <a:pt x="500" y="542"/>
                        <a:pt x="542" y="438"/>
                        <a:pt x="604" y="334"/>
                      </a:cubicBezTo>
                      <a:cubicBezTo>
                        <a:pt x="437" y="230"/>
                        <a:pt x="292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8" name="Google Shape;3308;p8"/>
                <p:cNvSpPr/>
                <p:nvPr/>
              </p:nvSpPr>
              <p:spPr>
                <a:xfrm>
                  <a:off x="8638950" y="1771075"/>
                  <a:ext cx="104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05" extrusionOk="0">
                      <a:moveTo>
                        <a:pt x="354" y="0"/>
                      </a:moveTo>
                      <a:cubicBezTo>
                        <a:pt x="250" y="84"/>
                        <a:pt x="125" y="146"/>
                        <a:pt x="0" y="229"/>
                      </a:cubicBezTo>
                      <a:cubicBezTo>
                        <a:pt x="42" y="354"/>
                        <a:pt x="63" y="479"/>
                        <a:pt x="84" y="604"/>
                      </a:cubicBezTo>
                      <a:cubicBezTo>
                        <a:pt x="188" y="521"/>
                        <a:pt x="313" y="438"/>
                        <a:pt x="417" y="375"/>
                      </a:cubicBezTo>
                      <a:cubicBezTo>
                        <a:pt x="396" y="250"/>
                        <a:pt x="375" y="125"/>
                        <a:pt x="3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9" name="Google Shape;3309;p8"/>
                <p:cNvSpPr/>
                <p:nvPr/>
              </p:nvSpPr>
              <p:spPr>
                <a:xfrm>
                  <a:off x="7653900" y="1748675"/>
                  <a:ext cx="119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626" extrusionOk="0">
                      <a:moveTo>
                        <a:pt x="104" y="1"/>
                      </a:moveTo>
                      <a:cubicBezTo>
                        <a:pt x="62" y="105"/>
                        <a:pt x="21" y="230"/>
                        <a:pt x="0" y="355"/>
                      </a:cubicBezTo>
                      <a:cubicBezTo>
                        <a:pt x="125" y="438"/>
                        <a:pt x="250" y="521"/>
                        <a:pt x="354" y="626"/>
                      </a:cubicBezTo>
                      <a:cubicBezTo>
                        <a:pt x="396" y="501"/>
                        <a:pt x="437" y="396"/>
                        <a:pt x="479" y="292"/>
                      </a:cubicBezTo>
                      <a:cubicBezTo>
                        <a:pt x="354" y="188"/>
                        <a:pt x="229" y="10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0" name="Google Shape;3310;p8"/>
                <p:cNvSpPr/>
                <p:nvPr/>
              </p:nvSpPr>
              <p:spPr>
                <a:xfrm>
                  <a:off x="8465050" y="1861150"/>
                  <a:ext cx="234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84" extrusionOk="0">
                      <a:moveTo>
                        <a:pt x="750" y="0"/>
                      </a:moveTo>
                      <a:cubicBezTo>
                        <a:pt x="500" y="104"/>
                        <a:pt x="251" y="208"/>
                        <a:pt x="1" y="292"/>
                      </a:cubicBezTo>
                      <a:cubicBezTo>
                        <a:pt x="63" y="396"/>
                        <a:pt x="146" y="500"/>
                        <a:pt x="209" y="583"/>
                      </a:cubicBezTo>
                      <a:cubicBezTo>
                        <a:pt x="438" y="500"/>
                        <a:pt x="688" y="396"/>
                        <a:pt x="938" y="292"/>
                      </a:cubicBezTo>
                      <a:cubicBezTo>
                        <a:pt x="875" y="208"/>
                        <a:pt x="813" y="104"/>
                        <a:pt x="7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1" name="Google Shape;3311;p8"/>
                <p:cNvSpPr/>
                <p:nvPr/>
              </p:nvSpPr>
              <p:spPr>
                <a:xfrm>
                  <a:off x="7513825" y="542875"/>
                  <a:ext cx="19825" cy="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" h="854" extrusionOk="0">
                      <a:moveTo>
                        <a:pt x="522" y="0"/>
                      </a:moveTo>
                      <a:cubicBezTo>
                        <a:pt x="355" y="229"/>
                        <a:pt x="167" y="437"/>
                        <a:pt x="1" y="646"/>
                      </a:cubicBezTo>
                      <a:cubicBezTo>
                        <a:pt x="22" y="646"/>
                        <a:pt x="22" y="666"/>
                        <a:pt x="43" y="687"/>
                      </a:cubicBezTo>
                      <a:cubicBezTo>
                        <a:pt x="126" y="729"/>
                        <a:pt x="188" y="791"/>
                        <a:pt x="272" y="854"/>
                      </a:cubicBezTo>
                      <a:cubicBezTo>
                        <a:pt x="438" y="646"/>
                        <a:pt x="626" y="417"/>
                        <a:pt x="792" y="208"/>
                      </a:cubicBezTo>
                      <a:cubicBezTo>
                        <a:pt x="709" y="146"/>
                        <a:pt x="626" y="83"/>
                        <a:pt x="5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2" name="Google Shape;3312;p8"/>
                <p:cNvSpPr/>
                <p:nvPr/>
              </p:nvSpPr>
              <p:spPr>
                <a:xfrm>
                  <a:off x="7666900" y="1758575"/>
                  <a:ext cx="130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47" extrusionOk="0">
                      <a:moveTo>
                        <a:pt x="126" y="0"/>
                      </a:moveTo>
                      <a:cubicBezTo>
                        <a:pt x="84" y="125"/>
                        <a:pt x="42" y="230"/>
                        <a:pt x="1" y="334"/>
                      </a:cubicBezTo>
                      <a:cubicBezTo>
                        <a:pt x="126" y="438"/>
                        <a:pt x="271" y="542"/>
                        <a:pt x="396" y="646"/>
                      </a:cubicBezTo>
                      <a:cubicBezTo>
                        <a:pt x="438" y="521"/>
                        <a:pt x="480" y="417"/>
                        <a:pt x="521" y="313"/>
                      </a:cubicBezTo>
                      <a:cubicBezTo>
                        <a:pt x="396" y="209"/>
                        <a:pt x="251" y="10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3" name="Google Shape;3313;p8"/>
                <p:cNvSpPr/>
                <p:nvPr/>
              </p:nvSpPr>
              <p:spPr>
                <a:xfrm>
                  <a:off x="7851200" y="1864275"/>
                  <a:ext cx="2083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2" h="2083" extrusionOk="0">
                      <a:moveTo>
                        <a:pt x="272" y="0"/>
                      </a:moveTo>
                      <a:cubicBezTo>
                        <a:pt x="168" y="83"/>
                        <a:pt x="84" y="167"/>
                        <a:pt x="1" y="250"/>
                      </a:cubicBezTo>
                      <a:cubicBezTo>
                        <a:pt x="1979" y="1062"/>
                        <a:pt x="4041" y="1687"/>
                        <a:pt x="6165" y="2083"/>
                      </a:cubicBezTo>
                      <a:lnTo>
                        <a:pt x="8331" y="2083"/>
                      </a:lnTo>
                      <a:cubicBezTo>
                        <a:pt x="5541" y="1729"/>
                        <a:pt x="2854" y="1021"/>
                        <a:pt x="2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4" name="Google Shape;3314;p8"/>
                <p:cNvSpPr/>
                <p:nvPr/>
              </p:nvSpPr>
              <p:spPr>
                <a:xfrm>
                  <a:off x="7695550" y="1779925"/>
                  <a:ext cx="156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626" extrusionOk="0">
                      <a:moveTo>
                        <a:pt x="146" y="0"/>
                      </a:moveTo>
                      <a:cubicBezTo>
                        <a:pt x="104" y="84"/>
                        <a:pt x="42" y="188"/>
                        <a:pt x="0" y="292"/>
                      </a:cubicBezTo>
                      <a:cubicBezTo>
                        <a:pt x="146" y="396"/>
                        <a:pt x="312" y="521"/>
                        <a:pt x="458" y="625"/>
                      </a:cubicBezTo>
                      <a:cubicBezTo>
                        <a:pt x="521" y="521"/>
                        <a:pt x="562" y="417"/>
                        <a:pt x="625" y="313"/>
                      </a:cubicBezTo>
                      <a:cubicBezTo>
                        <a:pt x="458" y="209"/>
                        <a:pt x="292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5" name="Google Shape;3315;p8"/>
                <p:cNvSpPr/>
                <p:nvPr/>
              </p:nvSpPr>
              <p:spPr>
                <a:xfrm>
                  <a:off x="7803325" y="1842925"/>
                  <a:ext cx="255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625" extrusionOk="0">
                      <a:moveTo>
                        <a:pt x="208" y="0"/>
                      </a:moveTo>
                      <a:cubicBezTo>
                        <a:pt x="146" y="84"/>
                        <a:pt x="62" y="167"/>
                        <a:pt x="0" y="271"/>
                      </a:cubicBezTo>
                      <a:cubicBezTo>
                        <a:pt x="250" y="375"/>
                        <a:pt x="500" y="500"/>
                        <a:pt x="771" y="625"/>
                      </a:cubicBezTo>
                      <a:cubicBezTo>
                        <a:pt x="791" y="583"/>
                        <a:pt x="833" y="542"/>
                        <a:pt x="875" y="500"/>
                      </a:cubicBezTo>
                      <a:cubicBezTo>
                        <a:pt x="916" y="458"/>
                        <a:pt x="958" y="417"/>
                        <a:pt x="1020" y="354"/>
                      </a:cubicBezTo>
                      <a:cubicBezTo>
                        <a:pt x="750" y="250"/>
                        <a:pt x="479" y="125"/>
                        <a:pt x="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6" name="Google Shape;3316;p8"/>
                <p:cNvSpPr/>
                <p:nvPr/>
              </p:nvSpPr>
              <p:spPr>
                <a:xfrm>
                  <a:off x="8580125" y="1807525"/>
                  <a:ext cx="140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05" extrusionOk="0">
                      <a:moveTo>
                        <a:pt x="458" y="0"/>
                      </a:moveTo>
                      <a:cubicBezTo>
                        <a:pt x="313" y="83"/>
                        <a:pt x="146" y="188"/>
                        <a:pt x="0" y="271"/>
                      </a:cubicBezTo>
                      <a:cubicBezTo>
                        <a:pt x="42" y="375"/>
                        <a:pt x="83" y="479"/>
                        <a:pt x="125" y="604"/>
                      </a:cubicBezTo>
                      <a:cubicBezTo>
                        <a:pt x="271" y="500"/>
                        <a:pt x="417" y="417"/>
                        <a:pt x="562" y="333"/>
                      </a:cubicBezTo>
                      <a:cubicBezTo>
                        <a:pt x="521" y="229"/>
                        <a:pt x="500" y="104"/>
                        <a:pt x="4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7" name="Google Shape;3317;p8"/>
                <p:cNvSpPr/>
                <p:nvPr/>
              </p:nvSpPr>
              <p:spPr>
                <a:xfrm>
                  <a:off x="7481025" y="583475"/>
                  <a:ext cx="198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" h="959" extrusionOk="0">
                      <a:moveTo>
                        <a:pt x="542" y="0"/>
                      </a:moveTo>
                      <a:cubicBezTo>
                        <a:pt x="355" y="250"/>
                        <a:pt x="167" y="500"/>
                        <a:pt x="1" y="750"/>
                      </a:cubicBezTo>
                      <a:cubicBezTo>
                        <a:pt x="84" y="813"/>
                        <a:pt x="167" y="896"/>
                        <a:pt x="251" y="958"/>
                      </a:cubicBezTo>
                      <a:cubicBezTo>
                        <a:pt x="438" y="709"/>
                        <a:pt x="626" y="479"/>
                        <a:pt x="792" y="230"/>
                      </a:cubicBezTo>
                      <a:cubicBezTo>
                        <a:pt x="709" y="146"/>
                        <a:pt x="626" y="84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8" name="Google Shape;3318;p8"/>
                <p:cNvSpPr/>
                <p:nvPr/>
              </p:nvSpPr>
              <p:spPr>
                <a:xfrm>
                  <a:off x="7564325" y="488200"/>
                  <a:ext cx="21375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751" extrusionOk="0">
                      <a:moveTo>
                        <a:pt x="563" y="0"/>
                      </a:moveTo>
                      <a:cubicBezTo>
                        <a:pt x="376" y="188"/>
                        <a:pt x="188" y="375"/>
                        <a:pt x="1" y="563"/>
                      </a:cubicBezTo>
                      <a:cubicBezTo>
                        <a:pt x="105" y="625"/>
                        <a:pt x="188" y="688"/>
                        <a:pt x="293" y="750"/>
                      </a:cubicBezTo>
                      <a:cubicBezTo>
                        <a:pt x="480" y="563"/>
                        <a:pt x="667" y="375"/>
                        <a:pt x="855" y="209"/>
                      </a:cubicBezTo>
                      <a:cubicBezTo>
                        <a:pt x="792" y="146"/>
                        <a:pt x="709" y="104"/>
                        <a:pt x="647" y="63"/>
                      </a:cubicBezTo>
                      <a:cubicBezTo>
                        <a:pt x="626" y="42"/>
                        <a:pt x="584" y="21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9" name="Google Shape;3319;p8"/>
                <p:cNvSpPr/>
                <p:nvPr/>
              </p:nvSpPr>
              <p:spPr>
                <a:xfrm>
                  <a:off x="7464375" y="605350"/>
                  <a:ext cx="20325" cy="2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1063" extrusionOk="0">
                      <a:moveTo>
                        <a:pt x="563" y="0"/>
                      </a:moveTo>
                      <a:cubicBezTo>
                        <a:pt x="375" y="271"/>
                        <a:pt x="188" y="542"/>
                        <a:pt x="0" y="812"/>
                      </a:cubicBezTo>
                      <a:cubicBezTo>
                        <a:pt x="84" y="896"/>
                        <a:pt x="167" y="979"/>
                        <a:pt x="250" y="1062"/>
                      </a:cubicBezTo>
                      <a:cubicBezTo>
                        <a:pt x="438" y="771"/>
                        <a:pt x="625" y="500"/>
                        <a:pt x="813" y="229"/>
                      </a:cubicBezTo>
                      <a:cubicBezTo>
                        <a:pt x="729" y="167"/>
                        <a:pt x="646" y="83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0" name="Google Shape;3320;p8"/>
                <p:cNvSpPr/>
                <p:nvPr/>
              </p:nvSpPr>
              <p:spPr>
                <a:xfrm>
                  <a:off x="8487450" y="1852300"/>
                  <a:ext cx="213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" h="605" extrusionOk="0">
                      <a:moveTo>
                        <a:pt x="687" y="0"/>
                      </a:moveTo>
                      <a:cubicBezTo>
                        <a:pt x="458" y="104"/>
                        <a:pt x="229" y="208"/>
                        <a:pt x="0" y="292"/>
                      </a:cubicBezTo>
                      <a:cubicBezTo>
                        <a:pt x="63" y="396"/>
                        <a:pt x="125" y="500"/>
                        <a:pt x="188" y="604"/>
                      </a:cubicBezTo>
                      <a:cubicBezTo>
                        <a:pt x="396" y="500"/>
                        <a:pt x="625" y="396"/>
                        <a:pt x="854" y="312"/>
                      </a:cubicBezTo>
                      <a:cubicBezTo>
                        <a:pt x="792" y="208"/>
                        <a:pt x="750" y="104"/>
                        <a:pt x="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1" name="Google Shape;3321;p8"/>
                <p:cNvSpPr/>
                <p:nvPr/>
              </p:nvSpPr>
              <p:spPr>
                <a:xfrm>
                  <a:off x="7640875" y="1738275"/>
                  <a:ext cx="114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46" extrusionOk="0">
                      <a:moveTo>
                        <a:pt x="104" y="0"/>
                      </a:moveTo>
                      <a:cubicBezTo>
                        <a:pt x="84" y="125"/>
                        <a:pt x="42" y="229"/>
                        <a:pt x="0" y="354"/>
                      </a:cubicBezTo>
                      <a:cubicBezTo>
                        <a:pt x="125" y="458"/>
                        <a:pt x="229" y="542"/>
                        <a:pt x="354" y="646"/>
                      </a:cubicBezTo>
                      <a:cubicBezTo>
                        <a:pt x="396" y="521"/>
                        <a:pt x="417" y="396"/>
                        <a:pt x="459" y="292"/>
                      </a:cubicBezTo>
                      <a:cubicBezTo>
                        <a:pt x="354" y="188"/>
                        <a:pt x="229" y="104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2" name="Google Shape;3322;p8"/>
                <p:cNvSpPr/>
                <p:nvPr/>
              </p:nvSpPr>
              <p:spPr>
                <a:xfrm>
                  <a:off x="8440575" y="1870000"/>
                  <a:ext cx="26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" h="584" extrusionOk="0">
                      <a:moveTo>
                        <a:pt x="834" y="0"/>
                      </a:moveTo>
                      <a:cubicBezTo>
                        <a:pt x="563" y="104"/>
                        <a:pt x="292" y="208"/>
                        <a:pt x="1" y="292"/>
                      </a:cubicBezTo>
                      <a:cubicBezTo>
                        <a:pt x="84" y="396"/>
                        <a:pt x="167" y="479"/>
                        <a:pt x="251" y="583"/>
                      </a:cubicBezTo>
                      <a:cubicBezTo>
                        <a:pt x="501" y="479"/>
                        <a:pt x="771" y="396"/>
                        <a:pt x="1042" y="292"/>
                      </a:cubicBezTo>
                      <a:cubicBezTo>
                        <a:pt x="980" y="188"/>
                        <a:pt x="896" y="104"/>
                        <a:pt x="8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3" name="Google Shape;3323;p8"/>
                <p:cNvSpPr/>
                <p:nvPr/>
              </p:nvSpPr>
              <p:spPr>
                <a:xfrm>
                  <a:off x="7547150" y="505900"/>
                  <a:ext cx="20850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771" extrusionOk="0">
                      <a:moveTo>
                        <a:pt x="542" y="0"/>
                      </a:moveTo>
                      <a:cubicBezTo>
                        <a:pt x="480" y="84"/>
                        <a:pt x="417" y="146"/>
                        <a:pt x="334" y="229"/>
                      </a:cubicBezTo>
                      <a:cubicBezTo>
                        <a:pt x="230" y="334"/>
                        <a:pt x="105" y="459"/>
                        <a:pt x="1" y="583"/>
                      </a:cubicBezTo>
                      <a:cubicBezTo>
                        <a:pt x="105" y="646"/>
                        <a:pt x="188" y="708"/>
                        <a:pt x="292" y="771"/>
                      </a:cubicBezTo>
                      <a:cubicBezTo>
                        <a:pt x="376" y="667"/>
                        <a:pt x="480" y="563"/>
                        <a:pt x="584" y="459"/>
                      </a:cubicBezTo>
                      <a:cubicBezTo>
                        <a:pt x="667" y="375"/>
                        <a:pt x="750" y="292"/>
                        <a:pt x="834" y="209"/>
                      </a:cubicBezTo>
                      <a:cubicBezTo>
                        <a:pt x="730" y="125"/>
                        <a:pt x="646" y="63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4" name="Google Shape;3324;p8"/>
                <p:cNvSpPr/>
                <p:nvPr/>
              </p:nvSpPr>
              <p:spPr>
                <a:xfrm>
                  <a:off x="8625400" y="1779925"/>
                  <a:ext cx="115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605" extrusionOk="0">
                      <a:moveTo>
                        <a:pt x="376" y="0"/>
                      </a:moveTo>
                      <a:cubicBezTo>
                        <a:pt x="251" y="84"/>
                        <a:pt x="126" y="167"/>
                        <a:pt x="1" y="250"/>
                      </a:cubicBezTo>
                      <a:cubicBezTo>
                        <a:pt x="22" y="375"/>
                        <a:pt x="63" y="479"/>
                        <a:pt x="84" y="604"/>
                      </a:cubicBezTo>
                      <a:cubicBezTo>
                        <a:pt x="209" y="521"/>
                        <a:pt x="334" y="438"/>
                        <a:pt x="459" y="375"/>
                      </a:cubicBezTo>
                      <a:cubicBezTo>
                        <a:pt x="438" y="250"/>
                        <a:pt x="397" y="125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5" name="Google Shape;3325;p8"/>
                <p:cNvSpPr/>
                <p:nvPr/>
              </p:nvSpPr>
              <p:spPr>
                <a:xfrm>
                  <a:off x="7530500" y="524125"/>
                  <a:ext cx="20325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813" extrusionOk="0">
                      <a:moveTo>
                        <a:pt x="542" y="0"/>
                      </a:moveTo>
                      <a:cubicBezTo>
                        <a:pt x="354" y="209"/>
                        <a:pt x="167" y="396"/>
                        <a:pt x="0" y="604"/>
                      </a:cubicBezTo>
                      <a:cubicBezTo>
                        <a:pt x="84" y="667"/>
                        <a:pt x="188" y="750"/>
                        <a:pt x="271" y="812"/>
                      </a:cubicBezTo>
                      <a:cubicBezTo>
                        <a:pt x="458" y="604"/>
                        <a:pt x="625" y="396"/>
                        <a:pt x="812" y="209"/>
                      </a:cubicBezTo>
                      <a:cubicBezTo>
                        <a:pt x="708" y="146"/>
                        <a:pt x="625" y="63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6" name="Google Shape;3326;p8"/>
                <p:cNvSpPr/>
                <p:nvPr/>
              </p:nvSpPr>
              <p:spPr>
                <a:xfrm>
                  <a:off x="7628375" y="1727850"/>
                  <a:ext cx="109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6" extrusionOk="0">
                      <a:moveTo>
                        <a:pt x="105" y="1"/>
                      </a:moveTo>
                      <a:cubicBezTo>
                        <a:pt x="63" y="126"/>
                        <a:pt x="42" y="251"/>
                        <a:pt x="1" y="376"/>
                      </a:cubicBezTo>
                      <a:cubicBezTo>
                        <a:pt x="125" y="459"/>
                        <a:pt x="230" y="542"/>
                        <a:pt x="334" y="625"/>
                      </a:cubicBezTo>
                      <a:cubicBezTo>
                        <a:pt x="355" y="501"/>
                        <a:pt x="396" y="396"/>
                        <a:pt x="438" y="271"/>
                      </a:cubicBezTo>
                      <a:cubicBezTo>
                        <a:pt x="313" y="188"/>
                        <a:pt x="209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7" name="Google Shape;3327;p8"/>
                <p:cNvSpPr/>
                <p:nvPr/>
              </p:nvSpPr>
              <p:spPr>
                <a:xfrm>
                  <a:off x="8665500" y="1752325"/>
                  <a:ext cx="83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05" extrusionOk="0">
                      <a:moveTo>
                        <a:pt x="292" y="1"/>
                      </a:moveTo>
                      <a:cubicBezTo>
                        <a:pt x="271" y="21"/>
                        <a:pt x="271" y="21"/>
                        <a:pt x="250" y="42"/>
                      </a:cubicBezTo>
                      <a:cubicBezTo>
                        <a:pt x="167" y="105"/>
                        <a:pt x="84" y="167"/>
                        <a:pt x="1" y="230"/>
                      </a:cubicBezTo>
                      <a:cubicBezTo>
                        <a:pt x="21" y="355"/>
                        <a:pt x="42" y="480"/>
                        <a:pt x="63" y="604"/>
                      </a:cubicBezTo>
                      <a:cubicBezTo>
                        <a:pt x="146" y="542"/>
                        <a:pt x="250" y="459"/>
                        <a:pt x="334" y="375"/>
                      </a:cubicBezTo>
                      <a:cubicBezTo>
                        <a:pt x="334" y="250"/>
                        <a:pt x="313" y="125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8" name="Google Shape;3328;p8"/>
                <p:cNvSpPr/>
                <p:nvPr/>
              </p:nvSpPr>
              <p:spPr>
                <a:xfrm>
                  <a:off x="7521125" y="1616950"/>
                  <a:ext cx="26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01" extrusionOk="0">
                      <a:moveTo>
                        <a:pt x="0" y="1"/>
                      </a:moveTo>
                      <a:cubicBezTo>
                        <a:pt x="21" y="126"/>
                        <a:pt x="21" y="272"/>
                        <a:pt x="21" y="396"/>
                      </a:cubicBezTo>
                      <a:cubicBezTo>
                        <a:pt x="42" y="438"/>
                        <a:pt x="84" y="459"/>
                        <a:pt x="105" y="501"/>
                      </a:cubicBezTo>
                      <a:cubicBezTo>
                        <a:pt x="105" y="376"/>
                        <a:pt x="105" y="251"/>
                        <a:pt x="105" y="126"/>
                      </a:cubicBezTo>
                      <a:cubicBezTo>
                        <a:pt x="63" y="84"/>
                        <a:pt x="42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9" name="Google Shape;3329;p8"/>
                <p:cNvSpPr/>
                <p:nvPr/>
              </p:nvSpPr>
              <p:spPr>
                <a:xfrm>
                  <a:off x="7546625" y="1647150"/>
                  <a:ext cx="420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3" extrusionOk="0">
                      <a:moveTo>
                        <a:pt x="22" y="1"/>
                      </a:moveTo>
                      <a:cubicBezTo>
                        <a:pt x="22" y="126"/>
                        <a:pt x="22" y="251"/>
                        <a:pt x="1" y="376"/>
                      </a:cubicBezTo>
                      <a:cubicBezTo>
                        <a:pt x="63" y="438"/>
                        <a:pt x="105" y="480"/>
                        <a:pt x="147" y="542"/>
                      </a:cubicBezTo>
                      <a:cubicBezTo>
                        <a:pt x="147" y="417"/>
                        <a:pt x="147" y="271"/>
                        <a:pt x="167" y="146"/>
                      </a:cubicBezTo>
                      <a:cubicBezTo>
                        <a:pt x="126" y="105"/>
                        <a:pt x="63" y="42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0" name="Google Shape;3330;p8"/>
                <p:cNvSpPr/>
                <p:nvPr/>
              </p:nvSpPr>
              <p:spPr>
                <a:xfrm>
                  <a:off x="8799300" y="1631025"/>
                  <a:ext cx="160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55" extrusionOk="0">
                      <a:moveTo>
                        <a:pt x="63" y="0"/>
                      </a:moveTo>
                      <a:cubicBezTo>
                        <a:pt x="63" y="0"/>
                        <a:pt x="42" y="0"/>
                        <a:pt x="42" y="21"/>
                      </a:cubicBezTo>
                      <a:cubicBezTo>
                        <a:pt x="22" y="125"/>
                        <a:pt x="22" y="229"/>
                        <a:pt x="1" y="354"/>
                      </a:cubicBezTo>
                      <a:cubicBezTo>
                        <a:pt x="22" y="229"/>
                        <a:pt x="42" y="10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1" name="Google Shape;3331;p8"/>
                <p:cNvSpPr/>
                <p:nvPr/>
              </p:nvSpPr>
              <p:spPr>
                <a:xfrm>
                  <a:off x="7538300" y="1636750"/>
                  <a:ext cx="367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2" extrusionOk="0">
                      <a:moveTo>
                        <a:pt x="1" y="0"/>
                      </a:moveTo>
                      <a:cubicBezTo>
                        <a:pt x="1" y="146"/>
                        <a:pt x="1" y="271"/>
                        <a:pt x="1" y="396"/>
                      </a:cubicBezTo>
                      <a:cubicBezTo>
                        <a:pt x="42" y="458"/>
                        <a:pt x="84" y="500"/>
                        <a:pt x="126" y="542"/>
                      </a:cubicBezTo>
                      <a:cubicBezTo>
                        <a:pt x="126" y="417"/>
                        <a:pt x="126" y="292"/>
                        <a:pt x="146" y="167"/>
                      </a:cubicBezTo>
                      <a:cubicBezTo>
                        <a:pt x="84" y="104"/>
                        <a:pt x="42" y="6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2" name="Google Shape;3332;p8"/>
                <p:cNvSpPr/>
                <p:nvPr/>
              </p:nvSpPr>
              <p:spPr>
                <a:xfrm>
                  <a:off x="8733700" y="1696625"/>
                  <a:ext cx="47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42" extrusionOk="0">
                      <a:moveTo>
                        <a:pt x="188" y="0"/>
                      </a:moveTo>
                      <a:lnTo>
                        <a:pt x="188" y="0"/>
                      </a:lnTo>
                      <a:cubicBezTo>
                        <a:pt x="126" y="42"/>
                        <a:pt x="63" y="104"/>
                        <a:pt x="22" y="167"/>
                      </a:cubicBezTo>
                      <a:cubicBezTo>
                        <a:pt x="1" y="292"/>
                        <a:pt x="1" y="417"/>
                        <a:pt x="1" y="542"/>
                      </a:cubicBezTo>
                      <a:cubicBezTo>
                        <a:pt x="63" y="479"/>
                        <a:pt x="126" y="438"/>
                        <a:pt x="167" y="375"/>
                      </a:cubicBezTo>
                      <a:cubicBezTo>
                        <a:pt x="188" y="250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3" name="Google Shape;3333;p8"/>
                <p:cNvSpPr/>
                <p:nvPr/>
              </p:nvSpPr>
              <p:spPr>
                <a:xfrm>
                  <a:off x="7498225" y="1587275"/>
                  <a:ext cx="525" cy="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93" extrusionOk="0">
                      <a:moveTo>
                        <a:pt x="0" y="1"/>
                      </a:moveTo>
                      <a:cubicBezTo>
                        <a:pt x="0" y="1"/>
                        <a:pt x="0" y="1"/>
                        <a:pt x="0" y="22"/>
                      </a:cubicBezTo>
                      <a:cubicBezTo>
                        <a:pt x="0" y="22"/>
                        <a:pt x="0" y="23"/>
                        <a:pt x="1" y="23"/>
                      </a:cubicBezTo>
                      <a:lnTo>
                        <a:pt x="1" y="23"/>
                      </a:lnTo>
                      <a:cubicBezTo>
                        <a:pt x="0" y="16"/>
                        <a:pt x="0" y="8"/>
                        <a:pt x="0" y="1"/>
                      </a:cubicBezTo>
                      <a:close/>
                      <a:moveTo>
                        <a:pt x="1" y="23"/>
                      </a:moveTo>
                      <a:cubicBezTo>
                        <a:pt x="4" y="103"/>
                        <a:pt x="21" y="197"/>
                        <a:pt x="21" y="292"/>
                      </a:cubicBezTo>
                      <a:cubicBezTo>
                        <a:pt x="21" y="189"/>
                        <a:pt x="21" y="106"/>
                        <a:pt x="1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4" name="Google Shape;3334;p8"/>
                <p:cNvSpPr/>
                <p:nvPr/>
              </p:nvSpPr>
              <p:spPr>
                <a:xfrm>
                  <a:off x="7490400" y="1576875"/>
                  <a:ext cx="550" cy="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09" extrusionOk="0">
                      <a:moveTo>
                        <a:pt x="1" y="0"/>
                      </a:moveTo>
                      <a:cubicBezTo>
                        <a:pt x="1" y="63"/>
                        <a:pt x="22" y="146"/>
                        <a:pt x="22" y="208"/>
                      </a:cubicBezTo>
                      <a:cubicBezTo>
                        <a:pt x="22" y="146"/>
                        <a:pt x="22" y="84"/>
                        <a:pt x="22" y="2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5" name="Google Shape;3335;p8"/>
                <p:cNvSpPr/>
                <p:nvPr/>
              </p:nvSpPr>
              <p:spPr>
                <a:xfrm>
                  <a:off x="7564850" y="166695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42" y="0"/>
                      </a:moveTo>
                      <a:cubicBezTo>
                        <a:pt x="22" y="125"/>
                        <a:pt x="1" y="250"/>
                        <a:pt x="1" y="375"/>
                      </a:cubicBezTo>
                      <a:cubicBezTo>
                        <a:pt x="63" y="458"/>
                        <a:pt x="126" y="521"/>
                        <a:pt x="188" y="583"/>
                      </a:cubicBezTo>
                      <a:cubicBezTo>
                        <a:pt x="209" y="458"/>
                        <a:pt x="209" y="333"/>
                        <a:pt x="230" y="188"/>
                      </a:cubicBezTo>
                      <a:cubicBezTo>
                        <a:pt x="167" y="125"/>
                        <a:pt x="105" y="6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6" name="Google Shape;3336;p8"/>
                <p:cNvSpPr/>
                <p:nvPr/>
              </p:nvSpPr>
              <p:spPr>
                <a:xfrm>
                  <a:off x="7555475" y="1656525"/>
                  <a:ext cx="5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84" extrusionOk="0">
                      <a:moveTo>
                        <a:pt x="22" y="1"/>
                      </a:moveTo>
                      <a:cubicBezTo>
                        <a:pt x="22" y="146"/>
                        <a:pt x="22" y="271"/>
                        <a:pt x="1" y="396"/>
                      </a:cubicBezTo>
                      <a:cubicBezTo>
                        <a:pt x="63" y="459"/>
                        <a:pt x="126" y="521"/>
                        <a:pt x="168" y="584"/>
                      </a:cubicBezTo>
                      <a:cubicBezTo>
                        <a:pt x="188" y="459"/>
                        <a:pt x="188" y="334"/>
                        <a:pt x="209" y="209"/>
                      </a:cubicBezTo>
                      <a:cubicBezTo>
                        <a:pt x="147" y="146"/>
                        <a:pt x="84" y="63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7" name="Google Shape;3337;p8"/>
                <p:cNvSpPr/>
                <p:nvPr/>
              </p:nvSpPr>
              <p:spPr>
                <a:xfrm>
                  <a:off x="8781600" y="1650275"/>
                  <a:ext cx="262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18" extrusionOk="0">
                      <a:moveTo>
                        <a:pt x="105" y="1"/>
                      </a:moveTo>
                      <a:cubicBezTo>
                        <a:pt x="84" y="1"/>
                        <a:pt x="63" y="21"/>
                        <a:pt x="42" y="42"/>
                      </a:cubicBezTo>
                      <a:cubicBezTo>
                        <a:pt x="42" y="167"/>
                        <a:pt x="22" y="292"/>
                        <a:pt x="1" y="417"/>
                      </a:cubicBezTo>
                      <a:cubicBezTo>
                        <a:pt x="22" y="396"/>
                        <a:pt x="22" y="396"/>
                        <a:pt x="42" y="376"/>
                      </a:cubicBezTo>
                      <a:cubicBezTo>
                        <a:pt x="63" y="251"/>
                        <a:pt x="84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8" name="Google Shape;3338;p8"/>
                <p:cNvSpPr/>
                <p:nvPr/>
              </p:nvSpPr>
              <p:spPr>
                <a:xfrm>
                  <a:off x="8723825" y="1706000"/>
                  <a:ext cx="417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42" extrusionOk="0">
                      <a:moveTo>
                        <a:pt x="167" y="0"/>
                      </a:moveTo>
                      <a:cubicBezTo>
                        <a:pt x="125" y="63"/>
                        <a:pt x="63" y="104"/>
                        <a:pt x="0" y="167"/>
                      </a:cubicBezTo>
                      <a:cubicBezTo>
                        <a:pt x="0" y="292"/>
                        <a:pt x="0" y="417"/>
                        <a:pt x="0" y="541"/>
                      </a:cubicBezTo>
                      <a:cubicBezTo>
                        <a:pt x="42" y="500"/>
                        <a:pt x="104" y="437"/>
                        <a:pt x="167" y="396"/>
                      </a:cubicBezTo>
                      <a:cubicBezTo>
                        <a:pt x="167" y="250"/>
                        <a:pt x="167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9" name="Google Shape;3339;p8"/>
                <p:cNvSpPr/>
                <p:nvPr/>
              </p:nvSpPr>
              <p:spPr>
                <a:xfrm>
                  <a:off x="8744125" y="1687250"/>
                  <a:ext cx="367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1" extrusionOk="0">
                      <a:moveTo>
                        <a:pt x="146" y="0"/>
                      </a:moveTo>
                      <a:lnTo>
                        <a:pt x="146" y="0"/>
                      </a:lnTo>
                      <a:cubicBezTo>
                        <a:pt x="104" y="42"/>
                        <a:pt x="63" y="84"/>
                        <a:pt x="21" y="146"/>
                      </a:cubicBezTo>
                      <a:cubicBezTo>
                        <a:pt x="21" y="271"/>
                        <a:pt x="0" y="396"/>
                        <a:pt x="0" y="521"/>
                      </a:cubicBezTo>
                      <a:cubicBezTo>
                        <a:pt x="42" y="479"/>
                        <a:pt x="84" y="438"/>
                        <a:pt x="125" y="396"/>
                      </a:cubicBezTo>
                      <a:cubicBezTo>
                        <a:pt x="125" y="271"/>
                        <a:pt x="146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0" name="Google Shape;3340;p8"/>
                <p:cNvSpPr/>
                <p:nvPr/>
              </p:nvSpPr>
              <p:spPr>
                <a:xfrm>
                  <a:off x="7584650" y="1687250"/>
                  <a:ext cx="73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26" extrusionOk="0">
                      <a:moveTo>
                        <a:pt x="42" y="0"/>
                      </a:moveTo>
                      <a:cubicBezTo>
                        <a:pt x="21" y="125"/>
                        <a:pt x="0" y="250"/>
                        <a:pt x="0" y="375"/>
                      </a:cubicBezTo>
                      <a:cubicBezTo>
                        <a:pt x="63" y="458"/>
                        <a:pt x="146" y="542"/>
                        <a:pt x="229" y="625"/>
                      </a:cubicBezTo>
                      <a:cubicBezTo>
                        <a:pt x="250" y="500"/>
                        <a:pt x="271" y="354"/>
                        <a:pt x="292" y="229"/>
                      </a:cubicBezTo>
                      <a:cubicBezTo>
                        <a:pt x="208" y="167"/>
                        <a:pt x="125" y="84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1" name="Google Shape;3341;p8"/>
                <p:cNvSpPr/>
                <p:nvPr/>
              </p:nvSpPr>
              <p:spPr>
                <a:xfrm>
                  <a:off x="7325350" y="821400"/>
                  <a:ext cx="64600" cy="59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3743" extrusionOk="0">
                      <a:moveTo>
                        <a:pt x="1729" y="1"/>
                      </a:moveTo>
                      <a:cubicBezTo>
                        <a:pt x="647" y="3229"/>
                        <a:pt x="63" y="6644"/>
                        <a:pt x="1" y="10143"/>
                      </a:cubicBezTo>
                      <a:cubicBezTo>
                        <a:pt x="1" y="10664"/>
                        <a:pt x="1" y="11164"/>
                        <a:pt x="1" y="11663"/>
                      </a:cubicBezTo>
                      <a:cubicBezTo>
                        <a:pt x="105" y="15599"/>
                        <a:pt x="896" y="19411"/>
                        <a:pt x="2271" y="22951"/>
                      </a:cubicBezTo>
                      <a:cubicBezTo>
                        <a:pt x="2375" y="23222"/>
                        <a:pt x="2479" y="23472"/>
                        <a:pt x="2583" y="23742"/>
                      </a:cubicBezTo>
                      <a:cubicBezTo>
                        <a:pt x="1230" y="20223"/>
                        <a:pt x="459" y="16474"/>
                        <a:pt x="355" y="12601"/>
                      </a:cubicBezTo>
                      <a:cubicBezTo>
                        <a:pt x="334" y="12142"/>
                        <a:pt x="334" y="11684"/>
                        <a:pt x="334" y="11247"/>
                      </a:cubicBezTo>
                      <a:cubicBezTo>
                        <a:pt x="292" y="7581"/>
                        <a:pt x="813" y="3999"/>
                        <a:pt x="1896" y="605"/>
                      </a:cubicBezTo>
                      <a:cubicBezTo>
                        <a:pt x="1854" y="397"/>
                        <a:pt x="1792" y="209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2" name="Google Shape;3342;p8"/>
                <p:cNvSpPr/>
                <p:nvPr/>
              </p:nvSpPr>
              <p:spPr>
                <a:xfrm>
                  <a:off x="8701425" y="1724200"/>
                  <a:ext cx="627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5" extrusionOk="0">
                      <a:moveTo>
                        <a:pt x="250" y="1"/>
                      </a:moveTo>
                      <a:cubicBezTo>
                        <a:pt x="167" y="84"/>
                        <a:pt x="84" y="147"/>
                        <a:pt x="1" y="209"/>
                      </a:cubicBezTo>
                      <a:cubicBezTo>
                        <a:pt x="1" y="334"/>
                        <a:pt x="21" y="459"/>
                        <a:pt x="21" y="584"/>
                      </a:cubicBezTo>
                      <a:cubicBezTo>
                        <a:pt x="105" y="522"/>
                        <a:pt x="167" y="459"/>
                        <a:pt x="250" y="397"/>
                      </a:cubicBezTo>
                      <a:cubicBezTo>
                        <a:pt x="250" y="292"/>
                        <a:pt x="250" y="188"/>
                        <a:pt x="250" y="84"/>
                      </a:cubicBezTo>
                      <a:cubicBezTo>
                        <a:pt x="250" y="63"/>
                        <a:pt x="250" y="22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3" name="Google Shape;3343;p8"/>
                <p:cNvSpPr/>
                <p:nvPr/>
              </p:nvSpPr>
              <p:spPr>
                <a:xfrm>
                  <a:off x="8790450" y="1640375"/>
                  <a:ext cx="212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18" extrusionOk="0">
                      <a:moveTo>
                        <a:pt x="84" y="1"/>
                      </a:moveTo>
                      <a:cubicBezTo>
                        <a:pt x="63" y="22"/>
                        <a:pt x="63" y="22"/>
                        <a:pt x="42" y="43"/>
                      </a:cubicBezTo>
                      <a:cubicBezTo>
                        <a:pt x="24" y="155"/>
                        <a:pt x="22" y="267"/>
                        <a:pt x="7" y="379"/>
                      </a:cubicBezTo>
                      <a:lnTo>
                        <a:pt x="7" y="379"/>
                      </a:lnTo>
                      <a:cubicBezTo>
                        <a:pt x="44" y="260"/>
                        <a:pt x="64" y="140"/>
                        <a:pt x="84" y="1"/>
                      </a:cubicBezTo>
                      <a:close/>
                      <a:moveTo>
                        <a:pt x="7" y="379"/>
                      </a:moveTo>
                      <a:cubicBezTo>
                        <a:pt x="5" y="385"/>
                        <a:pt x="3" y="391"/>
                        <a:pt x="1" y="397"/>
                      </a:cubicBezTo>
                      <a:cubicBezTo>
                        <a:pt x="1" y="417"/>
                        <a:pt x="1" y="417"/>
                        <a:pt x="1" y="417"/>
                      </a:cubicBezTo>
                      <a:cubicBezTo>
                        <a:pt x="3" y="405"/>
                        <a:pt x="5" y="392"/>
                        <a:pt x="7" y="3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4" name="Google Shape;3344;p8"/>
                <p:cNvSpPr/>
                <p:nvPr/>
              </p:nvSpPr>
              <p:spPr>
                <a:xfrm>
                  <a:off x="7505500" y="1596650"/>
                  <a:ext cx="16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38" extrusionOk="0">
                      <a:moveTo>
                        <a:pt x="1" y="1"/>
                      </a:moveTo>
                      <a:cubicBezTo>
                        <a:pt x="1" y="126"/>
                        <a:pt x="1" y="251"/>
                        <a:pt x="21" y="396"/>
                      </a:cubicBezTo>
                      <a:cubicBezTo>
                        <a:pt x="21" y="396"/>
                        <a:pt x="42" y="417"/>
                        <a:pt x="63" y="438"/>
                      </a:cubicBezTo>
                      <a:cubicBezTo>
                        <a:pt x="42" y="313"/>
                        <a:pt x="42" y="188"/>
                        <a:pt x="42" y="6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5" name="Google Shape;3345;p8"/>
                <p:cNvSpPr/>
                <p:nvPr/>
              </p:nvSpPr>
              <p:spPr>
                <a:xfrm>
                  <a:off x="7529975" y="1626850"/>
                  <a:ext cx="26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22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0" y="396"/>
                      </a:cubicBezTo>
                      <a:cubicBezTo>
                        <a:pt x="21" y="438"/>
                        <a:pt x="63" y="479"/>
                        <a:pt x="84" y="521"/>
                      </a:cubicBezTo>
                      <a:cubicBezTo>
                        <a:pt x="105" y="396"/>
                        <a:pt x="105" y="271"/>
                        <a:pt x="105" y="146"/>
                      </a:cubicBezTo>
                      <a:cubicBezTo>
                        <a:pt x="63" y="105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6" name="Google Shape;3346;p8"/>
                <p:cNvSpPr/>
                <p:nvPr/>
              </p:nvSpPr>
              <p:spPr>
                <a:xfrm>
                  <a:off x="7595050" y="1697650"/>
                  <a:ext cx="7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605" extrusionOk="0">
                      <a:moveTo>
                        <a:pt x="63" y="1"/>
                      </a:moveTo>
                      <a:cubicBezTo>
                        <a:pt x="42" y="126"/>
                        <a:pt x="22" y="251"/>
                        <a:pt x="1" y="376"/>
                      </a:cubicBezTo>
                      <a:cubicBezTo>
                        <a:pt x="63" y="438"/>
                        <a:pt x="126" y="501"/>
                        <a:pt x="188" y="563"/>
                      </a:cubicBezTo>
                      <a:cubicBezTo>
                        <a:pt x="209" y="584"/>
                        <a:pt x="230" y="584"/>
                        <a:pt x="251" y="605"/>
                      </a:cubicBezTo>
                      <a:cubicBezTo>
                        <a:pt x="271" y="480"/>
                        <a:pt x="292" y="355"/>
                        <a:pt x="313" y="230"/>
                      </a:cubicBezTo>
                      <a:cubicBezTo>
                        <a:pt x="230" y="147"/>
                        <a:pt x="146" y="63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7" name="Google Shape;3347;p8"/>
                <p:cNvSpPr/>
                <p:nvPr/>
              </p:nvSpPr>
              <p:spPr>
                <a:xfrm>
                  <a:off x="8678000" y="1742950"/>
                  <a:ext cx="73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05" extrusionOk="0">
                      <a:moveTo>
                        <a:pt x="271" y="1"/>
                      </a:moveTo>
                      <a:cubicBezTo>
                        <a:pt x="167" y="84"/>
                        <a:pt x="84" y="146"/>
                        <a:pt x="0" y="230"/>
                      </a:cubicBezTo>
                      <a:cubicBezTo>
                        <a:pt x="0" y="355"/>
                        <a:pt x="21" y="480"/>
                        <a:pt x="42" y="605"/>
                      </a:cubicBezTo>
                      <a:cubicBezTo>
                        <a:pt x="125" y="542"/>
                        <a:pt x="209" y="459"/>
                        <a:pt x="292" y="396"/>
                      </a:cubicBezTo>
                      <a:cubicBezTo>
                        <a:pt x="292" y="271"/>
                        <a:pt x="271" y="146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8" name="Google Shape;3348;p8"/>
                <p:cNvSpPr/>
                <p:nvPr/>
              </p:nvSpPr>
              <p:spPr>
                <a:xfrm>
                  <a:off x="8772750" y="1659125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105" y="1"/>
                      </a:moveTo>
                      <a:lnTo>
                        <a:pt x="105" y="1"/>
                      </a:lnTo>
                      <a:cubicBezTo>
                        <a:pt x="84" y="42"/>
                        <a:pt x="63" y="63"/>
                        <a:pt x="21" y="105"/>
                      </a:cubicBezTo>
                      <a:cubicBezTo>
                        <a:pt x="21" y="209"/>
                        <a:pt x="1" y="334"/>
                        <a:pt x="1" y="459"/>
                      </a:cubicBezTo>
                      <a:cubicBezTo>
                        <a:pt x="21" y="438"/>
                        <a:pt x="21" y="417"/>
                        <a:pt x="42" y="396"/>
                      </a:cubicBezTo>
                      <a:cubicBezTo>
                        <a:pt x="63" y="271"/>
                        <a:pt x="84" y="14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9" name="Google Shape;3349;p8"/>
                <p:cNvSpPr/>
                <p:nvPr/>
              </p:nvSpPr>
              <p:spPr>
                <a:xfrm>
                  <a:off x="8689450" y="1733575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271" y="1"/>
                      </a:moveTo>
                      <a:cubicBezTo>
                        <a:pt x="188" y="84"/>
                        <a:pt x="105" y="147"/>
                        <a:pt x="1" y="230"/>
                      </a:cubicBezTo>
                      <a:cubicBezTo>
                        <a:pt x="21" y="355"/>
                        <a:pt x="21" y="480"/>
                        <a:pt x="42" y="605"/>
                      </a:cubicBezTo>
                      <a:cubicBezTo>
                        <a:pt x="125" y="542"/>
                        <a:pt x="209" y="459"/>
                        <a:pt x="292" y="396"/>
                      </a:cubicBezTo>
                      <a:cubicBezTo>
                        <a:pt x="292" y="272"/>
                        <a:pt x="271" y="147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0" name="Google Shape;3350;p8"/>
                <p:cNvSpPr/>
                <p:nvPr/>
              </p:nvSpPr>
              <p:spPr>
                <a:xfrm>
                  <a:off x="8763375" y="166850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6" y="1"/>
                      </a:moveTo>
                      <a:cubicBezTo>
                        <a:pt x="105" y="42"/>
                        <a:pt x="63" y="63"/>
                        <a:pt x="42" y="84"/>
                      </a:cubicBezTo>
                      <a:cubicBezTo>
                        <a:pt x="42" y="230"/>
                        <a:pt x="22" y="355"/>
                        <a:pt x="1" y="480"/>
                      </a:cubicBezTo>
                      <a:cubicBezTo>
                        <a:pt x="22" y="459"/>
                        <a:pt x="22" y="459"/>
                        <a:pt x="42" y="438"/>
                      </a:cubicBezTo>
                      <a:cubicBezTo>
                        <a:pt x="63" y="417"/>
                        <a:pt x="63" y="417"/>
                        <a:pt x="84" y="396"/>
                      </a:cubicBezTo>
                      <a:cubicBezTo>
                        <a:pt x="105" y="271"/>
                        <a:pt x="105" y="14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1" name="Google Shape;3351;p8"/>
                <p:cNvSpPr/>
                <p:nvPr/>
              </p:nvSpPr>
              <p:spPr>
                <a:xfrm>
                  <a:off x="7513325" y="1606550"/>
                  <a:ext cx="21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80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21" y="396"/>
                      </a:cubicBezTo>
                      <a:cubicBezTo>
                        <a:pt x="42" y="417"/>
                        <a:pt x="63" y="458"/>
                        <a:pt x="83" y="479"/>
                      </a:cubicBezTo>
                      <a:cubicBezTo>
                        <a:pt x="63" y="354"/>
                        <a:pt x="83" y="229"/>
                        <a:pt x="63" y="104"/>
                      </a:cubicBezTo>
                      <a:cubicBezTo>
                        <a:pt x="42" y="84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2" name="Google Shape;3352;p8"/>
                <p:cNvSpPr/>
                <p:nvPr/>
              </p:nvSpPr>
              <p:spPr>
                <a:xfrm>
                  <a:off x="7574750" y="1676825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42" y="1"/>
                      </a:moveTo>
                      <a:cubicBezTo>
                        <a:pt x="21" y="126"/>
                        <a:pt x="0" y="272"/>
                        <a:pt x="0" y="396"/>
                      </a:cubicBezTo>
                      <a:cubicBezTo>
                        <a:pt x="63" y="459"/>
                        <a:pt x="125" y="542"/>
                        <a:pt x="188" y="605"/>
                      </a:cubicBezTo>
                      <a:cubicBezTo>
                        <a:pt x="209" y="480"/>
                        <a:pt x="230" y="355"/>
                        <a:pt x="250" y="230"/>
                      </a:cubicBezTo>
                      <a:cubicBezTo>
                        <a:pt x="188" y="147"/>
                        <a:pt x="105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3" name="Google Shape;3353;p8"/>
                <p:cNvSpPr/>
                <p:nvPr/>
              </p:nvSpPr>
              <p:spPr>
                <a:xfrm>
                  <a:off x="7605475" y="1707550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84" y="1"/>
                      </a:moveTo>
                      <a:cubicBezTo>
                        <a:pt x="63" y="125"/>
                        <a:pt x="21" y="250"/>
                        <a:pt x="0" y="375"/>
                      </a:cubicBezTo>
                      <a:cubicBezTo>
                        <a:pt x="104" y="459"/>
                        <a:pt x="188" y="542"/>
                        <a:pt x="271" y="625"/>
                      </a:cubicBezTo>
                      <a:cubicBezTo>
                        <a:pt x="313" y="500"/>
                        <a:pt x="333" y="375"/>
                        <a:pt x="354" y="250"/>
                      </a:cubicBezTo>
                      <a:cubicBezTo>
                        <a:pt x="333" y="230"/>
                        <a:pt x="313" y="209"/>
                        <a:pt x="313" y="209"/>
                      </a:cubicBezTo>
                      <a:cubicBezTo>
                        <a:pt x="229" y="125"/>
                        <a:pt x="146" y="63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4" name="Google Shape;3354;p8"/>
                <p:cNvSpPr/>
                <p:nvPr/>
              </p:nvSpPr>
              <p:spPr>
                <a:xfrm>
                  <a:off x="8712875" y="1715350"/>
                  <a:ext cx="522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4" extrusionOk="0">
                      <a:moveTo>
                        <a:pt x="209" y="1"/>
                      </a:moveTo>
                      <a:cubicBezTo>
                        <a:pt x="126" y="63"/>
                        <a:pt x="63" y="126"/>
                        <a:pt x="1" y="188"/>
                      </a:cubicBezTo>
                      <a:cubicBezTo>
                        <a:pt x="1" y="272"/>
                        <a:pt x="1" y="355"/>
                        <a:pt x="1" y="438"/>
                      </a:cubicBezTo>
                      <a:cubicBezTo>
                        <a:pt x="1" y="480"/>
                        <a:pt x="1" y="522"/>
                        <a:pt x="1" y="563"/>
                      </a:cubicBezTo>
                      <a:cubicBezTo>
                        <a:pt x="84" y="501"/>
                        <a:pt x="146" y="438"/>
                        <a:pt x="209" y="376"/>
                      </a:cubicBezTo>
                      <a:cubicBezTo>
                        <a:pt x="209" y="251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5" name="Google Shape;3355;p8"/>
                <p:cNvSpPr/>
                <p:nvPr/>
              </p:nvSpPr>
              <p:spPr>
                <a:xfrm>
                  <a:off x="8914900" y="867750"/>
                  <a:ext cx="94250" cy="6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24367" extrusionOk="0">
                      <a:moveTo>
                        <a:pt x="2583" y="0"/>
                      </a:moveTo>
                      <a:cubicBezTo>
                        <a:pt x="2499" y="188"/>
                        <a:pt x="2437" y="396"/>
                        <a:pt x="2374" y="583"/>
                      </a:cubicBezTo>
                      <a:cubicBezTo>
                        <a:pt x="2978" y="2978"/>
                        <a:pt x="3332" y="5457"/>
                        <a:pt x="3395" y="7977"/>
                      </a:cubicBezTo>
                      <a:cubicBezTo>
                        <a:pt x="3436" y="9393"/>
                        <a:pt x="3395" y="10809"/>
                        <a:pt x="3249" y="12225"/>
                      </a:cubicBezTo>
                      <a:cubicBezTo>
                        <a:pt x="2957" y="16474"/>
                        <a:pt x="1854" y="20576"/>
                        <a:pt x="0" y="24367"/>
                      </a:cubicBezTo>
                      <a:cubicBezTo>
                        <a:pt x="229" y="23950"/>
                        <a:pt x="437" y="23534"/>
                        <a:pt x="625" y="23117"/>
                      </a:cubicBezTo>
                      <a:cubicBezTo>
                        <a:pt x="2458" y="19160"/>
                        <a:pt x="3520" y="14870"/>
                        <a:pt x="3728" y="10434"/>
                      </a:cubicBezTo>
                      <a:cubicBezTo>
                        <a:pt x="3770" y="9622"/>
                        <a:pt x="3770" y="8789"/>
                        <a:pt x="3749" y="7956"/>
                      </a:cubicBezTo>
                      <a:cubicBezTo>
                        <a:pt x="3665" y="5228"/>
                        <a:pt x="3270" y="2562"/>
                        <a:pt x="25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6" name="Google Shape;3356;p8"/>
                <p:cNvSpPr/>
                <p:nvPr/>
              </p:nvSpPr>
              <p:spPr>
                <a:xfrm>
                  <a:off x="7532575" y="557950"/>
                  <a:ext cx="20325" cy="2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814" extrusionOk="0">
                      <a:moveTo>
                        <a:pt x="542" y="1"/>
                      </a:moveTo>
                      <a:cubicBezTo>
                        <a:pt x="375" y="188"/>
                        <a:pt x="188" y="397"/>
                        <a:pt x="1" y="605"/>
                      </a:cubicBezTo>
                      <a:cubicBezTo>
                        <a:pt x="105" y="688"/>
                        <a:pt x="188" y="751"/>
                        <a:pt x="271" y="813"/>
                      </a:cubicBezTo>
                      <a:cubicBezTo>
                        <a:pt x="459" y="605"/>
                        <a:pt x="625" y="397"/>
                        <a:pt x="813" y="209"/>
                      </a:cubicBezTo>
                      <a:cubicBezTo>
                        <a:pt x="729" y="126"/>
                        <a:pt x="646" y="63"/>
                        <a:pt x="5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7" name="Google Shape;3357;p8"/>
                <p:cNvSpPr/>
                <p:nvPr/>
              </p:nvSpPr>
              <p:spPr>
                <a:xfrm>
                  <a:off x="8513475" y="1853325"/>
                  <a:ext cx="187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584" extrusionOk="0">
                      <a:moveTo>
                        <a:pt x="604" y="1"/>
                      </a:moveTo>
                      <a:cubicBezTo>
                        <a:pt x="396" y="84"/>
                        <a:pt x="209" y="188"/>
                        <a:pt x="0" y="271"/>
                      </a:cubicBezTo>
                      <a:cubicBezTo>
                        <a:pt x="63" y="376"/>
                        <a:pt x="105" y="480"/>
                        <a:pt x="167" y="584"/>
                      </a:cubicBezTo>
                      <a:cubicBezTo>
                        <a:pt x="354" y="480"/>
                        <a:pt x="542" y="396"/>
                        <a:pt x="750" y="292"/>
                      </a:cubicBezTo>
                      <a:cubicBezTo>
                        <a:pt x="688" y="188"/>
                        <a:pt x="646" y="84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8" name="Google Shape;3358;p8"/>
                <p:cNvSpPr/>
                <p:nvPr/>
              </p:nvSpPr>
              <p:spPr>
                <a:xfrm>
                  <a:off x="8654050" y="1771075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313" y="0"/>
                      </a:moveTo>
                      <a:cubicBezTo>
                        <a:pt x="271" y="42"/>
                        <a:pt x="209" y="84"/>
                        <a:pt x="167" y="104"/>
                      </a:cubicBezTo>
                      <a:cubicBezTo>
                        <a:pt x="105" y="167"/>
                        <a:pt x="42" y="209"/>
                        <a:pt x="0" y="250"/>
                      </a:cubicBezTo>
                      <a:cubicBezTo>
                        <a:pt x="21" y="375"/>
                        <a:pt x="21" y="500"/>
                        <a:pt x="42" y="625"/>
                      </a:cubicBezTo>
                      <a:cubicBezTo>
                        <a:pt x="146" y="542"/>
                        <a:pt x="250" y="479"/>
                        <a:pt x="354" y="396"/>
                      </a:cubicBezTo>
                      <a:cubicBezTo>
                        <a:pt x="354" y="271"/>
                        <a:pt x="334" y="1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9" name="Google Shape;3359;p8"/>
                <p:cNvSpPr/>
                <p:nvPr/>
              </p:nvSpPr>
              <p:spPr>
                <a:xfrm>
                  <a:off x="8567100" y="1826250"/>
                  <a:ext cx="146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4" extrusionOk="0">
                      <a:moveTo>
                        <a:pt x="479" y="1"/>
                      </a:moveTo>
                      <a:cubicBezTo>
                        <a:pt x="334" y="84"/>
                        <a:pt x="167" y="188"/>
                        <a:pt x="0" y="272"/>
                      </a:cubicBezTo>
                      <a:cubicBezTo>
                        <a:pt x="42" y="376"/>
                        <a:pt x="84" y="480"/>
                        <a:pt x="105" y="584"/>
                      </a:cubicBezTo>
                      <a:cubicBezTo>
                        <a:pt x="271" y="501"/>
                        <a:pt x="438" y="417"/>
                        <a:pt x="584" y="334"/>
                      </a:cubicBezTo>
                      <a:cubicBezTo>
                        <a:pt x="563" y="209"/>
                        <a:pt x="521" y="105"/>
                        <a:pt x="4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0" name="Google Shape;3360;p8"/>
                <p:cNvSpPr/>
                <p:nvPr/>
              </p:nvSpPr>
              <p:spPr>
                <a:xfrm>
                  <a:off x="8060500" y="284100"/>
                  <a:ext cx="354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" h="459" extrusionOk="0">
                      <a:moveTo>
                        <a:pt x="1313" y="1"/>
                      </a:moveTo>
                      <a:cubicBezTo>
                        <a:pt x="876" y="42"/>
                        <a:pt x="438" y="84"/>
                        <a:pt x="1" y="146"/>
                      </a:cubicBezTo>
                      <a:cubicBezTo>
                        <a:pt x="43" y="250"/>
                        <a:pt x="105" y="355"/>
                        <a:pt x="168" y="459"/>
                      </a:cubicBezTo>
                      <a:cubicBezTo>
                        <a:pt x="584" y="417"/>
                        <a:pt x="1001" y="375"/>
                        <a:pt x="1417" y="334"/>
                      </a:cubicBezTo>
                      <a:cubicBezTo>
                        <a:pt x="1375" y="230"/>
                        <a:pt x="1334" y="126"/>
                        <a:pt x="1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1" name="Google Shape;3361;p8"/>
                <p:cNvSpPr/>
                <p:nvPr/>
              </p:nvSpPr>
              <p:spPr>
                <a:xfrm>
                  <a:off x="7515400" y="577750"/>
                  <a:ext cx="2032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876" extrusionOk="0">
                      <a:moveTo>
                        <a:pt x="542" y="0"/>
                      </a:moveTo>
                      <a:cubicBezTo>
                        <a:pt x="354" y="209"/>
                        <a:pt x="188" y="438"/>
                        <a:pt x="0" y="667"/>
                      </a:cubicBezTo>
                      <a:cubicBezTo>
                        <a:pt x="84" y="729"/>
                        <a:pt x="167" y="813"/>
                        <a:pt x="250" y="875"/>
                      </a:cubicBezTo>
                      <a:cubicBezTo>
                        <a:pt x="438" y="646"/>
                        <a:pt x="625" y="438"/>
                        <a:pt x="813" y="209"/>
                      </a:cubicBezTo>
                      <a:cubicBezTo>
                        <a:pt x="729" y="146"/>
                        <a:pt x="646" y="63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2" name="Google Shape;3362;p8"/>
                <p:cNvSpPr/>
                <p:nvPr/>
              </p:nvSpPr>
              <p:spPr>
                <a:xfrm>
                  <a:off x="7775725" y="1841350"/>
                  <a:ext cx="21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626" extrusionOk="0">
                      <a:moveTo>
                        <a:pt x="188" y="1"/>
                      </a:moveTo>
                      <a:cubicBezTo>
                        <a:pt x="125" y="84"/>
                        <a:pt x="63" y="167"/>
                        <a:pt x="0" y="271"/>
                      </a:cubicBezTo>
                      <a:cubicBezTo>
                        <a:pt x="209" y="396"/>
                        <a:pt x="438" y="521"/>
                        <a:pt x="667" y="626"/>
                      </a:cubicBezTo>
                      <a:cubicBezTo>
                        <a:pt x="729" y="542"/>
                        <a:pt x="812" y="438"/>
                        <a:pt x="875" y="355"/>
                      </a:cubicBezTo>
                      <a:cubicBezTo>
                        <a:pt x="646" y="230"/>
                        <a:pt x="417" y="105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3" name="Google Shape;3363;p8"/>
                <p:cNvSpPr/>
                <p:nvPr/>
              </p:nvSpPr>
              <p:spPr>
                <a:xfrm>
                  <a:off x="8856050" y="657925"/>
                  <a:ext cx="25025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1813" extrusionOk="0">
                      <a:moveTo>
                        <a:pt x="1" y="1"/>
                      </a:moveTo>
                      <a:cubicBezTo>
                        <a:pt x="147" y="271"/>
                        <a:pt x="292" y="563"/>
                        <a:pt x="396" y="834"/>
                      </a:cubicBezTo>
                      <a:cubicBezTo>
                        <a:pt x="605" y="1167"/>
                        <a:pt x="813" y="1479"/>
                        <a:pt x="1000" y="1812"/>
                      </a:cubicBezTo>
                      <a:cubicBezTo>
                        <a:pt x="730" y="1208"/>
                        <a:pt x="396" y="604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4" name="Google Shape;3364;p8"/>
                <p:cNvSpPr/>
                <p:nvPr/>
              </p:nvSpPr>
              <p:spPr>
                <a:xfrm>
                  <a:off x="8100600" y="281500"/>
                  <a:ext cx="359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417" extrusionOk="0">
                      <a:moveTo>
                        <a:pt x="1313" y="0"/>
                      </a:moveTo>
                      <a:cubicBezTo>
                        <a:pt x="875" y="21"/>
                        <a:pt x="438" y="42"/>
                        <a:pt x="1" y="84"/>
                      </a:cubicBezTo>
                      <a:cubicBezTo>
                        <a:pt x="42" y="188"/>
                        <a:pt x="105" y="313"/>
                        <a:pt x="167" y="417"/>
                      </a:cubicBezTo>
                      <a:cubicBezTo>
                        <a:pt x="584" y="375"/>
                        <a:pt x="1000" y="354"/>
                        <a:pt x="1438" y="354"/>
                      </a:cubicBezTo>
                      <a:cubicBezTo>
                        <a:pt x="1396" y="230"/>
                        <a:pt x="1354" y="125"/>
                        <a:pt x="1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5" name="Google Shape;3365;p8"/>
                <p:cNvSpPr/>
                <p:nvPr/>
              </p:nvSpPr>
              <p:spPr>
                <a:xfrm>
                  <a:off x="7497700" y="598575"/>
                  <a:ext cx="20850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959" extrusionOk="0">
                      <a:moveTo>
                        <a:pt x="583" y="0"/>
                      </a:moveTo>
                      <a:cubicBezTo>
                        <a:pt x="375" y="229"/>
                        <a:pt x="188" y="479"/>
                        <a:pt x="0" y="729"/>
                      </a:cubicBezTo>
                      <a:cubicBezTo>
                        <a:pt x="104" y="813"/>
                        <a:pt x="188" y="875"/>
                        <a:pt x="271" y="958"/>
                      </a:cubicBezTo>
                      <a:cubicBezTo>
                        <a:pt x="458" y="708"/>
                        <a:pt x="646" y="459"/>
                        <a:pt x="833" y="209"/>
                      </a:cubicBezTo>
                      <a:cubicBezTo>
                        <a:pt x="750" y="146"/>
                        <a:pt x="667" y="63"/>
                        <a:pt x="5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8"/>
                <p:cNvSpPr/>
                <p:nvPr/>
              </p:nvSpPr>
              <p:spPr>
                <a:xfrm>
                  <a:off x="7480525" y="620450"/>
                  <a:ext cx="20850" cy="2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1063" extrusionOk="0">
                      <a:moveTo>
                        <a:pt x="583" y="0"/>
                      </a:moveTo>
                      <a:cubicBezTo>
                        <a:pt x="396" y="271"/>
                        <a:pt x="187" y="542"/>
                        <a:pt x="0" y="833"/>
                      </a:cubicBezTo>
                      <a:cubicBezTo>
                        <a:pt x="83" y="916"/>
                        <a:pt x="167" y="979"/>
                        <a:pt x="250" y="1062"/>
                      </a:cubicBezTo>
                      <a:cubicBezTo>
                        <a:pt x="437" y="791"/>
                        <a:pt x="646" y="500"/>
                        <a:pt x="833" y="229"/>
                      </a:cubicBezTo>
                      <a:cubicBezTo>
                        <a:pt x="750" y="167"/>
                        <a:pt x="666" y="83"/>
                        <a:pt x="5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7" name="Google Shape;3367;p8"/>
                <p:cNvSpPr/>
                <p:nvPr/>
              </p:nvSpPr>
              <p:spPr>
                <a:xfrm>
                  <a:off x="7758525" y="376250"/>
                  <a:ext cx="26600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668" extrusionOk="0">
                      <a:moveTo>
                        <a:pt x="813" y="1"/>
                      </a:moveTo>
                      <a:cubicBezTo>
                        <a:pt x="542" y="147"/>
                        <a:pt x="272" y="292"/>
                        <a:pt x="1" y="438"/>
                      </a:cubicBezTo>
                      <a:cubicBezTo>
                        <a:pt x="84" y="521"/>
                        <a:pt x="188" y="605"/>
                        <a:pt x="272" y="667"/>
                      </a:cubicBezTo>
                      <a:cubicBezTo>
                        <a:pt x="542" y="521"/>
                        <a:pt x="813" y="376"/>
                        <a:pt x="1063" y="251"/>
                      </a:cubicBezTo>
                      <a:cubicBezTo>
                        <a:pt x="980" y="167"/>
                        <a:pt x="897" y="84"/>
                        <a:pt x="8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8" name="Google Shape;3368;p8"/>
                <p:cNvSpPr/>
                <p:nvPr/>
              </p:nvSpPr>
              <p:spPr>
                <a:xfrm>
                  <a:off x="7786125" y="361675"/>
                  <a:ext cx="27625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" h="688" extrusionOk="0">
                      <a:moveTo>
                        <a:pt x="855" y="1"/>
                      </a:moveTo>
                      <a:cubicBezTo>
                        <a:pt x="563" y="146"/>
                        <a:pt x="271" y="292"/>
                        <a:pt x="1" y="438"/>
                      </a:cubicBezTo>
                      <a:cubicBezTo>
                        <a:pt x="84" y="521"/>
                        <a:pt x="167" y="605"/>
                        <a:pt x="251" y="688"/>
                      </a:cubicBezTo>
                      <a:cubicBezTo>
                        <a:pt x="542" y="542"/>
                        <a:pt x="813" y="396"/>
                        <a:pt x="1105" y="271"/>
                      </a:cubicBezTo>
                      <a:cubicBezTo>
                        <a:pt x="1021" y="167"/>
                        <a:pt x="938" y="84"/>
                        <a:pt x="8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8"/>
                <p:cNvSpPr/>
                <p:nvPr/>
              </p:nvSpPr>
              <p:spPr>
                <a:xfrm>
                  <a:off x="7567975" y="520475"/>
                  <a:ext cx="20850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772" extrusionOk="0">
                      <a:moveTo>
                        <a:pt x="542" y="0"/>
                      </a:moveTo>
                      <a:cubicBezTo>
                        <a:pt x="355" y="188"/>
                        <a:pt x="188" y="375"/>
                        <a:pt x="1" y="563"/>
                      </a:cubicBezTo>
                      <a:cubicBezTo>
                        <a:pt x="84" y="646"/>
                        <a:pt x="188" y="709"/>
                        <a:pt x="271" y="771"/>
                      </a:cubicBezTo>
                      <a:cubicBezTo>
                        <a:pt x="459" y="584"/>
                        <a:pt x="646" y="396"/>
                        <a:pt x="834" y="209"/>
                      </a:cubicBezTo>
                      <a:cubicBezTo>
                        <a:pt x="730" y="146"/>
                        <a:pt x="646" y="84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0" name="Google Shape;3370;p8"/>
                <p:cNvSpPr/>
                <p:nvPr/>
              </p:nvSpPr>
              <p:spPr>
                <a:xfrm>
                  <a:off x="8226075" y="283050"/>
                  <a:ext cx="364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480" extrusionOk="0">
                      <a:moveTo>
                        <a:pt x="1" y="1"/>
                      </a:moveTo>
                      <a:cubicBezTo>
                        <a:pt x="63" y="126"/>
                        <a:pt x="126" y="251"/>
                        <a:pt x="188" y="376"/>
                      </a:cubicBezTo>
                      <a:cubicBezTo>
                        <a:pt x="625" y="397"/>
                        <a:pt x="1042" y="438"/>
                        <a:pt x="1458" y="480"/>
                      </a:cubicBezTo>
                      <a:cubicBezTo>
                        <a:pt x="1396" y="376"/>
                        <a:pt x="1333" y="251"/>
                        <a:pt x="1292" y="126"/>
                      </a:cubicBezTo>
                      <a:cubicBezTo>
                        <a:pt x="854" y="84"/>
                        <a:pt x="438" y="4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1" name="Google Shape;3371;p8"/>
                <p:cNvSpPr/>
                <p:nvPr/>
              </p:nvSpPr>
              <p:spPr>
                <a:xfrm>
                  <a:off x="8422875" y="1888225"/>
                  <a:ext cx="271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584" extrusionOk="0">
                      <a:moveTo>
                        <a:pt x="875" y="0"/>
                      </a:moveTo>
                      <a:cubicBezTo>
                        <a:pt x="584" y="104"/>
                        <a:pt x="292" y="208"/>
                        <a:pt x="1" y="312"/>
                      </a:cubicBezTo>
                      <a:cubicBezTo>
                        <a:pt x="84" y="396"/>
                        <a:pt x="167" y="479"/>
                        <a:pt x="251" y="583"/>
                      </a:cubicBezTo>
                      <a:cubicBezTo>
                        <a:pt x="521" y="479"/>
                        <a:pt x="813" y="396"/>
                        <a:pt x="1084" y="292"/>
                      </a:cubicBezTo>
                      <a:cubicBezTo>
                        <a:pt x="1021" y="188"/>
                        <a:pt x="959" y="104"/>
                        <a:pt x="8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2" name="Google Shape;3372;p8"/>
                <p:cNvSpPr/>
                <p:nvPr/>
              </p:nvSpPr>
              <p:spPr>
                <a:xfrm>
                  <a:off x="7550275" y="538700"/>
                  <a:ext cx="2032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792" extrusionOk="0">
                      <a:moveTo>
                        <a:pt x="542" y="0"/>
                      </a:moveTo>
                      <a:cubicBezTo>
                        <a:pt x="521" y="42"/>
                        <a:pt x="480" y="63"/>
                        <a:pt x="459" y="105"/>
                      </a:cubicBezTo>
                      <a:cubicBezTo>
                        <a:pt x="292" y="271"/>
                        <a:pt x="146" y="438"/>
                        <a:pt x="1" y="584"/>
                      </a:cubicBezTo>
                      <a:cubicBezTo>
                        <a:pt x="63" y="646"/>
                        <a:pt x="146" y="688"/>
                        <a:pt x="209" y="750"/>
                      </a:cubicBezTo>
                      <a:cubicBezTo>
                        <a:pt x="230" y="771"/>
                        <a:pt x="251" y="771"/>
                        <a:pt x="271" y="792"/>
                      </a:cubicBezTo>
                      <a:cubicBezTo>
                        <a:pt x="417" y="646"/>
                        <a:pt x="563" y="479"/>
                        <a:pt x="688" y="334"/>
                      </a:cubicBezTo>
                      <a:cubicBezTo>
                        <a:pt x="730" y="292"/>
                        <a:pt x="771" y="250"/>
                        <a:pt x="813" y="209"/>
                      </a:cubicBezTo>
                      <a:cubicBezTo>
                        <a:pt x="730" y="146"/>
                        <a:pt x="646" y="84"/>
                        <a:pt x="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3" name="Google Shape;3373;p8"/>
                <p:cNvSpPr/>
                <p:nvPr/>
              </p:nvSpPr>
              <p:spPr>
                <a:xfrm>
                  <a:off x="7462800" y="644400"/>
                  <a:ext cx="21375" cy="2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1188" extrusionOk="0">
                      <a:moveTo>
                        <a:pt x="626" y="0"/>
                      </a:moveTo>
                      <a:cubicBezTo>
                        <a:pt x="417" y="312"/>
                        <a:pt x="209" y="625"/>
                        <a:pt x="1" y="937"/>
                      </a:cubicBezTo>
                      <a:cubicBezTo>
                        <a:pt x="84" y="1021"/>
                        <a:pt x="168" y="1104"/>
                        <a:pt x="251" y="1187"/>
                      </a:cubicBezTo>
                      <a:cubicBezTo>
                        <a:pt x="438" y="875"/>
                        <a:pt x="647" y="562"/>
                        <a:pt x="855" y="250"/>
                      </a:cubicBezTo>
                      <a:cubicBezTo>
                        <a:pt x="792" y="167"/>
                        <a:pt x="709" y="83"/>
                        <a:pt x="6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4" name="Google Shape;3374;p8"/>
                <p:cNvSpPr/>
                <p:nvPr/>
              </p:nvSpPr>
              <p:spPr>
                <a:xfrm>
                  <a:off x="8141200" y="280975"/>
                  <a:ext cx="3647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355" extrusionOk="0">
                      <a:moveTo>
                        <a:pt x="1334" y="1"/>
                      </a:moveTo>
                      <a:cubicBezTo>
                        <a:pt x="917" y="1"/>
                        <a:pt x="501" y="1"/>
                        <a:pt x="84" y="21"/>
                      </a:cubicBezTo>
                      <a:lnTo>
                        <a:pt x="1" y="21"/>
                      </a:lnTo>
                      <a:cubicBezTo>
                        <a:pt x="63" y="126"/>
                        <a:pt x="105" y="251"/>
                        <a:pt x="168" y="355"/>
                      </a:cubicBezTo>
                      <a:cubicBezTo>
                        <a:pt x="459" y="355"/>
                        <a:pt x="730" y="334"/>
                        <a:pt x="1021" y="334"/>
                      </a:cubicBezTo>
                      <a:cubicBezTo>
                        <a:pt x="1167" y="334"/>
                        <a:pt x="1313" y="355"/>
                        <a:pt x="1459" y="355"/>
                      </a:cubicBezTo>
                      <a:cubicBezTo>
                        <a:pt x="1396" y="230"/>
                        <a:pt x="1355" y="126"/>
                        <a:pt x="13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5" name="Google Shape;3375;p8"/>
                <p:cNvSpPr/>
                <p:nvPr/>
              </p:nvSpPr>
              <p:spPr>
                <a:xfrm>
                  <a:off x="7691375" y="1789300"/>
                  <a:ext cx="151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25" extrusionOk="0">
                      <a:moveTo>
                        <a:pt x="146" y="0"/>
                      </a:moveTo>
                      <a:cubicBezTo>
                        <a:pt x="84" y="104"/>
                        <a:pt x="63" y="208"/>
                        <a:pt x="0" y="313"/>
                      </a:cubicBezTo>
                      <a:cubicBezTo>
                        <a:pt x="167" y="417"/>
                        <a:pt x="313" y="521"/>
                        <a:pt x="459" y="625"/>
                      </a:cubicBezTo>
                      <a:cubicBezTo>
                        <a:pt x="500" y="521"/>
                        <a:pt x="563" y="417"/>
                        <a:pt x="604" y="313"/>
                      </a:cubicBezTo>
                      <a:cubicBezTo>
                        <a:pt x="459" y="208"/>
                        <a:pt x="292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6" name="Google Shape;3376;p8"/>
                <p:cNvSpPr/>
                <p:nvPr/>
              </p:nvSpPr>
              <p:spPr>
                <a:xfrm>
                  <a:off x="7706475" y="1799175"/>
                  <a:ext cx="161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647" extrusionOk="0">
                      <a:moveTo>
                        <a:pt x="146" y="1"/>
                      </a:moveTo>
                      <a:cubicBezTo>
                        <a:pt x="105" y="105"/>
                        <a:pt x="63" y="209"/>
                        <a:pt x="0" y="313"/>
                      </a:cubicBezTo>
                      <a:cubicBezTo>
                        <a:pt x="167" y="417"/>
                        <a:pt x="334" y="542"/>
                        <a:pt x="479" y="646"/>
                      </a:cubicBezTo>
                      <a:cubicBezTo>
                        <a:pt x="542" y="542"/>
                        <a:pt x="584" y="438"/>
                        <a:pt x="646" y="334"/>
                      </a:cubicBezTo>
                      <a:cubicBezTo>
                        <a:pt x="479" y="230"/>
                        <a:pt x="313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7" name="Google Shape;3377;p8"/>
                <p:cNvSpPr/>
                <p:nvPr/>
              </p:nvSpPr>
              <p:spPr>
                <a:xfrm>
                  <a:off x="7333700" y="849000"/>
                  <a:ext cx="72375" cy="60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" h="24201" extrusionOk="0">
                      <a:moveTo>
                        <a:pt x="354" y="9435"/>
                      </a:moveTo>
                      <a:cubicBezTo>
                        <a:pt x="354" y="9437"/>
                        <a:pt x="354" y="9440"/>
                        <a:pt x="354" y="9443"/>
                      </a:cubicBezTo>
                      <a:lnTo>
                        <a:pt x="354" y="9443"/>
                      </a:lnTo>
                      <a:cubicBezTo>
                        <a:pt x="354" y="9440"/>
                        <a:pt x="354" y="9437"/>
                        <a:pt x="354" y="9435"/>
                      </a:cubicBezTo>
                      <a:close/>
                      <a:moveTo>
                        <a:pt x="1708" y="1"/>
                      </a:moveTo>
                      <a:cubicBezTo>
                        <a:pt x="625" y="3229"/>
                        <a:pt x="42" y="6644"/>
                        <a:pt x="0" y="10143"/>
                      </a:cubicBezTo>
                      <a:cubicBezTo>
                        <a:pt x="0" y="10580"/>
                        <a:pt x="0" y="11038"/>
                        <a:pt x="21" y="11497"/>
                      </a:cubicBezTo>
                      <a:cubicBezTo>
                        <a:pt x="125" y="15370"/>
                        <a:pt x="875" y="19119"/>
                        <a:pt x="2249" y="22638"/>
                      </a:cubicBezTo>
                      <a:cubicBezTo>
                        <a:pt x="2458" y="23159"/>
                        <a:pt x="2666" y="23680"/>
                        <a:pt x="2895" y="24200"/>
                      </a:cubicBezTo>
                      <a:cubicBezTo>
                        <a:pt x="2874" y="24117"/>
                        <a:pt x="2832" y="24034"/>
                        <a:pt x="2812" y="23950"/>
                      </a:cubicBezTo>
                      <a:cubicBezTo>
                        <a:pt x="1250" y="20118"/>
                        <a:pt x="437" y="16057"/>
                        <a:pt x="375" y="11976"/>
                      </a:cubicBezTo>
                      <a:cubicBezTo>
                        <a:pt x="375" y="11809"/>
                        <a:pt x="354" y="11642"/>
                        <a:pt x="354" y="11476"/>
                      </a:cubicBezTo>
                      <a:cubicBezTo>
                        <a:pt x="333" y="10791"/>
                        <a:pt x="333" y="10127"/>
                        <a:pt x="354" y="9443"/>
                      </a:cubicBezTo>
                      <a:lnTo>
                        <a:pt x="354" y="9443"/>
                      </a:lnTo>
                      <a:cubicBezTo>
                        <a:pt x="352" y="9482"/>
                        <a:pt x="333" y="9521"/>
                        <a:pt x="333" y="9560"/>
                      </a:cubicBezTo>
                      <a:cubicBezTo>
                        <a:pt x="313" y="9372"/>
                        <a:pt x="292" y="9185"/>
                        <a:pt x="292" y="8977"/>
                      </a:cubicBezTo>
                      <a:cubicBezTo>
                        <a:pt x="271" y="7790"/>
                        <a:pt x="458" y="6623"/>
                        <a:pt x="729" y="5457"/>
                      </a:cubicBezTo>
                      <a:cubicBezTo>
                        <a:pt x="1000" y="3791"/>
                        <a:pt x="1375" y="2146"/>
                        <a:pt x="1874" y="563"/>
                      </a:cubicBezTo>
                      <a:cubicBezTo>
                        <a:pt x="1833" y="375"/>
                        <a:pt x="1770" y="188"/>
                        <a:pt x="17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8" name="Google Shape;3378;p8"/>
                <p:cNvSpPr/>
                <p:nvPr/>
              </p:nvSpPr>
              <p:spPr>
                <a:xfrm>
                  <a:off x="7623175" y="469450"/>
                  <a:ext cx="22400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709" extrusionOk="0">
                      <a:moveTo>
                        <a:pt x="604" y="1"/>
                      </a:moveTo>
                      <a:cubicBezTo>
                        <a:pt x="396" y="167"/>
                        <a:pt x="209" y="355"/>
                        <a:pt x="0" y="521"/>
                      </a:cubicBezTo>
                      <a:cubicBezTo>
                        <a:pt x="104" y="584"/>
                        <a:pt x="188" y="646"/>
                        <a:pt x="292" y="709"/>
                      </a:cubicBezTo>
                      <a:cubicBezTo>
                        <a:pt x="500" y="542"/>
                        <a:pt x="688" y="375"/>
                        <a:pt x="896" y="209"/>
                      </a:cubicBezTo>
                      <a:cubicBezTo>
                        <a:pt x="792" y="146"/>
                        <a:pt x="688" y="84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9" name="Google Shape;3379;p8"/>
                <p:cNvSpPr/>
                <p:nvPr/>
              </p:nvSpPr>
              <p:spPr>
                <a:xfrm>
                  <a:off x="8182875" y="280975"/>
                  <a:ext cx="3645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41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63" y="126"/>
                        <a:pt x="125" y="251"/>
                        <a:pt x="187" y="355"/>
                      </a:cubicBezTo>
                      <a:cubicBezTo>
                        <a:pt x="604" y="375"/>
                        <a:pt x="1041" y="396"/>
                        <a:pt x="1458" y="417"/>
                      </a:cubicBezTo>
                      <a:cubicBezTo>
                        <a:pt x="1395" y="292"/>
                        <a:pt x="1354" y="188"/>
                        <a:pt x="1312" y="63"/>
                      </a:cubicBezTo>
                      <a:cubicBezTo>
                        <a:pt x="896" y="42"/>
                        <a:pt x="458" y="2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0" name="Google Shape;3380;p8"/>
                <p:cNvSpPr/>
                <p:nvPr/>
              </p:nvSpPr>
              <p:spPr>
                <a:xfrm>
                  <a:off x="7722100" y="1810125"/>
                  <a:ext cx="177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05" extrusionOk="0">
                      <a:moveTo>
                        <a:pt x="167" y="0"/>
                      </a:moveTo>
                      <a:cubicBezTo>
                        <a:pt x="104" y="84"/>
                        <a:pt x="63" y="188"/>
                        <a:pt x="0" y="292"/>
                      </a:cubicBezTo>
                      <a:cubicBezTo>
                        <a:pt x="188" y="396"/>
                        <a:pt x="354" y="500"/>
                        <a:pt x="542" y="604"/>
                      </a:cubicBezTo>
                      <a:cubicBezTo>
                        <a:pt x="583" y="521"/>
                        <a:pt x="646" y="417"/>
                        <a:pt x="708" y="313"/>
                      </a:cubicBezTo>
                      <a:cubicBezTo>
                        <a:pt x="521" y="208"/>
                        <a:pt x="333" y="104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1" name="Google Shape;3381;p8"/>
                <p:cNvSpPr/>
                <p:nvPr/>
              </p:nvSpPr>
              <p:spPr>
                <a:xfrm>
                  <a:off x="7845475" y="335125"/>
                  <a:ext cx="2970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667" extrusionOk="0">
                      <a:moveTo>
                        <a:pt x="1001" y="0"/>
                      </a:moveTo>
                      <a:cubicBezTo>
                        <a:pt x="647" y="125"/>
                        <a:pt x="334" y="250"/>
                        <a:pt x="1" y="396"/>
                      </a:cubicBezTo>
                      <a:cubicBezTo>
                        <a:pt x="1" y="396"/>
                        <a:pt x="22" y="417"/>
                        <a:pt x="43" y="438"/>
                      </a:cubicBezTo>
                      <a:cubicBezTo>
                        <a:pt x="105" y="521"/>
                        <a:pt x="168" y="584"/>
                        <a:pt x="230" y="667"/>
                      </a:cubicBezTo>
                      <a:cubicBezTo>
                        <a:pt x="542" y="521"/>
                        <a:pt x="876" y="396"/>
                        <a:pt x="1188" y="271"/>
                      </a:cubicBezTo>
                      <a:cubicBezTo>
                        <a:pt x="1125" y="188"/>
                        <a:pt x="1063" y="84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2" name="Google Shape;3382;p8"/>
                <p:cNvSpPr/>
                <p:nvPr/>
              </p:nvSpPr>
              <p:spPr>
                <a:xfrm>
                  <a:off x="8493175" y="1862175"/>
                  <a:ext cx="208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584" extrusionOk="0">
                      <a:moveTo>
                        <a:pt x="667" y="1"/>
                      </a:moveTo>
                      <a:cubicBezTo>
                        <a:pt x="438" y="84"/>
                        <a:pt x="229" y="188"/>
                        <a:pt x="0" y="292"/>
                      </a:cubicBezTo>
                      <a:cubicBezTo>
                        <a:pt x="63" y="376"/>
                        <a:pt x="125" y="480"/>
                        <a:pt x="167" y="584"/>
                      </a:cubicBezTo>
                      <a:cubicBezTo>
                        <a:pt x="396" y="480"/>
                        <a:pt x="604" y="396"/>
                        <a:pt x="833" y="292"/>
                      </a:cubicBezTo>
                      <a:cubicBezTo>
                        <a:pt x="771" y="188"/>
                        <a:pt x="729" y="84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3" name="Google Shape;3383;p8"/>
                <p:cNvSpPr/>
                <p:nvPr/>
              </p:nvSpPr>
              <p:spPr>
                <a:xfrm>
                  <a:off x="7817900" y="1862700"/>
                  <a:ext cx="265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626" extrusionOk="0">
                      <a:moveTo>
                        <a:pt x="229" y="1"/>
                      </a:moveTo>
                      <a:cubicBezTo>
                        <a:pt x="146" y="84"/>
                        <a:pt x="83" y="167"/>
                        <a:pt x="0" y="251"/>
                      </a:cubicBezTo>
                      <a:cubicBezTo>
                        <a:pt x="271" y="375"/>
                        <a:pt x="542" y="500"/>
                        <a:pt x="812" y="625"/>
                      </a:cubicBezTo>
                      <a:cubicBezTo>
                        <a:pt x="896" y="521"/>
                        <a:pt x="979" y="438"/>
                        <a:pt x="1062" y="355"/>
                      </a:cubicBezTo>
                      <a:cubicBezTo>
                        <a:pt x="792" y="230"/>
                        <a:pt x="521" y="126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4" name="Google Shape;3384;p8"/>
                <p:cNvSpPr/>
                <p:nvPr/>
              </p:nvSpPr>
              <p:spPr>
                <a:xfrm>
                  <a:off x="7756450" y="1830950"/>
                  <a:ext cx="20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05" extrusionOk="0">
                      <a:moveTo>
                        <a:pt x="188" y="0"/>
                      </a:moveTo>
                      <a:cubicBezTo>
                        <a:pt x="126" y="84"/>
                        <a:pt x="63" y="188"/>
                        <a:pt x="1" y="271"/>
                      </a:cubicBezTo>
                      <a:cubicBezTo>
                        <a:pt x="209" y="396"/>
                        <a:pt x="417" y="500"/>
                        <a:pt x="625" y="604"/>
                      </a:cubicBezTo>
                      <a:cubicBezTo>
                        <a:pt x="688" y="521"/>
                        <a:pt x="750" y="438"/>
                        <a:pt x="834" y="333"/>
                      </a:cubicBezTo>
                      <a:cubicBezTo>
                        <a:pt x="605" y="229"/>
                        <a:pt x="396" y="104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5" name="Google Shape;3385;p8"/>
                <p:cNvSpPr/>
                <p:nvPr/>
              </p:nvSpPr>
              <p:spPr>
                <a:xfrm>
                  <a:off x="8532225" y="1843950"/>
                  <a:ext cx="177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05" extrusionOk="0">
                      <a:moveTo>
                        <a:pt x="562" y="1"/>
                      </a:moveTo>
                      <a:cubicBezTo>
                        <a:pt x="375" y="105"/>
                        <a:pt x="188" y="188"/>
                        <a:pt x="0" y="292"/>
                      </a:cubicBezTo>
                      <a:cubicBezTo>
                        <a:pt x="42" y="397"/>
                        <a:pt x="104" y="501"/>
                        <a:pt x="146" y="605"/>
                      </a:cubicBezTo>
                      <a:cubicBezTo>
                        <a:pt x="333" y="501"/>
                        <a:pt x="521" y="417"/>
                        <a:pt x="708" y="313"/>
                      </a:cubicBezTo>
                      <a:cubicBezTo>
                        <a:pt x="667" y="209"/>
                        <a:pt x="625" y="105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6" name="Google Shape;3386;p8"/>
                <p:cNvSpPr/>
                <p:nvPr/>
              </p:nvSpPr>
              <p:spPr>
                <a:xfrm>
                  <a:off x="7877775" y="323150"/>
                  <a:ext cx="312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647" extrusionOk="0">
                      <a:moveTo>
                        <a:pt x="1062" y="0"/>
                      </a:moveTo>
                      <a:cubicBezTo>
                        <a:pt x="708" y="105"/>
                        <a:pt x="354" y="230"/>
                        <a:pt x="0" y="355"/>
                      </a:cubicBezTo>
                      <a:cubicBezTo>
                        <a:pt x="63" y="459"/>
                        <a:pt x="146" y="542"/>
                        <a:pt x="229" y="646"/>
                      </a:cubicBezTo>
                      <a:cubicBezTo>
                        <a:pt x="562" y="521"/>
                        <a:pt x="896" y="396"/>
                        <a:pt x="1250" y="292"/>
                      </a:cubicBezTo>
                      <a:cubicBezTo>
                        <a:pt x="1166" y="188"/>
                        <a:pt x="1104" y="84"/>
                        <a:pt x="10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7" name="Google Shape;3387;p8"/>
                <p:cNvSpPr/>
                <p:nvPr/>
              </p:nvSpPr>
              <p:spPr>
                <a:xfrm>
                  <a:off x="7841850" y="1873125"/>
                  <a:ext cx="14267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1729" extrusionOk="0">
                      <a:moveTo>
                        <a:pt x="250" y="0"/>
                      </a:moveTo>
                      <a:cubicBezTo>
                        <a:pt x="167" y="83"/>
                        <a:pt x="83" y="167"/>
                        <a:pt x="0" y="271"/>
                      </a:cubicBezTo>
                      <a:cubicBezTo>
                        <a:pt x="1395" y="854"/>
                        <a:pt x="2832" y="1354"/>
                        <a:pt x="4290" y="1729"/>
                      </a:cubicBezTo>
                      <a:lnTo>
                        <a:pt x="5706" y="1729"/>
                      </a:lnTo>
                      <a:cubicBezTo>
                        <a:pt x="3853" y="1312"/>
                        <a:pt x="2020" y="750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8" name="Google Shape;3388;p8"/>
                <p:cNvSpPr/>
                <p:nvPr/>
              </p:nvSpPr>
              <p:spPr>
                <a:xfrm>
                  <a:off x="8583250" y="1816875"/>
                  <a:ext cx="135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605" extrusionOk="0">
                      <a:moveTo>
                        <a:pt x="437" y="1"/>
                      </a:moveTo>
                      <a:cubicBezTo>
                        <a:pt x="292" y="105"/>
                        <a:pt x="146" y="188"/>
                        <a:pt x="0" y="272"/>
                      </a:cubicBezTo>
                      <a:cubicBezTo>
                        <a:pt x="42" y="376"/>
                        <a:pt x="83" y="501"/>
                        <a:pt x="104" y="605"/>
                      </a:cubicBezTo>
                      <a:cubicBezTo>
                        <a:pt x="250" y="522"/>
                        <a:pt x="396" y="438"/>
                        <a:pt x="542" y="334"/>
                      </a:cubicBezTo>
                      <a:cubicBezTo>
                        <a:pt x="521" y="230"/>
                        <a:pt x="479" y="126"/>
                        <a:pt x="4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9" name="Google Shape;3389;p8"/>
                <p:cNvSpPr/>
                <p:nvPr/>
              </p:nvSpPr>
              <p:spPr>
                <a:xfrm>
                  <a:off x="8752975" y="1687250"/>
                  <a:ext cx="367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1" extrusionOk="0">
                      <a:moveTo>
                        <a:pt x="146" y="0"/>
                      </a:moveTo>
                      <a:cubicBezTo>
                        <a:pt x="104" y="42"/>
                        <a:pt x="84" y="84"/>
                        <a:pt x="42" y="125"/>
                      </a:cubicBezTo>
                      <a:cubicBezTo>
                        <a:pt x="21" y="250"/>
                        <a:pt x="0" y="375"/>
                        <a:pt x="0" y="521"/>
                      </a:cubicBezTo>
                      <a:cubicBezTo>
                        <a:pt x="42" y="479"/>
                        <a:pt x="84" y="438"/>
                        <a:pt x="125" y="396"/>
                      </a:cubicBezTo>
                      <a:cubicBezTo>
                        <a:pt x="125" y="271"/>
                        <a:pt x="146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0" name="Google Shape;3390;p8"/>
                <p:cNvSpPr/>
                <p:nvPr/>
              </p:nvSpPr>
              <p:spPr>
                <a:xfrm>
                  <a:off x="8627500" y="1789300"/>
                  <a:ext cx="109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5" extrusionOk="0">
                      <a:moveTo>
                        <a:pt x="375" y="0"/>
                      </a:moveTo>
                      <a:cubicBezTo>
                        <a:pt x="250" y="83"/>
                        <a:pt x="125" y="167"/>
                        <a:pt x="0" y="250"/>
                      </a:cubicBezTo>
                      <a:cubicBezTo>
                        <a:pt x="21" y="375"/>
                        <a:pt x="42" y="500"/>
                        <a:pt x="84" y="625"/>
                      </a:cubicBezTo>
                      <a:cubicBezTo>
                        <a:pt x="188" y="542"/>
                        <a:pt x="313" y="458"/>
                        <a:pt x="438" y="375"/>
                      </a:cubicBezTo>
                      <a:cubicBezTo>
                        <a:pt x="417" y="250"/>
                        <a:pt x="396" y="125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1" name="Google Shape;3391;p8"/>
                <p:cNvSpPr/>
                <p:nvPr/>
              </p:nvSpPr>
              <p:spPr>
                <a:xfrm>
                  <a:off x="7663775" y="1768475"/>
                  <a:ext cx="125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5" extrusionOk="0">
                      <a:moveTo>
                        <a:pt x="105" y="0"/>
                      </a:moveTo>
                      <a:cubicBezTo>
                        <a:pt x="63" y="104"/>
                        <a:pt x="22" y="208"/>
                        <a:pt x="1" y="333"/>
                      </a:cubicBezTo>
                      <a:cubicBezTo>
                        <a:pt x="126" y="417"/>
                        <a:pt x="251" y="521"/>
                        <a:pt x="376" y="625"/>
                      </a:cubicBezTo>
                      <a:cubicBezTo>
                        <a:pt x="417" y="500"/>
                        <a:pt x="459" y="396"/>
                        <a:pt x="501" y="292"/>
                      </a:cubicBezTo>
                      <a:cubicBezTo>
                        <a:pt x="376" y="188"/>
                        <a:pt x="230" y="83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2" name="Google Shape;3392;p8"/>
                <p:cNvSpPr/>
                <p:nvPr/>
              </p:nvSpPr>
              <p:spPr>
                <a:xfrm>
                  <a:off x="7426875" y="698525"/>
                  <a:ext cx="22950" cy="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1605" extrusionOk="0">
                      <a:moveTo>
                        <a:pt x="688" y="1"/>
                      </a:moveTo>
                      <a:cubicBezTo>
                        <a:pt x="459" y="417"/>
                        <a:pt x="230" y="834"/>
                        <a:pt x="1" y="1271"/>
                      </a:cubicBezTo>
                      <a:cubicBezTo>
                        <a:pt x="63" y="1375"/>
                        <a:pt x="147" y="1480"/>
                        <a:pt x="209" y="1605"/>
                      </a:cubicBezTo>
                      <a:cubicBezTo>
                        <a:pt x="438" y="1146"/>
                        <a:pt x="667" y="709"/>
                        <a:pt x="917" y="272"/>
                      </a:cubicBezTo>
                      <a:cubicBezTo>
                        <a:pt x="855" y="188"/>
                        <a:pt x="772" y="84"/>
                        <a:pt x="6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3" name="Google Shape;3393;p8"/>
                <p:cNvSpPr/>
                <p:nvPr/>
              </p:nvSpPr>
              <p:spPr>
                <a:xfrm>
                  <a:off x="7733025" y="390825"/>
                  <a:ext cx="25525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689" extrusionOk="0">
                      <a:moveTo>
                        <a:pt x="750" y="1"/>
                      </a:moveTo>
                      <a:cubicBezTo>
                        <a:pt x="500" y="147"/>
                        <a:pt x="250" y="313"/>
                        <a:pt x="1" y="459"/>
                      </a:cubicBezTo>
                      <a:cubicBezTo>
                        <a:pt x="84" y="542"/>
                        <a:pt x="188" y="605"/>
                        <a:pt x="271" y="688"/>
                      </a:cubicBezTo>
                      <a:cubicBezTo>
                        <a:pt x="521" y="542"/>
                        <a:pt x="771" y="397"/>
                        <a:pt x="1021" y="251"/>
                      </a:cubicBezTo>
                      <a:cubicBezTo>
                        <a:pt x="938" y="167"/>
                        <a:pt x="834" y="84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4" name="Google Shape;3394;p8"/>
                <p:cNvSpPr/>
                <p:nvPr/>
              </p:nvSpPr>
              <p:spPr>
                <a:xfrm>
                  <a:off x="7983975" y="295025"/>
                  <a:ext cx="338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" h="543" extrusionOk="0">
                      <a:moveTo>
                        <a:pt x="1229" y="1"/>
                      </a:moveTo>
                      <a:cubicBezTo>
                        <a:pt x="813" y="63"/>
                        <a:pt x="396" y="147"/>
                        <a:pt x="1" y="251"/>
                      </a:cubicBezTo>
                      <a:cubicBezTo>
                        <a:pt x="42" y="334"/>
                        <a:pt x="105" y="438"/>
                        <a:pt x="167" y="542"/>
                      </a:cubicBezTo>
                      <a:cubicBezTo>
                        <a:pt x="563" y="459"/>
                        <a:pt x="959" y="376"/>
                        <a:pt x="1354" y="313"/>
                      </a:cubicBezTo>
                      <a:cubicBezTo>
                        <a:pt x="1313" y="209"/>
                        <a:pt x="1271" y="105"/>
                        <a:pt x="1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5" name="Google Shape;3395;p8"/>
                <p:cNvSpPr/>
                <p:nvPr/>
              </p:nvSpPr>
              <p:spPr>
                <a:xfrm>
                  <a:off x="8641025" y="1780450"/>
                  <a:ext cx="99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05" extrusionOk="0">
                      <a:moveTo>
                        <a:pt x="334" y="0"/>
                      </a:moveTo>
                      <a:cubicBezTo>
                        <a:pt x="230" y="83"/>
                        <a:pt x="105" y="167"/>
                        <a:pt x="1" y="229"/>
                      </a:cubicBezTo>
                      <a:cubicBezTo>
                        <a:pt x="22" y="354"/>
                        <a:pt x="42" y="479"/>
                        <a:pt x="63" y="604"/>
                      </a:cubicBezTo>
                      <a:cubicBezTo>
                        <a:pt x="167" y="521"/>
                        <a:pt x="271" y="458"/>
                        <a:pt x="396" y="375"/>
                      </a:cubicBezTo>
                      <a:cubicBezTo>
                        <a:pt x="376" y="250"/>
                        <a:pt x="355" y="125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6" name="Google Shape;3396;p8"/>
                <p:cNvSpPr/>
                <p:nvPr/>
              </p:nvSpPr>
              <p:spPr>
                <a:xfrm>
                  <a:off x="7638800" y="1747650"/>
                  <a:ext cx="109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46" extrusionOk="0">
                      <a:moveTo>
                        <a:pt x="83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104" y="458"/>
                        <a:pt x="208" y="542"/>
                        <a:pt x="333" y="646"/>
                      </a:cubicBezTo>
                      <a:cubicBezTo>
                        <a:pt x="354" y="521"/>
                        <a:pt x="396" y="396"/>
                        <a:pt x="437" y="292"/>
                      </a:cubicBezTo>
                      <a:cubicBezTo>
                        <a:pt x="312" y="188"/>
                        <a:pt x="187" y="104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7" name="Google Shape;3397;p8"/>
                <p:cNvSpPr/>
                <p:nvPr/>
              </p:nvSpPr>
              <p:spPr>
                <a:xfrm>
                  <a:off x="8021475" y="288775"/>
                  <a:ext cx="349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" h="501" extrusionOk="0">
                      <a:moveTo>
                        <a:pt x="1270" y="1"/>
                      </a:moveTo>
                      <a:cubicBezTo>
                        <a:pt x="854" y="43"/>
                        <a:pt x="437" y="126"/>
                        <a:pt x="0" y="188"/>
                      </a:cubicBezTo>
                      <a:cubicBezTo>
                        <a:pt x="63" y="293"/>
                        <a:pt x="125" y="397"/>
                        <a:pt x="187" y="501"/>
                      </a:cubicBezTo>
                      <a:cubicBezTo>
                        <a:pt x="583" y="438"/>
                        <a:pt x="1000" y="376"/>
                        <a:pt x="1395" y="313"/>
                      </a:cubicBezTo>
                      <a:cubicBezTo>
                        <a:pt x="1354" y="209"/>
                        <a:pt x="1312" y="105"/>
                        <a:pt x="127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8" name="Google Shape;3398;p8"/>
                <p:cNvSpPr/>
                <p:nvPr/>
              </p:nvSpPr>
              <p:spPr>
                <a:xfrm>
                  <a:off x="7650775" y="1758050"/>
                  <a:ext cx="120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6" extrusionOk="0">
                      <a:moveTo>
                        <a:pt x="104" y="1"/>
                      </a:moveTo>
                      <a:cubicBezTo>
                        <a:pt x="83" y="126"/>
                        <a:pt x="42" y="230"/>
                        <a:pt x="0" y="355"/>
                      </a:cubicBezTo>
                      <a:cubicBezTo>
                        <a:pt x="125" y="438"/>
                        <a:pt x="229" y="542"/>
                        <a:pt x="354" y="625"/>
                      </a:cubicBezTo>
                      <a:cubicBezTo>
                        <a:pt x="396" y="521"/>
                        <a:pt x="437" y="396"/>
                        <a:pt x="479" y="292"/>
                      </a:cubicBezTo>
                      <a:cubicBezTo>
                        <a:pt x="354" y="188"/>
                        <a:pt x="229" y="10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9" name="Google Shape;3399;p8"/>
                <p:cNvSpPr/>
                <p:nvPr/>
              </p:nvSpPr>
              <p:spPr>
                <a:xfrm>
                  <a:off x="7445100" y="669900"/>
                  <a:ext cx="22425" cy="3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1376" extrusionOk="0">
                      <a:moveTo>
                        <a:pt x="646" y="1"/>
                      </a:moveTo>
                      <a:cubicBezTo>
                        <a:pt x="417" y="355"/>
                        <a:pt x="209" y="729"/>
                        <a:pt x="1" y="1083"/>
                      </a:cubicBezTo>
                      <a:cubicBezTo>
                        <a:pt x="84" y="1188"/>
                        <a:pt x="147" y="1292"/>
                        <a:pt x="230" y="1375"/>
                      </a:cubicBezTo>
                      <a:cubicBezTo>
                        <a:pt x="438" y="1000"/>
                        <a:pt x="646" y="625"/>
                        <a:pt x="896" y="271"/>
                      </a:cubicBezTo>
                      <a:cubicBezTo>
                        <a:pt x="813" y="188"/>
                        <a:pt x="730" y="84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0" name="Google Shape;3400;p8"/>
                <p:cNvSpPr/>
                <p:nvPr/>
              </p:nvSpPr>
              <p:spPr>
                <a:xfrm>
                  <a:off x="8471825" y="1871025"/>
                  <a:ext cx="219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564" extrusionOk="0">
                      <a:moveTo>
                        <a:pt x="708" y="1"/>
                      </a:moveTo>
                      <a:cubicBezTo>
                        <a:pt x="479" y="105"/>
                        <a:pt x="229" y="188"/>
                        <a:pt x="0" y="292"/>
                      </a:cubicBezTo>
                      <a:cubicBezTo>
                        <a:pt x="63" y="376"/>
                        <a:pt x="125" y="480"/>
                        <a:pt x="188" y="563"/>
                      </a:cubicBezTo>
                      <a:cubicBezTo>
                        <a:pt x="417" y="480"/>
                        <a:pt x="646" y="376"/>
                        <a:pt x="875" y="292"/>
                      </a:cubicBezTo>
                      <a:cubicBezTo>
                        <a:pt x="833" y="188"/>
                        <a:pt x="771" y="84"/>
                        <a:pt x="7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1" name="Google Shape;3401;p8"/>
                <p:cNvSpPr/>
                <p:nvPr/>
              </p:nvSpPr>
              <p:spPr>
                <a:xfrm>
                  <a:off x="7814775" y="348150"/>
                  <a:ext cx="2865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" h="667" extrusionOk="0">
                      <a:moveTo>
                        <a:pt x="937" y="0"/>
                      </a:moveTo>
                      <a:cubicBezTo>
                        <a:pt x="625" y="125"/>
                        <a:pt x="313" y="271"/>
                        <a:pt x="0" y="417"/>
                      </a:cubicBezTo>
                      <a:cubicBezTo>
                        <a:pt x="83" y="500"/>
                        <a:pt x="167" y="583"/>
                        <a:pt x="250" y="667"/>
                      </a:cubicBezTo>
                      <a:cubicBezTo>
                        <a:pt x="542" y="521"/>
                        <a:pt x="854" y="396"/>
                        <a:pt x="1146" y="271"/>
                      </a:cubicBezTo>
                      <a:cubicBezTo>
                        <a:pt x="1083" y="167"/>
                        <a:pt x="1000" y="83"/>
                        <a:pt x="9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2" name="Google Shape;3402;p8"/>
                <p:cNvSpPr/>
                <p:nvPr/>
              </p:nvSpPr>
              <p:spPr>
                <a:xfrm>
                  <a:off x="7642950" y="453300"/>
                  <a:ext cx="22925" cy="1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689" extrusionOk="0">
                      <a:moveTo>
                        <a:pt x="625" y="1"/>
                      </a:moveTo>
                      <a:cubicBezTo>
                        <a:pt x="417" y="168"/>
                        <a:pt x="209" y="334"/>
                        <a:pt x="1" y="501"/>
                      </a:cubicBezTo>
                      <a:cubicBezTo>
                        <a:pt x="105" y="563"/>
                        <a:pt x="209" y="626"/>
                        <a:pt x="292" y="688"/>
                      </a:cubicBezTo>
                      <a:cubicBezTo>
                        <a:pt x="500" y="542"/>
                        <a:pt x="709" y="376"/>
                        <a:pt x="917" y="209"/>
                      </a:cubicBezTo>
                      <a:cubicBezTo>
                        <a:pt x="813" y="147"/>
                        <a:pt x="730" y="84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3" name="Google Shape;3403;p8"/>
                <p:cNvSpPr/>
                <p:nvPr/>
              </p:nvSpPr>
              <p:spPr>
                <a:xfrm>
                  <a:off x="7947000" y="302850"/>
                  <a:ext cx="333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584" extrusionOk="0">
                      <a:moveTo>
                        <a:pt x="1188" y="0"/>
                      </a:moveTo>
                      <a:cubicBezTo>
                        <a:pt x="792" y="84"/>
                        <a:pt x="397" y="188"/>
                        <a:pt x="1" y="292"/>
                      </a:cubicBezTo>
                      <a:cubicBezTo>
                        <a:pt x="63" y="396"/>
                        <a:pt x="126" y="500"/>
                        <a:pt x="188" y="583"/>
                      </a:cubicBezTo>
                      <a:cubicBezTo>
                        <a:pt x="563" y="500"/>
                        <a:pt x="938" y="396"/>
                        <a:pt x="1334" y="313"/>
                      </a:cubicBezTo>
                      <a:cubicBezTo>
                        <a:pt x="1271" y="209"/>
                        <a:pt x="1230" y="104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4" name="Google Shape;3404;p8"/>
                <p:cNvSpPr/>
                <p:nvPr/>
              </p:nvSpPr>
              <p:spPr>
                <a:xfrm>
                  <a:off x="7911600" y="312225"/>
                  <a:ext cx="323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625" extrusionOk="0">
                      <a:moveTo>
                        <a:pt x="1125" y="0"/>
                      </a:moveTo>
                      <a:cubicBezTo>
                        <a:pt x="751" y="104"/>
                        <a:pt x="376" y="208"/>
                        <a:pt x="1" y="333"/>
                      </a:cubicBezTo>
                      <a:cubicBezTo>
                        <a:pt x="63" y="437"/>
                        <a:pt x="126" y="521"/>
                        <a:pt x="209" y="625"/>
                      </a:cubicBezTo>
                      <a:cubicBezTo>
                        <a:pt x="563" y="500"/>
                        <a:pt x="917" y="396"/>
                        <a:pt x="1292" y="292"/>
                      </a:cubicBezTo>
                      <a:cubicBezTo>
                        <a:pt x="1230" y="208"/>
                        <a:pt x="1188" y="125"/>
                        <a:pt x="1146" y="42"/>
                      </a:cubicBezTo>
                      <a:cubicBezTo>
                        <a:pt x="1125" y="21"/>
                        <a:pt x="1125" y="21"/>
                        <a:pt x="1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5" name="Google Shape;3405;p8"/>
                <p:cNvSpPr/>
                <p:nvPr/>
              </p:nvSpPr>
              <p:spPr>
                <a:xfrm>
                  <a:off x="7603900" y="486100"/>
                  <a:ext cx="219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730" extrusionOk="0">
                      <a:moveTo>
                        <a:pt x="584" y="1"/>
                      </a:moveTo>
                      <a:cubicBezTo>
                        <a:pt x="396" y="188"/>
                        <a:pt x="209" y="355"/>
                        <a:pt x="1" y="522"/>
                      </a:cubicBezTo>
                      <a:cubicBezTo>
                        <a:pt x="105" y="584"/>
                        <a:pt x="209" y="667"/>
                        <a:pt x="292" y="730"/>
                      </a:cubicBezTo>
                      <a:cubicBezTo>
                        <a:pt x="480" y="542"/>
                        <a:pt x="688" y="376"/>
                        <a:pt x="875" y="209"/>
                      </a:cubicBezTo>
                      <a:cubicBezTo>
                        <a:pt x="813" y="168"/>
                        <a:pt x="730" y="105"/>
                        <a:pt x="667" y="63"/>
                      </a:cubicBezTo>
                      <a:cubicBezTo>
                        <a:pt x="646" y="43"/>
                        <a:pt x="605" y="22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6" name="Google Shape;3406;p8"/>
                <p:cNvSpPr/>
                <p:nvPr/>
              </p:nvSpPr>
              <p:spPr>
                <a:xfrm>
                  <a:off x="8718600" y="490800"/>
                  <a:ext cx="208300" cy="29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2" h="11747" extrusionOk="0">
                      <a:moveTo>
                        <a:pt x="1" y="0"/>
                      </a:moveTo>
                      <a:cubicBezTo>
                        <a:pt x="109" y="108"/>
                        <a:pt x="220" y="212"/>
                        <a:pt x="333" y="316"/>
                      </a:cubicBezTo>
                      <a:lnTo>
                        <a:pt x="333" y="316"/>
                      </a:lnTo>
                      <a:cubicBezTo>
                        <a:pt x="223" y="210"/>
                        <a:pt x="112" y="105"/>
                        <a:pt x="1" y="0"/>
                      </a:cubicBezTo>
                      <a:close/>
                      <a:moveTo>
                        <a:pt x="333" y="316"/>
                      </a:moveTo>
                      <a:cubicBezTo>
                        <a:pt x="1845" y="1773"/>
                        <a:pt x="3213" y="3373"/>
                        <a:pt x="4437" y="5082"/>
                      </a:cubicBezTo>
                      <a:cubicBezTo>
                        <a:pt x="3729" y="4124"/>
                        <a:pt x="2833" y="3187"/>
                        <a:pt x="1854" y="2291"/>
                      </a:cubicBezTo>
                      <a:lnTo>
                        <a:pt x="1854" y="2291"/>
                      </a:lnTo>
                      <a:cubicBezTo>
                        <a:pt x="2458" y="2916"/>
                        <a:pt x="3021" y="3562"/>
                        <a:pt x="3562" y="4228"/>
                      </a:cubicBezTo>
                      <a:cubicBezTo>
                        <a:pt x="4145" y="4853"/>
                        <a:pt x="4666" y="5498"/>
                        <a:pt x="5145" y="6165"/>
                      </a:cubicBezTo>
                      <a:cubicBezTo>
                        <a:pt x="5270" y="6331"/>
                        <a:pt x="5374" y="6519"/>
                        <a:pt x="5499" y="6686"/>
                      </a:cubicBezTo>
                      <a:cubicBezTo>
                        <a:pt x="5415" y="6540"/>
                        <a:pt x="5332" y="6394"/>
                        <a:pt x="5249" y="6227"/>
                      </a:cubicBezTo>
                      <a:lnTo>
                        <a:pt x="5249" y="6227"/>
                      </a:lnTo>
                      <a:cubicBezTo>
                        <a:pt x="6290" y="7831"/>
                        <a:pt x="7186" y="9518"/>
                        <a:pt x="7956" y="11288"/>
                      </a:cubicBezTo>
                      <a:cubicBezTo>
                        <a:pt x="7956" y="11309"/>
                        <a:pt x="7956" y="11330"/>
                        <a:pt x="7956" y="11351"/>
                      </a:cubicBezTo>
                      <a:cubicBezTo>
                        <a:pt x="7998" y="11475"/>
                        <a:pt x="8060" y="11600"/>
                        <a:pt x="8123" y="11746"/>
                      </a:cubicBezTo>
                      <a:cubicBezTo>
                        <a:pt x="8185" y="11621"/>
                        <a:pt x="8248" y="11475"/>
                        <a:pt x="8331" y="11351"/>
                      </a:cubicBezTo>
                      <a:cubicBezTo>
                        <a:pt x="6561" y="7394"/>
                        <a:pt x="4020" y="3791"/>
                        <a:pt x="771" y="729"/>
                      </a:cubicBezTo>
                      <a:cubicBezTo>
                        <a:pt x="629" y="587"/>
                        <a:pt x="481" y="452"/>
                        <a:pt x="333" y="3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7" name="Google Shape;3407;p8"/>
                <p:cNvSpPr/>
                <p:nvPr/>
              </p:nvSpPr>
              <p:spPr>
                <a:xfrm>
                  <a:off x="8316675" y="294525"/>
                  <a:ext cx="38025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4" y="125"/>
                        <a:pt x="188" y="271"/>
                        <a:pt x="271" y="396"/>
                      </a:cubicBezTo>
                      <a:cubicBezTo>
                        <a:pt x="688" y="479"/>
                        <a:pt x="1104" y="562"/>
                        <a:pt x="1521" y="666"/>
                      </a:cubicBezTo>
                      <a:cubicBezTo>
                        <a:pt x="1416" y="521"/>
                        <a:pt x="1333" y="396"/>
                        <a:pt x="1271" y="250"/>
                      </a:cubicBezTo>
                      <a:cubicBezTo>
                        <a:pt x="854" y="167"/>
                        <a:pt x="417" y="8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8" name="Google Shape;3408;p8"/>
                <p:cNvSpPr/>
                <p:nvPr/>
              </p:nvSpPr>
              <p:spPr>
                <a:xfrm>
                  <a:off x="7738750" y="1820000"/>
                  <a:ext cx="187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26" extrusionOk="0">
                      <a:moveTo>
                        <a:pt x="188" y="1"/>
                      </a:moveTo>
                      <a:cubicBezTo>
                        <a:pt x="126" y="105"/>
                        <a:pt x="63" y="209"/>
                        <a:pt x="1" y="292"/>
                      </a:cubicBezTo>
                      <a:cubicBezTo>
                        <a:pt x="188" y="417"/>
                        <a:pt x="375" y="522"/>
                        <a:pt x="563" y="626"/>
                      </a:cubicBezTo>
                      <a:cubicBezTo>
                        <a:pt x="625" y="542"/>
                        <a:pt x="688" y="438"/>
                        <a:pt x="750" y="355"/>
                      </a:cubicBezTo>
                      <a:cubicBezTo>
                        <a:pt x="563" y="251"/>
                        <a:pt x="375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9" name="Google Shape;3409;p8"/>
                <p:cNvSpPr/>
                <p:nvPr/>
              </p:nvSpPr>
              <p:spPr>
                <a:xfrm>
                  <a:off x="8270325" y="287225"/>
                  <a:ext cx="37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" h="584" extrusionOk="0">
                      <a:moveTo>
                        <a:pt x="1" y="1"/>
                      </a:moveTo>
                      <a:cubicBezTo>
                        <a:pt x="63" y="125"/>
                        <a:pt x="147" y="250"/>
                        <a:pt x="230" y="375"/>
                      </a:cubicBezTo>
                      <a:cubicBezTo>
                        <a:pt x="646" y="438"/>
                        <a:pt x="1063" y="500"/>
                        <a:pt x="1479" y="584"/>
                      </a:cubicBezTo>
                      <a:cubicBezTo>
                        <a:pt x="1438" y="500"/>
                        <a:pt x="1396" y="438"/>
                        <a:pt x="1354" y="375"/>
                      </a:cubicBezTo>
                      <a:cubicBezTo>
                        <a:pt x="1334" y="313"/>
                        <a:pt x="1313" y="250"/>
                        <a:pt x="1271" y="188"/>
                      </a:cubicBezTo>
                      <a:cubicBezTo>
                        <a:pt x="855" y="125"/>
                        <a:pt x="417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0" name="Google Shape;3410;p8"/>
                <p:cNvSpPr/>
                <p:nvPr/>
              </p:nvSpPr>
              <p:spPr>
                <a:xfrm>
                  <a:off x="8422875" y="321075"/>
                  <a:ext cx="43775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" h="1000" extrusionOk="0">
                      <a:moveTo>
                        <a:pt x="1" y="0"/>
                      </a:moveTo>
                      <a:cubicBezTo>
                        <a:pt x="147" y="188"/>
                        <a:pt x="334" y="354"/>
                        <a:pt x="501" y="542"/>
                      </a:cubicBezTo>
                      <a:cubicBezTo>
                        <a:pt x="917" y="667"/>
                        <a:pt x="1334" y="833"/>
                        <a:pt x="1750" y="1000"/>
                      </a:cubicBezTo>
                      <a:cubicBezTo>
                        <a:pt x="1583" y="812"/>
                        <a:pt x="1417" y="625"/>
                        <a:pt x="1250" y="438"/>
                      </a:cubicBezTo>
                      <a:cubicBezTo>
                        <a:pt x="834" y="292"/>
                        <a:pt x="417" y="14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1" name="Google Shape;3411;p8"/>
                <p:cNvSpPr/>
                <p:nvPr/>
              </p:nvSpPr>
              <p:spPr>
                <a:xfrm>
                  <a:off x="7708550" y="406450"/>
                  <a:ext cx="24500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68" extrusionOk="0">
                      <a:moveTo>
                        <a:pt x="730" y="1"/>
                      </a:moveTo>
                      <a:cubicBezTo>
                        <a:pt x="480" y="146"/>
                        <a:pt x="230" y="292"/>
                        <a:pt x="1" y="459"/>
                      </a:cubicBezTo>
                      <a:cubicBezTo>
                        <a:pt x="84" y="521"/>
                        <a:pt x="188" y="605"/>
                        <a:pt x="292" y="667"/>
                      </a:cubicBezTo>
                      <a:cubicBezTo>
                        <a:pt x="521" y="521"/>
                        <a:pt x="750" y="375"/>
                        <a:pt x="980" y="230"/>
                      </a:cubicBezTo>
                      <a:cubicBezTo>
                        <a:pt x="896" y="146"/>
                        <a:pt x="813" y="63"/>
                        <a:pt x="7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2" name="Google Shape;3412;p8"/>
                <p:cNvSpPr/>
                <p:nvPr/>
              </p:nvSpPr>
              <p:spPr>
                <a:xfrm>
                  <a:off x="8550450" y="1835100"/>
                  <a:ext cx="156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584" extrusionOk="0">
                      <a:moveTo>
                        <a:pt x="500" y="1"/>
                      </a:moveTo>
                      <a:cubicBezTo>
                        <a:pt x="333" y="105"/>
                        <a:pt x="167" y="188"/>
                        <a:pt x="0" y="272"/>
                      </a:cubicBezTo>
                      <a:cubicBezTo>
                        <a:pt x="42" y="376"/>
                        <a:pt x="83" y="480"/>
                        <a:pt x="125" y="584"/>
                      </a:cubicBezTo>
                      <a:cubicBezTo>
                        <a:pt x="292" y="501"/>
                        <a:pt x="458" y="417"/>
                        <a:pt x="625" y="334"/>
                      </a:cubicBezTo>
                      <a:cubicBezTo>
                        <a:pt x="583" y="209"/>
                        <a:pt x="542" y="105"/>
                        <a:pt x="50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3" name="Google Shape;3413;p8"/>
                <p:cNvSpPr/>
                <p:nvPr/>
              </p:nvSpPr>
              <p:spPr>
                <a:xfrm>
                  <a:off x="7419600" y="730825"/>
                  <a:ext cx="12525" cy="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938" extrusionOk="0">
                      <a:moveTo>
                        <a:pt x="271" y="0"/>
                      </a:moveTo>
                      <a:cubicBezTo>
                        <a:pt x="188" y="167"/>
                        <a:pt x="84" y="354"/>
                        <a:pt x="0" y="542"/>
                      </a:cubicBezTo>
                      <a:cubicBezTo>
                        <a:pt x="63" y="667"/>
                        <a:pt x="125" y="812"/>
                        <a:pt x="188" y="937"/>
                      </a:cubicBezTo>
                      <a:cubicBezTo>
                        <a:pt x="292" y="729"/>
                        <a:pt x="396" y="521"/>
                        <a:pt x="500" y="333"/>
                      </a:cubicBezTo>
                      <a:cubicBezTo>
                        <a:pt x="417" y="208"/>
                        <a:pt x="354" y="104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4" name="Google Shape;3414;p8"/>
                <p:cNvSpPr/>
                <p:nvPr/>
              </p:nvSpPr>
              <p:spPr>
                <a:xfrm>
                  <a:off x="8598350" y="1808025"/>
                  <a:ext cx="130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605" extrusionOk="0">
                      <a:moveTo>
                        <a:pt x="417" y="1"/>
                      </a:moveTo>
                      <a:cubicBezTo>
                        <a:pt x="292" y="84"/>
                        <a:pt x="146" y="168"/>
                        <a:pt x="0" y="272"/>
                      </a:cubicBezTo>
                      <a:cubicBezTo>
                        <a:pt x="42" y="376"/>
                        <a:pt x="62" y="480"/>
                        <a:pt x="104" y="605"/>
                      </a:cubicBezTo>
                      <a:cubicBezTo>
                        <a:pt x="250" y="522"/>
                        <a:pt x="375" y="438"/>
                        <a:pt x="521" y="334"/>
                      </a:cubicBezTo>
                      <a:cubicBezTo>
                        <a:pt x="479" y="230"/>
                        <a:pt x="458" y="105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5" name="Google Shape;3415;p8"/>
                <p:cNvSpPr/>
                <p:nvPr/>
              </p:nvSpPr>
              <p:spPr>
                <a:xfrm>
                  <a:off x="7585675" y="503300"/>
                  <a:ext cx="2137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730" extrusionOk="0">
                      <a:moveTo>
                        <a:pt x="563" y="0"/>
                      </a:moveTo>
                      <a:cubicBezTo>
                        <a:pt x="376" y="167"/>
                        <a:pt x="188" y="354"/>
                        <a:pt x="1" y="542"/>
                      </a:cubicBezTo>
                      <a:cubicBezTo>
                        <a:pt x="105" y="604"/>
                        <a:pt x="188" y="667"/>
                        <a:pt x="292" y="729"/>
                      </a:cubicBezTo>
                      <a:cubicBezTo>
                        <a:pt x="480" y="563"/>
                        <a:pt x="667" y="375"/>
                        <a:pt x="855" y="208"/>
                      </a:cubicBezTo>
                      <a:cubicBezTo>
                        <a:pt x="751" y="125"/>
                        <a:pt x="667" y="63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6" name="Google Shape;3416;p8"/>
                <p:cNvSpPr/>
                <p:nvPr/>
              </p:nvSpPr>
              <p:spPr>
                <a:xfrm>
                  <a:off x="7626300" y="1737750"/>
                  <a:ext cx="99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626" extrusionOk="0">
                      <a:moveTo>
                        <a:pt x="84" y="0"/>
                      </a:moveTo>
                      <a:cubicBezTo>
                        <a:pt x="63" y="105"/>
                        <a:pt x="21" y="229"/>
                        <a:pt x="0" y="354"/>
                      </a:cubicBezTo>
                      <a:cubicBezTo>
                        <a:pt x="104" y="459"/>
                        <a:pt x="208" y="521"/>
                        <a:pt x="313" y="625"/>
                      </a:cubicBezTo>
                      <a:cubicBezTo>
                        <a:pt x="333" y="500"/>
                        <a:pt x="375" y="375"/>
                        <a:pt x="396" y="250"/>
                      </a:cubicBezTo>
                      <a:cubicBezTo>
                        <a:pt x="292" y="167"/>
                        <a:pt x="188" y="8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7" name="Google Shape;3417;p8"/>
                <p:cNvSpPr/>
                <p:nvPr/>
              </p:nvSpPr>
              <p:spPr>
                <a:xfrm>
                  <a:off x="7663775" y="437700"/>
                  <a:ext cx="2345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667" extrusionOk="0">
                      <a:moveTo>
                        <a:pt x="646" y="0"/>
                      </a:moveTo>
                      <a:cubicBezTo>
                        <a:pt x="438" y="146"/>
                        <a:pt x="209" y="313"/>
                        <a:pt x="1" y="479"/>
                      </a:cubicBezTo>
                      <a:cubicBezTo>
                        <a:pt x="105" y="542"/>
                        <a:pt x="188" y="604"/>
                        <a:pt x="292" y="667"/>
                      </a:cubicBezTo>
                      <a:cubicBezTo>
                        <a:pt x="501" y="521"/>
                        <a:pt x="709" y="354"/>
                        <a:pt x="938" y="208"/>
                      </a:cubicBezTo>
                      <a:cubicBezTo>
                        <a:pt x="834" y="146"/>
                        <a:pt x="730" y="63"/>
                        <a:pt x="6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8" name="Google Shape;3418;p8"/>
                <p:cNvSpPr/>
                <p:nvPr/>
              </p:nvSpPr>
              <p:spPr>
                <a:xfrm>
                  <a:off x="8492650" y="347625"/>
                  <a:ext cx="59375" cy="3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500" extrusionOk="0">
                      <a:moveTo>
                        <a:pt x="0" y="0"/>
                      </a:moveTo>
                      <a:cubicBezTo>
                        <a:pt x="313" y="271"/>
                        <a:pt x="646" y="542"/>
                        <a:pt x="1000" y="813"/>
                      </a:cubicBezTo>
                      <a:cubicBezTo>
                        <a:pt x="1458" y="1042"/>
                        <a:pt x="1916" y="1271"/>
                        <a:pt x="2375" y="1500"/>
                      </a:cubicBezTo>
                      <a:cubicBezTo>
                        <a:pt x="2000" y="1208"/>
                        <a:pt x="1646" y="896"/>
                        <a:pt x="1312" y="583"/>
                      </a:cubicBezTo>
                      <a:cubicBezTo>
                        <a:pt x="896" y="375"/>
                        <a:pt x="438" y="18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9" name="Google Shape;3419;p8"/>
                <p:cNvSpPr/>
                <p:nvPr/>
              </p:nvSpPr>
              <p:spPr>
                <a:xfrm>
                  <a:off x="7677325" y="1778350"/>
                  <a:ext cx="135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647" extrusionOk="0">
                      <a:moveTo>
                        <a:pt x="125" y="1"/>
                      </a:moveTo>
                      <a:cubicBezTo>
                        <a:pt x="83" y="105"/>
                        <a:pt x="42" y="230"/>
                        <a:pt x="0" y="334"/>
                      </a:cubicBezTo>
                      <a:cubicBezTo>
                        <a:pt x="146" y="438"/>
                        <a:pt x="271" y="542"/>
                        <a:pt x="417" y="646"/>
                      </a:cubicBezTo>
                      <a:cubicBezTo>
                        <a:pt x="458" y="542"/>
                        <a:pt x="500" y="438"/>
                        <a:pt x="542" y="334"/>
                      </a:cubicBezTo>
                      <a:cubicBezTo>
                        <a:pt x="396" y="230"/>
                        <a:pt x="271" y="105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0" name="Google Shape;3420;p8"/>
                <p:cNvSpPr/>
                <p:nvPr/>
              </p:nvSpPr>
              <p:spPr>
                <a:xfrm>
                  <a:off x="8366650" y="304925"/>
                  <a:ext cx="39600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813" extrusionOk="0">
                      <a:moveTo>
                        <a:pt x="1" y="1"/>
                      </a:moveTo>
                      <a:cubicBezTo>
                        <a:pt x="105" y="167"/>
                        <a:pt x="230" y="313"/>
                        <a:pt x="355" y="459"/>
                      </a:cubicBezTo>
                      <a:cubicBezTo>
                        <a:pt x="771" y="563"/>
                        <a:pt x="1188" y="688"/>
                        <a:pt x="1583" y="813"/>
                      </a:cubicBezTo>
                      <a:cubicBezTo>
                        <a:pt x="1479" y="646"/>
                        <a:pt x="1354" y="500"/>
                        <a:pt x="1250" y="355"/>
                      </a:cubicBezTo>
                      <a:cubicBezTo>
                        <a:pt x="834" y="230"/>
                        <a:pt x="417" y="10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1" name="Google Shape;3421;p8"/>
                <p:cNvSpPr/>
                <p:nvPr/>
              </p:nvSpPr>
              <p:spPr>
                <a:xfrm>
                  <a:off x="8448400" y="1879875"/>
                  <a:ext cx="2447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" h="564" extrusionOk="0">
                      <a:moveTo>
                        <a:pt x="792" y="1"/>
                      </a:moveTo>
                      <a:cubicBezTo>
                        <a:pt x="521" y="84"/>
                        <a:pt x="271" y="188"/>
                        <a:pt x="0" y="292"/>
                      </a:cubicBezTo>
                      <a:cubicBezTo>
                        <a:pt x="83" y="376"/>
                        <a:pt x="146" y="480"/>
                        <a:pt x="208" y="563"/>
                      </a:cubicBezTo>
                      <a:cubicBezTo>
                        <a:pt x="479" y="480"/>
                        <a:pt x="729" y="376"/>
                        <a:pt x="979" y="272"/>
                      </a:cubicBezTo>
                      <a:cubicBezTo>
                        <a:pt x="917" y="188"/>
                        <a:pt x="854" y="84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2" name="Google Shape;3422;p8"/>
                <p:cNvSpPr/>
                <p:nvPr/>
              </p:nvSpPr>
              <p:spPr>
                <a:xfrm>
                  <a:off x="8347900" y="1897075"/>
                  <a:ext cx="77600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771" extrusionOk="0">
                      <a:moveTo>
                        <a:pt x="2854" y="0"/>
                      </a:moveTo>
                      <a:cubicBezTo>
                        <a:pt x="1917" y="292"/>
                        <a:pt x="959" y="562"/>
                        <a:pt x="1" y="771"/>
                      </a:cubicBezTo>
                      <a:lnTo>
                        <a:pt x="1417" y="771"/>
                      </a:lnTo>
                      <a:cubicBezTo>
                        <a:pt x="1979" y="625"/>
                        <a:pt x="2542" y="458"/>
                        <a:pt x="3104" y="271"/>
                      </a:cubicBezTo>
                      <a:cubicBezTo>
                        <a:pt x="3021" y="188"/>
                        <a:pt x="2937" y="83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3" name="Google Shape;3423;p8"/>
                <p:cNvSpPr/>
                <p:nvPr/>
              </p:nvSpPr>
              <p:spPr>
                <a:xfrm>
                  <a:off x="8612925" y="1798675"/>
                  <a:ext cx="12000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04" extrusionOk="0">
                      <a:moveTo>
                        <a:pt x="417" y="0"/>
                      </a:moveTo>
                      <a:cubicBezTo>
                        <a:pt x="271" y="83"/>
                        <a:pt x="146" y="187"/>
                        <a:pt x="0" y="271"/>
                      </a:cubicBezTo>
                      <a:cubicBezTo>
                        <a:pt x="42" y="375"/>
                        <a:pt x="63" y="500"/>
                        <a:pt x="104" y="604"/>
                      </a:cubicBezTo>
                      <a:cubicBezTo>
                        <a:pt x="229" y="521"/>
                        <a:pt x="354" y="437"/>
                        <a:pt x="479" y="354"/>
                      </a:cubicBezTo>
                      <a:cubicBezTo>
                        <a:pt x="458" y="229"/>
                        <a:pt x="437" y="125"/>
                        <a:pt x="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4" name="Google Shape;3424;p8"/>
                <p:cNvSpPr/>
                <p:nvPr/>
              </p:nvSpPr>
              <p:spPr>
                <a:xfrm>
                  <a:off x="7685650" y="421550"/>
                  <a:ext cx="23975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688" extrusionOk="0">
                      <a:moveTo>
                        <a:pt x="688" y="1"/>
                      </a:moveTo>
                      <a:cubicBezTo>
                        <a:pt x="438" y="167"/>
                        <a:pt x="229" y="313"/>
                        <a:pt x="0" y="480"/>
                      </a:cubicBezTo>
                      <a:cubicBezTo>
                        <a:pt x="84" y="542"/>
                        <a:pt x="188" y="625"/>
                        <a:pt x="292" y="688"/>
                      </a:cubicBezTo>
                      <a:cubicBezTo>
                        <a:pt x="500" y="542"/>
                        <a:pt x="729" y="375"/>
                        <a:pt x="958" y="230"/>
                      </a:cubicBezTo>
                      <a:cubicBezTo>
                        <a:pt x="854" y="146"/>
                        <a:pt x="771" y="84"/>
                        <a:pt x="6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5" name="Google Shape;3425;p8"/>
                <p:cNvSpPr/>
                <p:nvPr/>
              </p:nvSpPr>
              <p:spPr>
                <a:xfrm>
                  <a:off x="7795500" y="1851775"/>
                  <a:ext cx="245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26" extrusionOk="0">
                      <a:moveTo>
                        <a:pt x="230" y="0"/>
                      </a:moveTo>
                      <a:cubicBezTo>
                        <a:pt x="146" y="104"/>
                        <a:pt x="84" y="188"/>
                        <a:pt x="1" y="271"/>
                      </a:cubicBezTo>
                      <a:cubicBezTo>
                        <a:pt x="251" y="396"/>
                        <a:pt x="500" y="521"/>
                        <a:pt x="750" y="625"/>
                      </a:cubicBezTo>
                      <a:cubicBezTo>
                        <a:pt x="834" y="542"/>
                        <a:pt x="917" y="458"/>
                        <a:pt x="979" y="354"/>
                      </a:cubicBezTo>
                      <a:cubicBezTo>
                        <a:pt x="730" y="250"/>
                        <a:pt x="48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6" name="Google Shape;3426;p8"/>
                <p:cNvSpPr/>
                <p:nvPr/>
              </p:nvSpPr>
              <p:spPr>
                <a:xfrm>
                  <a:off x="8762850" y="1678400"/>
                  <a:ext cx="26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438" extrusionOk="0">
                      <a:moveTo>
                        <a:pt x="105" y="0"/>
                      </a:moveTo>
                      <a:lnTo>
                        <a:pt x="105" y="0"/>
                      </a:lnTo>
                      <a:cubicBezTo>
                        <a:pt x="84" y="21"/>
                        <a:pt x="84" y="21"/>
                        <a:pt x="63" y="42"/>
                      </a:cubicBezTo>
                      <a:cubicBezTo>
                        <a:pt x="43" y="63"/>
                        <a:pt x="43" y="63"/>
                        <a:pt x="22" y="84"/>
                      </a:cubicBezTo>
                      <a:cubicBezTo>
                        <a:pt x="22" y="209"/>
                        <a:pt x="1" y="313"/>
                        <a:pt x="1" y="438"/>
                      </a:cubicBezTo>
                      <a:cubicBezTo>
                        <a:pt x="22" y="417"/>
                        <a:pt x="22" y="396"/>
                        <a:pt x="43" y="375"/>
                      </a:cubicBezTo>
                      <a:cubicBezTo>
                        <a:pt x="63" y="250"/>
                        <a:pt x="84" y="12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7" name="Google Shape;3427;p8"/>
                <p:cNvSpPr/>
                <p:nvPr/>
              </p:nvSpPr>
              <p:spPr>
                <a:xfrm>
                  <a:off x="8771725" y="1669025"/>
                  <a:ext cx="2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7" extrusionOk="0">
                      <a:moveTo>
                        <a:pt x="83" y="0"/>
                      </a:moveTo>
                      <a:cubicBezTo>
                        <a:pt x="62" y="21"/>
                        <a:pt x="62" y="42"/>
                        <a:pt x="42" y="63"/>
                      </a:cubicBezTo>
                      <a:cubicBezTo>
                        <a:pt x="21" y="188"/>
                        <a:pt x="0" y="313"/>
                        <a:pt x="0" y="417"/>
                      </a:cubicBezTo>
                      <a:cubicBezTo>
                        <a:pt x="0" y="396"/>
                        <a:pt x="21" y="396"/>
                        <a:pt x="42" y="375"/>
                      </a:cubicBezTo>
                      <a:cubicBezTo>
                        <a:pt x="62" y="250"/>
                        <a:pt x="83" y="125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8" name="Google Shape;3428;p8"/>
                <p:cNvSpPr/>
                <p:nvPr/>
              </p:nvSpPr>
              <p:spPr>
                <a:xfrm>
                  <a:off x="7603900" y="1716925"/>
                  <a:ext cx="8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6" extrusionOk="0">
                      <a:moveTo>
                        <a:pt x="63" y="0"/>
                      </a:moveTo>
                      <a:cubicBezTo>
                        <a:pt x="42" y="125"/>
                        <a:pt x="22" y="271"/>
                        <a:pt x="1" y="396"/>
                      </a:cubicBezTo>
                      <a:cubicBezTo>
                        <a:pt x="22" y="417"/>
                        <a:pt x="42" y="417"/>
                        <a:pt x="42" y="438"/>
                      </a:cubicBezTo>
                      <a:cubicBezTo>
                        <a:pt x="126" y="500"/>
                        <a:pt x="188" y="563"/>
                        <a:pt x="271" y="625"/>
                      </a:cubicBezTo>
                      <a:cubicBezTo>
                        <a:pt x="292" y="500"/>
                        <a:pt x="313" y="375"/>
                        <a:pt x="334" y="250"/>
                      </a:cubicBezTo>
                      <a:cubicBezTo>
                        <a:pt x="251" y="167"/>
                        <a:pt x="167" y="8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9" name="Google Shape;3429;p8"/>
                <p:cNvSpPr/>
                <p:nvPr/>
              </p:nvSpPr>
              <p:spPr>
                <a:xfrm>
                  <a:off x="7506025" y="1606550"/>
                  <a:ext cx="107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396" extrusionOk="0">
                      <a:moveTo>
                        <a:pt x="0" y="0"/>
                      </a:moveTo>
                      <a:cubicBezTo>
                        <a:pt x="0" y="125"/>
                        <a:pt x="21" y="250"/>
                        <a:pt x="21" y="375"/>
                      </a:cubicBezTo>
                      <a:cubicBezTo>
                        <a:pt x="42" y="375"/>
                        <a:pt x="42" y="375"/>
                        <a:pt x="42" y="396"/>
                      </a:cubicBezTo>
                      <a:cubicBezTo>
                        <a:pt x="42" y="271"/>
                        <a:pt x="42" y="167"/>
                        <a:pt x="42" y="42"/>
                      </a:cubicBezTo>
                      <a:cubicBezTo>
                        <a:pt x="21" y="2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0" name="Google Shape;3430;p8"/>
                <p:cNvSpPr/>
                <p:nvPr/>
              </p:nvSpPr>
              <p:spPr>
                <a:xfrm>
                  <a:off x="8679050" y="1752850"/>
                  <a:ext cx="6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605" extrusionOk="0">
                      <a:moveTo>
                        <a:pt x="250" y="0"/>
                      </a:moveTo>
                      <a:cubicBezTo>
                        <a:pt x="167" y="63"/>
                        <a:pt x="83" y="146"/>
                        <a:pt x="0" y="209"/>
                      </a:cubicBezTo>
                      <a:cubicBezTo>
                        <a:pt x="0" y="334"/>
                        <a:pt x="21" y="459"/>
                        <a:pt x="21" y="604"/>
                      </a:cubicBezTo>
                      <a:cubicBezTo>
                        <a:pt x="104" y="521"/>
                        <a:pt x="187" y="459"/>
                        <a:pt x="271" y="396"/>
                      </a:cubicBezTo>
                      <a:cubicBezTo>
                        <a:pt x="271" y="271"/>
                        <a:pt x="250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1" name="Google Shape;3431;p8"/>
                <p:cNvSpPr/>
                <p:nvPr/>
              </p:nvSpPr>
              <p:spPr>
                <a:xfrm>
                  <a:off x="8723825" y="1715875"/>
                  <a:ext cx="41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22" extrusionOk="0">
                      <a:moveTo>
                        <a:pt x="167" y="1"/>
                      </a:moveTo>
                      <a:cubicBezTo>
                        <a:pt x="104" y="42"/>
                        <a:pt x="42" y="105"/>
                        <a:pt x="0" y="146"/>
                      </a:cubicBezTo>
                      <a:cubicBezTo>
                        <a:pt x="0" y="271"/>
                        <a:pt x="0" y="396"/>
                        <a:pt x="0" y="521"/>
                      </a:cubicBezTo>
                      <a:cubicBezTo>
                        <a:pt x="42" y="480"/>
                        <a:pt x="104" y="438"/>
                        <a:pt x="146" y="396"/>
                      </a:cubicBezTo>
                      <a:cubicBezTo>
                        <a:pt x="146" y="251"/>
                        <a:pt x="167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2" name="Google Shape;3432;p8"/>
                <p:cNvSpPr/>
                <p:nvPr/>
              </p:nvSpPr>
              <p:spPr>
                <a:xfrm>
                  <a:off x="8667075" y="1761700"/>
                  <a:ext cx="78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26" extrusionOk="0">
                      <a:moveTo>
                        <a:pt x="271" y="0"/>
                      </a:moveTo>
                      <a:cubicBezTo>
                        <a:pt x="187" y="84"/>
                        <a:pt x="83" y="167"/>
                        <a:pt x="0" y="229"/>
                      </a:cubicBezTo>
                      <a:cubicBezTo>
                        <a:pt x="0" y="354"/>
                        <a:pt x="21" y="500"/>
                        <a:pt x="21" y="625"/>
                      </a:cubicBezTo>
                      <a:cubicBezTo>
                        <a:pt x="42" y="604"/>
                        <a:pt x="62" y="604"/>
                        <a:pt x="83" y="584"/>
                      </a:cubicBezTo>
                      <a:cubicBezTo>
                        <a:pt x="167" y="521"/>
                        <a:pt x="229" y="459"/>
                        <a:pt x="312" y="396"/>
                      </a:cubicBezTo>
                      <a:cubicBezTo>
                        <a:pt x="312" y="271"/>
                        <a:pt x="292" y="146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3" name="Google Shape;3433;p8"/>
                <p:cNvSpPr/>
                <p:nvPr/>
              </p:nvSpPr>
              <p:spPr>
                <a:xfrm>
                  <a:off x="7546625" y="1656525"/>
                  <a:ext cx="36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3" extrusionOk="0">
                      <a:moveTo>
                        <a:pt x="1" y="1"/>
                      </a:moveTo>
                      <a:cubicBezTo>
                        <a:pt x="1" y="146"/>
                        <a:pt x="1" y="271"/>
                        <a:pt x="1" y="396"/>
                      </a:cubicBezTo>
                      <a:cubicBezTo>
                        <a:pt x="43" y="438"/>
                        <a:pt x="84" y="500"/>
                        <a:pt x="126" y="542"/>
                      </a:cubicBezTo>
                      <a:cubicBezTo>
                        <a:pt x="126" y="417"/>
                        <a:pt x="147" y="292"/>
                        <a:pt x="147" y="167"/>
                      </a:cubicBezTo>
                      <a:cubicBezTo>
                        <a:pt x="105" y="105"/>
                        <a:pt x="63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4" name="Google Shape;3434;p8"/>
                <p:cNvSpPr/>
                <p:nvPr/>
              </p:nvSpPr>
              <p:spPr>
                <a:xfrm>
                  <a:off x="8712875" y="1724725"/>
                  <a:ext cx="522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4" extrusionOk="0">
                      <a:moveTo>
                        <a:pt x="209" y="1"/>
                      </a:moveTo>
                      <a:cubicBezTo>
                        <a:pt x="146" y="63"/>
                        <a:pt x="84" y="126"/>
                        <a:pt x="1" y="188"/>
                      </a:cubicBezTo>
                      <a:cubicBezTo>
                        <a:pt x="22" y="313"/>
                        <a:pt x="1" y="438"/>
                        <a:pt x="1" y="563"/>
                      </a:cubicBezTo>
                      <a:cubicBezTo>
                        <a:pt x="84" y="501"/>
                        <a:pt x="146" y="459"/>
                        <a:pt x="209" y="396"/>
                      </a:cubicBezTo>
                      <a:cubicBezTo>
                        <a:pt x="209" y="271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5" name="Google Shape;3435;p8"/>
                <p:cNvSpPr/>
                <p:nvPr/>
              </p:nvSpPr>
              <p:spPr>
                <a:xfrm>
                  <a:off x="8733700" y="1706000"/>
                  <a:ext cx="42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2" extrusionOk="0">
                      <a:moveTo>
                        <a:pt x="167" y="0"/>
                      </a:moveTo>
                      <a:lnTo>
                        <a:pt x="167" y="0"/>
                      </a:lnTo>
                      <a:cubicBezTo>
                        <a:pt x="126" y="63"/>
                        <a:pt x="63" y="104"/>
                        <a:pt x="1" y="167"/>
                      </a:cubicBezTo>
                      <a:cubicBezTo>
                        <a:pt x="1" y="292"/>
                        <a:pt x="1" y="417"/>
                        <a:pt x="1" y="541"/>
                      </a:cubicBezTo>
                      <a:cubicBezTo>
                        <a:pt x="42" y="500"/>
                        <a:pt x="105" y="437"/>
                        <a:pt x="147" y="396"/>
                      </a:cubicBezTo>
                      <a:cubicBezTo>
                        <a:pt x="167" y="250"/>
                        <a:pt x="167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6" name="Google Shape;3436;p8"/>
                <p:cNvSpPr/>
                <p:nvPr/>
              </p:nvSpPr>
              <p:spPr>
                <a:xfrm>
                  <a:off x="8780050" y="1659650"/>
                  <a:ext cx="262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18" extrusionOk="0">
                      <a:moveTo>
                        <a:pt x="104" y="1"/>
                      </a:moveTo>
                      <a:lnTo>
                        <a:pt x="104" y="1"/>
                      </a:lnTo>
                      <a:cubicBezTo>
                        <a:pt x="84" y="21"/>
                        <a:pt x="84" y="21"/>
                        <a:pt x="63" y="42"/>
                      </a:cubicBezTo>
                      <a:cubicBezTo>
                        <a:pt x="42" y="167"/>
                        <a:pt x="21" y="292"/>
                        <a:pt x="0" y="417"/>
                      </a:cubicBezTo>
                      <a:cubicBezTo>
                        <a:pt x="21" y="396"/>
                        <a:pt x="21" y="396"/>
                        <a:pt x="42" y="375"/>
                      </a:cubicBezTo>
                      <a:cubicBezTo>
                        <a:pt x="63" y="250"/>
                        <a:pt x="84" y="12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7" name="Google Shape;3437;p8"/>
                <p:cNvSpPr/>
                <p:nvPr/>
              </p:nvSpPr>
              <p:spPr>
                <a:xfrm>
                  <a:off x="7513825" y="1616425"/>
                  <a:ext cx="160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60" extrusionOk="0">
                      <a:moveTo>
                        <a:pt x="1" y="1"/>
                      </a:moveTo>
                      <a:cubicBezTo>
                        <a:pt x="1" y="126"/>
                        <a:pt x="1" y="251"/>
                        <a:pt x="1" y="376"/>
                      </a:cubicBezTo>
                      <a:cubicBezTo>
                        <a:pt x="22" y="397"/>
                        <a:pt x="43" y="417"/>
                        <a:pt x="63" y="459"/>
                      </a:cubicBezTo>
                      <a:cubicBezTo>
                        <a:pt x="63" y="334"/>
                        <a:pt x="63" y="209"/>
                        <a:pt x="63" y="84"/>
                      </a:cubicBezTo>
                      <a:cubicBezTo>
                        <a:pt x="43" y="63"/>
                        <a:pt x="22" y="2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8" name="Google Shape;3438;p8"/>
                <p:cNvSpPr/>
                <p:nvPr/>
              </p:nvSpPr>
              <p:spPr>
                <a:xfrm>
                  <a:off x="7594025" y="1707025"/>
                  <a:ext cx="73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05" extrusionOk="0">
                      <a:moveTo>
                        <a:pt x="42" y="1"/>
                      </a:moveTo>
                      <a:cubicBezTo>
                        <a:pt x="21" y="126"/>
                        <a:pt x="21" y="251"/>
                        <a:pt x="0" y="396"/>
                      </a:cubicBezTo>
                      <a:cubicBezTo>
                        <a:pt x="63" y="459"/>
                        <a:pt x="146" y="542"/>
                        <a:pt x="208" y="605"/>
                      </a:cubicBezTo>
                      <a:cubicBezTo>
                        <a:pt x="229" y="480"/>
                        <a:pt x="271" y="355"/>
                        <a:pt x="292" y="230"/>
                      </a:cubicBezTo>
                      <a:cubicBezTo>
                        <a:pt x="271" y="209"/>
                        <a:pt x="250" y="209"/>
                        <a:pt x="229" y="188"/>
                      </a:cubicBezTo>
                      <a:cubicBezTo>
                        <a:pt x="167" y="126"/>
                        <a:pt x="104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9" name="Google Shape;3439;p8"/>
                <p:cNvSpPr/>
                <p:nvPr/>
              </p:nvSpPr>
              <p:spPr>
                <a:xfrm>
                  <a:off x="8789425" y="1650275"/>
                  <a:ext cx="1050" cy="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30" extrusionOk="0">
                      <a:moveTo>
                        <a:pt x="42" y="1"/>
                      </a:moveTo>
                      <a:cubicBezTo>
                        <a:pt x="42" y="8"/>
                        <a:pt x="42" y="16"/>
                        <a:pt x="41" y="23"/>
                      </a:cubicBezTo>
                      <a:lnTo>
                        <a:pt x="41" y="23"/>
                      </a:lnTo>
                      <a:cubicBezTo>
                        <a:pt x="41" y="23"/>
                        <a:pt x="42" y="22"/>
                        <a:pt x="42" y="21"/>
                      </a:cubicBezTo>
                      <a:cubicBezTo>
                        <a:pt x="42" y="21"/>
                        <a:pt x="42" y="21"/>
                        <a:pt x="42" y="1"/>
                      </a:cubicBezTo>
                      <a:close/>
                      <a:moveTo>
                        <a:pt x="41" y="23"/>
                      </a:moveTo>
                      <a:cubicBezTo>
                        <a:pt x="21" y="85"/>
                        <a:pt x="21" y="147"/>
                        <a:pt x="0" y="230"/>
                      </a:cubicBezTo>
                      <a:cubicBezTo>
                        <a:pt x="19" y="154"/>
                        <a:pt x="38" y="96"/>
                        <a:pt x="41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0" name="Google Shape;3440;p8"/>
                <p:cNvSpPr/>
                <p:nvPr/>
              </p:nvSpPr>
              <p:spPr>
                <a:xfrm>
                  <a:off x="7614850" y="1727325"/>
                  <a:ext cx="99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647" extrusionOk="0">
                      <a:moveTo>
                        <a:pt x="83" y="1"/>
                      </a:moveTo>
                      <a:cubicBezTo>
                        <a:pt x="63" y="126"/>
                        <a:pt x="42" y="251"/>
                        <a:pt x="0" y="376"/>
                      </a:cubicBezTo>
                      <a:cubicBezTo>
                        <a:pt x="104" y="459"/>
                        <a:pt x="208" y="563"/>
                        <a:pt x="292" y="646"/>
                      </a:cubicBezTo>
                      <a:cubicBezTo>
                        <a:pt x="333" y="522"/>
                        <a:pt x="354" y="397"/>
                        <a:pt x="396" y="272"/>
                      </a:cubicBezTo>
                      <a:cubicBezTo>
                        <a:pt x="333" y="209"/>
                        <a:pt x="292" y="167"/>
                        <a:pt x="229" y="126"/>
                      </a:cubicBezTo>
                      <a:cubicBezTo>
                        <a:pt x="188" y="84"/>
                        <a:pt x="125" y="43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1" name="Google Shape;3441;p8"/>
                <p:cNvSpPr/>
                <p:nvPr/>
              </p:nvSpPr>
              <p:spPr>
                <a:xfrm>
                  <a:off x="7555475" y="1666425"/>
                  <a:ext cx="42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42" extrusionOk="0">
                      <a:moveTo>
                        <a:pt x="1" y="0"/>
                      </a:moveTo>
                      <a:cubicBezTo>
                        <a:pt x="1" y="125"/>
                        <a:pt x="1" y="250"/>
                        <a:pt x="1" y="375"/>
                      </a:cubicBezTo>
                      <a:cubicBezTo>
                        <a:pt x="43" y="438"/>
                        <a:pt x="84" y="500"/>
                        <a:pt x="147" y="542"/>
                      </a:cubicBezTo>
                      <a:cubicBezTo>
                        <a:pt x="147" y="417"/>
                        <a:pt x="168" y="313"/>
                        <a:pt x="168" y="188"/>
                      </a:cubicBezTo>
                      <a:cubicBezTo>
                        <a:pt x="105" y="125"/>
                        <a:pt x="63" y="6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2" name="Google Shape;3442;p8"/>
                <p:cNvSpPr/>
                <p:nvPr/>
              </p:nvSpPr>
              <p:spPr>
                <a:xfrm>
                  <a:off x="7529975" y="1636750"/>
                  <a:ext cx="26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80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42" y="417"/>
                        <a:pt x="63" y="458"/>
                        <a:pt x="105" y="479"/>
                      </a:cubicBezTo>
                      <a:cubicBezTo>
                        <a:pt x="105" y="375"/>
                        <a:pt x="84" y="250"/>
                        <a:pt x="84" y="125"/>
                      </a:cubicBezTo>
                      <a:cubicBezTo>
                        <a:pt x="63" y="83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3" name="Google Shape;3443;p8"/>
                <p:cNvSpPr/>
                <p:nvPr/>
              </p:nvSpPr>
              <p:spPr>
                <a:xfrm>
                  <a:off x="8743600" y="1697125"/>
                  <a:ext cx="36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1" extrusionOk="0">
                      <a:moveTo>
                        <a:pt x="146" y="1"/>
                      </a:moveTo>
                      <a:cubicBezTo>
                        <a:pt x="105" y="43"/>
                        <a:pt x="63" y="84"/>
                        <a:pt x="21" y="126"/>
                      </a:cubicBezTo>
                      <a:cubicBezTo>
                        <a:pt x="21" y="251"/>
                        <a:pt x="21" y="376"/>
                        <a:pt x="0" y="501"/>
                      </a:cubicBezTo>
                      <a:cubicBezTo>
                        <a:pt x="42" y="459"/>
                        <a:pt x="84" y="418"/>
                        <a:pt x="105" y="397"/>
                      </a:cubicBezTo>
                      <a:cubicBezTo>
                        <a:pt x="125" y="251"/>
                        <a:pt x="125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4" name="Google Shape;3444;p8"/>
                <p:cNvSpPr/>
                <p:nvPr/>
              </p:nvSpPr>
              <p:spPr>
                <a:xfrm>
                  <a:off x="7573700" y="168672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42" y="0"/>
                      </a:moveTo>
                      <a:cubicBezTo>
                        <a:pt x="22" y="125"/>
                        <a:pt x="1" y="250"/>
                        <a:pt x="1" y="396"/>
                      </a:cubicBezTo>
                      <a:cubicBezTo>
                        <a:pt x="63" y="459"/>
                        <a:pt x="126" y="521"/>
                        <a:pt x="188" y="584"/>
                      </a:cubicBezTo>
                      <a:cubicBezTo>
                        <a:pt x="209" y="459"/>
                        <a:pt x="230" y="334"/>
                        <a:pt x="230" y="209"/>
                      </a:cubicBezTo>
                      <a:cubicBezTo>
                        <a:pt x="167" y="146"/>
                        <a:pt x="105" y="6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5" name="Google Shape;3445;p8"/>
                <p:cNvSpPr/>
                <p:nvPr/>
              </p:nvSpPr>
              <p:spPr>
                <a:xfrm>
                  <a:off x="8690500" y="1743475"/>
                  <a:ext cx="6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605" extrusionOk="0">
                      <a:moveTo>
                        <a:pt x="250" y="0"/>
                      </a:moveTo>
                      <a:cubicBezTo>
                        <a:pt x="167" y="63"/>
                        <a:pt x="83" y="146"/>
                        <a:pt x="0" y="209"/>
                      </a:cubicBezTo>
                      <a:cubicBezTo>
                        <a:pt x="0" y="334"/>
                        <a:pt x="0" y="459"/>
                        <a:pt x="21" y="604"/>
                      </a:cubicBezTo>
                      <a:cubicBezTo>
                        <a:pt x="104" y="521"/>
                        <a:pt x="188" y="459"/>
                        <a:pt x="271" y="396"/>
                      </a:cubicBezTo>
                      <a:cubicBezTo>
                        <a:pt x="271" y="334"/>
                        <a:pt x="271" y="292"/>
                        <a:pt x="271" y="250"/>
                      </a:cubicBezTo>
                      <a:cubicBezTo>
                        <a:pt x="271" y="167"/>
                        <a:pt x="250" y="84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6" name="Google Shape;3446;p8"/>
                <p:cNvSpPr/>
                <p:nvPr/>
              </p:nvSpPr>
              <p:spPr>
                <a:xfrm>
                  <a:off x="7564325" y="1676300"/>
                  <a:ext cx="525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85" extrusionOk="0">
                      <a:moveTo>
                        <a:pt x="22" y="1"/>
                      </a:moveTo>
                      <a:cubicBezTo>
                        <a:pt x="22" y="126"/>
                        <a:pt x="1" y="272"/>
                        <a:pt x="1" y="397"/>
                      </a:cubicBezTo>
                      <a:cubicBezTo>
                        <a:pt x="63" y="459"/>
                        <a:pt x="126" y="522"/>
                        <a:pt x="168" y="584"/>
                      </a:cubicBezTo>
                      <a:cubicBezTo>
                        <a:pt x="188" y="459"/>
                        <a:pt x="188" y="334"/>
                        <a:pt x="209" y="209"/>
                      </a:cubicBezTo>
                      <a:cubicBezTo>
                        <a:pt x="147" y="147"/>
                        <a:pt x="84" y="84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7" name="Google Shape;3447;p8"/>
                <p:cNvSpPr/>
                <p:nvPr/>
              </p:nvSpPr>
              <p:spPr>
                <a:xfrm>
                  <a:off x="7521650" y="1626850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0" y="0"/>
                      </a:moveTo>
                      <a:cubicBezTo>
                        <a:pt x="0" y="125"/>
                        <a:pt x="21" y="250"/>
                        <a:pt x="21" y="396"/>
                      </a:cubicBezTo>
                      <a:cubicBezTo>
                        <a:pt x="42" y="417"/>
                        <a:pt x="63" y="438"/>
                        <a:pt x="84" y="459"/>
                      </a:cubicBezTo>
                      <a:cubicBezTo>
                        <a:pt x="84" y="334"/>
                        <a:pt x="84" y="230"/>
                        <a:pt x="84" y="105"/>
                      </a:cubicBezTo>
                      <a:cubicBezTo>
                        <a:pt x="63" y="63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8" name="Google Shape;3448;p8"/>
                <p:cNvSpPr/>
                <p:nvPr/>
              </p:nvSpPr>
              <p:spPr>
                <a:xfrm>
                  <a:off x="7583600" y="1696625"/>
                  <a:ext cx="68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25" extrusionOk="0">
                      <a:moveTo>
                        <a:pt x="42" y="0"/>
                      </a:moveTo>
                      <a:cubicBezTo>
                        <a:pt x="21" y="125"/>
                        <a:pt x="1" y="271"/>
                        <a:pt x="1" y="396"/>
                      </a:cubicBezTo>
                      <a:cubicBezTo>
                        <a:pt x="63" y="458"/>
                        <a:pt x="146" y="542"/>
                        <a:pt x="230" y="625"/>
                      </a:cubicBezTo>
                      <a:cubicBezTo>
                        <a:pt x="250" y="500"/>
                        <a:pt x="250" y="375"/>
                        <a:pt x="271" y="250"/>
                      </a:cubicBezTo>
                      <a:cubicBezTo>
                        <a:pt x="188" y="167"/>
                        <a:pt x="105" y="8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9" name="Google Shape;3449;p8"/>
                <p:cNvSpPr/>
                <p:nvPr/>
              </p:nvSpPr>
              <p:spPr>
                <a:xfrm>
                  <a:off x="8701950" y="173410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29" y="1"/>
                      </a:moveTo>
                      <a:cubicBezTo>
                        <a:pt x="146" y="63"/>
                        <a:pt x="84" y="126"/>
                        <a:pt x="0" y="188"/>
                      </a:cubicBezTo>
                      <a:cubicBezTo>
                        <a:pt x="0" y="313"/>
                        <a:pt x="21" y="438"/>
                        <a:pt x="21" y="584"/>
                      </a:cubicBezTo>
                      <a:cubicBezTo>
                        <a:pt x="84" y="521"/>
                        <a:pt x="167" y="459"/>
                        <a:pt x="229" y="396"/>
                      </a:cubicBezTo>
                      <a:cubicBezTo>
                        <a:pt x="229" y="271"/>
                        <a:pt x="229" y="126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0" name="Google Shape;3450;p8"/>
                <p:cNvSpPr/>
                <p:nvPr/>
              </p:nvSpPr>
              <p:spPr>
                <a:xfrm>
                  <a:off x="7538300" y="1646625"/>
                  <a:ext cx="31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01" extrusionOk="0">
                      <a:moveTo>
                        <a:pt x="1" y="1"/>
                      </a:moveTo>
                      <a:cubicBezTo>
                        <a:pt x="1" y="126"/>
                        <a:pt x="1" y="251"/>
                        <a:pt x="1" y="376"/>
                      </a:cubicBezTo>
                      <a:cubicBezTo>
                        <a:pt x="42" y="417"/>
                        <a:pt x="63" y="459"/>
                        <a:pt x="105" y="501"/>
                      </a:cubicBezTo>
                      <a:cubicBezTo>
                        <a:pt x="105" y="397"/>
                        <a:pt x="126" y="272"/>
                        <a:pt x="126" y="147"/>
                      </a:cubicBezTo>
                      <a:cubicBezTo>
                        <a:pt x="84" y="105"/>
                        <a:pt x="42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1" name="Google Shape;3451;p8"/>
                <p:cNvSpPr/>
                <p:nvPr/>
              </p:nvSpPr>
              <p:spPr>
                <a:xfrm>
                  <a:off x="8900825" y="895850"/>
                  <a:ext cx="97925" cy="60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7" h="24368" extrusionOk="0">
                      <a:moveTo>
                        <a:pt x="2750" y="1"/>
                      </a:moveTo>
                      <a:cubicBezTo>
                        <a:pt x="2687" y="188"/>
                        <a:pt x="2625" y="355"/>
                        <a:pt x="2542" y="542"/>
                      </a:cubicBezTo>
                      <a:cubicBezTo>
                        <a:pt x="3146" y="2896"/>
                        <a:pt x="3479" y="5312"/>
                        <a:pt x="3541" y="7790"/>
                      </a:cubicBezTo>
                      <a:cubicBezTo>
                        <a:pt x="3604" y="9560"/>
                        <a:pt x="3500" y="11309"/>
                        <a:pt x="3270" y="13017"/>
                      </a:cubicBezTo>
                      <a:cubicBezTo>
                        <a:pt x="2875" y="16891"/>
                        <a:pt x="1813" y="20702"/>
                        <a:pt x="42" y="24263"/>
                      </a:cubicBezTo>
                      <a:cubicBezTo>
                        <a:pt x="22" y="24284"/>
                        <a:pt x="22" y="24326"/>
                        <a:pt x="1" y="24367"/>
                      </a:cubicBezTo>
                      <a:cubicBezTo>
                        <a:pt x="188" y="23992"/>
                        <a:pt x="396" y="23618"/>
                        <a:pt x="563" y="23243"/>
                      </a:cubicBezTo>
                      <a:cubicBezTo>
                        <a:pt x="2417" y="19452"/>
                        <a:pt x="3520" y="15350"/>
                        <a:pt x="3812" y="11101"/>
                      </a:cubicBezTo>
                      <a:cubicBezTo>
                        <a:pt x="3895" y="9997"/>
                        <a:pt x="3916" y="8894"/>
                        <a:pt x="3895" y="7790"/>
                      </a:cubicBezTo>
                      <a:cubicBezTo>
                        <a:pt x="3812" y="5124"/>
                        <a:pt x="3437" y="2500"/>
                        <a:pt x="27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2" name="Google Shape;3452;p8"/>
                <p:cNvSpPr/>
                <p:nvPr/>
              </p:nvSpPr>
              <p:spPr>
                <a:xfrm>
                  <a:off x="8041250" y="320025"/>
                  <a:ext cx="323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438" extrusionOk="0">
                      <a:moveTo>
                        <a:pt x="1104" y="1"/>
                      </a:moveTo>
                      <a:cubicBezTo>
                        <a:pt x="729" y="42"/>
                        <a:pt x="354" y="105"/>
                        <a:pt x="0" y="146"/>
                      </a:cubicBezTo>
                      <a:cubicBezTo>
                        <a:pt x="63" y="250"/>
                        <a:pt x="146" y="334"/>
                        <a:pt x="209" y="438"/>
                      </a:cubicBezTo>
                      <a:cubicBezTo>
                        <a:pt x="584" y="375"/>
                        <a:pt x="938" y="334"/>
                        <a:pt x="1292" y="292"/>
                      </a:cubicBezTo>
                      <a:cubicBezTo>
                        <a:pt x="1229" y="209"/>
                        <a:pt x="1167" y="105"/>
                        <a:pt x="1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3" name="Google Shape;3453;p8"/>
                <p:cNvSpPr/>
                <p:nvPr/>
              </p:nvSpPr>
              <p:spPr>
                <a:xfrm>
                  <a:off x="7900150" y="350225"/>
                  <a:ext cx="291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563" extrusionOk="0">
                      <a:moveTo>
                        <a:pt x="959" y="0"/>
                      </a:moveTo>
                      <a:cubicBezTo>
                        <a:pt x="625" y="105"/>
                        <a:pt x="313" y="209"/>
                        <a:pt x="1" y="313"/>
                      </a:cubicBezTo>
                      <a:cubicBezTo>
                        <a:pt x="84" y="396"/>
                        <a:pt x="167" y="479"/>
                        <a:pt x="251" y="563"/>
                      </a:cubicBezTo>
                      <a:cubicBezTo>
                        <a:pt x="542" y="459"/>
                        <a:pt x="854" y="354"/>
                        <a:pt x="1167" y="271"/>
                      </a:cubicBezTo>
                      <a:cubicBezTo>
                        <a:pt x="1084" y="188"/>
                        <a:pt x="1021" y="105"/>
                        <a:pt x="9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4" name="Google Shape;3454;p8"/>
                <p:cNvSpPr/>
                <p:nvPr/>
              </p:nvSpPr>
              <p:spPr>
                <a:xfrm>
                  <a:off x="7810600" y="385100"/>
                  <a:ext cx="260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605" extrusionOk="0">
                      <a:moveTo>
                        <a:pt x="792" y="1"/>
                      </a:moveTo>
                      <a:cubicBezTo>
                        <a:pt x="521" y="126"/>
                        <a:pt x="250" y="251"/>
                        <a:pt x="1" y="376"/>
                      </a:cubicBezTo>
                      <a:cubicBezTo>
                        <a:pt x="84" y="459"/>
                        <a:pt x="167" y="521"/>
                        <a:pt x="250" y="605"/>
                      </a:cubicBezTo>
                      <a:cubicBezTo>
                        <a:pt x="521" y="480"/>
                        <a:pt x="771" y="355"/>
                        <a:pt x="1042" y="230"/>
                      </a:cubicBezTo>
                      <a:cubicBezTo>
                        <a:pt x="959" y="167"/>
                        <a:pt x="875" y="84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5" name="Google Shape;3455;p8"/>
                <p:cNvSpPr/>
                <p:nvPr/>
              </p:nvSpPr>
              <p:spPr>
                <a:xfrm>
                  <a:off x="8655100" y="1780950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312" y="1"/>
                      </a:moveTo>
                      <a:cubicBezTo>
                        <a:pt x="208" y="84"/>
                        <a:pt x="104" y="168"/>
                        <a:pt x="0" y="251"/>
                      </a:cubicBezTo>
                      <a:cubicBezTo>
                        <a:pt x="21" y="376"/>
                        <a:pt x="42" y="501"/>
                        <a:pt x="63" y="626"/>
                      </a:cubicBezTo>
                      <a:cubicBezTo>
                        <a:pt x="167" y="542"/>
                        <a:pt x="250" y="459"/>
                        <a:pt x="354" y="397"/>
                      </a:cubicBezTo>
                      <a:cubicBezTo>
                        <a:pt x="354" y="251"/>
                        <a:pt x="333" y="126"/>
                        <a:pt x="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6" name="Google Shape;3456;p8"/>
                <p:cNvSpPr/>
                <p:nvPr/>
              </p:nvSpPr>
              <p:spPr>
                <a:xfrm>
                  <a:off x="7868400" y="361150"/>
                  <a:ext cx="2865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" h="564" extrusionOk="0">
                      <a:moveTo>
                        <a:pt x="917" y="1"/>
                      </a:moveTo>
                      <a:cubicBezTo>
                        <a:pt x="604" y="105"/>
                        <a:pt x="313" y="209"/>
                        <a:pt x="0" y="334"/>
                      </a:cubicBezTo>
                      <a:cubicBezTo>
                        <a:pt x="104" y="396"/>
                        <a:pt x="167" y="480"/>
                        <a:pt x="271" y="563"/>
                      </a:cubicBezTo>
                      <a:cubicBezTo>
                        <a:pt x="563" y="459"/>
                        <a:pt x="854" y="355"/>
                        <a:pt x="1146" y="251"/>
                      </a:cubicBezTo>
                      <a:cubicBezTo>
                        <a:pt x="1062" y="167"/>
                        <a:pt x="979" y="84"/>
                        <a:pt x="9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7" name="Google Shape;3457;p8"/>
                <p:cNvSpPr/>
                <p:nvPr/>
              </p:nvSpPr>
              <p:spPr>
                <a:xfrm>
                  <a:off x="7967825" y="332525"/>
                  <a:ext cx="307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" h="501" extrusionOk="0">
                      <a:moveTo>
                        <a:pt x="1021" y="0"/>
                      </a:moveTo>
                      <a:cubicBezTo>
                        <a:pt x="688" y="63"/>
                        <a:pt x="334" y="146"/>
                        <a:pt x="1" y="229"/>
                      </a:cubicBezTo>
                      <a:cubicBezTo>
                        <a:pt x="22" y="250"/>
                        <a:pt x="22" y="271"/>
                        <a:pt x="43" y="292"/>
                      </a:cubicBezTo>
                      <a:cubicBezTo>
                        <a:pt x="105" y="354"/>
                        <a:pt x="168" y="417"/>
                        <a:pt x="230" y="500"/>
                      </a:cubicBezTo>
                      <a:cubicBezTo>
                        <a:pt x="563" y="417"/>
                        <a:pt x="896" y="334"/>
                        <a:pt x="1230" y="271"/>
                      </a:cubicBezTo>
                      <a:cubicBezTo>
                        <a:pt x="1167" y="188"/>
                        <a:pt x="1105" y="84"/>
                        <a:pt x="10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8" name="Google Shape;3458;p8"/>
                <p:cNvSpPr/>
                <p:nvPr/>
              </p:nvSpPr>
              <p:spPr>
                <a:xfrm>
                  <a:off x="7783525" y="398125"/>
                  <a:ext cx="255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605" extrusionOk="0">
                      <a:moveTo>
                        <a:pt x="750" y="0"/>
                      </a:moveTo>
                      <a:cubicBezTo>
                        <a:pt x="500" y="125"/>
                        <a:pt x="251" y="271"/>
                        <a:pt x="1" y="396"/>
                      </a:cubicBezTo>
                      <a:cubicBezTo>
                        <a:pt x="84" y="459"/>
                        <a:pt x="167" y="542"/>
                        <a:pt x="271" y="604"/>
                      </a:cubicBezTo>
                      <a:cubicBezTo>
                        <a:pt x="521" y="479"/>
                        <a:pt x="750" y="354"/>
                        <a:pt x="1021" y="229"/>
                      </a:cubicBezTo>
                      <a:cubicBezTo>
                        <a:pt x="917" y="167"/>
                        <a:pt x="834" y="84"/>
                        <a:pt x="7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9" name="Google Shape;3459;p8"/>
                <p:cNvSpPr/>
                <p:nvPr/>
              </p:nvSpPr>
              <p:spPr>
                <a:xfrm>
                  <a:off x="7933475" y="340850"/>
                  <a:ext cx="297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522" extrusionOk="0">
                      <a:moveTo>
                        <a:pt x="979" y="1"/>
                      </a:moveTo>
                      <a:cubicBezTo>
                        <a:pt x="646" y="84"/>
                        <a:pt x="313" y="167"/>
                        <a:pt x="0" y="271"/>
                      </a:cubicBezTo>
                      <a:cubicBezTo>
                        <a:pt x="63" y="355"/>
                        <a:pt x="146" y="438"/>
                        <a:pt x="230" y="521"/>
                      </a:cubicBezTo>
                      <a:cubicBezTo>
                        <a:pt x="542" y="438"/>
                        <a:pt x="875" y="334"/>
                        <a:pt x="1188" y="271"/>
                      </a:cubicBezTo>
                      <a:cubicBezTo>
                        <a:pt x="1125" y="167"/>
                        <a:pt x="1042" y="84"/>
                        <a:pt x="9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0" name="Google Shape;3460;p8"/>
                <p:cNvSpPr/>
                <p:nvPr/>
              </p:nvSpPr>
              <p:spPr>
                <a:xfrm>
                  <a:off x="7838725" y="372600"/>
                  <a:ext cx="2710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585" extrusionOk="0">
                      <a:moveTo>
                        <a:pt x="854" y="1"/>
                      </a:moveTo>
                      <a:cubicBezTo>
                        <a:pt x="562" y="126"/>
                        <a:pt x="292" y="230"/>
                        <a:pt x="0" y="355"/>
                      </a:cubicBezTo>
                      <a:cubicBezTo>
                        <a:pt x="83" y="438"/>
                        <a:pt x="167" y="522"/>
                        <a:pt x="250" y="584"/>
                      </a:cubicBezTo>
                      <a:cubicBezTo>
                        <a:pt x="542" y="480"/>
                        <a:pt x="812" y="355"/>
                        <a:pt x="1083" y="251"/>
                      </a:cubicBezTo>
                      <a:cubicBezTo>
                        <a:pt x="1021" y="168"/>
                        <a:pt x="937" y="84"/>
                        <a:pt x="8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1" name="Google Shape;3461;p8"/>
                <p:cNvSpPr/>
                <p:nvPr/>
              </p:nvSpPr>
              <p:spPr>
                <a:xfrm>
                  <a:off x="8003750" y="325225"/>
                  <a:ext cx="318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480" extrusionOk="0">
                      <a:moveTo>
                        <a:pt x="1063" y="1"/>
                      </a:moveTo>
                      <a:cubicBezTo>
                        <a:pt x="709" y="63"/>
                        <a:pt x="355" y="147"/>
                        <a:pt x="1" y="209"/>
                      </a:cubicBezTo>
                      <a:cubicBezTo>
                        <a:pt x="84" y="292"/>
                        <a:pt x="147" y="396"/>
                        <a:pt x="230" y="480"/>
                      </a:cubicBezTo>
                      <a:cubicBezTo>
                        <a:pt x="563" y="417"/>
                        <a:pt x="917" y="355"/>
                        <a:pt x="1271" y="292"/>
                      </a:cubicBezTo>
                      <a:cubicBezTo>
                        <a:pt x="1209" y="209"/>
                        <a:pt x="1146" y="105"/>
                        <a:pt x="10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2" name="Google Shape;3462;p8"/>
                <p:cNvSpPr/>
                <p:nvPr/>
              </p:nvSpPr>
              <p:spPr>
                <a:xfrm>
                  <a:off x="8410900" y="351775"/>
                  <a:ext cx="44800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95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09" y="168"/>
                        <a:pt x="417" y="355"/>
                        <a:pt x="626" y="542"/>
                      </a:cubicBezTo>
                      <a:cubicBezTo>
                        <a:pt x="1021" y="667"/>
                        <a:pt x="1396" y="813"/>
                        <a:pt x="1792" y="959"/>
                      </a:cubicBezTo>
                      <a:cubicBezTo>
                        <a:pt x="1583" y="771"/>
                        <a:pt x="1375" y="584"/>
                        <a:pt x="1167" y="397"/>
                      </a:cubicBezTo>
                      <a:cubicBezTo>
                        <a:pt x="792" y="251"/>
                        <a:pt x="396" y="12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3" name="Google Shape;3463;p8"/>
                <p:cNvSpPr/>
                <p:nvPr/>
              </p:nvSpPr>
              <p:spPr>
                <a:xfrm>
                  <a:off x="8491075" y="380950"/>
                  <a:ext cx="65625" cy="4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5" h="1667" extrusionOk="0">
                      <a:moveTo>
                        <a:pt x="1" y="0"/>
                      </a:moveTo>
                      <a:cubicBezTo>
                        <a:pt x="459" y="354"/>
                        <a:pt x="917" y="687"/>
                        <a:pt x="1417" y="1021"/>
                      </a:cubicBezTo>
                      <a:cubicBezTo>
                        <a:pt x="1834" y="1229"/>
                        <a:pt x="2229" y="1437"/>
                        <a:pt x="2625" y="1666"/>
                      </a:cubicBezTo>
                      <a:cubicBezTo>
                        <a:pt x="2146" y="1312"/>
                        <a:pt x="1688" y="937"/>
                        <a:pt x="1209" y="562"/>
                      </a:cubicBezTo>
                      <a:cubicBezTo>
                        <a:pt x="813" y="375"/>
                        <a:pt x="397" y="18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4" name="Google Shape;3464;p8"/>
                <p:cNvSpPr/>
                <p:nvPr/>
              </p:nvSpPr>
              <p:spPr>
                <a:xfrm>
                  <a:off x="8350500" y="335650"/>
                  <a:ext cx="39075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70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47" y="125"/>
                        <a:pt x="292" y="271"/>
                        <a:pt x="438" y="417"/>
                      </a:cubicBezTo>
                      <a:cubicBezTo>
                        <a:pt x="813" y="500"/>
                        <a:pt x="1188" y="604"/>
                        <a:pt x="1563" y="708"/>
                      </a:cubicBezTo>
                      <a:cubicBezTo>
                        <a:pt x="1417" y="563"/>
                        <a:pt x="1271" y="417"/>
                        <a:pt x="1146" y="271"/>
                      </a:cubicBezTo>
                      <a:cubicBezTo>
                        <a:pt x="771" y="167"/>
                        <a:pt x="376" y="8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5" name="Google Shape;3465;p8"/>
                <p:cNvSpPr/>
                <p:nvPr/>
              </p:nvSpPr>
              <p:spPr>
                <a:xfrm>
                  <a:off x="8880000" y="729250"/>
                  <a:ext cx="17225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204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2" y="251"/>
                        <a:pt x="22" y="480"/>
                        <a:pt x="1" y="730"/>
                      </a:cubicBezTo>
                      <a:cubicBezTo>
                        <a:pt x="251" y="1167"/>
                        <a:pt x="480" y="1604"/>
                        <a:pt x="688" y="2042"/>
                      </a:cubicBezTo>
                      <a:cubicBezTo>
                        <a:pt x="688" y="1771"/>
                        <a:pt x="688" y="1500"/>
                        <a:pt x="667" y="1250"/>
                      </a:cubicBezTo>
                      <a:cubicBezTo>
                        <a:pt x="438" y="834"/>
                        <a:pt x="230" y="417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6" name="Google Shape;3466;p8"/>
                <p:cNvSpPr/>
                <p:nvPr/>
              </p:nvSpPr>
              <p:spPr>
                <a:xfrm>
                  <a:off x="7430525" y="751125"/>
                  <a:ext cx="12525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980" extrusionOk="0">
                      <a:moveTo>
                        <a:pt x="313" y="0"/>
                      </a:moveTo>
                      <a:cubicBezTo>
                        <a:pt x="209" y="209"/>
                        <a:pt x="105" y="417"/>
                        <a:pt x="1" y="625"/>
                      </a:cubicBezTo>
                      <a:cubicBezTo>
                        <a:pt x="63" y="750"/>
                        <a:pt x="126" y="854"/>
                        <a:pt x="188" y="979"/>
                      </a:cubicBezTo>
                      <a:cubicBezTo>
                        <a:pt x="292" y="771"/>
                        <a:pt x="396" y="563"/>
                        <a:pt x="501" y="354"/>
                      </a:cubicBezTo>
                      <a:cubicBezTo>
                        <a:pt x="459" y="229"/>
                        <a:pt x="396" y="104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7" name="Google Shape;3467;p8"/>
                <p:cNvSpPr/>
                <p:nvPr/>
              </p:nvSpPr>
              <p:spPr>
                <a:xfrm>
                  <a:off x="8161525" y="314300"/>
                  <a:ext cx="3437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355" extrusionOk="0">
                      <a:moveTo>
                        <a:pt x="0" y="0"/>
                      </a:moveTo>
                      <a:cubicBezTo>
                        <a:pt x="63" y="105"/>
                        <a:pt x="146" y="209"/>
                        <a:pt x="229" y="313"/>
                      </a:cubicBezTo>
                      <a:cubicBezTo>
                        <a:pt x="604" y="313"/>
                        <a:pt x="1000" y="334"/>
                        <a:pt x="1375" y="354"/>
                      </a:cubicBezTo>
                      <a:cubicBezTo>
                        <a:pt x="1291" y="230"/>
                        <a:pt x="1229" y="125"/>
                        <a:pt x="1146" y="21"/>
                      </a:cubicBezTo>
                      <a:cubicBezTo>
                        <a:pt x="771" y="0"/>
                        <a:pt x="375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8" name="Google Shape;3468;p8"/>
                <p:cNvSpPr/>
                <p:nvPr/>
              </p:nvSpPr>
              <p:spPr>
                <a:xfrm>
                  <a:off x="8119875" y="314825"/>
                  <a:ext cx="33850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334" extrusionOk="0">
                      <a:moveTo>
                        <a:pt x="1146" y="0"/>
                      </a:moveTo>
                      <a:cubicBezTo>
                        <a:pt x="771" y="0"/>
                        <a:pt x="375" y="21"/>
                        <a:pt x="0" y="42"/>
                      </a:cubicBezTo>
                      <a:cubicBezTo>
                        <a:pt x="63" y="146"/>
                        <a:pt x="146" y="229"/>
                        <a:pt x="229" y="333"/>
                      </a:cubicBezTo>
                      <a:cubicBezTo>
                        <a:pt x="458" y="333"/>
                        <a:pt x="687" y="313"/>
                        <a:pt x="916" y="313"/>
                      </a:cubicBezTo>
                      <a:lnTo>
                        <a:pt x="1354" y="313"/>
                      </a:lnTo>
                      <a:cubicBezTo>
                        <a:pt x="1270" y="209"/>
                        <a:pt x="1208" y="104"/>
                        <a:pt x="1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9" name="Google Shape;3469;p8"/>
                <p:cNvSpPr/>
                <p:nvPr/>
              </p:nvSpPr>
              <p:spPr>
                <a:xfrm>
                  <a:off x="8079775" y="316375"/>
                  <a:ext cx="3335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397" extrusionOk="0">
                      <a:moveTo>
                        <a:pt x="1125" y="1"/>
                      </a:moveTo>
                      <a:cubicBezTo>
                        <a:pt x="750" y="22"/>
                        <a:pt x="375" y="63"/>
                        <a:pt x="1" y="105"/>
                      </a:cubicBezTo>
                      <a:cubicBezTo>
                        <a:pt x="63" y="209"/>
                        <a:pt x="146" y="292"/>
                        <a:pt x="230" y="396"/>
                      </a:cubicBezTo>
                      <a:cubicBezTo>
                        <a:pt x="584" y="355"/>
                        <a:pt x="959" y="334"/>
                        <a:pt x="1333" y="313"/>
                      </a:cubicBezTo>
                      <a:cubicBezTo>
                        <a:pt x="1250" y="209"/>
                        <a:pt x="1188" y="105"/>
                        <a:pt x="1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0" name="Google Shape;3470;p8"/>
                <p:cNvSpPr/>
                <p:nvPr/>
              </p:nvSpPr>
              <p:spPr>
                <a:xfrm>
                  <a:off x="8297925" y="325225"/>
                  <a:ext cx="370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" h="60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05" y="126"/>
                        <a:pt x="230" y="251"/>
                        <a:pt x="355" y="376"/>
                      </a:cubicBezTo>
                      <a:cubicBezTo>
                        <a:pt x="729" y="438"/>
                        <a:pt x="1104" y="521"/>
                        <a:pt x="1479" y="605"/>
                      </a:cubicBezTo>
                      <a:cubicBezTo>
                        <a:pt x="1375" y="459"/>
                        <a:pt x="1271" y="334"/>
                        <a:pt x="1146" y="209"/>
                      </a:cubicBezTo>
                      <a:cubicBezTo>
                        <a:pt x="771" y="126"/>
                        <a:pt x="375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1" name="Google Shape;3471;p8"/>
                <p:cNvSpPr/>
                <p:nvPr/>
              </p:nvSpPr>
              <p:spPr>
                <a:xfrm>
                  <a:off x="8249500" y="318975"/>
                  <a:ext cx="359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48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4" y="84"/>
                        <a:pt x="147" y="147"/>
                        <a:pt x="209" y="230"/>
                      </a:cubicBezTo>
                      <a:cubicBezTo>
                        <a:pt x="251" y="272"/>
                        <a:pt x="292" y="313"/>
                        <a:pt x="313" y="355"/>
                      </a:cubicBezTo>
                      <a:cubicBezTo>
                        <a:pt x="688" y="397"/>
                        <a:pt x="1063" y="438"/>
                        <a:pt x="1438" y="480"/>
                      </a:cubicBezTo>
                      <a:cubicBezTo>
                        <a:pt x="1354" y="376"/>
                        <a:pt x="1250" y="251"/>
                        <a:pt x="1167" y="126"/>
                      </a:cubicBezTo>
                      <a:cubicBezTo>
                        <a:pt x="792" y="84"/>
                        <a:pt x="396" y="4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2" name="Google Shape;3472;p8"/>
                <p:cNvSpPr/>
                <p:nvPr/>
              </p:nvSpPr>
              <p:spPr>
                <a:xfrm>
                  <a:off x="8204725" y="315350"/>
                  <a:ext cx="3492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" h="417" extrusionOk="0">
                      <a:moveTo>
                        <a:pt x="1" y="0"/>
                      </a:moveTo>
                      <a:cubicBezTo>
                        <a:pt x="84" y="125"/>
                        <a:pt x="167" y="229"/>
                        <a:pt x="251" y="333"/>
                      </a:cubicBezTo>
                      <a:cubicBezTo>
                        <a:pt x="625" y="354"/>
                        <a:pt x="1021" y="375"/>
                        <a:pt x="1396" y="417"/>
                      </a:cubicBezTo>
                      <a:cubicBezTo>
                        <a:pt x="1313" y="292"/>
                        <a:pt x="1229" y="188"/>
                        <a:pt x="1146" y="83"/>
                      </a:cubicBezTo>
                      <a:cubicBezTo>
                        <a:pt x="771" y="42"/>
                        <a:pt x="376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3" name="Google Shape;3473;p8"/>
                <p:cNvSpPr/>
                <p:nvPr/>
              </p:nvSpPr>
              <p:spPr>
                <a:xfrm>
                  <a:off x="8667575" y="1771600"/>
                  <a:ext cx="7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605" extrusionOk="0">
                      <a:moveTo>
                        <a:pt x="292" y="0"/>
                      </a:moveTo>
                      <a:cubicBezTo>
                        <a:pt x="209" y="63"/>
                        <a:pt x="147" y="125"/>
                        <a:pt x="63" y="188"/>
                      </a:cubicBezTo>
                      <a:cubicBezTo>
                        <a:pt x="42" y="208"/>
                        <a:pt x="22" y="208"/>
                        <a:pt x="1" y="229"/>
                      </a:cubicBezTo>
                      <a:cubicBezTo>
                        <a:pt x="22" y="354"/>
                        <a:pt x="42" y="479"/>
                        <a:pt x="42" y="604"/>
                      </a:cubicBezTo>
                      <a:cubicBezTo>
                        <a:pt x="147" y="542"/>
                        <a:pt x="230" y="458"/>
                        <a:pt x="313" y="396"/>
                      </a:cubicBezTo>
                      <a:cubicBezTo>
                        <a:pt x="313" y="271"/>
                        <a:pt x="292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8"/>
                <p:cNvSpPr/>
                <p:nvPr/>
              </p:nvSpPr>
              <p:spPr>
                <a:xfrm>
                  <a:off x="7660650" y="1777825"/>
                  <a:ext cx="120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6" extrusionOk="0">
                      <a:moveTo>
                        <a:pt x="105" y="1"/>
                      </a:moveTo>
                      <a:cubicBezTo>
                        <a:pt x="63" y="126"/>
                        <a:pt x="42" y="230"/>
                        <a:pt x="1" y="355"/>
                      </a:cubicBezTo>
                      <a:cubicBezTo>
                        <a:pt x="126" y="438"/>
                        <a:pt x="251" y="542"/>
                        <a:pt x="376" y="626"/>
                      </a:cubicBezTo>
                      <a:cubicBezTo>
                        <a:pt x="417" y="522"/>
                        <a:pt x="459" y="418"/>
                        <a:pt x="480" y="313"/>
                      </a:cubicBezTo>
                      <a:cubicBezTo>
                        <a:pt x="355" y="209"/>
                        <a:pt x="230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5" name="Google Shape;3475;p8"/>
                <p:cNvSpPr/>
                <p:nvPr/>
              </p:nvSpPr>
              <p:spPr>
                <a:xfrm>
                  <a:off x="7438850" y="716250"/>
                  <a:ext cx="24500" cy="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708" extrusionOk="0">
                      <a:moveTo>
                        <a:pt x="772" y="0"/>
                      </a:moveTo>
                      <a:cubicBezTo>
                        <a:pt x="501" y="437"/>
                        <a:pt x="251" y="896"/>
                        <a:pt x="1" y="1354"/>
                      </a:cubicBezTo>
                      <a:cubicBezTo>
                        <a:pt x="84" y="1458"/>
                        <a:pt x="147" y="1583"/>
                        <a:pt x="209" y="1708"/>
                      </a:cubicBezTo>
                      <a:cubicBezTo>
                        <a:pt x="438" y="1229"/>
                        <a:pt x="709" y="771"/>
                        <a:pt x="980" y="292"/>
                      </a:cubicBezTo>
                      <a:cubicBezTo>
                        <a:pt x="917" y="208"/>
                        <a:pt x="834" y="104"/>
                        <a:pt x="7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8"/>
                <p:cNvSpPr/>
                <p:nvPr/>
              </p:nvSpPr>
              <p:spPr>
                <a:xfrm>
                  <a:off x="7458650" y="687075"/>
                  <a:ext cx="23450" cy="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438" extrusionOk="0">
                      <a:moveTo>
                        <a:pt x="708" y="1"/>
                      </a:moveTo>
                      <a:cubicBezTo>
                        <a:pt x="458" y="376"/>
                        <a:pt x="229" y="751"/>
                        <a:pt x="0" y="1125"/>
                      </a:cubicBezTo>
                      <a:cubicBezTo>
                        <a:pt x="63" y="1230"/>
                        <a:pt x="125" y="1334"/>
                        <a:pt x="209" y="1438"/>
                      </a:cubicBezTo>
                      <a:cubicBezTo>
                        <a:pt x="438" y="1042"/>
                        <a:pt x="688" y="646"/>
                        <a:pt x="937" y="272"/>
                      </a:cubicBezTo>
                      <a:cubicBezTo>
                        <a:pt x="854" y="167"/>
                        <a:pt x="792" y="84"/>
                        <a:pt x="7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8"/>
                <p:cNvSpPr/>
                <p:nvPr/>
              </p:nvSpPr>
              <p:spPr>
                <a:xfrm>
                  <a:off x="7514875" y="614200"/>
                  <a:ext cx="2137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979" extrusionOk="0">
                      <a:moveTo>
                        <a:pt x="604" y="0"/>
                      </a:moveTo>
                      <a:cubicBezTo>
                        <a:pt x="396" y="250"/>
                        <a:pt x="188" y="479"/>
                        <a:pt x="1" y="729"/>
                      </a:cubicBezTo>
                      <a:cubicBezTo>
                        <a:pt x="84" y="812"/>
                        <a:pt x="167" y="896"/>
                        <a:pt x="250" y="979"/>
                      </a:cubicBezTo>
                      <a:cubicBezTo>
                        <a:pt x="438" y="708"/>
                        <a:pt x="646" y="458"/>
                        <a:pt x="854" y="208"/>
                      </a:cubicBezTo>
                      <a:cubicBezTo>
                        <a:pt x="771" y="146"/>
                        <a:pt x="688" y="63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8" name="Google Shape;3478;p8"/>
                <p:cNvSpPr/>
                <p:nvPr/>
              </p:nvSpPr>
              <p:spPr>
                <a:xfrm>
                  <a:off x="7477900" y="660525"/>
                  <a:ext cx="224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1251" extrusionOk="0">
                      <a:moveTo>
                        <a:pt x="646" y="1"/>
                      </a:moveTo>
                      <a:cubicBezTo>
                        <a:pt x="417" y="313"/>
                        <a:pt x="209" y="646"/>
                        <a:pt x="1" y="979"/>
                      </a:cubicBezTo>
                      <a:cubicBezTo>
                        <a:pt x="63" y="1063"/>
                        <a:pt x="147" y="1146"/>
                        <a:pt x="209" y="1250"/>
                      </a:cubicBezTo>
                      <a:cubicBezTo>
                        <a:pt x="438" y="917"/>
                        <a:pt x="646" y="584"/>
                        <a:pt x="896" y="251"/>
                      </a:cubicBezTo>
                      <a:cubicBezTo>
                        <a:pt x="813" y="167"/>
                        <a:pt x="730" y="84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9" name="Google Shape;3479;p8"/>
                <p:cNvSpPr/>
                <p:nvPr/>
              </p:nvSpPr>
              <p:spPr>
                <a:xfrm>
                  <a:off x="8901875" y="1071850"/>
                  <a:ext cx="86975" cy="4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9" h="17224" extrusionOk="0">
                      <a:moveTo>
                        <a:pt x="3083" y="5394"/>
                      </a:moveTo>
                      <a:lnTo>
                        <a:pt x="3083" y="5394"/>
                      </a:lnTo>
                      <a:cubicBezTo>
                        <a:pt x="3083" y="5477"/>
                        <a:pt x="3062" y="5561"/>
                        <a:pt x="3062" y="5644"/>
                      </a:cubicBezTo>
                      <a:cubicBezTo>
                        <a:pt x="3062" y="5623"/>
                        <a:pt x="3041" y="5602"/>
                        <a:pt x="3041" y="5561"/>
                      </a:cubicBezTo>
                      <a:cubicBezTo>
                        <a:pt x="3062" y="5519"/>
                        <a:pt x="3083" y="5457"/>
                        <a:pt x="3083" y="5394"/>
                      </a:cubicBezTo>
                      <a:close/>
                      <a:moveTo>
                        <a:pt x="3312" y="0"/>
                      </a:moveTo>
                      <a:cubicBezTo>
                        <a:pt x="3333" y="437"/>
                        <a:pt x="3353" y="854"/>
                        <a:pt x="3353" y="1270"/>
                      </a:cubicBezTo>
                      <a:cubicBezTo>
                        <a:pt x="3353" y="2249"/>
                        <a:pt x="3291" y="3228"/>
                        <a:pt x="3208" y="4186"/>
                      </a:cubicBezTo>
                      <a:cubicBezTo>
                        <a:pt x="3208" y="3915"/>
                        <a:pt x="3208" y="3624"/>
                        <a:pt x="3145" y="3353"/>
                      </a:cubicBezTo>
                      <a:cubicBezTo>
                        <a:pt x="3124" y="3499"/>
                        <a:pt x="3104" y="3665"/>
                        <a:pt x="3062" y="3811"/>
                      </a:cubicBezTo>
                      <a:cubicBezTo>
                        <a:pt x="3041" y="4332"/>
                        <a:pt x="2999" y="4853"/>
                        <a:pt x="2958" y="5352"/>
                      </a:cubicBezTo>
                      <a:cubicBezTo>
                        <a:pt x="2729" y="9518"/>
                        <a:pt x="1729" y="13516"/>
                        <a:pt x="0" y="17223"/>
                      </a:cubicBezTo>
                      <a:cubicBezTo>
                        <a:pt x="1771" y="13662"/>
                        <a:pt x="2833" y="9851"/>
                        <a:pt x="3228" y="5977"/>
                      </a:cubicBezTo>
                      <a:cubicBezTo>
                        <a:pt x="3437" y="3999"/>
                        <a:pt x="3478" y="1999"/>
                        <a:pt x="33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0" name="Google Shape;3480;p8"/>
                <p:cNvSpPr/>
                <p:nvPr/>
              </p:nvSpPr>
              <p:spPr>
                <a:xfrm>
                  <a:off x="7496650" y="636050"/>
                  <a:ext cx="21375" cy="2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1105" extrusionOk="0">
                      <a:moveTo>
                        <a:pt x="605" y="1"/>
                      </a:moveTo>
                      <a:cubicBezTo>
                        <a:pt x="396" y="292"/>
                        <a:pt x="209" y="584"/>
                        <a:pt x="1" y="855"/>
                      </a:cubicBezTo>
                      <a:cubicBezTo>
                        <a:pt x="63" y="938"/>
                        <a:pt x="146" y="1021"/>
                        <a:pt x="230" y="1105"/>
                      </a:cubicBezTo>
                      <a:cubicBezTo>
                        <a:pt x="438" y="813"/>
                        <a:pt x="646" y="521"/>
                        <a:pt x="854" y="251"/>
                      </a:cubicBezTo>
                      <a:cubicBezTo>
                        <a:pt x="771" y="167"/>
                        <a:pt x="688" y="84"/>
                        <a:pt x="6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1" name="Google Shape;3481;p8"/>
                <p:cNvSpPr/>
                <p:nvPr/>
              </p:nvSpPr>
              <p:spPr>
                <a:xfrm>
                  <a:off x="7624200" y="1747125"/>
                  <a:ext cx="99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26" extrusionOk="0">
                      <a:moveTo>
                        <a:pt x="84" y="0"/>
                      </a:moveTo>
                      <a:cubicBezTo>
                        <a:pt x="63" y="125"/>
                        <a:pt x="43" y="250"/>
                        <a:pt x="1" y="375"/>
                      </a:cubicBezTo>
                      <a:cubicBezTo>
                        <a:pt x="105" y="458"/>
                        <a:pt x="209" y="542"/>
                        <a:pt x="292" y="625"/>
                      </a:cubicBezTo>
                      <a:cubicBezTo>
                        <a:pt x="334" y="521"/>
                        <a:pt x="355" y="396"/>
                        <a:pt x="397" y="271"/>
                      </a:cubicBezTo>
                      <a:cubicBezTo>
                        <a:pt x="292" y="188"/>
                        <a:pt x="188" y="8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2" name="Google Shape;3482;p8"/>
                <p:cNvSpPr/>
                <p:nvPr/>
              </p:nvSpPr>
              <p:spPr>
                <a:xfrm>
                  <a:off x="7613275" y="1737225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63" y="1"/>
                      </a:moveTo>
                      <a:cubicBezTo>
                        <a:pt x="42" y="126"/>
                        <a:pt x="21" y="250"/>
                        <a:pt x="1" y="375"/>
                      </a:cubicBezTo>
                      <a:cubicBezTo>
                        <a:pt x="84" y="459"/>
                        <a:pt x="188" y="542"/>
                        <a:pt x="292" y="625"/>
                      </a:cubicBezTo>
                      <a:cubicBezTo>
                        <a:pt x="313" y="500"/>
                        <a:pt x="334" y="375"/>
                        <a:pt x="355" y="250"/>
                      </a:cubicBezTo>
                      <a:cubicBezTo>
                        <a:pt x="271" y="167"/>
                        <a:pt x="167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3" name="Google Shape;3483;p8"/>
                <p:cNvSpPr/>
                <p:nvPr/>
              </p:nvSpPr>
              <p:spPr>
                <a:xfrm>
                  <a:off x="7533625" y="592850"/>
                  <a:ext cx="20850" cy="2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896" extrusionOk="0">
                      <a:moveTo>
                        <a:pt x="563" y="0"/>
                      </a:moveTo>
                      <a:cubicBezTo>
                        <a:pt x="375" y="229"/>
                        <a:pt x="188" y="458"/>
                        <a:pt x="0" y="688"/>
                      </a:cubicBezTo>
                      <a:cubicBezTo>
                        <a:pt x="84" y="750"/>
                        <a:pt x="167" y="833"/>
                        <a:pt x="250" y="896"/>
                      </a:cubicBezTo>
                      <a:cubicBezTo>
                        <a:pt x="438" y="667"/>
                        <a:pt x="625" y="438"/>
                        <a:pt x="833" y="229"/>
                      </a:cubicBezTo>
                      <a:cubicBezTo>
                        <a:pt x="750" y="146"/>
                        <a:pt x="646" y="84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4" name="Google Shape;3484;p8"/>
                <p:cNvSpPr/>
                <p:nvPr/>
              </p:nvSpPr>
              <p:spPr>
                <a:xfrm>
                  <a:off x="8978400" y="1106725"/>
                  <a:ext cx="4725" cy="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95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2" y="500"/>
                        <a:pt x="22" y="1021"/>
                        <a:pt x="22" y="1542"/>
                      </a:cubicBezTo>
                      <a:cubicBezTo>
                        <a:pt x="43" y="1667"/>
                        <a:pt x="63" y="1812"/>
                        <a:pt x="84" y="1958"/>
                      </a:cubicBezTo>
                      <a:cubicBezTo>
                        <a:pt x="188" y="1292"/>
                        <a:pt x="147" y="64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5" name="Google Shape;3485;p8"/>
                <p:cNvSpPr/>
                <p:nvPr/>
              </p:nvSpPr>
              <p:spPr>
                <a:xfrm>
                  <a:off x="7602875" y="1726825"/>
                  <a:ext cx="78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25" extrusionOk="0">
                      <a:moveTo>
                        <a:pt x="42" y="0"/>
                      </a:moveTo>
                      <a:cubicBezTo>
                        <a:pt x="21" y="125"/>
                        <a:pt x="21" y="250"/>
                        <a:pt x="0" y="375"/>
                      </a:cubicBezTo>
                      <a:cubicBezTo>
                        <a:pt x="83" y="458"/>
                        <a:pt x="146" y="542"/>
                        <a:pt x="229" y="625"/>
                      </a:cubicBezTo>
                      <a:cubicBezTo>
                        <a:pt x="250" y="500"/>
                        <a:pt x="292" y="375"/>
                        <a:pt x="312" y="250"/>
                      </a:cubicBezTo>
                      <a:cubicBezTo>
                        <a:pt x="229" y="187"/>
                        <a:pt x="167" y="125"/>
                        <a:pt x="104" y="42"/>
                      </a:cubicBezTo>
                      <a:lnTo>
                        <a:pt x="83" y="42"/>
                      </a:lnTo>
                      <a:cubicBezTo>
                        <a:pt x="83" y="21"/>
                        <a:pt x="63" y="21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6" name="Google Shape;3486;p8"/>
                <p:cNvSpPr/>
                <p:nvPr/>
              </p:nvSpPr>
              <p:spPr>
                <a:xfrm>
                  <a:off x="7636175" y="1757525"/>
                  <a:ext cx="10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6" extrusionOk="0">
                      <a:moveTo>
                        <a:pt x="84" y="1"/>
                      </a:moveTo>
                      <a:cubicBezTo>
                        <a:pt x="63" y="126"/>
                        <a:pt x="22" y="251"/>
                        <a:pt x="1" y="355"/>
                      </a:cubicBezTo>
                      <a:cubicBezTo>
                        <a:pt x="105" y="459"/>
                        <a:pt x="209" y="542"/>
                        <a:pt x="313" y="626"/>
                      </a:cubicBezTo>
                      <a:cubicBezTo>
                        <a:pt x="355" y="501"/>
                        <a:pt x="376" y="396"/>
                        <a:pt x="417" y="292"/>
                      </a:cubicBezTo>
                      <a:cubicBezTo>
                        <a:pt x="313" y="188"/>
                        <a:pt x="188" y="105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7" name="Google Shape;3487;p8"/>
                <p:cNvSpPr/>
                <p:nvPr/>
              </p:nvSpPr>
              <p:spPr>
                <a:xfrm>
                  <a:off x="7648150" y="1767950"/>
                  <a:ext cx="109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626" extrusionOk="0">
                      <a:moveTo>
                        <a:pt x="105" y="0"/>
                      </a:moveTo>
                      <a:cubicBezTo>
                        <a:pt x="63" y="104"/>
                        <a:pt x="43" y="229"/>
                        <a:pt x="1" y="334"/>
                      </a:cubicBezTo>
                      <a:cubicBezTo>
                        <a:pt x="126" y="438"/>
                        <a:pt x="230" y="521"/>
                        <a:pt x="334" y="625"/>
                      </a:cubicBezTo>
                      <a:cubicBezTo>
                        <a:pt x="376" y="500"/>
                        <a:pt x="397" y="396"/>
                        <a:pt x="438" y="271"/>
                      </a:cubicBezTo>
                      <a:cubicBezTo>
                        <a:pt x="334" y="188"/>
                        <a:pt x="209" y="84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8" name="Google Shape;3488;p8"/>
                <p:cNvSpPr/>
                <p:nvPr/>
              </p:nvSpPr>
              <p:spPr>
                <a:xfrm>
                  <a:off x="7626825" y="502250"/>
                  <a:ext cx="21350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" h="688" extrusionOk="0">
                      <a:moveTo>
                        <a:pt x="583" y="1"/>
                      </a:moveTo>
                      <a:cubicBezTo>
                        <a:pt x="396" y="167"/>
                        <a:pt x="187" y="334"/>
                        <a:pt x="0" y="500"/>
                      </a:cubicBezTo>
                      <a:cubicBezTo>
                        <a:pt x="83" y="563"/>
                        <a:pt x="187" y="625"/>
                        <a:pt x="271" y="688"/>
                      </a:cubicBezTo>
                      <a:cubicBezTo>
                        <a:pt x="479" y="521"/>
                        <a:pt x="666" y="355"/>
                        <a:pt x="854" y="188"/>
                      </a:cubicBezTo>
                      <a:cubicBezTo>
                        <a:pt x="771" y="126"/>
                        <a:pt x="666" y="63"/>
                        <a:pt x="5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9" name="Google Shape;3489;p8"/>
                <p:cNvSpPr/>
                <p:nvPr/>
              </p:nvSpPr>
              <p:spPr>
                <a:xfrm>
                  <a:off x="7666900" y="470500"/>
                  <a:ext cx="224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46" extrusionOk="0">
                      <a:moveTo>
                        <a:pt x="605" y="0"/>
                      </a:moveTo>
                      <a:cubicBezTo>
                        <a:pt x="417" y="167"/>
                        <a:pt x="209" y="313"/>
                        <a:pt x="1" y="458"/>
                      </a:cubicBezTo>
                      <a:cubicBezTo>
                        <a:pt x="105" y="521"/>
                        <a:pt x="188" y="583"/>
                        <a:pt x="292" y="646"/>
                      </a:cubicBezTo>
                      <a:cubicBezTo>
                        <a:pt x="480" y="500"/>
                        <a:pt x="688" y="354"/>
                        <a:pt x="896" y="208"/>
                      </a:cubicBezTo>
                      <a:cubicBezTo>
                        <a:pt x="792" y="146"/>
                        <a:pt x="709" y="63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0" name="Google Shape;3490;p8"/>
                <p:cNvSpPr/>
                <p:nvPr/>
              </p:nvSpPr>
              <p:spPr>
                <a:xfrm>
                  <a:off x="8629575" y="1799700"/>
                  <a:ext cx="104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05" extrusionOk="0">
                      <a:moveTo>
                        <a:pt x="355" y="1"/>
                      </a:moveTo>
                      <a:cubicBezTo>
                        <a:pt x="230" y="84"/>
                        <a:pt x="126" y="167"/>
                        <a:pt x="1" y="251"/>
                      </a:cubicBezTo>
                      <a:cubicBezTo>
                        <a:pt x="21" y="355"/>
                        <a:pt x="42" y="480"/>
                        <a:pt x="63" y="605"/>
                      </a:cubicBezTo>
                      <a:cubicBezTo>
                        <a:pt x="188" y="521"/>
                        <a:pt x="292" y="438"/>
                        <a:pt x="417" y="355"/>
                      </a:cubicBezTo>
                      <a:cubicBezTo>
                        <a:pt x="396" y="230"/>
                        <a:pt x="375" y="126"/>
                        <a:pt x="3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1" name="Google Shape;3491;p8"/>
                <p:cNvSpPr/>
                <p:nvPr/>
              </p:nvSpPr>
              <p:spPr>
                <a:xfrm>
                  <a:off x="7688250" y="455400"/>
                  <a:ext cx="224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26" extrusionOk="0">
                      <a:moveTo>
                        <a:pt x="625" y="0"/>
                      </a:moveTo>
                      <a:cubicBezTo>
                        <a:pt x="417" y="146"/>
                        <a:pt x="209" y="292"/>
                        <a:pt x="1" y="438"/>
                      </a:cubicBezTo>
                      <a:cubicBezTo>
                        <a:pt x="84" y="500"/>
                        <a:pt x="188" y="563"/>
                        <a:pt x="271" y="625"/>
                      </a:cubicBezTo>
                      <a:cubicBezTo>
                        <a:pt x="480" y="479"/>
                        <a:pt x="688" y="333"/>
                        <a:pt x="896" y="209"/>
                      </a:cubicBezTo>
                      <a:cubicBezTo>
                        <a:pt x="813" y="146"/>
                        <a:pt x="709" y="63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2" name="Google Shape;3492;p8"/>
                <p:cNvSpPr/>
                <p:nvPr/>
              </p:nvSpPr>
              <p:spPr>
                <a:xfrm>
                  <a:off x="7710125" y="440300"/>
                  <a:ext cx="23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626" extrusionOk="0">
                      <a:moveTo>
                        <a:pt x="667" y="0"/>
                      </a:moveTo>
                      <a:cubicBezTo>
                        <a:pt x="438" y="146"/>
                        <a:pt x="229" y="292"/>
                        <a:pt x="0" y="438"/>
                      </a:cubicBezTo>
                      <a:cubicBezTo>
                        <a:pt x="104" y="500"/>
                        <a:pt x="188" y="563"/>
                        <a:pt x="292" y="625"/>
                      </a:cubicBezTo>
                      <a:cubicBezTo>
                        <a:pt x="500" y="500"/>
                        <a:pt x="708" y="354"/>
                        <a:pt x="937" y="209"/>
                      </a:cubicBezTo>
                      <a:cubicBezTo>
                        <a:pt x="833" y="146"/>
                        <a:pt x="750" y="84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3" name="Google Shape;3493;p8"/>
                <p:cNvSpPr/>
                <p:nvPr/>
              </p:nvSpPr>
              <p:spPr>
                <a:xfrm>
                  <a:off x="8642600" y="1790325"/>
                  <a:ext cx="94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05" extrusionOk="0">
                      <a:moveTo>
                        <a:pt x="333" y="1"/>
                      </a:moveTo>
                      <a:cubicBezTo>
                        <a:pt x="229" y="84"/>
                        <a:pt x="125" y="167"/>
                        <a:pt x="0" y="230"/>
                      </a:cubicBezTo>
                      <a:cubicBezTo>
                        <a:pt x="21" y="355"/>
                        <a:pt x="42" y="480"/>
                        <a:pt x="63" y="605"/>
                      </a:cubicBezTo>
                      <a:cubicBezTo>
                        <a:pt x="167" y="542"/>
                        <a:pt x="271" y="459"/>
                        <a:pt x="375" y="397"/>
                      </a:cubicBezTo>
                      <a:cubicBezTo>
                        <a:pt x="354" y="251"/>
                        <a:pt x="333" y="126"/>
                        <a:pt x="3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4" name="Google Shape;3494;p8"/>
                <p:cNvSpPr/>
                <p:nvPr/>
              </p:nvSpPr>
              <p:spPr>
                <a:xfrm>
                  <a:off x="7733550" y="426250"/>
                  <a:ext cx="23975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604" extrusionOk="0">
                      <a:moveTo>
                        <a:pt x="688" y="0"/>
                      </a:moveTo>
                      <a:cubicBezTo>
                        <a:pt x="459" y="125"/>
                        <a:pt x="229" y="271"/>
                        <a:pt x="0" y="396"/>
                      </a:cubicBezTo>
                      <a:cubicBezTo>
                        <a:pt x="84" y="479"/>
                        <a:pt x="188" y="541"/>
                        <a:pt x="271" y="604"/>
                      </a:cubicBezTo>
                      <a:cubicBezTo>
                        <a:pt x="500" y="479"/>
                        <a:pt x="729" y="333"/>
                        <a:pt x="958" y="208"/>
                      </a:cubicBezTo>
                      <a:cubicBezTo>
                        <a:pt x="854" y="125"/>
                        <a:pt x="771" y="62"/>
                        <a:pt x="6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5" name="Google Shape;3495;p8"/>
                <p:cNvSpPr/>
                <p:nvPr/>
              </p:nvSpPr>
              <p:spPr>
                <a:xfrm>
                  <a:off x="8601450" y="1817925"/>
                  <a:ext cx="120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05" extrusionOk="0">
                      <a:moveTo>
                        <a:pt x="397" y="1"/>
                      </a:moveTo>
                      <a:cubicBezTo>
                        <a:pt x="272" y="84"/>
                        <a:pt x="126" y="188"/>
                        <a:pt x="1" y="271"/>
                      </a:cubicBezTo>
                      <a:cubicBezTo>
                        <a:pt x="22" y="375"/>
                        <a:pt x="43" y="500"/>
                        <a:pt x="84" y="605"/>
                      </a:cubicBezTo>
                      <a:cubicBezTo>
                        <a:pt x="209" y="521"/>
                        <a:pt x="334" y="438"/>
                        <a:pt x="480" y="355"/>
                      </a:cubicBezTo>
                      <a:cubicBezTo>
                        <a:pt x="459" y="230"/>
                        <a:pt x="417" y="126"/>
                        <a:pt x="3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6" name="Google Shape;3496;p8"/>
                <p:cNvSpPr/>
                <p:nvPr/>
              </p:nvSpPr>
              <p:spPr>
                <a:xfrm>
                  <a:off x="7588800" y="536100"/>
                  <a:ext cx="2085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730" extrusionOk="0">
                      <a:moveTo>
                        <a:pt x="563" y="0"/>
                      </a:moveTo>
                      <a:cubicBezTo>
                        <a:pt x="376" y="188"/>
                        <a:pt x="188" y="354"/>
                        <a:pt x="1" y="542"/>
                      </a:cubicBezTo>
                      <a:cubicBezTo>
                        <a:pt x="84" y="604"/>
                        <a:pt x="188" y="667"/>
                        <a:pt x="272" y="729"/>
                      </a:cubicBezTo>
                      <a:cubicBezTo>
                        <a:pt x="459" y="563"/>
                        <a:pt x="646" y="375"/>
                        <a:pt x="834" y="209"/>
                      </a:cubicBezTo>
                      <a:cubicBezTo>
                        <a:pt x="751" y="146"/>
                        <a:pt x="646" y="63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7" name="Google Shape;3497;p8"/>
                <p:cNvSpPr/>
                <p:nvPr/>
              </p:nvSpPr>
              <p:spPr>
                <a:xfrm>
                  <a:off x="7551850" y="573050"/>
                  <a:ext cx="203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834" extrusionOk="0">
                      <a:moveTo>
                        <a:pt x="562" y="1"/>
                      </a:moveTo>
                      <a:cubicBezTo>
                        <a:pt x="375" y="209"/>
                        <a:pt x="188" y="417"/>
                        <a:pt x="0" y="626"/>
                      </a:cubicBezTo>
                      <a:cubicBezTo>
                        <a:pt x="83" y="688"/>
                        <a:pt x="167" y="751"/>
                        <a:pt x="250" y="834"/>
                      </a:cubicBezTo>
                      <a:cubicBezTo>
                        <a:pt x="437" y="626"/>
                        <a:pt x="625" y="417"/>
                        <a:pt x="812" y="209"/>
                      </a:cubicBezTo>
                      <a:cubicBezTo>
                        <a:pt x="729" y="147"/>
                        <a:pt x="646" y="63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8" name="Google Shape;3498;p8"/>
                <p:cNvSpPr/>
                <p:nvPr/>
              </p:nvSpPr>
              <p:spPr>
                <a:xfrm>
                  <a:off x="7646600" y="486100"/>
                  <a:ext cx="21900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668" extrusionOk="0">
                      <a:moveTo>
                        <a:pt x="584" y="1"/>
                      </a:moveTo>
                      <a:cubicBezTo>
                        <a:pt x="396" y="168"/>
                        <a:pt x="188" y="313"/>
                        <a:pt x="0" y="480"/>
                      </a:cubicBezTo>
                      <a:cubicBezTo>
                        <a:pt x="84" y="542"/>
                        <a:pt x="188" y="605"/>
                        <a:pt x="271" y="667"/>
                      </a:cubicBezTo>
                      <a:cubicBezTo>
                        <a:pt x="479" y="522"/>
                        <a:pt x="667" y="355"/>
                        <a:pt x="875" y="209"/>
                      </a:cubicBezTo>
                      <a:cubicBezTo>
                        <a:pt x="771" y="126"/>
                        <a:pt x="688" y="63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9" name="Google Shape;3499;p8"/>
                <p:cNvSpPr/>
                <p:nvPr/>
              </p:nvSpPr>
              <p:spPr>
                <a:xfrm>
                  <a:off x="7607550" y="518925"/>
                  <a:ext cx="21375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709" extrusionOk="0">
                      <a:moveTo>
                        <a:pt x="584" y="0"/>
                      </a:moveTo>
                      <a:cubicBezTo>
                        <a:pt x="375" y="167"/>
                        <a:pt x="188" y="333"/>
                        <a:pt x="1" y="521"/>
                      </a:cubicBezTo>
                      <a:cubicBezTo>
                        <a:pt x="105" y="583"/>
                        <a:pt x="188" y="646"/>
                        <a:pt x="271" y="708"/>
                      </a:cubicBezTo>
                      <a:cubicBezTo>
                        <a:pt x="459" y="541"/>
                        <a:pt x="646" y="354"/>
                        <a:pt x="854" y="187"/>
                      </a:cubicBezTo>
                      <a:cubicBezTo>
                        <a:pt x="750" y="125"/>
                        <a:pt x="667" y="62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0" name="Google Shape;3500;p8"/>
                <p:cNvSpPr/>
                <p:nvPr/>
              </p:nvSpPr>
              <p:spPr>
                <a:xfrm>
                  <a:off x="8615525" y="1808550"/>
                  <a:ext cx="114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26" extrusionOk="0">
                      <a:moveTo>
                        <a:pt x="396" y="1"/>
                      </a:moveTo>
                      <a:cubicBezTo>
                        <a:pt x="271" y="84"/>
                        <a:pt x="125" y="188"/>
                        <a:pt x="0" y="271"/>
                      </a:cubicBezTo>
                      <a:cubicBezTo>
                        <a:pt x="21" y="376"/>
                        <a:pt x="63" y="501"/>
                        <a:pt x="84" y="625"/>
                      </a:cubicBezTo>
                      <a:cubicBezTo>
                        <a:pt x="209" y="542"/>
                        <a:pt x="333" y="438"/>
                        <a:pt x="458" y="355"/>
                      </a:cubicBezTo>
                      <a:cubicBezTo>
                        <a:pt x="438" y="251"/>
                        <a:pt x="417" y="126"/>
                        <a:pt x="3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1" name="Google Shape;3501;p8"/>
                <p:cNvSpPr/>
                <p:nvPr/>
              </p:nvSpPr>
              <p:spPr>
                <a:xfrm>
                  <a:off x="7757500" y="412175"/>
                  <a:ext cx="250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605" extrusionOk="0">
                      <a:moveTo>
                        <a:pt x="729" y="1"/>
                      </a:moveTo>
                      <a:cubicBezTo>
                        <a:pt x="500" y="126"/>
                        <a:pt x="250" y="251"/>
                        <a:pt x="0" y="396"/>
                      </a:cubicBezTo>
                      <a:cubicBezTo>
                        <a:pt x="104" y="459"/>
                        <a:pt x="188" y="521"/>
                        <a:pt x="292" y="605"/>
                      </a:cubicBezTo>
                      <a:cubicBezTo>
                        <a:pt x="521" y="459"/>
                        <a:pt x="750" y="334"/>
                        <a:pt x="1000" y="209"/>
                      </a:cubicBezTo>
                      <a:cubicBezTo>
                        <a:pt x="917" y="146"/>
                        <a:pt x="813" y="63"/>
                        <a:pt x="7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2" name="Google Shape;3502;p8"/>
                <p:cNvSpPr/>
                <p:nvPr/>
              </p:nvSpPr>
              <p:spPr>
                <a:xfrm>
                  <a:off x="7570075" y="554325"/>
                  <a:ext cx="20850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771" extrusionOk="0">
                      <a:moveTo>
                        <a:pt x="562" y="0"/>
                      </a:moveTo>
                      <a:cubicBezTo>
                        <a:pt x="375" y="188"/>
                        <a:pt x="187" y="375"/>
                        <a:pt x="0" y="562"/>
                      </a:cubicBezTo>
                      <a:cubicBezTo>
                        <a:pt x="83" y="625"/>
                        <a:pt x="187" y="708"/>
                        <a:pt x="271" y="771"/>
                      </a:cubicBezTo>
                      <a:cubicBezTo>
                        <a:pt x="458" y="583"/>
                        <a:pt x="646" y="396"/>
                        <a:pt x="833" y="208"/>
                      </a:cubicBezTo>
                      <a:cubicBezTo>
                        <a:pt x="750" y="125"/>
                        <a:pt x="666" y="63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3" name="Google Shape;3503;p8"/>
                <p:cNvSpPr/>
                <p:nvPr/>
              </p:nvSpPr>
              <p:spPr>
                <a:xfrm>
                  <a:off x="7788225" y="1861650"/>
                  <a:ext cx="23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626" extrusionOk="0">
                      <a:moveTo>
                        <a:pt x="208" y="1"/>
                      </a:moveTo>
                      <a:cubicBezTo>
                        <a:pt x="146" y="84"/>
                        <a:pt x="83" y="188"/>
                        <a:pt x="0" y="272"/>
                      </a:cubicBezTo>
                      <a:cubicBezTo>
                        <a:pt x="250" y="397"/>
                        <a:pt x="479" y="501"/>
                        <a:pt x="708" y="626"/>
                      </a:cubicBezTo>
                      <a:cubicBezTo>
                        <a:pt x="791" y="522"/>
                        <a:pt x="854" y="438"/>
                        <a:pt x="937" y="355"/>
                      </a:cubicBezTo>
                      <a:cubicBezTo>
                        <a:pt x="687" y="230"/>
                        <a:pt x="458" y="126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4" name="Google Shape;3504;p8"/>
                <p:cNvSpPr/>
                <p:nvPr/>
              </p:nvSpPr>
              <p:spPr>
                <a:xfrm>
                  <a:off x="8456200" y="1889775"/>
                  <a:ext cx="234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84" extrusionOk="0">
                      <a:moveTo>
                        <a:pt x="750" y="1"/>
                      </a:moveTo>
                      <a:cubicBezTo>
                        <a:pt x="500" y="105"/>
                        <a:pt x="250" y="209"/>
                        <a:pt x="1" y="313"/>
                      </a:cubicBezTo>
                      <a:cubicBezTo>
                        <a:pt x="63" y="396"/>
                        <a:pt x="146" y="500"/>
                        <a:pt x="209" y="584"/>
                      </a:cubicBezTo>
                      <a:cubicBezTo>
                        <a:pt x="438" y="500"/>
                        <a:pt x="688" y="396"/>
                        <a:pt x="938" y="292"/>
                      </a:cubicBezTo>
                      <a:cubicBezTo>
                        <a:pt x="875" y="209"/>
                        <a:pt x="813" y="105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5" name="Google Shape;3505;p8"/>
                <p:cNvSpPr/>
                <p:nvPr/>
              </p:nvSpPr>
              <p:spPr>
                <a:xfrm>
                  <a:off x="8586375" y="1827300"/>
                  <a:ext cx="130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584" extrusionOk="0">
                      <a:moveTo>
                        <a:pt x="437" y="0"/>
                      </a:moveTo>
                      <a:cubicBezTo>
                        <a:pt x="292" y="84"/>
                        <a:pt x="146" y="167"/>
                        <a:pt x="0" y="250"/>
                      </a:cubicBezTo>
                      <a:cubicBezTo>
                        <a:pt x="42" y="375"/>
                        <a:pt x="83" y="479"/>
                        <a:pt x="104" y="584"/>
                      </a:cubicBezTo>
                      <a:cubicBezTo>
                        <a:pt x="250" y="500"/>
                        <a:pt x="375" y="417"/>
                        <a:pt x="521" y="334"/>
                      </a:cubicBezTo>
                      <a:cubicBezTo>
                        <a:pt x="500" y="230"/>
                        <a:pt x="458" y="105"/>
                        <a:pt x="4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6" name="Google Shape;3506;p8"/>
                <p:cNvSpPr/>
                <p:nvPr/>
              </p:nvSpPr>
              <p:spPr>
                <a:xfrm>
                  <a:off x="7673675" y="1788250"/>
                  <a:ext cx="135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626" extrusionOk="0">
                      <a:moveTo>
                        <a:pt x="125" y="1"/>
                      </a:moveTo>
                      <a:cubicBezTo>
                        <a:pt x="84" y="105"/>
                        <a:pt x="42" y="209"/>
                        <a:pt x="0" y="334"/>
                      </a:cubicBezTo>
                      <a:cubicBezTo>
                        <a:pt x="146" y="417"/>
                        <a:pt x="271" y="521"/>
                        <a:pt x="417" y="625"/>
                      </a:cubicBezTo>
                      <a:cubicBezTo>
                        <a:pt x="459" y="521"/>
                        <a:pt x="500" y="417"/>
                        <a:pt x="542" y="313"/>
                      </a:cubicBezTo>
                      <a:cubicBezTo>
                        <a:pt x="396" y="209"/>
                        <a:pt x="250" y="105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7" name="Google Shape;3507;p8"/>
                <p:cNvSpPr/>
                <p:nvPr/>
              </p:nvSpPr>
              <p:spPr>
                <a:xfrm>
                  <a:off x="8478600" y="1881450"/>
                  <a:ext cx="213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" h="584" extrusionOk="0">
                      <a:moveTo>
                        <a:pt x="687" y="0"/>
                      </a:moveTo>
                      <a:cubicBezTo>
                        <a:pt x="458" y="84"/>
                        <a:pt x="229" y="188"/>
                        <a:pt x="0" y="292"/>
                      </a:cubicBezTo>
                      <a:cubicBezTo>
                        <a:pt x="63" y="375"/>
                        <a:pt x="125" y="479"/>
                        <a:pt x="188" y="583"/>
                      </a:cubicBezTo>
                      <a:cubicBezTo>
                        <a:pt x="396" y="479"/>
                        <a:pt x="625" y="375"/>
                        <a:pt x="854" y="292"/>
                      </a:cubicBezTo>
                      <a:cubicBezTo>
                        <a:pt x="791" y="188"/>
                        <a:pt x="750" y="84"/>
                        <a:pt x="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8" name="Google Shape;3508;p8"/>
                <p:cNvSpPr/>
                <p:nvPr/>
              </p:nvSpPr>
              <p:spPr>
                <a:xfrm>
                  <a:off x="7768950" y="1850725"/>
                  <a:ext cx="213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26" extrusionOk="0">
                      <a:moveTo>
                        <a:pt x="188" y="1"/>
                      </a:moveTo>
                      <a:cubicBezTo>
                        <a:pt x="125" y="105"/>
                        <a:pt x="63" y="188"/>
                        <a:pt x="1" y="292"/>
                      </a:cubicBezTo>
                      <a:cubicBezTo>
                        <a:pt x="209" y="396"/>
                        <a:pt x="438" y="521"/>
                        <a:pt x="646" y="625"/>
                      </a:cubicBezTo>
                      <a:cubicBezTo>
                        <a:pt x="709" y="542"/>
                        <a:pt x="771" y="459"/>
                        <a:pt x="854" y="355"/>
                      </a:cubicBezTo>
                      <a:cubicBezTo>
                        <a:pt x="625" y="251"/>
                        <a:pt x="396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9" name="Google Shape;3509;p8"/>
                <p:cNvSpPr/>
                <p:nvPr/>
              </p:nvSpPr>
              <p:spPr>
                <a:xfrm>
                  <a:off x="8400500" y="1907475"/>
                  <a:ext cx="333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355" extrusionOk="0">
                      <a:moveTo>
                        <a:pt x="1104" y="1"/>
                      </a:moveTo>
                      <a:cubicBezTo>
                        <a:pt x="750" y="126"/>
                        <a:pt x="375" y="251"/>
                        <a:pt x="0" y="355"/>
                      </a:cubicBezTo>
                      <a:lnTo>
                        <a:pt x="1104" y="355"/>
                      </a:lnTo>
                      <a:cubicBezTo>
                        <a:pt x="1187" y="334"/>
                        <a:pt x="1271" y="313"/>
                        <a:pt x="1333" y="271"/>
                      </a:cubicBezTo>
                      <a:cubicBezTo>
                        <a:pt x="1271" y="188"/>
                        <a:pt x="1187" y="105"/>
                        <a:pt x="1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0" name="Google Shape;3510;p8"/>
                <p:cNvSpPr/>
                <p:nvPr/>
              </p:nvSpPr>
              <p:spPr>
                <a:xfrm>
                  <a:off x="7832475" y="1883000"/>
                  <a:ext cx="96850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4" h="1334" extrusionOk="0">
                      <a:moveTo>
                        <a:pt x="229" y="1"/>
                      </a:moveTo>
                      <a:cubicBezTo>
                        <a:pt x="167" y="63"/>
                        <a:pt x="104" y="126"/>
                        <a:pt x="42" y="188"/>
                      </a:cubicBezTo>
                      <a:cubicBezTo>
                        <a:pt x="21" y="209"/>
                        <a:pt x="21" y="230"/>
                        <a:pt x="0" y="251"/>
                      </a:cubicBezTo>
                      <a:cubicBezTo>
                        <a:pt x="917" y="667"/>
                        <a:pt x="1833" y="1021"/>
                        <a:pt x="2791" y="1334"/>
                      </a:cubicBezTo>
                      <a:lnTo>
                        <a:pt x="3874" y="1334"/>
                      </a:lnTo>
                      <a:cubicBezTo>
                        <a:pt x="2645" y="959"/>
                        <a:pt x="1416" y="521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1" name="Google Shape;3511;p8"/>
                <p:cNvSpPr/>
                <p:nvPr/>
              </p:nvSpPr>
              <p:spPr>
                <a:xfrm>
                  <a:off x="7809550" y="1872075"/>
                  <a:ext cx="255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626" extrusionOk="0">
                      <a:moveTo>
                        <a:pt x="209" y="0"/>
                      </a:moveTo>
                      <a:cubicBezTo>
                        <a:pt x="147" y="84"/>
                        <a:pt x="84" y="188"/>
                        <a:pt x="1" y="271"/>
                      </a:cubicBezTo>
                      <a:cubicBezTo>
                        <a:pt x="251" y="396"/>
                        <a:pt x="522" y="521"/>
                        <a:pt x="771" y="625"/>
                      </a:cubicBezTo>
                      <a:cubicBezTo>
                        <a:pt x="792" y="604"/>
                        <a:pt x="834" y="563"/>
                        <a:pt x="855" y="521"/>
                      </a:cubicBezTo>
                      <a:cubicBezTo>
                        <a:pt x="917" y="479"/>
                        <a:pt x="959" y="438"/>
                        <a:pt x="1021" y="375"/>
                      </a:cubicBezTo>
                      <a:cubicBezTo>
                        <a:pt x="751" y="250"/>
                        <a:pt x="480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2" name="Google Shape;3512;p8"/>
                <p:cNvSpPr/>
                <p:nvPr/>
              </p:nvSpPr>
              <p:spPr>
                <a:xfrm>
                  <a:off x="8431725" y="1898625"/>
                  <a:ext cx="26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" h="584" extrusionOk="0">
                      <a:moveTo>
                        <a:pt x="834" y="1"/>
                      </a:moveTo>
                      <a:cubicBezTo>
                        <a:pt x="563" y="105"/>
                        <a:pt x="292" y="209"/>
                        <a:pt x="1" y="313"/>
                      </a:cubicBezTo>
                      <a:cubicBezTo>
                        <a:pt x="84" y="396"/>
                        <a:pt x="167" y="480"/>
                        <a:pt x="230" y="584"/>
                      </a:cubicBezTo>
                      <a:cubicBezTo>
                        <a:pt x="501" y="480"/>
                        <a:pt x="771" y="396"/>
                        <a:pt x="1042" y="292"/>
                      </a:cubicBezTo>
                      <a:cubicBezTo>
                        <a:pt x="980" y="188"/>
                        <a:pt x="896" y="105"/>
                        <a:pt x="8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3" name="Google Shape;3513;p8"/>
                <p:cNvSpPr/>
                <p:nvPr/>
              </p:nvSpPr>
              <p:spPr>
                <a:xfrm>
                  <a:off x="7733550" y="1829900"/>
                  <a:ext cx="177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26" extrusionOk="0">
                      <a:moveTo>
                        <a:pt x="167" y="1"/>
                      </a:moveTo>
                      <a:cubicBezTo>
                        <a:pt x="104" y="105"/>
                        <a:pt x="63" y="188"/>
                        <a:pt x="0" y="292"/>
                      </a:cubicBezTo>
                      <a:cubicBezTo>
                        <a:pt x="188" y="396"/>
                        <a:pt x="375" y="521"/>
                        <a:pt x="542" y="625"/>
                      </a:cubicBezTo>
                      <a:cubicBezTo>
                        <a:pt x="604" y="521"/>
                        <a:pt x="667" y="438"/>
                        <a:pt x="708" y="334"/>
                      </a:cubicBezTo>
                      <a:cubicBezTo>
                        <a:pt x="521" y="230"/>
                        <a:pt x="354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4" name="Google Shape;3514;p8"/>
                <p:cNvSpPr/>
                <p:nvPr/>
              </p:nvSpPr>
              <p:spPr>
                <a:xfrm>
                  <a:off x="8499425" y="1872075"/>
                  <a:ext cx="19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605" extrusionOk="0">
                      <a:moveTo>
                        <a:pt x="625" y="0"/>
                      </a:moveTo>
                      <a:cubicBezTo>
                        <a:pt x="417" y="105"/>
                        <a:pt x="208" y="209"/>
                        <a:pt x="0" y="292"/>
                      </a:cubicBezTo>
                      <a:cubicBezTo>
                        <a:pt x="42" y="396"/>
                        <a:pt x="104" y="500"/>
                        <a:pt x="146" y="604"/>
                      </a:cubicBezTo>
                      <a:cubicBezTo>
                        <a:pt x="354" y="500"/>
                        <a:pt x="562" y="417"/>
                        <a:pt x="771" y="313"/>
                      </a:cubicBezTo>
                      <a:cubicBezTo>
                        <a:pt x="729" y="209"/>
                        <a:pt x="687" y="105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5" name="Google Shape;3515;p8"/>
                <p:cNvSpPr/>
                <p:nvPr/>
              </p:nvSpPr>
              <p:spPr>
                <a:xfrm>
                  <a:off x="7717400" y="1819500"/>
                  <a:ext cx="167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25" extrusionOk="0">
                      <a:moveTo>
                        <a:pt x="147" y="0"/>
                      </a:moveTo>
                      <a:cubicBezTo>
                        <a:pt x="105" y="104"/>
                        <a:pt x="63" y="208"/>
                        <a:pt x="1" y="312"/>
                      </a:cubicBezTo>
                      <a:cubicBezTo>
                        <a:pt x="167" y="417"/>
                        <a:pt x="334" y="521"/>
                        <a:pt x="521" y="625"/>
                      </a:cubicBezTo>
                      <a:cubicBezTo>
                        <a:pt x="563" y="521"/>
                        <a:pt x="605" y="437"/>
                        <a:pt x="667" y="333"/>
                      </a:cubicBezTo>
                      <a:cubicBezTo>
                        <a:pt x="501" y="229"/>
                        <a:pt x="313" y="104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6" name="Google Shape;3516;p8"/>
                <p:cNvSpPr/>
                <p:nvPr/>
              </p:nvSpPr>
              <p:spPr>
                <a:xfrm>
                  <a:off x="8751925" y="1697125"/>
                  <a:ext cx="42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480" extrusionOk="0">
                      <a:moveTo>
                        <a:pt x="167" y="1"/>
                      </a:moveTo>
                      <a:lnTo>
                        <a:pt x="167" y="1"/>
                      </a:lnTo>
                      <a:cubicBezTo>
                        <a:pt x="126" y="43"/>
                        <a:pt x="84" y="84"/>
                        <a:pt x="42" y="126"/>
                      </a:cubicBezTo>
                      <a:cubicBezTo>
                        <a:pt x="21" y="230"/>
                        <a:pt x="21" y="355"/>
                        <a:pt x="1" y="480"/>
                      </a:cubicBezTo>
                      <a:cubicBezTo>
                        <a:pt x="42" y="459"/>
                        <a:pt x="84" y="418"/>
                        <a:pt x="105" y="376"/>
                      </a:cubicBezTo>
                      <a:cubicBezTo>
                        <a:pt x="126" y="251"/>
                        <a:pt x="146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7" name="Google Shape;3517;p8"/>
                <p:cNvSpPr/>
                <p:nvPr/>
              </p:nvSpPr>
              <p:spPr>
                <a:xfrm>
                  <a:off x="8518675" y="1863225"/>
                  <a:ext cx="177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84" extrusionOk="0">
                      <a:moveTo>
                        <a:pt x="584" y="0"/>
                      </a:moveTo>
                      <a:cubicBezTo>
                        <a:pt x="396" y="105"/>
                        <a:pt x="209" y="188"/>
                        <a:pt x="1" y="292"/>
                      </a:cubicBezTo>
                      <a:cubicBezTo>
                        <a:pt x="63" y="396"/>
                        <a:pt x="105" y="500"/>
                        <a:pt x="146" y="584"/>
                      </a:cubicBezTo>
                      <a:cubicBezTo>
                        <a:pt x="334" y="500"/>
                        <a:pt x="521" y="417"/>
                        <a:pt x="709" y="313"/>
                      </a:cubicBezTo>
                      <a:cubicBezTo>
                        <a:pt x="667" y="209"/>
                        <a:pt x="625" y="105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8" name="Google Shape;3518;p8"/>
                <p:cNvSpPr/>
                <p:nvPr/>
              </p:nvSpPr>
              <p:spPr>
                <a:xfrm>
                  <a:off x="7687725" y="1798675"/>
                  <a:ext cx="140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25" extrusionOk="0">
                      <a:moveTo>
                        <a:pt x="126" y="0"/>
                      </a:moveTo>
                      <a:cubicBezTo>
                        <a:pt x="84" y="104"/>
                        <a:pt x="42" y="208"/>
                        <a:pt x="1" y="333"/>
                      </a:cubicBezTo>
                      <a:cubicBezTo>
                        <a:pt x="146" y="417"/>
                        <a:pt x="292" y="521"/>
                        <a:pt x="438" y="625"/>
                      </a:cubicBezTo>
                      <a:cubicBezTo>
                        <a:pt x="480" y="521"/>
                        <a:pt x="521" y="417"/>
                        <a:pt x="563" y="312"/>
                      </a:cubicBezTo>
                      <a:cubicBezTo>
                        <a:pt x="417" y="208"/>
                        <a:pt x="271" y="10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9" name="Google Shape;3519;p8"/>
                <p:cNvSpPr/>
                <p:nvPr/>
              </p:nvSpPr>
              <p:spPr>
                <a:xfrm>
                  <a:off x="8570750" y="1836150"/>
                  <a:ext cx="140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05" extrusionOk="0">
                      <a:moveTo>
                        <a:pt x="458" y="0"/>
                      </a:moveTo>
                      <a:cubicBezTo>
                        <a:pt x="313" y="105"/>
                        <a:pt x="146" y="188"/>
                        <a:pt x="0" y="271"/>
                      </a:cubicBezTo>
                      <a:cubicBezTo>
                        <a:pt x="42" y="396"/>
                        <a:pt x="63" y="500"/>
                        <a:pt x="104" y="604"/>
                      </a:cubicBezTo>
                      <a:cubicBezTo>
                        <a:pt x="250" y="521"/>
                        <a:pt x="417" y="417"/>
                        <a:pt x="563" y="334"/>
                      </a:cubicBezTo>
                      <a:cubicBezTo>
                        <a:pt x="521" y="230"/>
                        <a:pt x="500" y="125"/>
                        <a:pt x="4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0" name="Google Shape;3520;p8"/>
                <p:cNvSpPr/>
                <p:nvPr/>
              </p:nvSpPr>
              <p:spPr>
                <a:xfrm>
                  <a:off x="7750725" y="1840325"/>
                  <a:ext cx="193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" h="625" extrusionOk="0">
                      <a:moveTo>
                        <a:pt x="167" y="0"/>
                      </a:moveTo>
                      <a:cubicBezTo>
                        <a:pt x="105" y="104"/>
                        <a:pt x="63" y="188"/>
                        <a:pt x="1" y="292"/>
                      </a:cubicBezTo>
                      <a:cubicBezTo>
                        <a:pt x="188" y="396"/>
                        <a:pt x="396" y="521"/>
                        <a:pt x="584" y="625"/>
                      </a:cubicBezTo>
                      <a:cubicBezTo>
                        <a:pt x="646" y="542"/>
                        <a:pt x="709" y="437"/>
                        <a:pt x="771" y="354"/>
                      </a:cubicBezTo>
                      <a:cubicBezTo>
                        <a:pt x="563" y="229"/>
                        <a:pt x="375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1" name="Google Shape;3521;p8"/>
                <p:cNvSpPr/>
                <p:nvPr/>
              </p:nvSpPr>
              <p:spPr>
                <a:xfrm>
                  <a:off x="8554600" y="1845525"/>
                  <a:ext cx="151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584" extrusionOk="0">
                      <a:moveTo>
                        <a:pt x="480" y="0"/>
                      </a:moveTo>
                      <a:cubicBezTo>
                        <a:pt x="334" y="84"/>
                        <a:pt x="167" y="167"/>
                        <a:pt x="1" y="271"/>
                      </a:cubicBezTo>
                      <a:cubicBezTo>
                        <a:pt x="42" y="375"/>
                        <a:pt x="84" y="479"/>
                        <a:pt x="126" y="583"/>
                      </a:cubicBezTo>
                      <a:cubicBezTo>
                        <a:pt x="271" y="500"/>
                        <a:pt x="438" y="396"/>
                        <a:pt x="605" y="313"/>
                      </a:cubicBezTo>
                      <a:cubicBezTo>
                        <a:pt x="563" y="209"/>
                        <a:pt x="521" y="104"/>
                        <a:pt x="48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2" name="Google Shape;3522;p8"/>
                <p:cNvSpPr/>
                <p:nvPr/>
              </p:nvSpPr>
              <p:spPr>
                <a:xfrm>
                  <a:off x="7702300" y="1809075"/>
                  <a:ext cx="151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26" extrusionOk="0">
                      <a:moveTo>
                        <a:pt x="126" y="1"/>
                      </a:moveTo>
                      <a:cubicBezTo>
                        <a:pt x="84" y="105"/>
                        <a:pt x="42" y="209"/>
                        <a:pt x="1" y="313"/>
                      </a:cubicBezTo>
                      <a:cubicBezTo>
                        <a:pt x="147" y="417"/>
                        <a:pt x="313" y="521"/>
                        <a:pt x="480" y="625"/>
                      </a:cubicBezTo>
                      <a:cubicBezTo>
                        <a:pt x="521" y="521"/>
                        <a:pt x="563" y="417"/>
                        <a:pt x="605" y="334"/>
                      </a:cubicBezTo>
                      <a:cubicBezTo>
                        <a:pt x="459" y="230"/>
                        <a:pt x="292" y="105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3" name="Google Shape;3523;p8"/>
                <p:cNvSpPr/>
                <p:nvPr/>
              </p:nvSpPr>
              <p:spPr>
                <a:xfrm>
                  <a:off x="8536900" y="1854375"/>
                  <a:ext cx="16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584" extrusionOk="0">
                      <a:moveTo>
                        <a:pt x="563" y="0"/>
                      </a:moveTo>
                      <a:cubicBezTo>
                        <a:pt x="375" y="84"/>
                        <a:pt x="188" y="188"/>
                        <a:pt x="1" y="292"/>
                      </a:cubicBezTo>
                      <a:cubicBezTo>
                        <a:pt x="42" y="396"/>
                        <a:pt x="84" y="479"/>
                        <a:pt x="126" y="584"/>
                      </a:cubicBezTo>
                      <a:cubicBezTo>
                        <a:pt x="313" y="500"/>
                        <a:pt x="500" y="417"/>
                        <a:pt x="667" y="313"/>
                      </a:cubicBezTo>
                      <a:cubicBezTo>
                        <a:pt x="625" y="209"/>
                        <a:pt x="605" y="105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4" name="Google Shape;3524;p8"/>
                <p:cNvSpPr/>
                <p:nvPr/>
              </p:nvSpPr>
              <p:spPr>
                <a:xfrm>
                  <a:off x="7342550" y="879200"/>
                  <a:ext cx="61450" cy="5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8" h="22743" extrusionOk="0">
                      <a:moveTo>
                        <a:pt x="1729" y="1"/>
                      </a:moveTo>
                      <a:cubicBezTo>
                        <a:pt x="1583" y="917"/>
                        <a:pt x="1291" y="1854"/>
                        <a:pt x="1021" y="2770"/>
                      </a:cubicBezTo>
                      <a:cubicBezTo>
                        <a:pt x="792" y="3562"/>
                        <a:pt x="583" y="4332"/>
                        <a:pt x="417" y="5124"/>
                      </a:cubicBezTo>
                      <a:cubicBezTo>
                        <a:pt x="292" y="5915"/>
                        <a:pt x="208" y="6727"/>
                        <a:pt x="125" y="7519"/>
                      </a:cubicBezTo>
                      <a:cubicBezTo>
                        <a:pt x="125" y="7623"/>
                        <a:pt x="125" y="7727"/>
                        <a:pt x="125" y="7831"/>
                      </a:cubicBezTo>
                      <a:cubicBezTo>
                        <a:pt x="125" y="7873"/>
                        <a:pt x="104" y="7914"/>
                        <a:pt x="104" y="7935"/>
                      </a:cubicBezTo>
                      <a:cubicBezTo>
                        <a:pt x="21" y="8893"/>
                        <a:pt x="0" y="9830"/>
                        <a:pt x="21" y="10768"/>
                      </a:cubicBezTo>
                      <a:cubicBezTo>
                        <a:pt x="83" y="14849"/>
                        <a:pt x="896" y="18910"/>
                        <a:pt x="2458" y="22742"/>
                      </a:cubicBezTo>
                      <a:cubicBezTo>
                        <a:pt x="1062" y="19077"/>
                        <a:pt x="375" y="15203"/>
                        <a:pt x="354" y="11330"/>
                      </a:cubicBezTo>
                      <a:cubicBezTo>
                        <a:pt x="250" y="7644"/>
                        <a:pt x="750" y="3937"/>
                        <a:pt x="1874" y="396"/>
                      </a:cubicBezTo>
                      <a:cubicBezTo>
                        <a:pt x="1833" y="250"/>
                        <a:pt x="1770" y="125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5" name="Google Shape;3525;p8"/>
                <p:cNvSpPr/>
                <p:nvPr/>
              </p:nvSpPr>
              <p:spPr>
                <a:xfrm>
                  <a:off x="8910725" y="794325"/>
                  <a:ext cx="367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18" extrusionOk="0">
                      <a:moveTo>
                        <a:pt x="84" y="1"/>
                      </a:moveTo>
                      <a:cubicBezTo>
                        <a:pt x="63" y="147"/>
                        <a:pt x="21" y="272"/>
                        <a:pt x="0" y="417"/>
                      </a:cubicBezTo>
                      <a:cubicBezTo>
                        <a:pt x="42" y="313"/>
                        <a:pt x="105" y="230"/>
                        <a:pt x="146" y="126"/>
                      </a:cubicBezTo>
                      <a:cubicBezTo>
                        <a:pt x="125" y="84"/>
                        <a:pt x="105" y="43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6" name="Google Shape;3526;p8"/>
                <p:cNvSpPr/>
                <p:nvPr/>
              </p:nvSpPr>
              <p:spPr>
                <a:xfrm>
                  <a:off x="8712875" y="1734625"/>
                  <a:ext cx="52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42" extrusionOk="0">
                      <a:moveTo>
                        <a:pt x="209" y="0"/>
                      </a:moveTo>
                      <a:cubicBezTo>
                        <a:pt x="146" y="63"/>
                        <a:pt x="84" y="105"/>
                        <a:pt x="1" y="167"/>
                      </a:cubicBezTo>
                      <a:cubicBezTo>
                        <a:pt x="1" y="292"/>
                        <a:pt x="22" y="417"/>
                        <a:pt x="1" y="542"/>
                      </a:cubicBezTo>
                      <a:cubicBezTo>
                        <a:pt x="63" y="500"/>
                        <a:pt x="126" y="438"/>
                        <a:pt x="188" y="396"/>
                      </a:cubicBezTo>
                      <a:cubicBezTo>
                        <a:pt x="188" y="250"/>
                        <a:pt x="209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7" name="Google Shape;3527;p8"/>
                <p:cNvSpPr/>
                <p:nvPr/>
              </p:nvSpPr>
              <p:spPr>
                <a:xfrm>
                  <a:off x="8770150" y="1678400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05" y="0"/>
                      </a:moveTo>
                      <a:lnTo>
                        <a:pt x="105" y="0"/>
                      </a:lnTo>
                      <a:cubicBezTo>
                        <a:pt x="84" y="21"/>
                        <a:pt x="63" y="42"/>
                        <a:pt x="63" y="42"/>
                      </a:cubicBezTo>
                      <a:cubicBezTo>
                        <a:pt x="42" y="188"/>
                        <a:pt x="21" y="313"/>
                        <a:pt x="1" y="438"/>
                      </a:cubicBezTo>
                      <a:cubicBezTo>
                        <a:pt x="21" y="417"/>
                        <a:pt x="21" y="417"/>
                        <a:pt x="42" y="396"/>
                      </a:cubicBezTo>
                      <a:cubicBezTo>
                        <a:pt x="63" y="271"/>
                        <a:pt x="84" y="12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8" name="Google Shape;3528;p8"/>
                <p:cNvSpPr/>
                <p:nvPr/>
              </p:nvSpPr>
              <p:spPr>
                <a:xfrm>
                  <a:off x="7582550" y="1706500"/>
                  <a:ext cx="68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05" extrusionOk="0">
                      <a:moveTo>
                        <a:pt x="43" y="1"/>
                      </a:moveTo>
                      <a:cubicBezTo>
                        <a:pt x="22" y="126"/>
                        <a:pt x="22" y="251"/>
                        <a:pt x="1" y="397"/>
                      </a:cubicBezTo>
                      <a:cubicBezTo>
                        <a:pt x="63" y="459"/>
                        <a:pt x="147" y="521"/>
                        <a:pt x="209" y="605"/>
                      </a:cubicBezTo>
                      <a:cubicBezTo>
                        <a:pt x="230" y="480"/>
                        <a:pt x="251" y="355"/>
                        <a:pt x="272" y="230"/>
                      </a:cubicBezTo>
                      <a:cubicBezTo>
                        <a:pt x="188" y="147"/>
                        <a:pt x="105" y="63"/>
                        <a:pt x="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9" name="Google Shape;3529;p8"/>
                <p:cNvSpPr/>
                <p:nvPr/>
              </p:nvSpPr>
              <p:spPr>
                <a:xfrm>
                  <a:off x="7554975" y="1675800"/>
                  <a:ext cx="41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63" extrusionOk="0">
                      <a:moveTo>
                        <a:pt x="21" y="0"/>
                      </a:moveTo>
                      <a:cubicBezTo>
                        <a:pt x="0" y="146"/>
                        <a:pt x="0" y="271"/>
                        <a:pt x="0" y="417"/>
                      </a:cubicBezTo>
                      <a:cubicBezTo>
                        <a:pt x="42" y="458"/>
                        <a:pt x="104" y="521"/>
                        <a:pt x="146" y="562"/>
                      </a:cubicBezTo>
                      <a:cubicBezTo>
                        <a:pt x="146" y="437"/>
                        <a:pt x="146" y="313"/>
                        <a:pt x="167" y="167"/>
                      </a:cubicBezTo>
                      <a:cubicBezTo>
                        <a:pt x="104" y="125"/>
                        <a:pt x="6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0" name="Google Shape;3530;p8"/>
                <p:cNvSpPr/>
                <p:nvPr/>
              </p:nvSpPr>
              <p:spPr>
                <a:xfrm>
                  <a:off x="8761825" y="1687775"/>
                  <a:ext cx="21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38" extrusionOk="0">
                      <a:moveTo>
                        <a:pt x="84" y="0"/>
                      </a:moveTo>
                      <a:cubicBezTo>
                        <a:pt x="63" y="21"/>
                        <a:pt x="63" y="42"/>
                        <a:pt x="42" y="63"/>
                      </a:cubicBezTo>
                      <a:cubicBezTo>
                        <a:pt x="21" y="188"/>
                        <a:pt x="21" y="313"/>
                        <a:pt x="0" y="437"/>
                      </a:cubicBezTo>
                      <a:cubicBezTo>
                        <a:pt x="21" y="417"/>
                        <a:pt x="21" y="396"/>
                        <a:pt x="42" y="396"/>
                      </a:cubicBezTo>
                      <a:cubicBezTo>
                        <a:pt x="63" y="250"/>
                        <a:pt x="84" y="125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1" name="Google Shape;3531;p8"/>
                <p:cNvSpPr/>
                <p:nvPr/>
              </p:nvSpPr>
              <p:spPr>
                <a:xfrm>
                  <a:off x="7563825" y="1686200"/>
                  <a:ext cx="47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63" extrusionOk="0">
                      <a:moveTo>
                        <a:pt x="21" y="1"/>
                      </a:moveTo>
                      <a:cubicBezTo>
                        <a:pt x="21" y="126"/>
                        <a:pt x="0" y="251"/>
                        <a:pt x="0" y="396"/>
                      </a:cubicBezTo>
                      <a:cubicBezTo>
                        <a:pt x="63" y="438"/>
                        <a:pt x="104" y="500"/>
                        <a:pt x="167" y="563"/>
                      </a:cubicBezTo>
                      <a:cubicBezTo>
                        <a:pt x="167" y="438"/>
                        <a:pt x="188" y="313"/>
                        <a:pt x="188" y="188"/>
                      </a:cubicBezTo>
                      <a:cubicBezTo>
                        <a:pt x="146" y="126"/>
                        <a:pt x="83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2" name="Google Shape;3532;p8"/>
                <p:cNvSpPr/>
                <p:nvPr/>
              </p:nvSpPr>
              <p:spPr>
                <a:xfrm>
                  <a:off x="7573200" y="1696625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1" y="0"/>
                      </a:moveTo>
                      <a:cubicBezTo>
                        <a:pt x="21" y="125"/>
                        <a:pt x="0" y="250"/>
                        <a:pt x="0" y="375"/>
                      </a:cubicBezTo>
                      <a:cubicBezTo>
                        <a:pt x="62" y="438"/>
                        <a:pt x="125" y="500"/>
                        <a:pt x="187" y="562"/>
                      </a:cubicBezTo>
                      <a:cubicBezTo>
                        <a:pt x="187" y="438"/>
                        <a:pt x="208" y="313"/>
                        <a:pt x="208" y="188"/>
                      </a:cubicBezTo>
                      <a:cubicBezTo>
                        <a:pt x="146" y="125"/>
                        <a:pt x="8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3" name="Google Shape;3533;p8"/>
                <p:cNvSpPr/>
                <p:nvPr/>
              </p:nvSpPr>
              <p:spPr>
                <a:xfrm>
                  <a:off x="7522175" y="1636750"/>
                  <a:ext cx="21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38" extrusionOk="0">
                      <a:moveTo>
                        <a:pt x="0" y="0"/>
                      </a:moveTo>
                      <a:cubicBezTo>
                        <a:pt x="0" y="125"/>
                        <a:pt x="21" y="250"/>
                        <a:pt x="21" y="375"/>
                      </a:cubicBezTo>
                      <a:cubicBezTo>
                        <a:pt x="42" y="396"/>
                        <a:pt x="63" y="417"/>
                        <a:pt x="83" y="438"/>
                      </a:cubicBezTo>
                      <a:cubicBezTo>
                        <a:pt x="63" y="313"/>
                        <a:pt x="63" y="188"/>
                        <a:pt x="63" y="63"/>
                      </a:cubicBezTo>
                      <a:cubicBezTo>
                        <a:pt x="42" y="42"/>
                        <a:pt x="21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4" name="Google Shape;3534;p8"/>
                <p:cNvSpPr/>
                <p:nvPr/>
              </p:nvSpPr>
              <p:spPr>
                <a:xfrm>
                  <a:off x="8702475" y="1744000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08" y="0"/>
                      </a:moveTo>
                      <a:cubicBezTo>
                        <a:pt x="146" y="63"/>
                        <a:pt x="63" y="125"/>
                        <a:pt x="0" y="188"/>
                      </a:cubicBezTo>
                      <a:cubicBezTo>
                        <a:pt x="0" y="188"/>
                        <a:pt x="0" y="209"/>
                        <a:pt x="0" y="229"/>
                      </a:cubicBezTo>
                      <a:cubicBezTo>
                        <a:pt x="0" y="334"/>
                        <a:pt x="0" y="458"/>
                        <a:pt x="0" y="563"/>
                      </a:cubicBezTo>
                      <a:cubicBezTo>
                        <a:pt x="63" y="500"/>
                        <a:pt x="146" y="438"/>
                        <a:pt x="208" y="375"/>
                      </a:cubicBezTo>
                      <a:cubicBezTo>
                        <a:pt x="208" y="250"/>
                        <a:pt x="208" y="125"/>
                        <a:pt x="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5" name="Google Shape;3535;p8"/>
                <p:cNvSpPr/>
                <p:nvPr/>
              </p:nvSpPr>
              <p:spPr>
                <a:xfrm>
                  <a:off x="8733175" y="1715875"/>
                  <a:ext cx="42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2" extrusionOk="0">
                      <a:moveTo>
                        <a:pt x="168" y="1"/>
                      </a:moveTo>
                      <a:lnTo>
                        <a:pt x="168" y="1"/>
                      </a:lnTo>
                      <a:cubicBezTo>
                        <a:pt x="126" y="42"/>
                        <a:pt x="63" y="105"/>
                        <a:pt x="22" y="146"/>
                      </a:cubicBezTo>
                      <a:cubicBezTo>
                        <a:pt x="1" y="271"/>
                        <a:pt x="1" y="396"/>
                        <a:pt x="1" y="521"/>
                      </a:cubicBezTo>
                      <a:cubicBezTo>
                        <a:pt x="43" y="480"/>
                        <a:pt x="84" y="438"/>
                        <a:pt x="147" y="376"/>
                      </a:cubicBezTo>
                      <a:cubicBezTo>
                        <a:pt x="147" y="251"/>
                        <a:pt x="168" y="126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6" name="Google Shape;3536;p8"/>
                <p:cNvSpPr/>
                <p:nvPr/>
              </p:nvSpPr>
              <p:spPr>
                <a:xfrm>
                  <a:off x="8779000" y="1669025"/>
                  <a:ext cx="21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397" extrusionOk="0">
                      <a:moveTo>
                        <a:pt x="84" y="0"/>
                      </a:moveTo>
                      <a:cubicBezTo>
                        <a:pt x="63" y="21"/>
                        <a:pt x="63" y="21"/>
                        <a:pt x="42" y="42"/>
                      </a:cubicBezTo>
                      <a:cubicBezTo>
                        <a:pt x="42" y="137"/>
                        <a:pt x="30" y="220"/>
                        <a:pt x="15" y="309"/>
                      </a:cubicBezTo>
                      <a:lnTo>
                        <a:pt x="15" y="309"/>
                      </a:lnTo>
                      <a:cubicBezTo>
                        <a:pt x="32" y="212"/>
                        <a:pt x="52" y="112"/>
                        <a:pt x="84" y="0"/>
                      </a:cubicBezTo>
                      <a:close/>
                      <a:moveTo>
                        <a:pt x="15" y="309"/>
                      </a:moveTo>
                      <a:lnTo>
                        <a:pt x="15" y="309"/>
                      </a:lnTo>
                      <a:cubicBezTo>
                        <a:pt x="10" y="338"/>
                        <a:pt x="5" y="367"/>
                        <a:pt x="1" y="396"/>
                      </a:cubicBezTo>
                      <a:cubicBezTo>
                        <a:pt x="6" y="366"/>
                        <a:pt x="11" y="337"/>
                        <a:pt x="15" y="30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7" name="Google Shape;3537;p8"/>
                <p:cNvSpPr/>
                <p:nvPr/>
              </p:nvSpPr>
              <p:spPr>
                <a:xfrm>
                  <a:off x="7529975" y="1646125"/>
                  <a:ext cx="262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00" extrusionOk="0">
                      <a:moveTo>
                        <a:pt x="0" y="0"/>
                      </a:moveTo>
                      <a:cubicBezTo>
                        <a:pt x="0" y="146"/>
                        <a:pt x="21" y="271"/>
                        <a:pt x="21" y="417"/>
                      </a:cubicBezTo>
                      <a:cubicBezTo>
                        <a:pt x="42" y="437"/>
                        <a:pt x="63" y="458"/>
                        <a:pt x="105" y="500"/>
                      </a:cubicBezTo>
                      <a:cubicBezTo>
                        <a:pt x="84" y="375"/>
                        <a:pt x="105" y="229"/>
                        <a:pt x="84" y="104"/>
                      </a:cubicBezTo>
                      <a:cubicBezTo>
                        <a:pt x="63" y="83"/>
                        <a:pt x="42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8" name="Google Shape;3538;p8"/>
                <p:cNvSpPr/>
                <p:nvPr/>
              </p:nvSpPr>
              <p:spPr>
                <a:xfrm>
                  <a:off x="8691025" y="1753375"/>
                  <a:ext cx="6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584" extrusionOk="0">
                      <a:moveTo>
                        <a:pt x="250" y="0"/>
                      </a:moveTo>
                      <a:cubicBezTo>
                        <a:pt x="167" y="63"/>
                        <a:pt x="83" y="125"/>
                        <a:pt x="0" y="208"/>
                      </a:cubicBezTo>
                      <a:cubicBezTo>
                        <a:pt x="0" y="333"/>
                        <a:pt x="21" y="458"/>
                        <a:pt x="21" y="583"/>
                      </a:cubicBezTo>
                      <a:cubicBezTo>
                        <a:pt x="83" y="521"/>
                        <a:pt x="167" y="438"/>
                        <a:pt x="250" y="375"/>
                      </a:cubicBezTo>
                      <a:cubicBezTo>
                        <a:pt x="250" y="250"/>
                        <a:pt x="250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9" name="Google Shape;3539;p8"/>
                <p:cNvSpPr/>
                <p:nvPr/>
              </p:nvSpPr>
              <p:spPr>
                <a:xfrm>
                  <a:off x="8679550" y="1762750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251" y="0"/>
                      </a:moveTo>
                      <a:cubicBezTo>
                        <a:pt x="167" y="63"/>
                        <a:pt x="84" y="125"/>
                        <a:pt x="1" y="208"/>
                      </a:cubicBezTo>
                      <a:cubicBezTo>
                        <a:pt x="22" y="333"/>
                        <a:pt x="22" y="458"/>
                        <a:pt x="42" y="583"/>
                      </a:cubicBezTo>
                      <a:cubicBezTo>
                        <a:pt x="105" y="521"/>
                        <a:pt x="188" y="458"/>
                        <a:pt x="272" y="375"/>
                      </a:cubicBezTo>
                      <a:cubicBezTo>
                        <a:pt x="272" y="250"/>
                        <a:pt x="251" y="125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0" name="Google Shape;3540;p8"/>
                <p:cNvSpPr/>
                <p:nvPr/>
              </p:nvSpPr>
              <p:spPr>
                <a:xfrm>
                  <a:off x="7592450" y="1716925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1" y="375"/>
                      </a:cubicBezTo>
                      <a:cubicBezTo>
                        <a:pt x="84" y="459"/>
                        <a:pt x="146" y="521"/>
                        <a:pt x="230" y="583"/>
                      </a:cubicBezTo>
                      <a:cubicBezTo>
                        <a:pt x="250" y="459"/>
                        <a:pt x="250" y="334"/>
                        <a:pt x="271" y="209"/>
                      </a:cubicBezTo>
                      <a:cubicBezTo>
                        <a:pt x="209" y="146"/>
                        <a:pt x="126" y="6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1" name="Google Shape;3541;p8"/>
                <p:cNvSpPr/>
                <p:nvPr/>
              </p:nvSpPr>
              <p:spPr>
                <a:xfrm>
                  <a:off x="7546625" y="1666425"/>
                  <a:ext cx="315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1" extrusionOk="0">
                      <a:moveTo>
                        <a:pt x="1" y="0"/>
                      </a:moveTo>
                      <a:cubicBezTo>
                        <a:pt x="1" y="125"/>
                        <a:pt x="1" y="250"/>
                        <a:pt x="1" y="396"/>
                      </a:cubicBezTo>
                      <a:cubicBezTo>
                        <a:pt x="43" y="438"/>
                        <a:pt x="84" y="479"/>
                        <a:pt x="105" y="521"/>
                      </a:cubicBezTo>
                      <a:cubicBezTo>
                        <a:pt x="105" y="396"/>
                        <a:pt x="126" y="271"/>
                        <a:pt x="126" y="146"/>
                      </a:cubicBezTo>
                      <a:cubicBezTo>
                        <a:pt x="84" y="104"/>
                        <a:pt x="43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2" name="Google Shape;3542;p8"/>
                <p:cNvSpPr/>
                <p:nvPr/>
              </p:nvSpPr>
              <p:spPr>
                <a:xfrm>
                  <a:off x="7513825" y="1625800"/>
                  <a:ext cx="212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3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2" y="126"/>
                        <a:pt x="43" y="251"/>
                        <a:pt x="43" y="376"/>
                      </a:cubicBezTo>
                      <a:cubicBezTo>
                        <a:pt x="63" y="397"/>
                        <a:pt x="84" y="417"/>
                        <a:pt x="84" y="438"/>
                      </a:cubicBezTo>
                      <a:cubicBezTo>
                        <a:pt x="84" y="313"/>
                        <a:pt x="84" y="188"/>
                        <a:pt x="63" y="84"/>
                      </a:cubicBezTo>
                      <a:cubicBezTo>
                        <a:pt x="43" y="42"/>
                        <a:pt x="22" y="2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3" name="Google Shape;3543;p8"/>
                <p:cNvSpPr/>
                <p:nvPr/>
              </p:nvSpPr>
              <p:spPr>
                <a:xfrm>
                  <a:off x="7506550" y="1615925"/>
                  <a:ext cx="1050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96" extrusionOk="0">
                      <a:moveTo>
                        <a:pt x="0" y="0"/>
                      </a:moveTo>
                      <a:cubicBezTo>
                        <a:pt x="21" y="125"/>
                        <a:pt x="42" y="250"/>
                        <a:pt x="42" y="396"/>
                      </a:cubicBezTo>
                      <a:cubicBezTo>
                        <a:pt x="42" y="271"/>
                        <a:pt x="42" y="146"/>
                        <a:pt x="21" y="21"/>
                      </a:cubicBezTo>
                      <a:cubicBezTo>
                        <a:pt x="21" y="0"/>
                        <a:pt x="2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4" name="Google Shape;3544;p8"/>
                <p:cNvSpPr/>
                <p:nvPr/>
              </p:nvSpPr>
              <p:spPr>
                <a:xfrm>
                  <a:off x="7538300" y="1656000"/>
                  <a:ext cx="26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22" extrusionOk="0">
                      <a:moveTo>
                        <a:pt x="1" y="1"/>
                      </a:moveTo>
                      <a:cubicBezTo>
                        <a:pt x="1" y="147"/>
                        <a:pt x="1" y="271"/>
                        <a:pt x="1" y="396"/>
                      </a:cubicBezTo>
                      <a:cubicBezTo>
                        <a:pt x="42" y="438"/>
                        <a:pt x="63" y="480"/>
                        <a:pt x="105" y="521"/>
                      </a:cubicBezTo>
                      <a:cubicBezTo>
                        <a:pt x="105" y="396"/>
                        <a:pt x="105" y="271"/>
                        <a:pt x="105" y="126"/>
                      </a:cubicBezTo>
                      <a:cubicBezTo>
                        <a:pt x="63" y="84"/>
                        <a:pt x="42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5" name="Google Shape;3545;p8"/>
                <p:cNvSpPr/>
                <p:nvPr/>
              </p:nvSpPr>
              <p:spPr>
                <a:xfrm>
                  <a:off x="8723300" y="1725775"/>
                  <a:ext cx="41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22" extrusionOk="0">
                      <a:moveTo>
                        <a:pt x="167" y="0"/>
                      </a:moveTo>
                      <a:cubicBezTo>
                        <a:pt x="125" y="42"/>
                        <a:pt x="63" y="84"/>
                        <a:pt x="21" y="125"/>
                      </a:cubicBezTo>
                      <a:cubicBezTo>
                        <a:pt x="21" y="250"/>
                        <a:pt x="0" y="375"/>
                        <a:pt x="0" y="521"/>
                      </a:cubicBezTo>
                      <a:cubicBezTo>
                        <a:pt x="63" y="459"/>
                        <a:pt x="104" y="417"/>
                        <a:pt x="146" y="375"/>
                      </a:cubicBezTo>
                      <a:cubicBezTo>
                        <a:pt x="167" y="250"/>
                        <a:pt x="167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6" name="Google Shape;3546;p8"/>
                <p:cNvSpPr/>
                <p:nvPr/>
              </p:nvSpPr>
              <p:spPr>
                <a:xfrm>
                  <a:off x="8743075" y="1707025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6" y="1"/>
                      </a:moveTo>
                      <a:cubicBezTo>
                        <a:pt x="105" y="22"/>
                        <a:pt x="63" y="63"/>
                        <a:pt x="21" y="105"/>
                      </a:cubicBezTo>
                      <a:cubicBezTo>
                        <a:pt x="21" y="230"/>
                        <a:pt x="21" y="355"/>
                        <a:pt x="1" y="480"/>
                      </a:cubicBezTo>
                      <a:cubicBezTo>
                        <a:pt x="42" y="438"/>
                        <a:pt x="63" y="417"/>
                        <a:pt x="105" y="376"/>
                      </a:cubicBezTo>
                      <a:cubicBezTo>
                        <a:pt x="105" y="251"/>
                        <a:pt x="126" y="1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7" name="Google Shape;3547;p8"/>
                <p:cNvSpPr/>
                <p:nvPr/>
              </p:nvSpPr>
              <p:spPr>
                <a:xfrm>
                  <a:off x="8603550" y="1827825"/>
                  <a:ext cx="114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584" extrusionOk="0">
                      <a:moveTo>
                        <a:pt x="396" y="0"/>
                      </a:moveTo>
                      <a:cubicBezTo>
                        <a:pt x="271" y="84"/>
                        <a:pt x="146" y="167"/>
                        <a:pt x="0" y="250"/>
                      </a:cubicBezTo>
                      <a:cubicBezTo>
                        <a:pt x="42" y="375"/>
                        <a:pt x="63" y="479"/>
                        <a:pt x="84" y="583"/>
                      </a:cubicBezTo>
                      <a:cubicBezTo>
                        <a:pt x="209" y="500"/>
                        <a:pt x="333" y="417"/>
                        <a:pt x="458" y="333"/>
                      </a:cubicBezTo>
                      <a:cubicBezTo>
                        <a:pt x="438" y="229"/>
                        <a:pt x="417" y="104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8" name="Google Shape;3548;p8"/>
                <p:cNvSpPr/>
                <p:nvPr/>
              </p:nvSpPr>
              <p:spPr>
                <a:xfrm>
                  <a:off x="7634100" y="1767425"/>
                  <a:ext cx="99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26" extrusionOk="0">
                      <a:moveTo>
                        <a:pt x="84" y="0"/>
                      </a:moveTo>
                      <a:cubicBezTo>
                        <a:pt x="42" y="105"/>
                        <a:pt x="21" y="230"/>
                        <a:pt x="1" y="355"/>
                      </a:cubicBezTo>
                      <a:cubicBezTo>
                        <a:pt x="105" y="438"/>
                        <a:pt x="209" y="521"/>
                        <a:pt x="313" y="625"/>
                      </a:cubicBezTo>
                      <a:cubicBezTo>
                        <a:pt x="334" y="500"/>
                        <a:pt x="355" y="375"/>
                        <a:pt x="396" y="250"/>
                      </a:cubicBezTo>
                      <a:cubicBezTo>
                        <a:pt x="292" y="167"/>
                        <a:pt x="188" y="8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9" name="Google Shape;3549;p8"/>
                <p:cNvSpPr/>
                <p:nvPr/>
              </p:nvSpPr>
              <p:spPr>
                <a:xfrm>
                  <a:off x="7622650" y="1756500"/>
                  <a:ext cx="88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5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84" y="458"/>
                        <a:pt x="188" y="562"/>
                        <a:pt x="271" y="625"/>
                      </a:cubicBezTo>
                      <a:cubicBezTo>
                        <a:pt x="313" y="521"/>
                        <a:pt x="334" y="396"/>
                        <a:pt x="354" y="271"/>
                      </a:cubicBezTo>
                      <a:cubicBezTo>
                        <a:pt x="271" y="188"/>
                        <a:pt x="167" y="8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0" name="Google Shape;3550;p8"/>
                <p:cNvSpPr/>
                <p:nvPr/>
              </p:nvSpPr>
              <p:spPr>
                <a:xfrm>
                  <a:off x="8644150" y="1800225"/>
                  <a:ext cx="88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584" extrusionOk="0">
                      <a:moveTo>
                        <a:pt x="313" y="1"/>
                      </a:moveTo>
                      <a:cubicBezTo>
                        <a:pt x="209" y="63"/>
                        <a:pt x="105" y="146"/>
                        <a:pt x="1" y="230"/>
                      </a:cubicBezTo>
                      <a:cubicBezTo>
                        <a:pt x="22" y="355"/>
                        <a:pt x="42" y="480"/>
                        <a:pt x="63" y="584"/>
                      </a:cubicBezTo>
                      <a:cubicBezTo>
                        <a:pt x="167" y="521"/>
                        <a:pt x="251" y="459"/>
                        <a:pt x="355" y="375"/>
                      </a:cubicBezTo>
                      <a:cubicBezTo>
                        <a:pt x="334" y="250"/>
                        <a:pt x="334" y="125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1" name="Google Shape;3551;p8"/>
                <p:cNvSpPr/>
                <p:nvPr/>
              </p:nvSpPr>
              <p:spPr>
                <a:xfrm>
                  <a:off x="8631650" y="1809075"/>
                  <a:ext cx="94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05" extrusionOk="0">
                      <a:moveTo>
                        <a:pt x="334" y="1"/>
                      </a:moveTo>
                      <a:cubicBezTo>
                        <a:pt x="209" y="84"/>
                        <a:pt x="105" y="167"/>
                        <a:pt x="1" y="250"/>
                      </a:cubicBezTo>
                      <a:cubicBezTo>
                        <a:pt x="22" y="355"/>
                        <a:pt x="22" y="480"/>
                        <a:pt x="43" y="604"/>
                      </a:cubicBezTo>
                      <a:cubicBezTo>
                        <a:pt x="167" y="521"/>
                        <a:pt x="272" y="459"/>
                        <a:pt x="376" y="375"/>
                      </a:cubicBezTo>
                      <a:cubicBezTo>
                        <a:pt x="355" y="250"/>
                        <a:pt x="355" y="126"/>
                        <a:pt x="3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2" name="Google Shape;3552;p8"/>
                <p:cNvSpPr/>
                <p:nvPr/>
              </p:nvSpPr>
              <p:spPr>
                <a:xfrm>
                  <a:off x="7657525" y="1787200"/>
                  <a:ext cx="120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47" extrusionOk="0">
                      <a:moveTo>
                        <a:pt x="105" y="1"/>
                      </a:moveTo>
                      <a:cubicBezTo>
                        <a:pt x="84" y="126"/>
                        <a:pt x="42" y="230"/>
                        <a:pt x="1" y="355"/>
                      </a:cubicBezTo>
                      <a:cubicBezTo>
                        <a:pt x="126" y="438"/>
                        <a:pt x="251" y="542"/>
                        <a:pt x="376" y="646"/>
                      </a:cubicBezTo>
                      <a:cubicBezTo>
                        <a:pt x="396" y="522"/>
                        <a:pt x="438" y="417"/>
                        <a:pt x="480" y="313"/>
                      </a:cubicBezTo>
                      <a:cubicBezTo>
                        <a:pt x="355" y="209"/>
                        <a:pt x="230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3" name="Google Shape;3553;p8"/>
                <p:cNvSpPr/>
                <p:nvPr/>
              </p:nvSpPr>
              <p:spPr>
                <a:xfrm>
                  <a:off x="7611725" y="1746600"/>
                  <a:ext cx="8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6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0" y="396"/>
                      </a:cubicBezTo>
                      <a:cubicBezTo>
                        <a:pt x="21" y="396"/>
                        <a:pt x="42" y="417"/>
                        <a:pt x="63" y="438"/>
                      </a:cubicBezTo>
                      <a:cubicBezTo>
                        <a:pt x="125" y="500"/>
                        <a:pt x="208" y="563"/>
                        <a:pt x="271" y="625"/>
                      </a:cubicBezTo>
                      <a:cubicBezTo>
                        <a:pt x="292" y="500"/>
                        <a:pt x="313" y="375"/>
                        <a:pt x="333" y="250"/>
                      </a:cubicBezTo>
                      <a:cubicBezTo>
                        <a:pt x="250" y="167"/>
                        <a:pt x="146" y="8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4" name="Google Shape;3554;p8"/>
                <p:cNvSpPr/>
                <p:nvPr/>
              </p:nvSpPr>
              <p:spPr>
                <a:xfrm>
                  <a:off x="7646075" y="1777325"/>
                  <a:ext cx="104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5" extrusionOk="0">
                      <a:moveTo>
                        <a:pt x="84" y="0"/>
                      </a:moveTo>
                      <a:cubicBezTo>
                        <a:pt x="42" y="125"/>
                        <a:pt x="21" y="229"/>
                        <a:pt x="1" y="354"/>
                      </a:cubicBezTo>
                      <a:cubicBezTo>
                        <a:pt x="105" y="438"/>
                        <a:pt x="209" y="521"/>
                        <a:pt x="313" y="625"/>
                      </a:cubicBezTo>
                      <a:cubicBezTo>
                        <a:pt x="355" y="500"/>
                        <a:pt x="375" y="396"/>
                        <a:pt x="417" y="271"/>
                      </a:cubicBezTo>
                      <a:cubicBezTo>
                        <a:pt x="292" y="188"/>
                        <a:pt x="188" y="83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5" name="Google Shape;3555;p8"/>
                <p:cNvSpPr/>
                <p:nvPr/>
              </p:nvSpPr>
              <p:spPr>
                <a:xfrm>
                  <a:off x="8617600" y="1818450"/>
                  <a:ext cx="109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05" extrusionOk="0">
                      <a:moveTo>
                        <a:pt x="375" y="0"/>
                      </a:moveTo>
                      <a:cubicBezTo>
                        <a:pt x="250" y="84"/>
                        <a:pt x="126" y="167"/>
                        <a:pt x="1" y="250"/>
                      </a:cubicBezTo>
                      <a:cubicBezTo>
                        <a:pt x="21" y="375"/>
                        <a:pt x="42" y="479"/>
                        <a:pt x="84" y="604"/>
                      </a:cubicBezTo>
                      <a:cubicBezTo>
                        <a:pt x="188" y="521"/>
                        <a:pt x="313" y="438"/>
                        <a:pt x="438" y="354"/>
                      </a:cubicBezTo>
                      <a:cubicBezTo>
                        <a:pt x="417" y="229"/>
                        <a:pt x="396" y="105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6" name="Google Shape;3556;p8"/>
                <p:cNvSpPr/>
                <p:nvPr/>
              </p:nvSpPr>
              <p:spPr>
                <a:xfrm>
                  <a:off x="7690850" y="487675"/>
                  <a:ext cx="229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626" extrusionOk="0">
                      <a:moveTo>
                        <a:pt x="605" y="0"/>
                      </a:moveTo>
                      <a:cubicBezTo>
                        <a:pt x="417" y="146"/>
                        <a:pt x="209" y="292"/>
                        <a:pt x="1" y="417"/>
                      </a:cubicBezTo>
                      <a:cubicBezTo>
                        <a:pt x="105" y="500"/>
                        <a:pt x="209" y="563"/>
                        <a:pt x="292" y="625"/>
                      </a:cubicBezTo>
                      <a:cubicBezTo>
                        <a:pt x="500" y="479"/>
                        <a:pt x="709" y="355"/>
                        <a:pt x="917" y="209"/>
                      </a:cubicBezTo>
                      <a:cubicBezTo>
                        <a:pt x="813" y="146"/>
                        <a:pt x="709" y="63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7" name="Google Shape;3557;p8"/>
                <p:cNvSpPr/>
                <p:nvPr/>
              </p:nvSpPr>
              <p:spPr>
                <a:xfrm>
                  <a:off x="8190150" y="347100"/>
                  <a:ext cx="349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" h="417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26" y="125"/>
                        <a:pt x="250" y="230"/>
                        <a:pt x="375" y="355"/>
                      </a:cubicBezTo>
                      <a:cubicBezTo>
                        <a:pt x="709" y="355"/>
                        <a:pt x="1042" y="396"/>
                        <a:pt x="1396" y="417"/>
                      </a:cubicBezTo>
                      <a:cubicBezTo>
                        <a:pt x="1271" y="292"/>
                        <a:pt x="1146" y="167"/>
                        <a:pt x="1042" y="63"/>
                      </a:cubicBezTo>
                      <a:cubicBezTo>
                        <a:pt x="709" y="21"/>
                        <a:pt x="355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8" name="Google Shape;3558;p8"/>
                <p:cNvSpPr/>
                <p:nvPr/>
              </p:nvSpPr>
              <p:spPr>
                <a:xfrm>
                  <a:off x="7531525" y="630325"/>
                  <a:ext cx="2190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1001" extrusionOk="0">
                      <a:moveTo>
                        <a:pt x="626" y="1"/>
                      </a:moveTo>
                      <a:cubicBezTo>
                        <a:pt x="417" y="251"/>
                        <a:pt x="209" y="501"/>
                        <a:pt x="1" y="750"/>
                      </a:cubicBezTo>
                      <a:cubicBezTo>
                        <a:pt x="84" y="834"/>
                        <a:pt x="168" y="917"/>
                        <a:pt x="230" y="1000"/>
                      </a:cubicBezTo>
                      <a:cubicBezTo>
                        <a:pt x="438" y="730"/>
                        <a:pt x="647" y="480"/>
                        <a:pt x="876" y="230"/>
                      </a:cubicBezTo>
                      <a:cubicBezTo>
                        <a:pt x="792" y="147"/>
                        <a:pt x="709" y="63"/>
                        <a:pt x="6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9" name="Google Shape;3559;p8"/>
                <p:cNvSpPr/>
                <p:nvPr/>
              </p:nvSpPr>
              <p:spPr>
                <a:xfrm>
                  <a:off x="8285425" y="355425"/>
                  <a:ext cx="375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60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67" y="146"/>
                        <a:pt x="334" y="292"/>
                        <a:pt x="501" y="438"/>
                      </a:cubicBezTo>
                      <a:cubicBezTo>
                        <a:pt x="834" y="480"/>
                        <a:pt x="1167" y="542"/>
                        <a:pt x="1500" y="605"/>
                      </a:cubicBezTo>
                      <a:cubicBezTo>
                        <a:pt x="1354" y="480"/>
                        <a:pt x="1188" y="334"/>
                        <a:pt x="1063" y="188"/>
                      </a:cubicBezTo>
                      <a:cubicBezTo>
                        <a:pt x="709" y="126"/>
                        <a:pt x="355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0" name="Google Shape;3560;p8"/>
                <p:cNvSpPr/>
                <p:nvPr/>
              </p:nvSpPr>
              <p:spPr>
                <a:xfrm>
                  <a:off x="8962800" y="1058825"/>
                  <a:ext cx="14075" cy="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314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3" y="646"/>
                        <a:pt x="125" y="1312"/>
                        <a:pt x="167" y="1979"/>
                      </a:cubicBezTo>
                      <a:cubicBezTo>
                        <a:pt x="188" y="2041"/>
                        <a:pt x="229" y="2104"/>
                        <a:pt x="250" y="2166"/>
                      </a:cubicBezTo>
                      <a:cubicBezTo>
                        <a:pt x="354" y="2478"/>
                        <a:pt x="458" y="2790"/>
                        <a:pt x="562" y="3122"/>
                      </a:cubicBezTo>
                      <a:lnTo>
                        <a:pt x="562" y="3122"/>
                      </a:lnTo>
                      <a:cubicBezTo>
                        <a:pt x="541" y="2505"/>
                        <a:pt x="499" y="1909"/>
                        <a:pt x="458" y="1292"/>
                      </a:cubicBezTo>
                      <a:cubicBezTo>
                        <a:pt x="333" y="854"/>
                        <a:pt x="167" y="417"/>
                        <a:pt x="0" y="0"/>
                      </a:cubicBezTo>
                      <a:close/>
                      <a:moveTo>
                        <a:pt x="562" y="3122"/>
                      </a:moveTo>
                      <a:cubicBezTo>
                        <a:pt x="562" y="3130"/>
                        <a:pt x="562" y="3137"/>
                        <a:pt x="562" y="3145"/>
                      </a:cubicBezTo>
                      <a:cubicBezTo>
                        <a:pt x="562" y="3145"/>
                        <a:pt x="562" y="3124"/>
                        <a:pt x="562" y="3124"/>
                      </a:cubicBezTo>
                      <a:cubicBezTo>
                        <a:pt x="562" y="3123"/>
                        <a:pt x="562" y="3123"/>
                        <a:pt x="562" y="312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1" name="Google Shape;3561;p8"/>
                <p:cNvSpPr/>
                <p:nvPr/>
              </p:nvSpPr>
              <p:spPr>
                <a:xfrm>
                  <a:off x="8340625" y="365850"/>
                  <a:ext cx="40100" cy="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75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88" y="167"/>
                        <a:pt x="396" y="313"/>
                        <a:pt x="583" y="479"/>
                      </a:cubicBezTo>
                      <a:cubicBezTo>
                        <a:pt x="937" y="563"/>
                        <a:pt x="1271" y="646"/>
                        <a:pt x="1604" y="750"/>
                      </a:cubicBezTo>
                      <a:cubicBezTo>
                        <a:pt x="1416" y="583"/>
                        <a:pt x="1229" y="417"/>
                        <a:pt x="1042" y="250"/>
                      </a:cubicBezTo>
                      <a:cubicBezTo>
                        <a:pt x="708" y="167"/>
                        <a:pt x="354" y="8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2" name="Google Shape;3562;p8"/>
                <p:cNvSpPr/>
                <p:nvPr/>
              </p:nvSpPr>
              <p:spPr>
                <a:xfrm>
                  <a:off x="8235975" y="349700"/>
                  <a:ext cx="359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50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46" y="126"/>
                        <a:pt x="271" y="251"/>
                        <a:pt x="417" y="375"/>
                      </a:cubicBezTo>
                      <a:cubicBezTo>
                        <a:pt x="750" y="417"/>
                        <a:pt x="1083" y="459"/>
                        <a:pt x="1437" y="500"/>
                      </a:cubicBezTo>
                      <a:cubicBezTo>
                        <a:pt x="1291" y="375"/>
                        <a:pt x="1167" y="251"/>
                        <a:pt x="1042" y="105"/>
                      </a:cubicBezTo>
                      <a:cubicBezTo>
                        <a:pt x="708" y="63"/>
                        <a:pt x="354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3" name="Google Shape;3563;p8"/>
                <p:cNvSpPr/>
                <p:nvPr/>
              </p:nvSpPr>
              <p:spPr>
                <a:xfrm>
                  <a:off x="7491975" y="677700"/>
                  <a:ext cx="23450" cy="3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293" extrusionOk="0">
                      <a:moveTo>
                        <a:pt x="708" y="1"/>
                      </a:moveTo>
                      <a:cubicBezTo>
                        <a:pt x="458" y="334"/>
                        <a:pt x="229" y="667"/>
                        <a:pt x="0" y="1001"/>
                      </a:cubicBezTo>
                      <a:cubicBezTo>
                        <a:pt x="63" y="1084"/>
                        <a:pt x="125" y="1188"/>
                        <a:pt x="208" y="1292"/>
                      </a:cubicBezTo>
                      <a:cubicBezTo>
                        <a:pt x="438" y="938"/>
                        <a:pt x="687" y="584"/>
                        <a:pt x="937" y="251"/>
                      </a:cubicBezTo>
                      <a:cubicBezTo>
                        <a:pt x="854" y="168"/>
                        <a:pt x="792" y="84"/>
                        <a:pt x="7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4" name="Google Shape;3564;p8"/>
                <p:cNvSpPr/>
                <p:nvPr/>
              </p:nvSpPr>
              <p:spPr>
                <a:xfrm>
                  <a:off x="8105800" y="347625"/>
                  <a:ext cx="3282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3" h="376" extrusionOk="0">
                      <a:moveTo>
                        <a:pt x="1021" y="0"/>
                      </a:moveTo>
                      <a:cubicBezTo>
                        <a:pt x="688" y="0"/>
                        <a:pt x="355" y="21"/>
                        <a:pt x="1" y="42"/>
                      </a:cubicBezTo>
                      <a:cubicBezTo>
                        <a:pt x="126" y="167"/>
                        <a:pt x="230" y="271"/>
                        <a:pt x="334" y="375"/>
                      </a:cubicBezTo>
                      <a:cubicBezTo>
                        <a:pt x="646" y="354"/>
                        <a:pt x="980" y="334"/>
                        <a:pt x="1313" y="313"/>
                      </a:cubicBezTo>
                      <a:cubicBezTo>
                        <a:pt x="1209" y="209"/>
                        <a:pt x="1125" y="104"/>
                        <a:pt x="10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5" name="Google Shape;3565;p8"/>
                <p:cNvSpPr/>
                <p:nvPr/>
              </p:nvSpPr>
              <p:spPr>
                <a:xfrm>
                  <a:off x="7511750" y="652725"/>
                  <a:ext cx="2242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1125" extrusionOk="0">
                      <a:moveTo>
                        <a:pt x="688" y="0"/>
                      </a:moveTo>
                      <a:cubicBezTo>
                        <a:pt x="459" y="292"/>
                        <a:pt x="230" y="583"/>
                        <a:pt x="1" y="875"/>
                      </a:cubicBezTo>
                      <a:cubicBezTo>
                        <a:pt x="84" y="958"/>
                        <a:pt x="146" y="1042"/>
                        <a:pt x="230" y="1125"/>
                      </a:cubicBezTo>
                      <a:cubicBezTo>
                        <a:pt x="438" y="833"/>
                        <a:pt x="667" y="542"/>
                        <a:pt x="896" y="250"/>
                      </a:cubicBezTo>
                      <a:cubicBezTo>
                        <a:pt x="834" y="167"/>
                        <a:pt x="750" y="84"/>
                        <a:pt x="6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6" name="Google Shape;3566;p8"/>
                <p:cNvSpPr/>
                <p:nvPr/>
              </p:nvSpPr>
              <p:spPr>
                <a:xfrm>
                  <a:off x="7449800" y="734975"/>
                  <a:ext cx="26050" cy="4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834" extrusionOk="0">
                      <a:moveTo>
                        <a:pt x="833" y="1"/>
                      </a:moveTo>
                      <a:cubicBezTo>
                        <a:pt x="542" y="480"/>
                        <a:pt x="271" y="959"/>
                        <a:pt x="0" y="1438"/>
                      </a:cubicBezTo>
                      <a:cubicBezTo>
                        <a:pt x="63" y="1584"/>
                        <a:pt x="125" y="1708"/>
                        <a:pt x="188" y="1833"/>
                      </a:cubicBezTo>
                      <a:cubicBezTo>
                        <a:pt x="458" y="1313"/>
                        <a:pt x="729" y="813"/>
                        <a:pt x="1042" y="313"/>
                      </a:cubicBezTo>
                      <a:cubicBezTo>
                        <a:pt x="979" y="209"/>
                        <a:pt x="917" y="105"/>
                        <a:pt x="8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7" name="Google Shape;3567;p8"/>
                <p:cNvSpPr/>
                <p:nvPr/>
              </p:nvSpPr>
              <p:spPr>
                <a:xfrm>
                  <a:off x="8146950" y="346700"/>
                  <a:ext cx="33850" cy="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350" extrusionOk="0">
                      <a:moveTo>
                        <a:pt x="521" y="1"/>
                      </a:moveTo>
                      <a:cubicBezTo>
                        <a:pt x="349" y="1"/>
                        <a:pt x="177" y="6"/>
                        <a:pt x="0" y="16"/>
                      </a:cubicBezTo>
                      <a:cubicBezTo>
                        <a:pt x="125" y="121"/>
                        <a:pt x="229" y="225"/>
                        <a:pt x="333" y="329"/>
                      </a:cubicBezTo>
                      <a:lnTo>
                        <a:pt x="708" y="329"/>
                      </a:lnTo>
                      <a:cubicBezTo>
                        <a:pt x="916" y="329"/>
                        <a:pt x="1125" y="350"/>
                        <a:pt x="1354" y="350"/>
                      </a:cubicBezTo>
                      <a:cubicBezTo>
                        <a:pt x="1229" y="225"/>
                        <a:pt x="1145" y="121"/>
                        <a:pt x="1041" y="16"/>
                      </a:cubicBezTo>
                      <a:cubicBezTo>
                        <a:pt x="864" y="6"/>
                        <a:pt x="693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8" name="Google Shape;3568;p8"/>
                <p:cNvSpPr/>
                <p:nvPr/>
              </p:nvSpPr>
              <p:spPr>
                <a:xfrm>
                  <a:off x="8558250" y="1854900"/>
                  <a:ext cx="14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84" extrusionOk="0">
                      <a:moveTo>
                        <a:pt x="479" y="0"/>
                      </a:moveTo>
                      <a:cubicBezTo>
                        <a:pt x="313" y="84"/>
                        <a:pt x="146" y="188"/>
                        <a:pt x="0" y="271"/>
                      </a:cubicBezTo>
                      <a:cubicBezTo>
                        <a:pt x="42" y="375"/>
                        <a:pt x="63" y="479"/>
                        <a:pt x="105" y="583"/>
                      </a:cubicBezTo>
                      <a:cubicBezTo>
                        <a:pt x="271" y="500"/>
                        <a:pt x="417" y="417"/>
                        <a:pt x="563" y="333"/>
                      </a:cubicBezTo>
                      <a:cubicBezTo>
                        <a:pt x="542" y="208"/>
                        <a:pt x="500" y="104"/>
                        <a:pt x="4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9" name="Google Shape;3569;p8"/>
                <p:cNvSpPr/>
                <p:nvPr/>
              </p:nvSpPr>
              <p:spPr>
                <a:xfrm>
                  <a:off x="8589475" y="1836675"/>
                  <a:ext cx="120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05" extrusionOk="0">
                      <a:moveTo>
                        <a:pt x="397" y="0"/>
                      </a:moveTo>
                      <a:cubicBezTo>
                        <a:pt x="272" y="84"/>
                        <a:pt x="126" y="167"/>
                        <a:pt x="1" y="271"/>
                      </a:cubicBezTo>
                      <a:cubicBezTo>
                        <a:pt x="22" y="375"/>
                        <a:pt x="63" y="479"/>
                        <a:pt x="84" y="604"/>
                      </a:cubicBezTo>
                      <a:cubicBezTo>
                        <a:pt x="230" y="521"/>
                        <a:pt x="355" y="417"/>
                        <a:pt x="480" y="334"/>
                      </a:cubicBezTo>
                      <a:cubicBezTo>
                        <a:pt x="459" y="229"/>
                        <a:pt x="438" y="125"/>
                        <a:pt x="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0" name="Google Shape;3570;p8"/>
                <p:cNvSpPr/>
                <p:nvPr/>
              </p:nvSpPr>
              <p:spPr>
                <a:xfrm>
                  <a:off x="8751400" y="1706500"/>
                  <a:ext cx="31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60" extrusionOk="0">
                      <a:moveTo>
                        <a:pt x="126" y="1"/>
                      </a:moveTo>
                      <a:cubicBezTo>
                        <a:pt x="105" y="43"/>
                        <a:pt x="63" y="84"/>
                        <a:pt x="22" y="105"/>
                      </a:cubicBezTo>
                      <a:cubicBezTo>
                        <a:pt x="22" y="230"/>
                        <a:pt x="1" y="355"/>
                        <a:pt x="1" y="459"/>
                      </a:cubicBezTo>
                      <a:cubicBezTo>
                        <a:pt x="22" y="438"/>
                        <a:pt x="42" y="417"/>
                        <a:pt x="84" y="376"/>
                      </a:cubicBezTo>
                      <a:cubicBezTo>
                        <a:pt x="84" y="251"/>
                        <a:pt x="105" y="1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1" name="Google Shape;3571;p8"/>
                <p:cNvSpPr/>
                <p:nvPr/>
              </p:nvSpPr>
              <p:spPr>
                <a:xfrm>
                  <a:off x="7684600" y="1808025"/>
                  <a:ext cx="135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626" extrusionOk="0">
                      <a:moveTo>
                        <a:pt x="105" y="1"/>
                      </a:moveTo>
                      <a:cubicBezTo>
                        <a:pt x="63" y="105"/>
                        <a:pt x="22" y="209"/>
                        <a:pt x="1" y="334"/>
                      </a:cubicBezTo>
                      <a:cubicBezTo>
                        <a:pt x="126" y="438"/>
                        <a:pt x="271" y="542"/>
                        <a:pt x="417" y="626"/>
                      </a:cubicBezTo>
                      <a:cubicBezTo>
                        <a:pt x="459" y="522"/>
                        <a:pt x="501" y="417"/>
                        <a:pt x="542" y="313"/>
                      </a:cubicBezTo>
                      <a:cubicBezTo>
                        <a:pt x="396" y="209"/>
                        <a:pt x="251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2" name="Google Shape;3572;p8"/>
                <p:cNvSpPr/>
                <p:nvPr/>
              </p:nvSpPr>
              <p:spPr>
                <a:xfrm>
                  <a:off x="8573875" y="1846050"/>
                  <a:ext cx="135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584" extrusionOk="0">
                      <a:moveTo>
                        <a:pt x="458" y="0"/>
                      </a:moveTo>
                      <a:cubicBezTo>
                        <a:pt x="313" y="83"/>
                        <a:pt x="146" y="167"/>
                        <a:pt x="0" y="271"/>
                      </a:cubicBezTo>
                      <a:cubicBezTo>
                        <a:pt x="42" y="375"/>
                        <a:pt x="63" y="479"/>
                        <a:pt x="104" y="583"/>
                      </a:cubicBezTo>
                      <a:cubicBezTo>
                        <a:pt x="250" y="500"/>
                        <a:pt x="396" y="417"/>
                        <a:pt x="542" y="333"/>
                      </a:cubicBezTo>
                      <a:cubicBezTo>
                        <a:pt x="521" y="208"/>
                        <a:pt x="479" y="104"/>
                        <a:pt x="4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3" name="Google Shape;3573;p8"/>
                <p:cNvSpPr/>
                <p:nvPr/>
              </p:nvSpPr>
              <p:spPr>
                <a:xfrm>
                  <a:off x="8501500" y="419475"/>
                  <a:ext cx="76550" cy="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000" extrusionOk="0">
                      <a:moveTo>
                        <a:pt x="0" y="0"/>
                      </a:moveTo>
                      <a:cubicBezTo>
                        <a:pt x="792" y="542"/>
                        <a:pt x="1604" y="1083"/>
                        <a:pt x="2416" y="1604"/>
                      </a:cubicBezTo>
                      <a:cubicBezTo>
                        <a:pt x="2624" y="1729"/>
                        <a:pt x="2854" y="1875"/>
                        <a:pt x="3062" y="2000"/>
                      </a:cubicBezTo>
                      <a:cubicBezTo>
                        <a:pt x="2770" y="1791"/>
                        <a:pt x="2479" y="1562"/>
                        <a:pt x="2187" y="1354"/>
                      </a:cubicBezTo>
                      <a:cubicBezTo>
                        <a:pt x="2000" y="1229"/>
                        <a:pt x="1833" y="1104"/>
                        <a:pt x="1646" y="958"/>
                      </a:cubicBezTo>
                      <a:cubicBezTo>
                        <a:pt x="1417" y="792"/>
                        <a:pt x="1187" y="625"/>
                        <a:pt x="958" y="458"/>
                      </a:cubicBezTo>
                      <a:cubicBezTo>
                        <a:pt x="646" y="313"/>
                        <a:pt x="313" y="14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4" name="Google Shape;3574;p8"/>
                <p:cNvSpPr/>
                <p:nvPr/>
              </p:nvSpPr>
              <p:spPr>
                <a:xfrm>
                  <a:off x="7441475" y="773000"/>
                  <a:ext cx="11475" cy="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938" extrusionOk="0">
                      <a:moveTo>
                        <a:pt x="312" y="0"/>
                      </a:moveTo>
                      <a:cubicBezTo>
                        <a:pt x="208" y="187"/>
                        <a:pt x="104" y="396"/>
                        <a:pt x="0" y="604"/>
                      </a:cubicBezTo>
                      <a:cubicBezTo>
                        <a:pt x="63" y="708"/>
                        <a:pt x="125" y="833"/>
                        <a:pt x="188" y="937"/>
                      </a:cubicBezTo>
                      <a:cubicBezTo>
                        <a:pt x="271" y="750"/>
                        <a:pt x="375" y="583"/>
                        <a:pt x="458" y="396"/>
                      </a:cubicBezTo>
                      <a:cubicBezTo>
                        <a:pt x="417" y="250"/>
                        <a:pt x="354" y="125"/>
                        <a:pt x="3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5" name="Google Shape;3575;p8"/>
                <p:cNvSpPr/>
                <p:nvPr/>
              </p:nvSpPr>
              <p:spPr>
                <a:xfrm>
                  <a:off x="8830550" y="693850"/>
                  <a:ext cx="23975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208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63" y="167"/>
                        <a:pt x="125" y="334"/>
                        <a:pt x="167" y="480"/>
                      </a:cubicBezTo>
                      <a:cubicBezTo>
                        <a:pt x="209" y="667"/>
                        <a:pt x="250" y="834"/>
                        <a:pt x="292" y="1000"/>
                      </a:cubicBezTo>
                      <a:cubicBezTo>
                        <a:pt x="521" y="1354"/>
                        <a:pt x="729" y="1708"/>
                        <a:pt x="958" y="2083"/>
                      </a:cubicBezTo>
                      <a:cubicBezTo>
                        <a:pt x="875" y="1667"/>
                        <a:pt x="750" y="1271"/>
                        <a:pt x="604" y="875"/>
                      </a:cubicBezTo>
                      <a:cubicBezTo>
                        <a:pt x="396" y="584"/>
                        <a:pt x="209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6" name="Google Shape;3576;p8"/>
                <p:cNvSpPr/>
                <p:nvPr/>
              </p:nvSpPr>
              <p:spPr>
                <a:xfrm>
                  <a:off x="8406225" y="383025"/>
                  <a:ext cx="46350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" h="102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71" y="230"/>
                        <a:pt x="563" y="438"/>
                        <a:pt x="854" y="646"/>
                      </a:cubicBezTo>
                      <a:cubicBezTo>
                        <a:pt x="1187" y="750"/>
                        <a:pt x="1521" y="875"/>
                        <a:pt x="1854" y="1021"/>
                      </a:cubicBezTo>
                      <a:cubicBezTo>
                        <a:pt x="1583" y="792"/>
                        <a:pt x="1312" y="563"/>
                        <a:pt x="1021" y="355"/>
                      </a:cubicBezTo>
                      <a:cubicBezTo>
                        <a:pt x="688" y="230"/>
                        <a:pt x="354" y="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7" name="Google Shape;3577;p8"/>
                <p:cNvSpPr/>
                <p:nvPr/>
              </p:nvSpPr>
              <p:spPr>
                <a:xfrm>
                  <a:off x="8875850" y="769875"/>
                  <a:ext cx="19275" cy="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1896" extrusionOk="0">
                      <a:moveTo>
                        <a:pt x="83" y="0"/>
                      </a:moveTo>
                      <a:cubicBezTo>
                        <a:pt x="63" y="188"/>
                        <a:pt x="21" y="375"/>
                        <a:pt x="0" y="542"/>
                      </a:cubicBezTo>
                      <a:cubicBezTo>
                        <a:pt x="229" y="979"/>
                        <a:pt x="458" y="1437"/>
                        <a:pt x="667" y="1895"/>
                      </a:cubicBezTo>
                      <a:cubicBezTo>
                        <a:pt x="708" y="1687"/>
                        <a:pt x="729" y="1500"/>
                        <a:pt x="771" y="1312"/>
                      </a:cubicBezTo>
                      <a:cubicBezTo>
                        <a:pt x="542" y="875"/>
                        <a:pt x="333" y="437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8" name="Google Shape;3578;p8"/>
                <p:cNvSpPr/>
                <p:nvPr/>
              </p:nvSpPr>
              <p:spPr>
                <a:xfrm>
                  <a:off x="7670550" y="1797625"/>
                  <a:ext cx="130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26" extrusionOk="0">
                      <a:moveTo>
                        <a:pt x="105" y="0"/>
                      </a:moveTo>
                      <a:cubicBezTo>
                        <a:pt x="84" y="125"/>
                        <a:pt x="42" y="229"/>
                        <a:pt x="0" y="334"/>
                      </a:cubicBezTo>
                      <a:cubicBezTo>
                        <a:pt x="146" y="438"/>
                        <a:pt x="271" y="542"/>
                        <a:pt x="396" y="625"/>
                      </a:cubicBezTo>
                      <a:cubicBezTo>
                        <a:pt x="438" y="521"/>
                        <a:pt x="479" y="417"/>
                        <a:pt x="521" y="313"/>
                      </a:cubicBezTo>
                      <a:cubicBezTo>
                        <a:pt x="375" y="209"/>
                        <a:pt x="250" y="10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9" name="Google Shape;3579;p8"/>
                <p:cNvSpPr/>
                <p:nvPr/>
              </p:nvSpPr>
              <p:spPr>
                <a:xfrm>
                  <a:off x="7783525" y="431975"/>
                  <a:ext cx="245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584" extrusionOk="0">
                      <a:moveTo>
                        <a:pt x="688" y="0"/>
                      </a:moveTo>
                      <a:cubicBezTo>
                        <a:pt x="459" y="125"/>
                        <a:pt x="230" y="229"/>
                        <a:pt x="1" y="354"/>
                      </a:cubicBezTo>
                      <a:cubicBezTo>
                        <a:pt x="105" y="437"/>
                        <a:pt x="209" y="500"/>
                        <a:pt x="313" y="583"/>
                      </a:cubicBezTo>
                      <a:cubicBezTo>
                        <a:pt x="542" y="458"/>
                        <a:pt x="750" y="333"/>
                        <a:pt x="979" y="229"/>
                      </a:cubicBezTo>
                      <a:cubicBezTo>
                        <a:pt x="896" y="146"/>
                        <a:pt x="792" y="83"/>
                        <a:pt x="6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0" name="Google Shape;3580;p8"/>
                <p:cNvSpPr/>
                <p:nvPr/>
              </p:nvSpPr>
              <p:spPr>
                <a:xfrm>
                  <a:off x="8066750" y="350225"/>
                  <a:ext cx="318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397" extrusionOk="0">
                      <a:moveTo>
                        <a:pt x="1001" y="0"/>
                      </a:moveTo>
                      <a:cubicBezTo>
                        <a:pt x="667" y="21"/>
                        <a:pt x="334" y="63"/>
                        <a:pt x="1" y="105"/>
                      </a:cubicBezTo>
                      <a:cubicBezTo>
                        <a:pt x="105" y="188"/>
                        <a:pt x="209" y="292"/>
                        <a:pt x="313" y="396"/>
                      </a:cubicBezTo>
                      <a:cubicBezTo>
                        <a:pt x="626" y="354"/>
                        <a:pt x="959" y="334"/>
                        <a:pt x="1271" y="292"/>
                      </a:cubicBezTo>
                      <a:cubicBezTo>
                        <a:pt x="1167" y="209"/>
                        <a:pt x="1084" y="105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1" name="Google Shape;3581;p8"/>
                <p:cNvSpPr/>
                <p:nvPr/>
              </p:nvSpPr>
              <p:spPr>
                <a:xfrm>
                  <a:off x="7894425" y="385625"/>
                  <a:ext cx="28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522" extrusionOk="0">
                      <a:moveTo>
                        <a:pt x="834" y="1"/>
                      </a:moveTo>
                      <a:cubicBezTo>
                        <a:pt x="563" y="84"/>
                        <a:pt x="271" y="167"/>
                        <a:pt x="1" y="271"/>
                      </a:cubicBezTo>
                      <a:cubicBezTo>
                        <a:pt x="105" y="355"/>
                        <a:pt x="209" y="438"/>
                        <a:pt x="313" y="521"/>
                      </a:cubicBezTo>
                      <a:cubicBezTo>
                        <a:pt x="584" y="417"/>
                        <a:pt x="854" y="334"/>
                        <a:pt x="1125" y="251"/>
                      </a:cubicBezTo>
                      <a:cubicBezTo>
                        <a:pt x="1021" y="167"/>
                        <a:pt x="938" y="84"/>
                        <a:pt x="8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2" name="Google Shape;3582;p8"/>
                <p:cNvSpPr/>
                <p:nvPr/>
              </p:nvSpPr>
              <p:spPr>
                <a:xfrm>
                  <a:off x="7809550" y="419475"/>
                  <a:ext cx="250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563" extrusionOk="0">
                      <a:moveTo>
                        <a:pt x="709" y="0"/>
                      </a:moveTo>
                      <a:cubicBezTo>
                        <a:pt x="480" y="104"/>
                        <a:pt x="230" y="209"/>
                        <a:pt x="1" y="333"/>
                      </a:cubicBezTo>
                      <a:cubicBezTo>
                        <a:pt x="84" y="417"/>
                        <a:pt x="188" y="479"/>
                        <a:pt x="292" y="563"/>
                      </a:cubicBezTo>
                      <a:cubicBezTo>
                        <a:pt x="542" y="458"/>
                        <a:pt x="771" y="333"/>
                        <a:pt x="1001" y="229"/>
                      </a:cubicBezTo>
                      <a:cubicBezTo>
                        <a:pt x="917" y="146"/>
                        <a:pt x="813" y="63"/>
                        <a:pt x="7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3" name="Google Shape;3583;p8"/>
                <p:cNvSpPr/>
                <p:nvPr/>
              </p:nvSpPr>
              <p:spPr>
                <a:xfrm>
                  <a:off x="7551325" y="608975"/>
                  <a:ext cx="21375" cy="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897" extrusionOk="0">
                      <a:moveTo>
                        <a:pt x="604" y="1"/>
                      </a:moveTo>
                      <a:cubicBezTo>
                        <a:pt x="396" y="230"/>
                        <a:pt x="188" y="459"/>
                        <a:pt x="0" y="688"/>
                      </a:cubicBezTo>
                      <a:cubicBezTo>
                        <a:pt x="63" y="751"/>
                        <a:pt x="146" y="834"/>
                        <a:pt x="229" y="896"/>
                      </a:cubicBezTo>
                      <a:cubicBezTo>
                        <a:pt x="438" y="667"/>
                        <a:pt x="646" y="459"/>
                        <a:pt x="854" y="230"/>
                      </a:cubicBezTo>
                      <a:cubicBezTo>
                        <a:pt x="771" y="147"/>
                        <a:pt x="688" y="84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4" name="Google Shape;3584;p8"/>
                <p:cNvSpPr/>
                <p:nvPr/>
              </p:nvSpPr>
              <p:spPr>
                <a:xfrm>
                  <a:off x="7864750" y="396050"/>
                  <a:ext cx="271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542" extrusionOk="0">
                      <a:moveTo>
                        <a:pt x="792" y="0"/>
                      </a:moveTo>
                      <a:cubicBezTo>
                        <a:pt x="521" y="83"/>
                        <a:pt x="271" y="188"/>
                        <a:pt x="0" y="292"/>
                      </a:cubicBezTo>
                      <a:cubicBezTo>
                        <a:pt x="105" y="375"/>
                        <a:pt x="209" y="458"/>
                        <a:pt x="292" y="542"/>
                      </a:cubicBezTo>
                      <a:cubicBezTo>
                        <a:pt x="563" y="437"/>
                        <a:pt x="813" y="354"/>
                        <a:pt x="1083" y="250"/>
                      </a:cubicBezTo>
                      <a:cubicBezTo>
                        <a:pt x="979" y="167"/>
                        <a:pt x="896" y="83"/>
                        <a:pt x="7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5" name="Google Shape;3585;p8"/>
                <p:cNvSpPr/>
                <p:nvPr/>
              </p:nvSpPr>
              <p:spPr>
                <a:xfrm>
                  <a:off x="7993350" y="360125"/>
                  <a:ext cx="302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" h="459" extrusionOk="0">
                      <a:moveTo>
                        <a:pt x="938" y="0"/>
                      </a:moveTo>
                      <a:cubicBezTo>
                        <a:pt x="625" y="63"/>
                        <a:pt x="313" y="125"/>
                        <a:pt x="0" y="188"/>
                      </a:cubicBezTo>
                      <a:cubicBezTo>
                        <a:pt x="84" y="271"/>
                        <a:pt x="188" y="375"/>
                        <a:pt x="292" y="458"/>
                      </a:cubicBezTo>
                      <a:cubicBezTo>
                        <a:pt x="604" y="396"/>
                        <a:pt x="896" y="333"/>
                        <a:pt x="1208" y="292"/>
                      </a:cubicBezTo>
                      <a:cubicBezTo>
                        <a:pt x="1104" y="188"/>
                        <a:pt x="1021" y="104"/>
                        <a:pt x="9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6" name="Google Shape;3586;p8"/>
                <p:cNvSpPr/>
                <p:nvPr/>
              </p:nvSpPr>
              <p:spPr>
                <a:xfrm>
                  <a:off x="8029275" y="354400"/>
                  <a:ext cx="307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" h="438" extrusionOk="0">
                      <a:moveTo>
                        <a:pt x="958" y="0"/>
                      </a:moveTo>
                      <a:cubicBezTo>
                        <a:pt x="646" y="42"/>
                        <a:pt x="313" y="83"/>
                        <a:pt x="0" y="146"/>
                      </a:cubicBezTo>
                      <a:cubicBezTo>
                        <a:pt x="84" y="250"/>
                        <a:pt x="188" y="333"/>
                        <a:pt x="313" y="437"/>
                      </a:cubicBezTo>
                      <a:cubicBezTo>
                        <a:pt x="604" y="375"/>
                        <a:pt x="917" y="333"/>
                        <a:pt x="1229" y="292"/>
                      </a:cubicBezTo>
                      <a:cubicBezTo>
                        <a:pt x="1146" y="187"/>
                        <a:pt x="1042" y="104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7" name="Google Shape;3587;p8"/>
                <p:cNvSpPr/>
                <p:nvPr/>
              </p:nvSpPr>
              <p:spPr>
                <a:xfrm>
                  <a:off x="7925675" y="375725"/>
                  <a:ext cx="291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522" extrusionOk="0">
                      <a:moveTo>
                        <a:pt x="875" y="1"/>
                      </a:moveTo>
                      <a:cubicBezTo>
                        <a:pt x="583" y="84"/>
                        <a:pt x="292" y="168"/>
                        <a:pt x="0" y="251"/>
                      </a:cubicBezTo>
                      <a:cubicBezTo>
                        <a:pt x="104" y="334"/>
                        <a:pt x="208" y="438"/>
                        <a:pt x="312" y="522"/>
                      </a:cubicBezTo>
                      <a:cubicBezTo>
                        <a:pt x="604" y="438"/>
                        <a:pt x="875" y="355"/>
                        <a:pt x="1166" y="272"/>
                      </a:cubicBezTo>
                      <a:cubicBezTo>
                        <a:pt x="1062" y="188"/>
                        <a:pt x="958" y="105"/>
                        <a:pt x="8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8" name="Google Shape;3588;p8"/>
                <p:cNvSpPr/>
                <p:nvPr/>
              </p:nvSpPr>
              <p:spPr>
                <a:xfrm>
                  <a:off x="7958975" y="367400"/>
                  <a:ext cx="292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501" extrusionOk="0">
                      <a:moveTo>
                        <a:pt x="896" y="1"/>
                      </a:moveTo>
                      <a:cubicBezTo>
                        <a:pt x="584" y="63"/>
                        <a:pt x="292" y="146"/>
                        <a:pt x="1" y="230"/>
                      </a:cubicBezTo>
                      <a:cubicBezTo>
                        <a:pt x="84" y="313"/>
                        <a:pt x="188" y="396"/>
                        <a:pt x="292" y="501"/>
                      </a:cubicBezTo>
                      <a:cubicBezTo>
                        <a:pt x="584" y="417"/>
                        <a:pt x="876" y="334"/>
                        <a:pt x="1167" y="271"/>
                      </a:cubicBezTo>
                      <a:cubicBezTo>
                        <a:pt x="1084" y="188"/>
                        <a:pt x="980" y="84"/>
                        <a:pt x="8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9" name="Google Shape;3589;p8"/>
                <p:cNvSpPr/>
                <p:nvPr/>
              </p:nvSpPr>
              <p:spPr>
                <a:xfrm>
                  <a:off x="7836125" y="407500"/>
                  <a:ext cx="2657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542" extrusionOk="0">
                      <a:moveTo>
                        <a:pt x="771" y="0"/>
                      </a:moveTo>
                      <a:cubicBezTo>
                        <a:pt x="521" y="104"/>
                        <a:pt x="271" y="209"/>
                        <a:pt x="0" y="313"/>
                      </a:cubicBezTo>
                      <a:cubicBezTo>
                        <a:pt x="104" y="396"/>
                        <a:pt x="208" y="458"/>
                        <a:pt x="312" y="542"/>
                      </a:cubicBezTo>
                      <a:cubicBezTo>
                        <a:pt x="562" y="438"/>
                        <a:pt x="812" y="333"/>
                        <a:pt x="1062" y="229"/>
                      </a:cubicBezTo>
                      <a:cubicBezTo>
                        <a:pt x="958" y="146"/>
                        <a:pt x="854" y="84"/>
                        <a:pt x="7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0" name="Google Shape;3590;p8"/>
                <p:cNvSpPr/>
                <p:nvPr/>
              </p:nvSpPr>
              <p:spPr>
                <a:xfrm>
                  <a:off x="7589850" y="569925"/>
                  <a:ext cx="21375" cy="1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793" extrusionOk="0">
                      <a:moveTo>
                        <a:pt x="584" y="1"/>
                      </a:moveTo>
                      <a:cubicBezTo>
                        <a:pt x="396" y="188"/>
                        <a:pt x="188" y="376"/>
                        <a:pt x="0" y="563"/>
                      </a:cubicBezTo>
                      <a:cubicBezTo>
                        <a:pt x="84" y="647"/>
                        <a:pt x="188" y="709"/>
                        <a:pt x="271" y="792"/>
                      </a:cubicBezTo>
                      <a:cubicBezTo>
                        <a:pt x="459" y="584"/>
                        <a:pt x="646" y="397"/>
                        <a:pt x="854" y="209"/>
                      </a:cubicBezTo>
                      <a:cubicBezTo>
                        <a:pt x="750" y="147"/>
                        <a:pt x="667" y="84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1" name="Google Shape;3591;p8"/>
                <p:cNvSpPr/>
                <p:nvPr/>
              </p:nvSpPr>
              <p:spPr>
                <a:xfrm>
                  <a:off x="7759050" y="444975"/>
                  <a:ext cx="239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584" extrusionOk="0">
                      <a:moveTo>
                        <a:pt x="667" y="1"/>
                      </a:moveTo>
                      <a:cubicBezTo>
                        <a:pt x="438" y="126"/>
                        <a:pt x="209" y="251"/>
                        <a:pt x="1" y="376"/>
                      </a:cubicBezTo>
                      <a:cubicBezTo>
                        <a:pt x="105" y="459"/>
                        <a:pt x="188" y="521"/>
                        <a:pt x="292" y="584"/>
                      </a:cubicBezTo>
                      <a:cubicBezTo>
                        <a:pt x="521" y="459"/>
                        <a:pt x="730" y="355"/>
                        <a:pt x="959" y="230"/>
                      </a:cubicBezTo>
                      <a:cubicBezTo>
                        <a:pt x="855" y="167"/>
                        <a:pt x="751" y="84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2" name="Google Shape;3592;p8"/>
                <p:cNvSpPr/>
                <p:nvPr/>
              </p:nvSpPr>
              <p:spPr>
                <a:xfrm>
                  <a:off x="7570575" y="588675"/>
                  <a:ext cx="2137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834" extrusionOk="0">
                      <a:moveTo>
                        <a:pt x="584" y="1"/>
                      </a:moveTo>
                      <a:cubicBezTo>
                        <a:pt x="438" y="167"/>
                        <a:pt x="272" y="334"/>
                        <a:pt x="126" y="501"/>
                      </a:cubicBezTo>
                      <a:cubicBezTo>
                        <a:pt x="84" y="542"/>
                        <a:pt x="43" y="584"/>
                        <a:pt x="1" y="625"/>
                      </a:cubicBezTo>
                      <a:cubicBezTo>
                        <a:pt x="84" y="688"/>
                        <a:pt x="167" y="771"/>
                        <a:pt x="251" y="834"/>
                      </a:cubicBezTo>
                      <a:cubicBezTo>
                        <a:pt x="292" y="792"/>
                        <a:pt x="313" y="750"/>
                        <a:pt x="355" y="730"/>
                      </a:cubicBezTo>
                      <a:cubicBezTo>
                        <a:pt x="522" y="542"/>
                        <a:pt x="688" y="396"/>
                        <a:pt x="855" y="230"/>
                      </a:cubicBezTo>
                      <a:cubicBezTo>
                        <a:pt x="751" y="146"/>
                        <a:pt x="667" y="84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3" name="Google Shape;3593;p8"/>
                <p:cNvSpPr/>
                <p:nvPr/>
              </p:nvSpPr>
              <p:spPr>
                <a:xfrm>
                  <a:off x="7629425" y="535050"/>
                  <a:ext cx="21375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88" extrusionOk="0">
                      <a:moveTo>
                        <a:pt x="562" y="1"/>
                      </a:moveTo>
                      <a:cubicBezTo>
                        <a:pt x="375" y="167"/>
                        <a:pt x="188" y="313"/>
                        <a:pt x="0" y="480"/>
                      </a:cubicBezTo>
                      <a:cubicBezTo>
                        <a:pt x="83" y="563"/>
                        <a:pt x="188" y="625"/>
                        <a:pt x="271" y="688"/>
                      </a:cubicBezTo>
                      <a:cubicBezTo>
                        <a:pt x="458" y="521"/>
                        <a:pt x="667" y="375"/>
                        <a:pt x="854" y="209"/>
                      </a:cubicBezTo>
                      <a:cubicBezTo>
                        <a:pt x="750" y="146"/>
                        <a:pt x="667" y="63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4" name="Google Shape;3594;p8"/>
                <p:cNvSpPr/>
                <p:nvPr/>
              </p:nvSpPr>
              <p:spPr>
                <a:xfrm>
                  <a:off x="7609625" y="552225"/>
                  <a:ext cx="2085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730" extrusionOk="0">
                      <a:moveTo>
                        <a:pt x="563" y="1"/>
                      </a:moveTo>
                      <a:cubicBezTo>
                        <a:pt x="376" y="167"/>
                        <a:pt x="188" y="334"/>
                        <a:pt x="1" y="522"/>
                      </a:cubicBezTo>
                      <a:cubicBezTo>
                        <a:pt x="84" y="584"/>
                        <a:pt x="188" y="646"/>
                        <a:pt x="272" y="730"/>
                      </a:cubicBezTo>
                      <a:cubicBezTo>
                        <a:pt x="459" y="542"/>
                        <a:pt x="646" y="376"/>
                        <a:pt x="834" y="209"/>
                      </a:cubicBezTo>
                      <a:cubicBezTo>
                        <a:pt x="751" y="126"/>
                        <a:pt x="667" y="63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5" name="Google Shape;3595;p8"/>
                <p:cNvSpPr/>
                <p:nvPr/>
              </p:nvSpPr>
              <p:spPr>
                <a:xfrm>
                  <a:off x="7712725" y="473100"/>
                  <a:ext cx="229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605" extrusionOk="0">
                      <a:moveTo>
                        <a:pt x="625" y="0"/>
                      </a:moveTo>
                      <a:cubicBezTo>
                        <a:pt x="417" y="125"/>
                        <a:pt x="209" y="271"/>
                        <a:pt x="0" y="396"/>
                      </a:cubicBezTo>
                      <a:cubicBezTo>
                        <a:pt x="104" y="479"/>
                        <a:pt x="209" y="542"/>
                        <a:pt x="313" y="604"/>
                      </a:cubicBezTo>
                      <a:cubicBezTo>
                        <a:pt x="500" y="479"/>
                        <a:pt x="708" y="334"/>
                        <a:pt x="917" y="209"/>
                      </a:cubicBezTo>
                      <a:cubicBezTo>
                        <a:pt x="813" y="146"/>
                        <a:pt x="729" y="63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6" name="Google Shape;3596;p8"/>
                <p:cNvSpPr/>
                <p:nvPr/>
              </p:nvSpPr>
              <p:spPr>
                <a:xfrm>
                  <a:off x="7649725" y="518400"/>
                  <a:ext cx="21375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67" extrusionOk="0">
                      <a:moveTo>
                        <a:pt x="584" y="0"/>
                      </a:moveTo>
                      <a:cubicBezTo>
                        <a:pt x="375" y="167"/>
                        <a:pt x="188" y="313"/>
                        <a:pt x="0" y="479"/>
                      </a:cubicBezTo>
                      <a:cubicBezTo>
                        <a:pt x="84" y="542"/>
                        <a:pt x="188" y="604"/>
                        <a:pt x="271" y="667"/>
                      </a:cubicBezTo>
                      <a:cubicBezTo>
                        <a:pt x="479" y="521"/>
                        <a:pt x="667" y="354"/>
                        <a:pt x="854" y="208"/>
                      </a:cubicBezTo>
                      <a:cubicBezTo>
                        <a:pt x="750" y="146"/>
                        <a:pt x="667" y="63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7" name="Google Shape;3597;p8"/>
                <p:cNvSpPr/>
                <p:nvPr/>
              </p:nvSpPr>
              <p:spPr>
                <a:xfrm>
                  <a:off x="7735625" y="459050"/>
                  <a:ext cx="234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84" extrusionOk="0">
                      <a:moveTo>
                        <a:pt x="625" y="0"/>
                      </a:moveTo>
                      <a:cubicBezTo>
                        <a:pt x="417" y="125"/>
                        <a:pt x="209" y="250"/>
                        <a:pt x="1" y="375"/>
                      </a:cubicBezTo>
                      <a:cubicBezTo>
                        <a:pt x="84" y="458"/>
                        <a:pt x="188" y="521"/>
                        <a:pt x="292" y="583"/>
                      </a:cubicBezTo>
                      <a:cubicBezTo>
                        <a:pt x="500" y="458"/>
                        <a:pt x="709" y="333"/>
                        <a:pt x="938" y="208"/>
                      </a:cubicBezTo>
                      <a:cubicBezTo>
                        <a:pt x="834" y="146"/>
                        <a:pt x="730" y="63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8" name="Google Shape;3598;p8"/>
                <p:cNvSpPr/>
                <p:nvPr/>
              </p:nvSpPr>
              <p:spPr>
                <a:xfrm>
                  <a:off x="7670025" y="502775"/>
                  <a:ext cx="219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647" extrusionOk="0">
                      <a:moveTo>
                        <a:pt x="584" y="0"/>
                      </a:moveTo>
                      <a:cubicBezTo>
                        <a:pt x="396" y="146"/>
                        <a:pt x="188" y="292"/>
                        <a:pt x="1" y="459"/>
                      </a:cubicBezTo>
                      <a:cubicBezTo>
                        <a:pt x="105" y="521"/>
                        <a:pt x="188" y="584"/>
                        <a:pt x="292" y="646"/>
                      </a:cubicBezTo>
                      <a:cubicBezTo>
                        <a:pt x="480" y="500"/>
                        <a:pt x="688" y="354"/>
                        <a:pt x="875" y="209"/>
                      </a:cubicBezTo>
                      <a:cubicBezTo>
                        <a:pt x="792" y="146"/>
                        <a:pt x="688" y="63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9" name="Google Shape;3599;p8"/>
                <p:cNvSpPr/>
                <p:nvPr/>
              </p:nvSpPr>
              <p:spPr>
                <a:xfrm>
                  <a:off x="7471150" y="704775"/>
                  <a:ext cx="24475" cy="3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" h="1522" extrusionOk="0">
                      <a:moveTo>
                        <a:pt x="771" y="1"/>
                      </a:moveTo>
                      <a:cubicBezTo>
                        <a:pt x="500" y="397"/>
                        <a:pt x="250" y="792"/>
                        <a:pt x="0" y="1188"/>
                      </a:cubicBezTo>
                      <a:cubicBezTo>
                        <a:pt x="63" y="1292"/>
                        <a:pt x="125" y="1417"/>
                        <a:pt x="188" y="1521"/>
                      </a:cubicBezTo>
                      <a:cubicBezTo>
                        <a:pt x="437" y="1105"/>
                        <a:pt x="708" y="688"/>
                        <a:pt x="979" y="272"/>
                      </a:cubicBezTo>
                      <a:cubicBezTo>
                        <a:pt x="916" y="167"/>
                        <a:pt x="854" y="84"/>
                        <a:pt x="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0" name="Google Shape;3600;p8"/>
                <p:cNvSpPr/>
                <p:nvPr/>
              </p:nvSpPr>
              <p:spPr>
                <a:xfrm>
                  <a:off x="7745525" y="1849675"/>
                  <a:ext cx="187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26" extrusionOk="0">
                      <a:moveTo>
                        <a:pt x="167" y="1"/>
                      </a:moveTo>
                      <a:cubicBezTo>
                        <a:pt x="104" y="84"/>
                        <a:pt x="42" y="188"/>
                        <a:pt x="0" y="293"/>
                      </a:cubicBezTo>
                      <a:cubicBezTo>
                        <a:pt x="188" y="397"/>
                        <a:pt x="375" y="522"/>
                        <a:pt x="563" y="626"/>
                      </a:cubicBezTo>
                      <a:cubicBezTo>
                        <a:pt x="625" y="522"/>
                        <a:pt x="688" y="438"/>
                        <a:pt x="750" y="334"/>
                      </a:cubicBezTo>
                      <a:cubicBezTo>
                        <a:pt x="542" y="230"/>
                        <a:pt x="354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1" name="Google Shape;3601;p8"/>
                <p:cNvSpPr/>
                <p:nvPr/>
              </p:nvSpPr>
              <p:spPr>
                <a:xfrm>
                  <a:off x="8504625" y="1881975"/>
                  <a:ext cx="187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584" extrusionOk="0">
                      <a:moveTo>
                        <a:pt x="604" y="0"/>
                      </a:moveTo>
                      <a:cubicBezTo>
                        <a:pt x="396" y="104"/>
                        <a:pt x="209" y="188"/>
                        <a:pt x="0" y="292"/>
                      </a:cubicBezTo>
                      <a:cubicBezTo>
                        <a:pt x="42" y="396"/>
                        <a:pt x="105" y="479"/>
                        <a:pt x="146" y="583"/>
                      </a:cubicBezTo>
                      <a:cubicBezTo>
                        <a:pt x="354" y="479"/>
                        <a:pt x="542" y="396"/>
                        <a:pt x="750" y="292"/>
                      </a:cubicBezTo>
                      <a:cubicBezTo>
                        <a:pt x="708" y="188"/>
                        <a:pt x="646" y="83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2" name="Google Shape;3602;p8"/>
                <p:cNvSpPr/>
                <p:nvPr/>
              </p:nvSpPr>
              <p:spPr>
                <a:xfrm>
                  <a:off x="8484325" y="1890825"/>
                  <a:ext cx="203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584" extrusionOk="0">
                      <a:moveTo>
                        <a:pt x="667" y="0"/>
                      </a:moveTo>
                      <a:cubicBezTo>
                        <a:pt x="438" y="104"/>
                        <a:pt x="229" y="188"/>
                        <a:pt x="0" y="292"/>
                      </a:cubicBezTo>
                      <a:cubicBezTo>
                        <a:pt x="63" y="396"/>
                        <a:pt x="125" y="479"/>
                        <a:pt x="188" y="583"/>
                      </a:cubicBezTo>
                      <a:cubicBezTo>
                        <a:pt x="396" y="479"/>
                        <a:pt x="604" y="396"/>
                        <a:pt x="812" y="292"/>
                      </a:cubicBezTo>
                      <a:cubicBezTo>
                        <a:pt x="771" y="188"/>
                        <a:pt x="708" y="104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3" name="Google Shape;3603;p8"/>
                <p:cNvSpPr/>
                <p:nvPr/>
              </p:nvSpPr>
              <p:spPr>
                <a:xfrm>
                  <a:off x="7762700" y="1860100"/>
                  <a:ext cx="208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26" extrusionOk="0">
                      <a:moveTo>
                        <a:pt x="188" y="0"/>
                      </a:moveTo>
                      <a:cubicBezTo>
                        <a:pt x="126" y="105"/>
                        <a:pt x="63" y="188"/>
                        <a:pt x="1" y="292"/>
                      </a:cubicBezTo>
                      <a:cubicBezTo>
                        <a:pt x="209" y="396"/>
                        <a:pt x="417" y="500"/>
                        <a:pt x="625" y="625"/>
                      </a:cubicBezTo>
                      <a:cubicBezTo>
                        <a:pt x="688" y="521"/>
                        <a:pt x="771" y="438"/>
                        <a:pt x="834" y="355"/>
                      </a:cubicBezTo>
                      <a:cubicBezTo>
                        <a:pt x="605" y="230"/>
                        <a:pt x="396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4" name="Google Shape;3604;p8"/>
                <p:cNvSpPr/>
                <p:nvPr/>
              </p:nvSpPr>
              <p:spPr>
                <a:xfrm>
                  <a:off x="7713250" y="1828850"/>
                  <a:ext cx="161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626" extrusionOk="0">
                      <a:moveTo>
                        <a:pt x="146" y="1"/>
                      </a:moveTo>
                      <a:cubicBezTo>
                        <a:pt x="104" y="105"/>
                        <a:pt x="42" y="209"/>
                        <a:pt x="0" y="292"/>
                      </a:cubicBezTo>
                      <a:cubicBezTo>
                        <a:pt x="167" y="417"/>
                        <a:pt x="333" y="522"/>
                        <a:pt x="479" y="626"/>
                      </a:cubicBezTo>
                      <a:cubicBezTo>
                        <a:pt x="542" y="522"/>
                        <a:pt x="583" y="417"/>
                        <a:pt x="646" y="334"/>
                      </a:cubicBezTo>
                      <a:cubicBezTo>
                        <a:pt x="479" y="230"/>
                        <a:pt x="313" y="10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5" name="Google Shape;3605;p8"/>
                <p:cNvSpPr/>
                <p:nvPr/>
              </p:nvSpPr>
              <p:spPr>
                <a:xfrm>
                  <a:off x="8523375" y="1873125"/>
                  <a:ext cx="172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584" extrusionOk="0">
                      <a:moveTo>
                        <a:pt x="562" y="0"/>
                      </a:moveTo>
                      <a:cubicBezTo>
                        <a:pt x="375" y="83"/>
                        <a:pt x="188" y="188"/>
                        <a:pt x="0" y="271"/>
                      </a:cubicBezTo>
                      <a:cubicBezTo>
                        <a:pt x="42" y="375"/>
                        <a:pt x="104" y="479"/>
                        <a:pt x="146" y="583"/>
                      </a:cubicBezTo>
                      <a:cubicBezTo>
                        <a:pt x="333" y="479"/>
                        <a:pt x="500" y="396"/>
                        <a:pt x="687" y="292"/>
                      </a:cubicBezTo>
                      <a:cubicBezTo>
                        <a:pt x="646" y="188"/>
                        <a:pt x="604" y="104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6" name="Google Shape;3606;p8"/>
                <p:cNvSpPr/>
                <p:nvPr/>
              </p:nvSpPr>
              <p:spPr>
                <a:xfrm>
                  <a:off x="7824150" y="1891850"/>
                  <a:ext cx="66125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980" extrusionOk="0">
                      <a:moveTo>
                        <a:pt x="229" y="1"/>
                      </a:moveTo>
                      <a:cubicBezTo>
                        <a:pt x="146" y="84"/>
                        <a:pt x="83" y="167"/>
                        <a:pt x="0" y="272"/>
                      </a:cubicBezTo>
                      <a:cubicBezTo>
                        <a:pt x="562" y="522"/>
                        <a:pt x="1125" y="771"/>
                        <a:pt x="1687" y="980"/>
                      </a:cubicBezTo>
                      <a:lnTo>
                        <a:pt x="2645" y="980"/>
                      </a:lnTo>
                      <a:cubicBezTo>
                        <a:pt x="1833" y="688"/>
                        <a:pt x="1021" y="376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7" name="Google Shape;3607;p8"/>
                <p:cNvSpPr/>
                <p:nvPr/>
              </p:nvSpPr>
              <p:spPr>
                <a:xfrm>
                  <a:off x="8462975" y="1899675"/>
                  <a:ext cx="224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584" extrusionOk="0">
                      <a:moveTo>
                        <a:pt x="729" y="0"/>
                      </a:moveTo>
                      <a:cubicBezTo>
                        <a:pt x="479" y="104"/>
                        <a:pt x="250" y="209"/>
                        <a:pt x="0" y="292"/>
                      </a:cubicBezTo>
                      <a:cubicBezTo>
                        <a:pt x="63" y="396"/>
                        <a:pt x="125" y="479"/>
                        <a:pt x="188" y="583"/>
                      </a:cubicBezTo>
                      <a:cubicBezTo>
                        <a:pt x="417" y="479"/>
                        <a:pt x="667" y="375"/>
                        <a:pt x="896" y="292"/>
                      </a:cubicBezTo>
                      <a:cubicBezTo>
                        <a:pt x="833" y="188"/>
                        <a:pt x="771" y="104"/>
                        <a:pt x="7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8" name="Google Shape;3608;p8"/>
                <p:cNvSpPr/>
                <p:nvPr/>
              </p:nvSpPr>
              <p:spPr>
                <a:xfrm>
                  <a:off x="8541075" y="1863750"/>
                  <a:ext cx="161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605" extrusionOk="0">
                      <a:moveTo>
                        <a:pt x="521" y="0"/>
                      </a:moveTo>
                      <a:cubicBezTo>
                        <a:pt x="354" y="104"/>
                        <a:pt x="167" y="188"/>
                        <a:pt x="0" y="292"/>
                      </a:cubicBezTo>
                      <a:cubicBezTo>
                        <a:pt x="42" y="396"/>
                        <a:pt x="83" y="500"/>
                        <a:pt x="125" y="604"/>
                      </a:cubicBezTo>
                      <a:cubicBezTo>
                        <a:pt x="292" y="500"/>
                        <a:pt x="479" y="417"/>
                        <a:pt x="646" y="313"/>
                      </a:cubicBezTo>
                      <a:cubicBezTo>
                        <a:pt x="604" y="209"/>
                        <a:pt x="562" y="104"/>
                        <a:pt x="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9" name="Google Shape;3609;p8"/>
                <p:cNvSpPr/>
                <p:nvPr/>
              </p:nvSpPr>
              <p:spPr>
                <a:xfrm>
                  <a:off x="8439550" y="1908525"/>
                  <a:ext cx="24475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" h="313" extrusionOk="0">
                      <a:moveTo>
                        <a:pt x="792" y="0"/>
                      </a:moveTo>
                      <a:cubicBezTo>
                        <a:pt x="542" y="104"/>
                        <a:pt x="271" y="209"/>
                        <a:pt x="0" y="292"/>
                      </a:cubicBezTo>
                      <a:cubicBezTo>
                        <a:pt x="21" y="313"/>
                        <a:pt x="21" y="313"/>
                        <a:pt x="21" y="313"/>
                      </a:cubicBezTo>
                      <a:lnTo>
                        <a:pt x="896" y="313"/>
                      </a:lnTo>
                      <a:cubicBezTo>
                        <a:pt x="916" y="313"/>
                        <a:pt x="958" y="292"/>
                        <a:pt x="979" y="271"/>
                      </a:cubicBezTo>
                      <a:cubicBezTo>
                        <a:pt x="916" y="188"/>
                        <a:pt x="854" y="84"/>
                        <a:pt x="7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0" name="Google Shape;3610;p8"/>
                <p:cNvSpPr/>
                <p:nvPr/>
              </p:nvSpPr>
              <p:spPr>
                <a:xfrm>
                  <a:off x="7802275" y="1881450"/>
                  <a:ext cx="245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05" extrusionOk="0">
                      <a:moveTo>
                        <a:pt x="209" y="0"/>
                      </a:moveTo>
                      <a:cubicBezTo>
                        <a:pt x="146" y="84"/>
                        <a:pt x="63" y="167"/>
                        <a:pt x="0" y="250"/>
                      </a:cubicBezTo>
                      <a:cubicBezTo>
                        <a:pt x="250" y="375"/>
                        <a:pt x="500" y="500"/>
                        <a:pt x="750" y="604"/>
                      </a:cubicBezTo>
                      <a:cubicBezTo>
                        <a:pt x="813" y="521"/>
                        <a:pt x="896" y="438"/>
                        <a:pt x="979" y="354"/>
                      </a:cubicBezTo>
                      <a:cubicBezTo>
                        <a:pt x="708" y="250"/>
                        <a:pt x="459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1" name="Google Shape;3611;p8"/>
                <p:cNvSpPr/>
                <p:nvPr/>
              </p:nvSpPr>
              <p:spPr>
                <a:xfrm>
                  <a:off x="7781975" y="1870525"/>
                  <a:ext cx="218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625" extrusionOk="0">
                      <a:moveTo>
                        <a:pt x="188" y="0"/>
                      </a:moveTo>
                      <a:cubicBezTo>
                        <a:pt x="125" y="104"/>
                        <a:pt x="63" y="187"/>
                        <a:pt x="0" y="271"/>
                      </a:cubicBezTo>
                      <a:cubicBezTo>
                        <a:pt x="229" y="396"/>
                        <a:pt x="437" y="521"/>
                        <a:pt x="667" y="625"/>
                      </a:cubicBezTo>
                      <a:cubicBezTo>
                        <a:pt x="729" y="541"/>
                        <a:pt x="812" y="458"/>
                        <a:pt x="875" y="375"/>
                      </a:cubicBezTo>
                      <a:cubicBezTo>
                        <a:pt x="646" y="250"/>
                        <a:pt x="417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2" name="Google Shape;3612;p8"/>
                <p:cNvSpPr/>
                <p:nvPr/>
              </p:nvSpPr>
              <p:spPr>
                <a:xfrm>
                  <a:off x="7728850" y="1839275"/>
                  <a:ext cx="172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626" extrusionOk="0">
                      <a:moveTo>
                        <a:pt x="147" y="0"/>
                      </a:moveTo>
                      <a:cubicBezTo>
                        <a:pt x="105" y="105"/>
                        <a:pt x="43" y="209"/>
                        <a:pt x="1" y="292"/>
                      </a:cubicBezTo>
                      <a:cubicBezTo>
                        <a:pt x="168" y="417"/>
                        <a:pt x="355" y="500"/>
                        <a:pt x="522" y="625"/>
                      </a:cubicBezTo>
                      <a:cubicBezTo>
                        <a:pt x="584" y="521"/>
                        <a:pt x="626" y="417"/>
                        <a:pt x="688" y="334"/>
                      </a:cubicBezTo>
                      <a:cubicBezTo>
                        <a:pt x="501" y="230"/>
                        <a:pt x="334" y="125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3" name="Google Shape;3613;p8"/>
                <p:cNvSpPr/>
                <p:nvPr/>
              </p:nvSpPr>
              <p:spPr>
                <a:xfrm>
                  <a:off x="7698675" y="1818450"/>
                  <a:ext cx="146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26" extrusionOk="0">
                      <a:moveTo>
                        <a:pt x="125" y="0"/>
                      </a:moveTo>
                      <a:cubicBezTo>
                        <a:pt x="63" y="105"/>
                        <a:pt x="42" y="209"/>
                        <a:pt x="0" y="313"/>
                      </a:cubicBezTo>
                      <a:cubicBezTo>
                        <a:pt x="146" y="417"/>
                        <a:pt x="292" y="521"/>
                        <a:pt x="437" y="625"/>
                      </a:cubicBezTo>
                      <a:cubicBezTo>
                        <a:pt x="479" y="521"/>
                        <a:pt x="541" y="417"/>
                        <a:pt x="583" y="313"/>
                      </a:cubicBezTo>
                      <a:cubicBezTo>
                        <a:pt x="437" y="209"/>
                        <a:pt x="271" y="10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4" name="Google Shape;3614;p8"/>
                <p:cNvSpPr/>
                <p:nvPr/>
              </p:nvSpPr>
              <p:spPr>
                <a:xfrm>
                  <a:off x="8712875" y="1744525"/>
                  <a:ext cx="472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21" extrusionOk="0">
                      <a:moveTo>
                        <a:pt x="188" y="0"/>
                      </a:moveTo>
                      <a:cubicBezTo>
                        <a:pt x="126" y="42"/>
                        <a:pt x="63" y="104"/>
                        <a:pt x="1" y="146"/>
                      </a:cubicBezTo>
                      <a:cubicBezTo>
                        <a:pt x="1" y="271"/>
                        <a:pt x="1" y="396"/>
                        <a:pt x="1" y="521"/>
                      </a:cubicBezTo>
                      <a:cubicBezTo>
                        <a:pt x="63" y="479"/>
                        <a:pt x="105" y="417"/>
                        <a:pt x="167" y="375"/>
                      </a:cubicBezTo>
                      <a:cubicBezTo>
                        <a:pt x="167" y="250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5" name="Google Shape;3615;p8"/>
                <p:cNvSpPr/>
                <p:nvPr/>
              </p:nvSpPr>
              <p:spPr>
                <a:xfrm>
                  <a:off x="8668625" y="1781475"/>
                  <a:ext cx="73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584" extrusionOk="0">
                      <a:moveTo>
                        <a:pt x="271" y="1"/>
                      </a:moveTo>
                      <a:cubicBezTo>
                        <a:pt x="188" y="63"/>
                        <a:pt x="105" y="147"/>
                        <a:pt x="0" y="209"/>
                      </a:cubicBezTo>
                      <a:cubicBezTo>
                        <a:pt x="21" y="334"/>
                        <a:pt x="21" y="459"/>
                        <a:pt x="42" y="584"/>
                      </a:cubicBezTo>
                      <a:cubicBezTo>
                        <a:pt x="125" y="521"/>
                        <a:pt x="209" y="459"/>
                        <a:pt x="292" y="376"/>
                      </a:cubicBezTo>
                      <a:cubicBezTo>
                        <a:pt x="292" y="251"/>
                        <a:pt x="271" y="126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6" name="Google Shape;3616;p8"/>
                <p:cNvSpPr/>
                <p:nvPr/>
              </p:nvSpPr>
              <p:spPr>
                <a:xfrm>
                  <a:off x="8691525" y="176275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30" y="0"/>
                      </a:moveTo>
                      <a:cubicBezTo>
                        <a:pt x="147" y="63"/>
                        <a:pt x="63" y="146"/>
                        <a:pt x="1" y="208"/>
                      </a:cubicBezTo>
                      <a:cubicBezTo>
                        <a:pt x="1" y="333"/>
                        <a:pt x="1" y="458"/>
                        <a:pt x="1" y="583"/>
                      </a:cubicBezTo>
                      <a:cubicBezTo>
                        <a:pt x="84" y="521"/>
                        <a:pt x="147" y="437"/>
                        <a:pt x="230" y="375"/>
                      </a:cubicBezTo>
                      <a:cubicBezTo>
                        <a:pt x="230" y="250"/>
                        <a:pt x="23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7" name="Google Shape;3617;p8"/>
                <p:cNvSpPr/>
                <p:nvPr/>
              </p:nvSpPr>
              <p:spPr>
                <a:xfrm>
                  <a:off x="7530500" y="1656525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0" y="1"/>
                      </a:moveTo>
                      <a:cubicBezTo>
                        <a:pt x="0" y="126"/>
                        <a:pt x="21" y="250"/>
                        <a:pt x="21" y="375"/>
                      </a:cubicBezTo>
                      <a:cubicBezTo>
                        <a:pt x="42" y="396"/>
                        <a:pt x="63" y="417"/>
                        <a:pt x="84" y="459"/>
                      </a:cubicBezTo>
                      <a:cubicBezTo>
                        <a:pt x="84" y="334"/>
                        <a:pt x="84" y="209"/>
                        <a:pt x="84" y="84"/>
                      </a:cubicBezTo>
                      <a:cubicBezTo>
                        <a:pt x="42" y="42"/>
                        <a:pt x="21" y="2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8" name="Google Shape;3618;p8"/>
                <p:cNvSpPr/>
                <p:nvPr/>
              </p:nvSpPr>
              <p:spPr>
                <a:xfrm>
                  <a:off x="7601300" y="1736175"/>
                  <a:ext cx="73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26" extrusionOk="0">
                      <a:moveTo>
                        <a:pt x="63" y="1"/>
                      </a:moveTo>
                      <a:cubicBezTo>
                        <a:pt x="42" y="126"/>
                        <a:pt x="21" y="251"/>
                        <a:pt x="1" y="397"/>
                      </a:cubicBezTo>
                      <a:cubicBezTo>
                        <a:pt x="84" y="459"/>
                        <a:pt x="167" y="542"/>
                        <a:pt x="230" y="626"/>
                      </a:cubicBezTo>
                      <a:cubicBezTo>
                        <a:pt x="251" y="501"/>
                        <a:pt x="271" y="376"/>
                        <a:pt x="292" y="251"/>
                      </a:cubicBezTo>
                      <a:cubicBezTo>
                        <a:pt x="209" y="168"/>
                        <a:pt x="146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9" name="Google Shape;3619;p8"/>
                <p:cNvSpPr/>
                <p:nvPr/>
              </p:nvSpPr>
              <p:spPr>
                <a:xfrm>
                  <a:off x="8732675" y="1725250"/>
                  <a:ext cx="41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22" extrusionOk="0">
                      <a:moveTo>
                        <a:pt x="167" y="1"/>
                      </a:moveTo>
                      <a:cubicBezTo>
                        <a:pt x="104" y="63"/>
                        <a:pt x="63" y="105"/>
                        <a:pt x="21" y="146"/>
                      </a:cubicBezTo>
                      <a:cubicBezTo>
                        <a:pt x="0" y="271"/>
                        <a:pt x="0" y="396"/>
                        <a:pt x="0" y="521"/>
                      </a:cubicBezTo>
                      <a:cubicBezTo>
                        <a:pt x="42" y="480"/>
                        <a:pt x="83" y="438"/>
                        <a:pt x="125" y="396"/>
                      </a:cubicBezTo>
                      <a:cubicBezTo>
                        <a:pt x="125" y="271"/>
                        <a:pt x="146" y="14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0" name="Google Shape;3620;p8"/>
                <p:cNvSpPr/>
                <p:nvPr/>
              </p:nvSpPr>
              <p:spPr>
                <a:xfrm>
                  <a:off x="8769100" y="1688275"/>
                  <a:ext cx="212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18" extrusionOk="0">
                      <a:moveTo>
                        <a:pt x="84" y="1"/>
                      </a:moveTo>
                      <a:cubicBezTo>
                        <a:pt x="63" y="1"/>
                        <a:pt x="63" y="22"/>
                        <a:pt x="43" y="43"/>
                      </a:cubicBezTo>
                      <a:cubicBezTo>
                        <a:pt x="23" y="160"/>
                        <a:pt x="3" y="278"/>
                        <a:pt x="1" y="395"/>
                      </a:cubicBezTo>
                      <a:lnTo>
                        <a:pt x="1" y="395"/>
                      </a:lnTo>
                      <a:cubicBezTo>
                        <a:pt x="22" y="271"/>
                        <a:pt x="63" y="125"/>
                        <a:pt x="84" y="1"/>
                      </a:cubicBezTo>
                      <a:close/>
                      <a:moveTo>
                        <a:pt x="1" y="395"/>
                      </a:moveTo>
                      <a:cubicBezTo>
                        <a:pt x="1" y="396"/>
                        <a:pt x="1" y="396"/>
                        <a:pt x="1" y="397"/>
                      </a:cubicBezTo>
                      <a:cubicBezTo>
                        <a:pt x="1" y="397"/>
                        <a:pt x="1" y="397"/>
                        <a:pt x="1" y="417"/>
                      </a:cubicBezTo>
                      <a:cubicBezTo>
                        <a:pt x="1" y="410"/>
                        <a:pt x="1" y="403"/>
                        <a:pt x="1" y="3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1" name="Google Shape;3621;p8"/>
                <p:cNvSpPr/>
                <p:nvPr/>
              </p:nvSpPr>
              <p:spPr>
                <a:xfrm>
                  <a:off x="7554975" y="1686200"/>
                  <a:ext cx="36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522" extrusionOk="0">
                      <a:moveTo>
                        <a:pt x="0" y="1"/>
                      </a:moveTo>
                      <a:cubicBezTo>
                        <a:pt x="0" y="126"/>
                        <a:pt x="0" y="251"/>
                        <a:pt x="0" y="376"/>
                      </a:cubicBezTo>
                      <a:cubicBezTo>
                        <a:pt x="42" y="438"/>
                        <a:pt x="83" y="480"/>
                        <a:pt x="125" y="521"/>
                      </a:cubicBezTo>
                      <a:cubicBezTo>
                        <a:pt x="125" y="396"/>
                        <a:pt x="146" y="271"/>
                        <a:pt x="146" y="146"/>
                      </a:cubicBezTo>
                      <a:cubicBezTo>
                        <a:pt x="104" y="105"/>
                        <a:pt x="42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2" name="Google Shape;3622;p8"/>
                <p:cNvSpPr/>
                <p:nvPr/>
              </p:nvSpPr>
              <p:spPr>
                <a:xfrm>
                  <a:off x="8742025" y="1716400"/>
                  <a:ext cx="36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80" extrusionOk="0">
                      <a:moveTo>
                        <a:pt x="147" y="1"/>
                      </a:moveTo>
                      <a:cubicBezTo>
                        <a:pt x="105" y="42"/>
                        <a:pt x="84" y="63"/>
                        <a:pt x="43" y="105"/>
                      </a:cubicBezTo>
                      <a:cubicBezTo>
                        <a:pt x="43" y="230"/>
                        <a:pt x="22" y="355"/>
                        <a:pt x="1" y="480"/>
                      </a:cubicBezTo>
                      <a:cubicBezTo>
                        <a:pt x="43" y="438"/>
                        <a:pt x="63" y="417"/>
                        <a:pt x="84" y="396"/>
                      </a:cubicBezTo>
                      <a:cubicBezTo>
                        <a:pt x="105" y="250"/>
                        <a:pt x="126" y="125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3" name="Google Shape;3623;p8"/>
                <p:cNvSpPr/>
                <p:nvPr/>
              </p:nvSpPr>
              <p:spPr>
                <a:xfrm>
                  <a:off x="7538300" y="1665900"/>
                  <a:ext cx="26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01" extrusionOk="0">
                      <a:moveTo>
                        <a:pt x="1" y="0"/>
                      </a:moveTo>
                      <a:cubicBezTo>
                        <a:pt x="1" y="125"/>
                        <a:pt x="22" y="271"/>
                        <a:pt x="22" y="396"/>
                      </a:cubicBezTo>
                      <a:cubicBezTo>
                        <a:pt x="42" y="438"/>
                        <a:pt x="84" y="479"/>
                        <a:pt x="105" y="500"/>
                      </a:cubicBezTo>
                      <a:cubicBezTo>
                        <a:pt x="105" y="375"/>
                        <a:pt x="105" y="250"/>
                        <a:pt x="105" y="125"/>
                      </a:cubicBezTo>
                      <a:cubicBezTo>
                        <a:pt x="63" y="84"/>
                        <a:pt x="42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4" name="Google Shape;3624;p8"/>
                <p:cNvSpPr/>
                <p:nvPr/>
              </p:nvSpPr>
              <p:spPr>
                <a:xfrm>
                  <a:off x="8702475" y="1753375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08" y="0"/>
                      </a:moveTo>
                      <a:cubicBezTo>
                        <a:pt x="146" y="63"/>
                        <a:pt x="63" y="125"/>
                        <a:pt x="0" y="188"/>
                      </a:cubicBezTo>
                      <a:cubicBezTo>
                        <a:pt x="0" y="313"/>
                        <a:pt x="0" y="438"/>
                        <a:pt x="0" y="562"/>
                      </a:cubicBezTo>
                      <a:cubicBezTo>
                        <a:pt x="63" y="500"/>
                        <a:pt x="125" y="458"/>
                        <a:pt x="188" y="396"/>
                      </a:cubicBezTo>
                      <a:cubicBezTo>
                        <a:pt x="188" y="271"/>
                        <a:pt x="208" y="125"/>
                        <a:pt x="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5" name="Google Shape;3625;p8"/>
                <p:cNvSpPr/>
                <p:nvPr/>
              </p:nvSpPr>
              <p:spPr>
                <a:xfrm>
                  <a:off x="8779000" y="1678925"/>
                  <a:ext cx="25" cy="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2" extrusionOk="0">
                      <a:moveTo>
                        <a:pt x="1" y="42"/>
                      </a:moveTo>
                      <a:cubicBezTo>
                        <a:pt x="1" y="21"/>
                        <a:pt x="1" y="2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1"/>
                        <a:pt x="1" y="21"/>
                        <a:pt x="1" y="4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6" name="Google Shape;3626;p8"/>
                <p:cNvSpPr/>
                <p:nvPr/>
              </p:nvSpPr>
              <p:spPr>
                <a:xfrm>
                  <a:off x="7563300" y="1696100"/>
                  <a:ext cx="47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42" extrusionOk="0">
                      <a:moveTo>
                        <a:pt x="21" y="0"/>
                      </a:moveTo>
                      <a:cubicBezTo>
                        <a:pt x="21" y="125"/>
                        <a:pt x="0" y="250"/>
                        <a:pt x="0" y="375"/>
                      </a:cubicBezTo>
                      <a:cubicBezTo>
                        <a:pt x="63" y="438"/>
                        <a:pt x="104" y="500"/>
                        <a:pt x="167" y="542"/>
                      </a:cubicBezTo>
                      <a:cubicBezTo>
                        <a:pt x="167" y="417"/>
                        <a:pt x="167" y="292"/>
                        <a:pt x="188" y="167"/>
                      </a:cubicBezTo>
                      <a:cubicBezTo>
                        <a:pt x="125" y="104"/>
                        <a:pt x="84" y="42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7" name="Google Shape;3627;p8"/>
                <p:cNvSpPr/>
                <p:nvPr/>
              </p:nvSpPr>
              <p:spPr>
                <a:xfrm>
                  <a:off x="7581525" y="1716400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42" y="1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84" y="438"/>
                        <a:pt x="146" y="521"/>
                        <a:pt x="208" y="604"/>
                      </a:cubicBezTo>
                      <a:cubicBezTo>
                        <a:pt x="229" y="459"/>
                        <a:pt x="229" y="334"/>
                        <a:pt x="250" y="209"/>
                      </a:cubicBezTo>
                      <a:cubicBezTo>
                        <a:pt x="188" y="125"/>
                        <a:pt x="104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8" name="Google Shape;3628;p8"/>
                <p:cNvSpPr/>
                <p:nvPr/>
              </p:nvSpPr>
              <p:spPr>
                <a:xfrm>
                  <a:off x="7546625" y="1676300"/>
                  <a:ext cx="26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01" extrusionOk="0">
                      <a:moveTo>
                        <a:pt x="1" y="1"/>
                      </a:moveTo>
                      <a:cubicBezTo>
                        <a:pt x="1" y="126"/>
                        <a:pt x="1" y="251"/>
                        <a:pt x="1" y="376"/>
                      </a:cubicBezTo>
                      <a:cubicBezTo>
                        <a:pt x="43" y="417"/>
                        <a:pt x="63" y="459"/>
                        <a:pt x="105" y="501"/>
                      </a:cubicBezTo>
                      <a:cubicBezTo>
                        <a:pt x="105" y="376"/>
                        <a:pt x="105" y="251"/>
                        <a:pt x="105" y="126"/>
                      </a:cubicBezTo>
                      <a:cubicBezTo>
                        <a:pt x="84" y="84"/>
                        <a:pt x="43" y="4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9" name="Google Shape;3629;p8"/>
                <p:cNvSpPr/>
                <p:nvPr/>
              </p:nvSpPr>
              <p:spPr>
                <a:xfrm>
                  <a:off x="8760775" y="1697650"/>
                  <a:ext cx="2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8" extrusionOk="0">
                      <a:moveTo>
                        <a:pt x="84" y="1"/>
                      </a:moveTo>
                      <a:cubicBezTo>
                        <a:pt x="63" y="1"/>
                        <a:pt x="63" y="22"/>
                        <a:pt x="42" y="42"/>
                      </a:cubicBezTo>
                      <a:cubicBezTo>
                        <a:pt x="21" y="167"/>
                        <a:pt x="1" y="292"/>
                        <a:pt x="1" y="417"/>
                      </a:cubicBezTo>
                      <a:cubicBezTo>
                        <a:pt x="1" y="397"/>
                        <a:pt x="21" y="397"/>
                        <a:pt x="21" y="376"/>
                      </a:cubicBezTo>
                      <a:cubicBezTo>
                        <a:pt x="42" y="251"/>
                        <a:pt x="63" y="126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0" name="Google Shape;3630;p8"/>
                <p:cNvSpPr/>
                <p:nvPr/>
              </p:nvSpPr>
              <p:spPr>
                <a:xfrm>
                  <a:off x="8722775" y="1735150"/>
                  <a:ext cx="41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01" extrusionOk="0">
                      <a:moveTo>
                        <a:pt x="167" y="0"/>
                      </a:moveTo>
                      <a:lnTo>
                        <a:pt x="167" y="0"/>
                      </a:lnTo>
                      <a:cubicBezTo>
                        <a:pt x="125" y="42"/>
                        <a:pt x="84" y="84"/>
                        <a:pt x="21" y="146"/>
                      </a:cubicBezTo>
                      <a:cubicBezTo>
                        <a:pt x="21" y="250"/>
                        <a:pt x="21" y="375"/>
                        <a:pt x="0" y="500"/>
                      </a:cubicBezTo>
                      <a:cubicBezTo>
                        <a:pt x="42" y="458"/>
                        <a:pt x="84" y="417"/>
                        <a:pt x="146" y="375"/>
                      </a:cubicBezTo>
                      <a:cubicBezTo>
                        <a:pt x="146" y="250"/>
                        <a:pt x="167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1" name="Google Shape;3631;p8"/>
                <p:cNvSpPr/>
                <p:nvPr/>
              </p:nvSpPr>
              <p:spPr>
                <a:xfrm>
                  <a:off x="7514875" y="1635175"/>
                  <a:ext cx="157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39" extrusionOk="0">
                      <a:moveTo>
                        <a:pt x="1" y="1"/>
                      </a:moveTo>
                      <a:cubicBezTo>
                        <a:pt x="21" y="146"/>
                        <a:pt x="21" y="271"/>
                        <a:pt x="42" y="417"/>
                      </a:cubicBezTo>
                      <a:cubicBezTo>
                        <a:pt x="42" y="417"/>
                        <a:pt x="63" y="438"/>
                        <a:pt x="63" y="438"/>
                      </a:cubicBezTo>
                      <a:cubicBezTo>
                        <a:pt x="63" y="313"/>
                        <a:pt x="63" y="188"/>
                        <a:pt x="42" y="63"/>
                      </a:cubicBezTo>
                      <a:cubicBezTo>
                        <a:pt x="42" y="42"/>
                        <a:pt x="21" y="2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2" name="Google Shape;3632;p8"/>
                <p:cNvSpPr/>
                <p:nvPr/>
              </p:nvSpPr>
              <p:spPr>
                <a:xfrm>
                  <a:off x="7351400" y="900550"/>
                  <a:ext cx="60400" cy="56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22680" extrusionOk="0">
                      <a:moveTo>
                        <a:pt x="1687" y="0"/>
                      </a:moveTo>
                      <a:cubicBezTo>
                        <a:pt x="563" y="3395"/>
                        <a:pt x="0" y="6956"/>
                        <a:pt x="0" y="10476"/>
                      </a:cubicBezTo>
                      <a:cubicBezTo>
                        <a:pt x="21" y="14349"/>
                        <a:pt x="708" y="18223"/>
                        <a:pt x="2104" y="21888"/>
                      </a:cubicBezTo>
                      <a:cubicBezTo>
                        <a:pt x="2124" y="21972"/>
                        <a:pt x="2166" y="22055"/>
                        <a:pt x="2187" y="22138"/>
                      </a:cubicBezTo>
                      <a:cubicBezTo>
                        <a:pt x="2270" y="22326"/>
                        <a:pt x="2333" y="22492"/>
                        <a:pt x="2416" y="22680"/>
                      </a:cubicBezTo>
                      <a:cubicBezTo>
                        <a:pt x="1062" y="19098"/>
                        <a:pt x="375" y="15287"/>
                        <a:pt x="354" y="11496"/>
                      </a:cubicBezTo>
                      <a:cubicBezTo>
                        <a:pt x="229" y="7789"/>
                        <a:pt x="729" y="4061"/>
                        <a:pt x="1875" y="479"/>
                      </a:cubicBezTo>
                      <a:cubicBezTo>
                        <a:pt x="1812" y="334"/>
                        <a:pt x="1750" y="167"/>
                        <a:pt x="1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3" name="Google Shape;3633;p8"/>
                <p:cNvSpPr/>
                <p:nvPr/>
              </p:nvSpPr>
              <p:spPr>
                <a:xfrm>
                  <a:off x="8656650" y="1790850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92" y="1"/>
                      </a:moveTo>
                      <a:cubicBezTo>
                        <a:pt x="188" y="63"/>
                        <a:pt x="105" y="146"/>
                        <a:pt x="1" y="230"/>
                      </a:cubicBezTo>
                      <a:cubicBezTo>
                        <a:pt x="21" y="355"/>
                        <a:pt x="21" y="480"/>
                        <a:pt x="42" y="605"/>
                      </a:cubicBezTo>
                      <a:cubicBezTo>
                        <a:pt x="125" y="542"/>
                        <a:pt x="230" y="459"/>
                        <a:pt x="313" y="376"/>
                      </a:cubicBezTo>
                      <a:cubicBezTo>
                        <a:pt x="313" y="251"/>
                        <a:pt x="313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4" name="Google Shape;3634;p8"/>
                <p:cNvSpPr/>
                <p:nvPr/>
              </p:nvSpPr>
              <p:spPr>
                <a:xfrm>
                  <a:off x="7591925" y="1726300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22" y="0"/>
                      </a:moveTo>
                      <a:cubicBezTo>
                        <a:pt x="22" y="125"/>
                        <a:pt x="1" y="271"/>
                        <a:pt x="1" y="396"/>
                      </a:cubicBezTo>
                      <a:cubicBezTo>
                        <a:pt x="63" y="458"/>
                        <a:pt x="126" y="521"/>
                        <a:pt x="188" y="604"/>
                      </a:cubicBezTo>
                      <a:cubicBezTo>
                        <a:pt x="209" y="479"/>
                        <a:pt x="230" y="354"/>
                        <a:pt x="251" y="208"/>
                      </a:cubicBezTo>
                      <a:cubicBezTo>
                        <a:pt x="167" y="146"/>
                        <a:pt x="105" y="84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5" name="Google Shape;3635;p8"/>
                <p:cNvSpPr/>
                <p:nvPr/>
              </p:nvSpPr>
              <p:spPr>
                <a:xfrm>
                  <a:off x="7522675" y="1646125"/>
                  <a:ext cx="21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3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2" y="125"/>
                        <a:pt x="22" y="250"/>
                        <a:pt x="43" y="375"/>
                      </a:cubicBezTo>
                      <a:cubicBezTo>
                        <a:pt x="43" y="396"/>
                        <a:pt x="63" y="417"/>
                        <a:pt x="84" y="437"/>
                      </a:cubicBezTo>
                      <a:cubicBezTo>
                        <a:pt x="63" y="312"/>
                        <a:pt x="63" y="187"/>
                        <a:pt x="63" y="63"/>
                      </a:cubicBezTo>
                      <a:cubicBezTo>
                        <a:pt x="43" y="42"/>
                        <a:pt x="2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6" name="Google Shape;3636;p8"/>
                <p:cNvSpPr/>
                <p:nvPr/>
              </p:nvSpPr>
              <p:spPr>
                <a:xfrm>
                  <a:off x="7507575" y="16258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7" name="Google Shape;3637;p8"/>
                <p:cNvSpPr/>
                <p:nvPr/>
              </p:nvSpPr>
              <p:spPr>
                <a:xfrm>
                  <a:off x="7572675" y="1706000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1" y="0"/>
                      </a:moveTo>
                      <a:cubicBezTo>
                        <a:pt x="0" y="125"/>
                        <a:pt x="0" y="250"/>
                        <a:pt x="0" y="396"/>
                      </a:cubicBezTo>
                      <a:cubicBezTo>
                        <a:pt x="63" y="437"/>
                        <a:pt x="104" y="500"/>
                        <a:pt x="167" y="562"/>
                      </a:cubicBezTo>
                      <a:cubicBezTo>
                        <a:pt x="167" y="437"/>
                        <a:pt x="188" y="312"/>
                        <a:pt x="208" y="187"/>
                      </a:cubicBezTo>
                      <a:cubicBezTo>
                        <a:pt x="146" y="125"/>
                        <a:pt x="8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8" name="Google Shape;3638;p8"/>
                <p:cNvSpPr/>
                <p:nvPr/>
              </p:nvSpPr>
              <p:spPr>
                <a:xfrm>
                  <a:off x="8680600" y="1772100"/>
                  <a:ext cx="575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5" extrusionOk="0">
                      <a:moveTo>
                        <a:pt x="230" y="1"/>
                      </a:moveTo>
                      <a:cubicBezTo>
                        <a:pt x="146" y="84"/>
                        <a:pt x="63" y="147"/>
                        <a:pt x="0" y="209"/>
                      </a:cubicBezTo>
                      <a:cubicBezTo>
                        <a:pt x="0" y="334"/>
                        <a:pt x="0" y="459"/>
                        <a:pt x="21" y="584"/>
                      </a:cubicBezTo>
                      <a:cubicBezTo>
                        <a:pt x="84" y="522"/>
                        <a:pt x="167" y="459"/>
                        <a:pt x="230" y="397"/>
                      </a:cubicBezTo>
                      <a:cubicBezTo>
                        <a:pt x="230" y="272"/>
                        <a:pt x="230" y="147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9" name="Google Shape;3639;p8"/>
                <p:cNvSpPr/>
                <p:nvPr/>
              </p:nvSpPr>
              <p:spPr>
                <a:xfrm>
                  <a:off x="8878450" y="1156175"/>
                  <a:ext cx="98425" cy="3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15704" extrusionOk="0">
                      <a:moveTo>
                        <a:pt x="3603" y="1"/>
                      </a:moveTo>
                      <a:lnTo>
                        <a:pt x="3603" y="1"/>
                      </a:lnTo>
                      <a:cubicBezTo>
                        <a:pt x="3624" y="1500"/>
                        <a:pt x="3520" y="3000"/>
                        <a:pt x="3332" y="4458"/>
                      </a:cubicBezTo>
                      <a:cubicBezTo>
                        <a:pt x="2916" y="8331"/>
                        <a:pt x="1812" y="12142"/>
                        <a:pt x="0" y="15704"/>
                      </a:cubicBezTo>
                      <a:cubicBezTo>
                        <a:pt x="313" y="15120"/>
                        <a:pt x="625" y="14537"/>
                        <a:pt x="896" y="13954"/>
                      </a:cubicBezTo>
                      <a:cubicBezTo>
                        <a:pt x="917" y="13913"/>
                        <a:pt x="917" y="13871"/>
                        <a:pt x="937" y="13850"/>
                      </a:cubicBezTo>
                      <a:cubicBezTo>
                        <a:pt x="2666" y="10143"/>
                        <a:pt x="3666" y="6145"/>
                        <a:pt x="3895" y="1979"/>
                      </a:cubicBezTo>
                      <a:cubicBezTo>
                        <a:pt x="3916" y="1521"/>
                        <a:pt x="3936" y="1063"/>
                        <a:pt x="3936" y="605"/>
                      </a:cubicBezTo>
                      <a:lnTo>
                        <a:pt x="3936" y="605"/>
                      </a:lnTo>
                      <a:cubicBezTo>
                        <a:pt x="3895" y="730"/>
                        <a:pt x="3853" y="876"/>
                        <a:pt x="3811" y="1021"/>
                      </a:cubicBezTo>
                      <a:cubicBezTo>
                        <a:pt x="3749" y="667"/>
                        <a:pt x="3686" y="334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0" name="Google Shape;3640;p8"/>
                <p:cNvSpPr/>
                <p:nvPr/>
              </p:nvSpPr>
              <p:spPr>
                <a:xfrm>
                  <a:off x="7483125" y="723525"/>
                  <a:ext cx="2605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626" extrusionOk="0">
                      <a:moveTo>
                        <a:pt x="854" y="1"/>
                      </a:moveTo>
                      <a:cubicBezTo>
                        <a:pt x="542" y="417"/>
                        <a:pt x="271" y="834"/>
                        <a:pt x="0" y="1271"/>
                      </a:cubicBezTo>
                      <a:cubicBezTo>
                        <a:pt x="63" y="1396"/>
                        <a:pt x="104" y="1500"/>
                        <a:pt x="167" y="1625"/>
                      </a:cubicBezTo>
                      <a:cubicBezTo>
                        <a:pt x="437" y="1167"/>
                        <a:pt x="729" y="729"/>
                        <a:pt x="1041" y="292"/>
                      </a:cubicBezTo>
                      <a:cubicBezTo>
                        <a:pt x="979" y="188"/>
                        <a:pt x="916" y="84"/>
                        <a:pt x="8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1" name="Google Shape;3641;p8"/>
                <p:cNvSpPr/>
                <p:nvPr/>
              </p:nvSpPr>
              <p:spPr>
                <a:xfrm>
                  <a:off x="7811650" y="452800"/>
                  <a:ext cx="2450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521" extrusionOk="0">
                      <a:moveTo>
                        <a:pt x="667" y="0"/>
                      </a:moveTo>
                      <a:cubicBezTo>
                        <a:pt x="458" y="104"/>
                        <a:pt x="229" y="208"/>
                        <a:pt x="0" y="313"/>
                      </a:cubicBezTo>
                      <a:cubicBezTo>
                        <a:pt x="104" y="375"/>
                        <a:pt x="208" y="458"/>
                        <a:pt x="313" y="521"/>
                      </a:cubicBezTo>
                      <a:cubicBezTo>
                        <a:pt x="542" y="417"/>
                        <a:pt x="750" y="313"/>
                        <a:pt x="979" y="229"/>
                      </a:cubicBezTo>
                      <a:cubicBezTo>
                        <a:pt x="875" y="146"/>
                        <a:pt x="771" y="83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2" name="Google Shape;3642;p8"/>
                <p:cNvSpPr/>
                <p:nvPr/>
              </p:nvSpPr>
              <p:spPr>
                <a:xfrm>
                  <a:off x="7786650" y="465275"/>
                  <a:ext cx="2345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43" extrusionOk="0">
                      <a:moveTo>
                        <a:pt x="646" y="1"/>
                      </a:moveTo>
                      <a:cubicBezTo>
                        <a:pt x="417" y="105"/>
                        <a:pt x="209" y="209"/>
                        <a:pt x="1" y="334"/>
                      </a:cubicBezTo>
                      <a:cubicBezTo>
                        <a:pt x="105" y="397"/>
                        <a:pt x="209" y="459"/>
                        <a:pt x="313" y="542"/>
                      </a:cubicBezTo>
                      <a:cubicBezTo>
                        <a:pt x="521" y="417"/>
                        <a:pt x="729" y="313"/>
                        <a:pt x="938" y="209"/>
                      </a:cubicBezTo>
                      <a:cubicBezTo>
                        <a:pt x="854" y="126"/>
                        <a:pt x="750" y="63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3" name="Google Shape;3643;p8"/>
                <p:cNvSpPr/>
                <p:nvPr/>
              </p:nvSpPr>
              <p:spPr>
                <a:xfrm>
                  <a:off x="7459675" y="755275"/>
                  <a:ext cx="2710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2042" extrusionOk="0">
                      <a:moveTo>
                        <a:pt x="938" y="1"/>
                      </a:moveTo>
                      <a:cubicBezTo>
                        <a:pt x="605" y="522"/>
                        <a:pt x="293" y="1063"/>
                        <a:pt x="1" y="1584"/>
                      </a:cubicBezTo>
                      <a:cubicBezTo>
                        <a:pt x="43" y="1730"/>
                        <a:pt x="84" y="1896"/>
                        <a:pt x="126" y="2042"/>
                      </a:cubicBezTo>
                      <a:cubicBezTo>
                        <a:pt x="438" y="1480"/>
                        <a:pt x="751" y="917"/>
                        <a:pt x="1084" y="355"/>
                      </a:cubicBezTo>
                      <a:cubicBezTo>
                        <a:pt x="1042" y="251"/>
                        <a:pt x="980" y="126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4" name="Google Shape;3644;p8"/>
                <p:cNvSpPr/>
                <p:nvPr/>
              </p:nvSpPr>
              <p:spPr>
                <a:xfrm>
                  <a:off x="7651800" y="551725"/>
                  <a:ext cx="20850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88" extrusionOk="0">
                      <a:moveTo>
                        <a:pt x="563" y="0"/>
                      </a:moveTo>
                      <a:cubicBezTo>
                        <a:pt x="376" y="167"/>
                        <a:pt x="188" y="312"/>
                        <a:pt x="1" y="479"/>
                      </a:cubicBezTo>
                      <a:cubicBezTo>
                        <a:pt x="84" y="542"/>
                        <a:pt x="167" y="625"/>
                        <a:pt x="251" y="687"/>
                      </a:cubicBezTo>
                      <a:cubicBezTo>
                        <a:pt x="459" y="521"/>
                        <a:pt x="646" y="375"/>
                        <a:pt x="834" y="208"/>
                      </a:cubicBezTo>
                      <a:cubicBezTo>
                        <a:pt x="750" y="146"/>
                        <a:pt x="667" y="83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5" name="Google Shape;3645;p8"/>
                <p:cNvSpPr/>
                <p:nvPr/>
              </p:nvSpPr>
              <p:spPr>
                <a:xfrm>
                  <a:off x="8061550" y="384075"/>
                  <a:ext cx="3022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" h="396" extrusionOk="0">
                      <a:moveTo>
                        <a:pt x="875" y="0"/>
                      </a:moveTo>
                      <a:cubicBezTo>
                        <a:pt x="584" y="42"/>
                        <a:pt x="292" y="63"/>
                        <a:pt x="1" y="104"/>
                      </a:cubicBezTo>
                      <a:cubicBezTo>
                        <a:pt x="105" y="188"/>
                        <a:pt x="230" y="292"/>
                        <a:pt x="355" y="396"/>
                      </a:cubicBezTo>
                      <a:cubicBezTo>
                        <a:pt x="646" y="354"/>
                        <a:pt x="917" y="333"/>
                        <a:pt x="1209" y="292"/>
                      </a:cubicBezTo>
                      <a:cubicBezTo>
                        <a:pt x="1104" y="208"/>
                        <a:pt x="979" y="104"/>
                        <a:pt x="8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6" name="Google Shape;3646;p8"/>
                <p:cNvSpPr/>
                <p:nvPr/>
              </p:nvSpPr>
              <p:spPr>
                <a:xfrm>
                  <a:off x="7672625" y="535575"/>
                  <a:ext cx="219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647" extrusionOk="0">
                      <a:moveTo>
                        <a:pt x="584" y="0"/>
                      </a:moveTo>
                      <a:cubicBezTo>
                        <a:pt x="396" y="146"/>
                        <a:pt x="188" y="292"/>
                        <a:pt x="1" y="438"/>
                      </a:cubicBezTo>
                      <a:cubicBezTo>
                        <a:pt x="63" y="500"/>
                        <a:pt x="126" y="542"/>
                        <a:pt x="188" y="584"/>
                      </a:cubicBezTo>
                      <a:cubicBezTo>
                        <a:pt x="209" y="604"/>
                        <a:pt x="251" y="625"/>
                        <a:pt x="271" y="646"/>
                      </a:cubicBezTo>
                      <a:cubicBezTo>
                        <a:pt x="459" y="500"/>
                        <a:pt x="667" y="354"/>
                        <a:pt x="875" y="209"/>
                      </a:cubicBezTo>
                      <a:cubicBezTo>
                        <a:pt x="771" y="146"/>
                        <a:pt x="688" y="84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7" name="Google Shape;3647;p8"/>
                <p:cNvSpPr/>
                <p:nvPr/>
              </p:nvSpPr>
              <p:spPr>
                <a:xfrm>
                  <a:off x="8184425" y="380425"/>
                  <a:ext cx="3335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397" extrusionOk="0">
                      <a:moveTo>
                        <a:pt x="1" y="0"/>
                      </a:moveTo>
                      <a:cubicBezTo>
                        <a:pt x="146" y="104"/>
                        <a:pt x="292" y="229"/>
                        <a:pt x="417" y="334"/>
                      </a:cubicBezTo>
                      <a:cubicBezTo>
                        <a:pt x="729" y="354"/>
                        <a:pt x="1021" y="375"/>
                        <a:pt x="1333" y="396"/>
                      </a:cubicBezTo>
                      <a:cubicBezTo>
                        <a:pt x="1188" y="271"/>
                        <a:pt x="1063" y="167"/>
                        <a:pt x="917" y="42"/>
                      </a:cubicBezTo>
                      <a:cubicBezTo>
                        <a:pt x="625" y="21"/>
                        <a:pt x="313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8" name="Google Shape;3648;p8"/>
                <p:cNvSpPr/>
                <p:nvPr/>
              </p:nvSpPr>
              <p:spPr>
                <a:xfrm>
                  <a:off x="8868025" y="803700"/>
                  <a:ext cx="19825" cy="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" h="1771" extrusionOk="0">
                      <a:moveTo>
                        <a:pt x="126" y="1"/>
                      </a:moveTo>
                      <a:cubicBezTo>
                        <a:pt x="84" y="147"/>
                        <a:pt x="42" y="292"/>
                        <a:pt x="1" y="459"/>
                      </a:cubicBezTo>
                      <a:cubicBezTo>
                        <a:pt x="230" y="896"/>
                        <a:pt x="438" y="1334"/>
                        <a:pt x="646" y="1771"/>
                      </a:cubicBezTo>
                      <a:cubicBezTo>
                        <a:pt x="667" y="1750"/>
                        <a:pt x="688" y="1708"/>
                        <a:pt x="709" y="1688"/>
                      </a:cubicBezTo>
                      <a:cubicBezTo>
                        <a:pt x="730" y="1563"/>
                        <a:pt x="771" y="1438"/>
                        <a:pt x="792" y="1334"/>
                      </a:cubicBezTo>
                      <a:cubicBezTo>
                        <a:pt x="584" y="875"/>
                        <a:pt x="355" y="438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9" name="Google Shape;3649;p8"/>
                <p:cNvSpPr/>
                <p:nvPr/>
              </p:nvSpPr>
              <p:spPr>
                <a:xfrm>
                  <a:off x="7794975" y="1890825"/>
                  <a:ext cx="229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605" extrusionOk="0">
                      <a:moveTo>
                        <a:pt x="209" y="0"/>
                      </a:moveTo>
                      <a:cubicBezTo>
                        <a:pt x="126" y="84"/>
                        <a:pt x="63" y="167"/>
                        <a:pt x="1" y="271"/>
                      </a:cubicBezTo>
                      <a:cubicBezTo>
                        <a:pt x="230" y="375"/>
                        <a:pt x="480" y="500"/>
                        <a:pt x="709" y="604"/>
                      </a:cubicBezTo>
                      <a:cubicBezTo>
                        <a:pt x="792" y="521"/>
                        <a:pt x="855" y="438"/>
                        <a:pt x="917" y="354"/>
                      </a:cubicBezTo>
                      <a:cubicBezTo>
                        <a:pt x="688" y="250"/>
                        <a:pt x="438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0" name="Google Shape;3650;p8"/>
                <p:cNvSpPr/>
                <p:nvPr/>
              </p:nvSpPr>
              <p:spPr>
                <a:xfrm>
                  <a:off x="8490575" y="1900700"/>
                  <a:ext cx="1927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585" extrusionOk="0">
                      <a:moveTo>
                        <a:pt x="625" y="1"/>
                      </a:moveTo>
                      <a:cubicBezTo>
                        <a:pt x="417" y="105"/>
                        <a:pt x="208" y="188"/>
                        <a:pt x="0" y="292"/>
                      </a:cubicBezTo>
                      <a:cubicBezTo>
                        <a:pt x="42" y="376"/>
                        <a:pt x="104" y="480"/>
                        <a:pt x="146" y="584"/>
                      </a:cubicBezTo>
                      <a:cubicBezTo>
                        <a:pt x="354" y="480"/>
                        <a:pt x="562" y="397"/>
                        <a:pt x="771" y="292"/>
                      </a:cubicBezTo>
                      <a:cubicBezTo>
                        <a:pt x="708" y="188"/>
                        <a:pt x="667" y="105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1" name="Google Shape;3651;p8"/>
                <p:cNvSpPr/>
                <p:nvPr/>
              </p:nvSpPr>
              <p:spPr>
                <a:xfrm>
                  <a:off x="7609625" y="587125"/>
                  <a:ext cx="21375" cy="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750" extrusionOk="0">
                      <a:moveTo>
                        <a:pt x="605" y="0"/>
                      </a:moveTo>
                      <a:cubicBezTo>
                        <a:pt x="417" y="167"/>
                        <a:pt x="209" y="354"/>
                        <a:pt x="1" y="542"/>
                      </a:cubicBezTo>
                      <a:cubicBezTo>
                        <a:pt x="84" y="604"/>
                        <a:pt x="167" y="687"/>
                        <a:pt x="251" y="750"/>
                      </a:cubicBezTo>
                      <a:cubicBezTo>
                        <a:pt x="438" y="563"/>
                        <a:pt x="646" y="396"/>
                        <a:pt x="855" y="208"/>
                      </a:cubicBezTo>
                      <a:cubicBezTo>
                        <a:pt x="771" y="125"/>
                        <a:pt x="688" y="63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2" name="Google Shape;3652;p8"/>
                <p:cNvSpPr/>
                <p:nvPr/>
              </p:nvSpPr>
              <p:spPr>
                <a:xfrm>
                  <a:off x="7568500" y="625650"/>
                  <a:ext cx="21900" cy="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938" extrusionOk="0">
                      <a:moveTo>
                        <a:pt x="646" y="0"/>
                      </a:moveTo>
                      <a:cubicBezTo>
                        <a:pt x="584" y="84"/>
                        <a:pt x="500" y="146"/>
                        <a:pt x="438" y="209"/>
                      </a:cubicBezTo>
                      <a:cubicBezTo>
                        <a:pt x="292" y="375"/>
                        <a:pt x="146" y="542"/>
                        <a:pt x="1" y="688"/>
                      </a:cubicBezTo>
                      <a:cubicBezTo>
                        <a:pt x="84" y="771"/>
                        <a:pt x="146" y="854"/>
                        <a:pt x="230" y="937"/>
                      </a:cubicBezTo>
                      <a:cubicBezTo>
                        <a:pt x="375" y="771"/>
                        <a:pt x="521" y="604"/>
                        <a:pt x="688" y="438"/>
                      </a:cubicBezTo>
                      <a:cubicBezTo>
                        <a:pt x="750" y="354"/>
                        <a:pt x="813" y="292"/>
                        <a:pt x="875" y="229"/>
                      </a:cubicBezTo>
                      <a:cubicBezTo>
                        <a:pt x="792" y="167"/>
                        <a:pt x="729" y="84"/>
                        <a:pt x="6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3" name="Google Shape;3653;p8"/>
                <p:cNvSpPr/>
                <p:nvPr/>
              </p:nvSpPr>
              <p:spPr>
                <a:xfrm>
                  <a:off x="7547675" y="647525"/>
                  <a:ext cx="22925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021" extrusionOk="0">
                      <a:moveTo>
                        <a:pt x="688" y="0"/>
                      </a:moveTo>
                      <a:cubicBezTo>
                        <a:pt x="459" y="250"/>
                        <a:pt x="230" y="500"/>
                        <a:pt x="1" y="771"/>
                      </a:cubicBezTo>
                      <a:cubicBezTo>
                        <a:pt x="84" y="854"/>
                        <a:pt x="146" y="937"/>
                        <a:pt x="230" y="1020"/>
                      </a:cubicBezTo>
                      <a:cubicBezTo>
                        <a:pt x="438" y="750"/>
                        <a:pt x="667" y="479"/>
                        <a:pt x="917" y="229"/>
                      </a:cubicBezTo>
                      <a:cubicBezTo>
                        <a:pt x="834" y="146"/>
                        <a:pt x="750" y="62"/>
                        <a:pt x="6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4" name="Google Shape;3654;p8"/>
                <p:cNvSpPr/>
                <p:nvPr/>
              </p:nvSpPr>
              <p:spPr>
                <a:xfrm>
                  <a:off x="7865800" y="429875"/>
                  <a:ext cx="25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501" extrusionOk="0">
                      <a:moveTo>
                        <a:pt x="708" y="1"/>
                      </a:moveTo>
                      <a:cubicBezTo>
                        <a:pt x="479" y="105"/>
                        <a:pt x="229" y="188"/>
                        <a:pt x="0" y="292"/>
                      </a:cubicBezTo>
                      <a:cubicBezTo>
                        <a:pt x="104" y="355"/>
                        <a:pt x="208" y="438"/>
                        <a:pt x="312" y="501"/>
                      </a:cubicBezTo>
                      <a:cubicBezTo>
                        <a:pt x="562" y="417"/>
                        <a:pt x="791" y="313"/>
                        <a:pt x="1021" y="230"/>
                      </a:cubicBezTo>
                      <a:cubicBezTo>
                        <a:pt x="916" y="167"/>
                        <a:pt x="812" y="84"/>
                        <a:pt x="7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5" name="Google Shape;3655;p8"/>
                <p:cNvSpPr/>
                <p:nvPr/>
              </p:nvSpPr>
              <p:spPr>
                <a:xfrm>
                  <a:off x="7589325" y="605850"/>
                  <a:ext cx="2137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834" extrusionOk="0">
                      <a:moveTo>
                        <a:pt x="605" y="1"/>
                      </a:moveTo>
                      <a:cubicBezTo>
                        <a:pt x="396" y="188"/>
                        <a:pt x="209" y="397"/>
                        <a:pt x="1" y="605"/>
                      </a:cubicBezTo>
                      <a:cubicBezTo>
                        <a:pt x="84" y="688"/>
                        <a:pt x="146" y="751"/>
                        <a:pt x="230" y="834"/>
                      </a:cubicBezTo>
                      <a:cubicBezTo>
                        <a:pt x="438" y="626"/>
                        <a:pt x="646" y="417"/>
                        <a:pt x="854" y="209"/>
                      </a:cubicBezTo>
                      <a:cubicBezTo>
                        <a:pt x="771" y="147"/>
                        <a:pt x="688" y="63"/>
                        <a:pt x="6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6" name="Google Shape;3656;p8"/>
                <p:cNvSpPr/>
                <p:nvPr/>
              </p:nvSpPr>
              <p:spPr>
                <a:xfrm>
                  <a:off x="7526850" y="670425"/>
                  <a:ext cx="23450" cy="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146" extrusionOk="0">
                      <a:moveTo>
                        <a:pt x="729" y="0"/>
                      </a:moveTo>
                      <a:cubicBezTo>
                        <a:pt x="480" y="292"/>
                        <a:pt x="230" y="583"/>
                        <a:pt x="1" y="896"/>
                      </a:cubicBezTo>
                      <a:cubicBezTo>
                        <a:pt x="63" y="979"/>
                        <a:pt x="125" y="1062"/>
                        <a:pt x="209" y="1146"/>
                      </a:cubicBezTo>
                      <a:cubicBezTo>
                        <a:pt x="438" y="854"/>
                        <a:pt x="688" y="542"/>
                        <a:pt x="938" y="250"/>
                      </a:cubicBezTo>
                      <a:cubicBezTo>
                        <a:pt x="875" y="167"/>
                        <a:pt x="792" y="84"/>
                        <a:pt x="7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7" name="Google Shape;3657;p8"/>
                <p:cNvSpPr/>
                <p:nvPr/>
              </p:nvSpPr>
              <p:spPr>
                <a:xfrm>
                  <a:off x="7757500" y="1869475"/>
                  <a:ext cx="192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626" extrusionOk="0">
                      <a:moveTo>
                        <a:pt x="167" y="0"/>
                      </a:moveTo>
                      <a:cubicBezTo>
                        <a:pt x="104" y="104"/>
                        <a:pt x="42" y="188"/>
                        <a:pt x="0" y="292"/>
                      </a:cubicBezTo>
                      <a:cubicBezTo>
                        <a:pt x="188" y="396"/>
                        <a:pt x="396" y="521"/>
                        <a:pt x="583" y="625"/>
                      </a:cubicBezTo>
                      <a:cubicBezTo>
                        <a:pt x="646" y="542"/>
                        <a:pt x="708" y="438"/>
                        <a:pt x="771" y="354"/>
                      </a:cubicBezTo>
                      <a:cubicBezTo>
                        <a:pt x="563" y="250"/>
                        <a:pt x="354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8" name="Google Shape;3658;p8"/>
                <p:cNvSpPr/>
                <p:nvPr/>
              </p:nvSpPr>
              <p:spPr>
                <a:xfrm>
                  <a:off x="7775725" y="1880400"/>
                  <a:ext cx="20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05" extrusionOk="0">
                      <a:moveTo>
                        <a:pt x="167" y="1"/>
                      </a:moveTo>
                      <a:cubicBezTo>
                        <a:pt x="104" y="84"/>
                        <a:pt x="42" y="167"/>
                        <a:pt x="0" y="271"/>
                      </a:cubicBezTo>
                      <a:cubicBezTo>
                        <a:pt x="209" y="376"/>
                        <a:pt x="417" y="501"/>
                        <a:pt x="646" y="605"/>
                      </a:cubicBezTo>
                      <a:cubicBezTo>
                        <a:pt x="708" y="521"/>
                        <a:pt x="771" y="438"/>
                        <a:pt x="833" y="334"/>
                      </a:cubicBezTo>
                      <a:cubicBezTo>
                        <a:pt x="625" y="230"/>
                        <a:pt x="396" y="10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9" name="Google Shape;3659;p8"/>
                <p:cNvSpPr/>
                <p:nvPr/>
              </p:nvSpPr>
              <p:spPr>
                <a:xfrm>
                  <a:off x="7925150" y="410625"/>
                  <a:ext cx="2657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459" extrusionOk="0">
                      <a:moveTo>
                        <a:pt x="750" y="0"/>
                      </a:moveTo>
                      <a:cubicBezTo>
                        <a:pt x="500" y="63"/>
                        <a:pt x="250" y="146"/>
                        <a:pt x="0" y="229"/>
                      </a:cubicBezTo>
                      <a:cubicBezTo>
                        <a:pt x="104" y="292"/>
                        <a:pt x="209" y="375"/>
                        <a:pt x="313" y="458"/>
                      </a:cubicBezTo>
                      <a:cubicBezTo>
                        <a:pt x="563" y="375"/>
                        <a:pt x="812" y="313"/>
                        <a:pt x="1062" y="250"/>
                      </a:cubicBezTo>
                      <a:cubicBezTo>
                        <a:pt x="958" y="167"/>
                        <a:pt x="854" y="84"/>
                        <a:pt x="7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0" name="Google Shape;3660;p8"/>
                <p:cNvSpPr/>
                <p:nvPr/>
              </p:nvSpPr>
              <p:spPr>
                <a:xfrm>
                  <a:off x="7838200" y="441325"/>
                  <a:ext cx="250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501" extrusionOk="0">
                      <a:moveTo>
                        <a:pt x="688" y="1"/>
                      </a:moveTo>
                      <a:cubicBezTo>
                        <a:pt x="459" y="84"/>
                        <a:pt x="229" y="188"/>
                        <a:pt x="0" y="272"/>
                      </a:cubicBezTo>
                      <a:cubicBezTo>
                        <a:pt x="104" y="355"/>
                        <a:pt x="209" y="438"/>
                        <a:pt x="313" y="501"/>
                      </a:cubicBezTo>
                      <a:cubicBezTo>
                        <a:pt x="542" y="397"/>
                        <a:pt x="771" y="313"/>
                        <a:pt x="1000" y="209"/>
                      </a:cubicBezTo>
                      <a:cubicBezTo>
                        <a:pt x="896" y="147"/>
                        <a:pt x="792" y="63"/>
                        <a:pt x="6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1" name="Google Shape;3661;p8"/>
                <p:cNvSpPr/>
                <p:nvPr/>
              </p:nvSpPr>
              <p:spPr>
                <a:xfrm>
                  <a:off x="7630450" y="568900"/>
                  <a:ext cx="2137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730" extrusionOk="0">
                      <a:moveTo>
                        <a:pt x="605" y="0"/>
                      </a:moveTo>
                      <a:cubicBezTo>
                        <a:pt x="397" y="167"/>
                        <a:pt x="209" y="334"/>
                        <a:pt x="1" y="521"/>
                      </a:cubicBezTo>
                      <a:cubicBezTo>
                        <a:pt x="84" y="583"/>
                        <a:pt x="188" y="646"/>
                        <a:pt x="272" y="729"/>
                      </a:cubicBezTo>
                      <a:cubicBezTo>
                        <a:pt x="459" y="542"/>
                        <a:pt x="646" y="375"/>
                        <a:pt x="855" y="209"/>
                      </a:cubicBezTo>
                      <a:cubicBezTo>
                        <a:pt x="771" y="146"/>
                        <a:pt x="688" y="63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2" name="Google Shape;3662;p8"/>
                <p:cNvSpPr/>
                <p:nvPr/>
              </p:nvSpPr>
              <p:spPr>
                <a:xfrm>
                  <a:off x="8140700" y="380200"/>
                  <a:ext cx="32300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322" extrusionOk="0">
                      <a:moveTo>
                        <a:pt x="313" y="0"/>
                      </a:moveTo>
                      <a:cubicBezTo>
                        <a:pt x="208" y="0"/>
                        <a:pt x="104" y="2"/>
                        <a:pt x="0" y="9"/>
                      </a:cubicBezTo>
                      <a:cubicBezTo>
                        <a:pt x="146" y="113"/>
                        <a:pt x="271" y="218"/>
                        <a:pt x="417" y="322"/>
                      </a:cubicBezTo>
                      <a:lnTo>
                        <a:pt x="1291" y="322"/>
                      </a:lnTo>
                      <a:cubicBezTo>
                        <a:pt x="1166" y="218"/>
                        <a:pt x="1041" y="113"/>
                        <a:pt x="937" y="9"/>
                      </a:cubicBezTo>
                      <a:cubicBezTo>
                        <a:pt x="729" y="9"/>
                        <a:pt x="521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3" name="Google Shape;3663;p8"/>
                <p:cNvSpPr/>
                <p:nvPr/>
              </p:nvSpPr>
              <p:spPr>
                <a:xfrm>
                  <a:off x="7505500" y="695400"/>
                  <a:ext cx="2450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355" extrusionOk="0">
                      <a:moveTo>
                        <a:pt x="771" y="1"/>
                      </a:moveTo>
                      <a:cubicBezTo>
                        <a:pt x="500" y="355"/>
                        <a:pt x="251" y="709"/>
                        <a:pt x="1" y="1063"/>
                      </a:cubicBezTo>
                      <a:cubicBezTo>
                        <a:pt x="63" y="1146"/>
                        <a:pt x="126" y="1251"/>
                        <a:pt x="188" y="1355"/>
                      </a:cubicBezTo>
                      <a:cubicBezTo>
                        <a:pt x="438" y="980"/>
                        <a:pt x="709" y="626"/>
                        <a:pt x="979" y="272"/>
                      </a:cubicBezTo>
                      <a:cubicBezTo>
                        <a:pt x="896" y="188"/>
                        <a:pt x="834" y="84"/>
                        <a:pt x="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4" name="Google Shape;3664;p8"/>
                <p:cNvSpPr/>
                <p:nvPr/>
              </p:nvSpPr>
              <p:spPr>
                <a:xfrm>
                  <a:off x="7740325" y="1859050"/>
                  <a:ext cx="177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26" extrusionOk="0">
                      <a:moveTo>
                        <a:pt x="146" y="1"/>
                      </a:moveTo>
                      <a:cubicBezTo>
                        <a:pt x="104" y="105"/>
                        <a:pt x="42" y="188"/>
                        <a:pt x="0" y="292"/>
                      </a:cubicBezTo>
                      <a:cubicBezTo>
                        <a:pt x="188" y="397"/>
                        <a:pt x="354" y="521"/>
                        <a:pt x="542" y="626"/>
                      </a:cubicBezTo>
                      <a:cubicBezTo>
                        <a:pt x="604" y="521"/>
                        <a:pt x="667" y="438"/>
                        <a:pt x="708" y="334"/>
                      </a:cubicBezTo>
                      <a:cubicBezTo>
                        <a:pt x="521" y="230"/>
                        <a:pt x="333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5" name="Google Shape;3665;p8"/>
                <p:cNvSpPr/>
                <p:nvPr/>
              </p:nvSpPr>
              <p:spPr>
                <a:xfrm>
                  <a:off x="7989700" y="395000"/>
                  <a:ext cx="2867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417" extrusionOk="0">
                      <a:moveTo>
                        <a:pt x="834" y="0"/>
                      </a:moveTo>
                      <a:cubicBezTo>
                        <a:pt x="563" y="42"/>
                        <a:pt x="271" y="105"/>
                        <a:pt x="1" y="146"/>
                      </a:cubicBezTo>
                      <a:cubicBezTo>
                        <a:pt x="105" y="250"/>
                        <a:pt x="230" y="334"/>
                        <a:pt x="334" y="417"/>
                      </a:cubicBezTo>
                      <a:cubicBezTo>
                        <a:pt x="605" y="354"/>
                        <a:pt x="875" y="313"/>
                        <a:pt x="1146" y="271"/>
                      </a:cubicBezTo>
                      <a:cubicBezTo>
                        <a:pt x="1042" y="167"/>
                        <a:pt x="938" y="84"/>
                        <a:pt x="8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6" name="Google Shape;3666;p8"/>
                <p:cNvSpPr/>
                <p:nvPr/>
              </p:nvSpPr>
              <p:spPr>
                <a:xfrm>
                  <a:off x="7632025" y="1776800"/>
                  <a:ext cx="94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6" extrusionOk="0">
                      <a:moveTo>
                        <a:pt x="84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104" y="459"/>
                        <a:pt x="209" y="542"/>
                        <a:pt x="292" y="625"/>
                      </a:cubicBezTo>
                      <a:cubicBezTo>
                        <a:pt x="334" y="500"/>
                        <a:pt x="354" y="396"/>
                        <a:pt x="375" y="271"/>
                      </a:cubicBezTo>
                      <a:cubicBezTo>
                        <a:pt x="271" y="188"/>
                        <a:pt x="188" y="8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7" name="Google Shape;3667;p8"/>
                <p:cNvSpPr/>
                <p:nvPr/>
              </p:nvSpPr>
              <p:spPr>
                <a:xfrm>
                  <a:off x="7667950" y="1807000"/>
                  <a:ext cx="120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46" extrusionOk="0">
                      <a:moveTo>
                        <a:pt x="104" y="0"/>
                      </a:moveTo>
                      <a:cubicBezTo>
                        <a:pt x="63" y="125"/>
                        <a:pt x="21" y="229"/>
                        <a:pt x="0" y="354"/>
                      </a:cubicBezTo>
                      <a:cubicBezTo>
                        <a:pt x="125" y="458"/>
                        <a:pt x="250" y="542"/>
                        <a:pt x="375" y="646"/>
                      </a:cubicBezTo>
                      <a:cubicBezTo>
                        <a:pt x="417" y="542"/>
                        <a:pt x="438" y="438"/>
                        <a:pt x="479" y="313"/>
                      </a:cubicBezTo>
                      <a:cubicBezTo>
                        <a:pt x="354" y="229"/>
                        <a:pt x="229" y="104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8" name="Google Shape;3668;p8"/>
                <p:cNvSpPr/>
                <p:nvPr/>
              </p:nvSpPr>
              <p:spPr>
                <a:xfrm>
                  <a:off x="7452400" y="797975"/>
                  <a:ext cx="8875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751" extrusionOk="0">
                      <a:moveTo>
                        <a:pt x="230" y="1"/>
                      </a:moveTo>
                      <a:cubicBezTo>
                        <a:pt x="146" y="126"/>
                        <a:pt x="84" y="271"/>
                        <a:pt x="0" y="417"/>
                      </a:cubicBezTo>
                      <a:cubicBezTo>
                        <a:pt x="84" y="521"/>
                        <a:pt x="146" y="625"/>
                        <a:pt x="209" y="750"/>
                      </a:cubicBezTo>
                      <a:cubicBezTo>
                        <a:pt x="250" y="646"/>
                        <a:pt x="292" y="563"/>
                        <a:pt x="354" y="459"/>
                      </a:cubicBezTo>
                      <a:cubicBezTo>
                        <a:pt x="334" y="376"/>
                        <a:pt x="313" y="271"/>
                        <a:pt x="292" y="188"/>
                      </a:cubicBezTo>
                      <a:cubicBezTo>
                        <a:pt x="271" y="126"/>
                        <a:pt x="250" y="63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9" name="Google Shape;3669;p8"/>
                <p:cNvSpPr/>
                <p:nvPr/>
              </p:nvSpPr>
              <p:spPr>
                <a:xfrm>
                  <a:off x="8545225" y="1873625"/>
                  <a:ext cx="151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05" extrusionOk="0">
                      <a:moveTo>
                        <a:pt x="501" y="1"/>
                      </a:moveTo>
                      <a:cubicBezTo>
                        <a:pt x="334" y="105"/>
                        <a:pt x="167" y="188"/>
                        <a:pt x="1" y="293"/>
                      </a:cubicBezTo>
                      <a:cubicBezTo>
                        <a:pt x="22" y="397"/>
                        <a:pt x="63" y="501"/>
                        <a:pt x="105" y="605"/>
                      </a:cubicBezTo>
                      <a:cubicBezTo>
                        <a:pt x="272" y="501"/>
                        <a:pt x="438" y="417"/>
                        <a:pt x="605" y="313"/>
                      </a:cubicBezTo>
                      <a:cubicBezTo>
                        <a:pt x="584" y="209"/>
                        <a:pt x="542" y="105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0" name="Google Shape;3670;p8"/>
                <p:cNvSpPr/>
                <p:nvPr/>
              </p:nvSpPr>
              <p:spPr>
                <a:xfrm>
                  <a:off x="7643475" y="1787200"/>
                  <a:ext cx="99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05" extrusionOk="0">
                      <a:moveTo>
                        <a:pt x="84" y="1"/>
                      </a:moveTo>
                      <a:cubicBezTo>
                        <a:pt x="63" y="126"/>
                        <a:pt x="21" y="230"/>
                        <a:pt x="0" y="355"/>
                      </a:cubicBezTo>
                      <a:cubicBezTo>
                        <a:pt x="105" y="438"/>
                        <a:pt x="209" y="522"/>
                        <a:pt x="313" y="605"/>
                      </a:cubicBezTo>
                      <a:cubicBezTo>
                        <a:pt x="334" y="480"/>
                        <a:pt x="375" y="376"/>
                        <a:pt x="396" y="251"/>
                      </a:cubicBezTo>
                      <a:cubicBezTo>
                        <a:pt x="292" y="167"/>
                        <a:pt x="188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1" name="Google Shape;3671;p8"/>
                <p:cNvSpPr/>
                <p:nvPr/>
              </p:nvSpPr>
              <p:spPr>
                <a:xfrm>
                  <a:off x="8282825" y="389275"/>
                  <a:ext cx="359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563" extrusionOk="0">
                      <a:moveTo>
                        <a:pt x="1" y="0"/>
                      </a:moveTo>
                      <a:cubicBezTo>
                        <a:pt x="188" y="125"/>
                        <a:pt x="375" y="271"/>
                        <a:pt x="563" y="417"/>
                      </a:cubicBezTo>
                      <a:cubicBezTo>
                        <a:pt x="854" y="459"/>
                        <a:pt x="1146" y="521"/>
                        <a:pt x="1438" y="563"/>
                      </a:cubicBezTo>
                      <a:cubicBezTo>
                        <a:pt x="1271" y="438"/>
                        <a:pt x="1084" y="292"/>
                        <a:pt x="917" y="146"/>
                      </a:cubicBezTo>
                      <a:cubicBezTo>
                        <a:pt x="605" y="84"/>
                        <a:pt x="313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2" name="Google Shape;3672;p8"/>
                <p:cNvSpPr/>
                <p:nvPr/>
              </p:nvSpPr>
              <p:spPr>
                <a:xfrm>
                  <a:off x="8592100" y="1846575"/>
                  <a:ext cx="114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584" extrusionOk="0">
                      <a:moveTo>
                        <a:pt x="396" y="0"/>
                      </a:moveTo>
                      <a:cubicBezTo>
                        <a:pt x="271" y="83"/>
                        <a:pt x="125" y="167"/>
                        <a:pt x="0" y="250"/>
                      </a:cubicBezTo>
                      <a:cubicBezTo>
                        <a:pt x="21" y="375"/>
                        <a:pt x="63" y="479"/>
                        <a:pt x="83" y="583"/>
                      </a:cubicBezTo>
                      <a:cubicBezTo>
                        <a:pt x="208" y="500"/>
                        <a:pt x="333" y="437"/>
                        <a:pt x="458" y="354"/>
                      </a:cubicBezTo>
                      <a:cubicBezTo>
                        <a:pt x="437" y="229"/>
                        <a:pt x="417" y="104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3" name="Google Shape;3673;p8"/>
                <p:cNvSpPr/>
                <p:nvPr/>
              </p:nvSpPr>
              <p:spPr>
                <a:xfrm>
                  <a:off x="8838875" y="750075"/>
                  <a:ext cx="187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751" extrusionOk="0">
                      <a:moveTo>
                        <a:pt x="42" y="1"/>
                      </a:moveTo>
                      <a:cubicBezTo>
                        <a:pt x="21" y="167"/>
                        <a:pt x="21" y="355"/>
                        <a:pt x="1" y="542"/>
                      </a:cubicBezTo>
                      <a:cubicBezTo>
                        <a:pt x="250" y="938"/>
                        <a:pt x="480" y="1334"/>
                        <a:pt x="709" y="1750"/>
                      </a:cubicBezTo>
                      <a:cubicBezTo>
                        <a:pt x="729" y="1542"/>
                        <a:pt x="729" y="1354"/>
                        <a:pt x="750" y="1167"/>
                      </a:cubicBezTo>
                      <a:cubicBezTo>
                        <a:pt x="521" y="771"/>
                        <a:pt x="271" y="376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4" name="Google Shape;3674;p8"/>
                <p:cNvSpPr/>
                <p:nvPr/>
              </p:nvSpPr>
              <p:spPr>
                <a:xfrm>
                  <a:off x="8341150" y="400200"/>
                  <a:ext cx="39050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70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29" y="167"/>
                        <a:pt x="479" y="334"/>
                        <a:pt x="708" y="501"/>
                      </a:cubicBezTo>
                      <a:cubicBezTo>
                        <a:pt x="1000" y="563"/>
                        <a:pt x="1291" y="646"/>
                        <a:pt x="1562" y="709"/>
                      </a:cubicBezTo>
                      <a:cubicBezTo>
                        <a:pt x="1354" y="542"/>
                        <a:pt x="1125" y="376"/>
                        <a:pt x="916" y="209"/>
                      </a:cubicBezTo>
                      <a:cubicBezTo>
                        <a:pt x="604" y="126"/>
                        <a:pt x="312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5" name="Google Shape;3675;p8"/>
                <p:cNvSpPr/>
                <p:nvPr/>
              </p:nvSpPr>
              <p:spPr>
                <a:xfrm>
                  <a:off x="7621075" y="1766375"/>
                  <a:ext cx="83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626" extrusionOk="0">
                      <a:moveTo>
                        <a:pt x="63" y="1"/>
                      </a:moveTo>
                      <a:cubicBezTo>
                        <a:pt x="43" y="126"/>
                        <a:pt x="22" y="251"/>
                        <a:pt x="1" y="376"/>
                      </a:cubicBezTo>
                      <a:cubicBezTo>
                        <a:pt x="84" y="459"/>
                        <a:pt x="168" y="542"/>
                        <a:pt x="272" y="626"/>
                      </a:cubicBezTo>
                      <a:cubicBezTo>
                        <a:pt x="293" y="501"/>
                        <a:pt x="313" y="376"/>
                        <a:pt x="334" y="251"/>
                      </a:cubicBezTo>
                      <a:cubicBezTo>
                        <a:pt x="251" y="167"/>
                        <a:pt x="147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6" name="Google Shape;3676;p8"/>
                <p:cNvSpPr/>
                <p:nvPr/>
              </p:nvSpPr>
              <p:spPr>
                <a:xfrm>
                  <a:off x="7680950" y="1817925"/>
                  <a:ext cx="130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05" extrusionOk="0">
                      <a:moveTo>
                        <a:pt x="126" y="1"/>
                      </a:moveTo>
                      <a:cubicBezTo>
                        <a:pt x="84" y="105"/>
                        <a:pt x="43" y="209"/>
                        <a:pt x="1" y="313"/>
                      </a:cubicBezTo>
                      <a:cubicBezTo>
                        <a:pt x="147" y="417"/>
                        <a:pt x="272" y="521"/>
                        <a:pt x="397" y="605"/>
                      </a:cubicBezTo>
                      <a:cubicBezTo>
                        <a:pt x="438" y="500"/>
                        <a:pt x="480" y="396"/>
                        <a:pt x="522" y="292"/>
                      </a:cubicBezTo>
                      <a:cubicBezTo>
                        <a:pt x="397" y="188"/>
                        <a:pt x="251" y="105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7" name="Google Shape;3677;p8"/>
                <p:cNvSpPr/>
                <p:nvPr/>
              </p:nvSpPr>
              <p:spPr>
                <a:xfrm>
                  <a:off x="7610150" y="1756500"/>
                  <a:ext cx="83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5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1" y="375"/>
                      </a:cubicBezTo>
                      <a:cubicBezTo>
                        <a:pt x="105" y="458"/>
                        <a:pt x="167" y="542"/>
                        <a:pt x="271" y="625"/>
                      </a:cubicBezTo>
                      <a:cubicBezTo>
                        <a:pt x="292" y="500"/>
                        <a:pt x="313" y="375"/>
                        <a:pt x="334" y="250"/>
                      </a:cubicBezTo>
                      <a:cubicBezTo>
                        <a:pt x="313" y="229"/>
                        <a:pt x="271" y="208"/>
                        <a:pt x="251" y="167"/>
                      </a:cubicBezTo>
                      <a:cubicBezTo>
                        <a:pt x="209" y="125"/>
                        <a:pt x="167" y="83"/>
                        <a:pt x="126" y="42"/>
                      </a:cubicBezTo>
                      <a:cubicBezTo>
                        <a:pt x="105" y="21"/>
                        <a:pt x="84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8" name="Google Shape;3678;p8"/>
                <p:cNvSpPr/>
                <p:nvPr/>
              </p:nvSpPr>
              <p:spPr>
                <a:xfrm>
                  <a:off x="8024575" y="388750"/>
                  <a:ext cx="2972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418" extrusionOk="0">
                      <a:moveTo>
                        <a:pt x="855" y="1"/>
                      </a:moveTo>
                      <a:cubicBezTo>
                        <a:pt x="584" y="42"/>
                        <a:pt x="293" y="84"/>
                        <a:pt x="1" y="126"/>
                      </a:cubicBezTo>
                      <a:cubicBezTo>
                        <a:pt x="126" y="230"/>
                        <a:pt x="230" y="313"/>
                        <a:pt x="355" y="417"/>
                      </a:cubicBezTo>
                      <a:cubicBezTo>
                        <a:pt x="626" y="355"/>
                        <a:pt x="917" y="313"/>
                        <a:pt x="1188" y="292"/>
                      </a:cubicBezTo>
                      <a:cubicBezTo>
                        <a:pt x="1084" y="188"/>
                        <a:pt x="980" y="105"/>
                        <a:pt x="8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9" name="Google Shape;3679;p8"/>
                <p:cNvSpPr/>
                <p:nvPr/>
              </p:nvSpPr>
              <p:spPr>
                <a:xfrm>
                  <a:off x="7709075" y="1838225"/>
                  <a:ext cx="151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26" extrusionOk="0">
                      <a:moveTo>
                        <a:pt x="125" y="1"/>
                      </a:moveTo>
                      <a:cubicBezTo>
                        <a:pt x="84" y="105"/>
                        <a:pt x="42" y="209"/>
                        <a:pt x="1" y="313"/>
                      </a:cubicBezTo>
                      <a:cubicBezTo>
                        <a:pt x="167" y="417"/>
                        <a:pt x="313" y="521"/>
                        <a:pt x="480" y="626"/>
                      </a:cubicBezTo>
                      <a:cubicBezTo>
                        <a:pt x="521" y="521"/>
                        <a:pt x="563" y="417"/>
                        <a:pt x="604" y="334"/>
                      </a:cubicBezTo>
                      <a:cubicBezTo>
                        <a:pt x="459" y="230"/>
                        <a:pt x="292" y="12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0" name="Google Shape;3680;p8"/>
                <p:cNvSpPr/>
                <p:nvPr/>
              </p:nvSpPr>
              <p:spPr>
                <a:xfrm>
                  <a:off x="8773800" y="660525"/>
                  <a:ext cx="2970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204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29" y="417"/>
                        <a:pt x="417" y="834"/>
                        <a:pt x="583" y="1250"/>
                      </a:cubicBezTo>
                      <a:cubicBezTo>
                        <a:pt x="792" y="1500"/>
                        <a:pt x="1000" y="1771"/>
                        <a:pt x="1187" y="2042"/>
                      </a:cubicBezTo>
                      <a:cubicBezTo>
                        <a:pt x="979" y="1521"/>
                        <a:pt x="708" y="1021"/>
                        <a:pt x="396" y="500"/>
                      </a:cubicBezTo>
                      <a:cubicBezTo>
                        <a:pt x="271" y="334"/>
                        <a:pt x="125" y="167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1" name="Google Shape;3681;p8"/>
                <p:cNvSpPr/>
                <p:nvPr/>
              </p:nvSpPr>
              <p:spPr>
                <a:xfrm>
                  <a:off x="8531700" y="469450"/>
                  <a:ext cx="42725" cy="2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9" h="118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21" y="355"/>
                        <a:pt x="1042" y="709"/>
                        <a:pt x="1562" y="1084"/>
                      </a:cubicBezTo>
                      <a:cubicBezTo>
                        <a:pt x="1604" y="1104"/>
                        <a:pt x="1646" y="1146"/>
                        <a:pt x="1708" y="1188"/>
                      </a:cubicBezTo>
                      <a:cubicBezTo>
                        <a:pt x="1292" y="875"/>
                        <a:pt x="875" y="563"/>
                        <a:pt x="458" y="230"/>
                      </a:cubicBezTo>
                      <a:cubicBezTo>
                        <a:pt x="313" y="146"/>
                        <a:pt x="146" y="8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2" name="Google Shape;3682;p8"/>
                <p:cNvSpPr/>
                <p:nvPr/>
              </p:nvSpPr>
              <p:spPr>
                <a:xfrm>
                  <a:off x="7724175" y="1848650"/>
                  <a:ext cx="166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626" extrusionOk="0">
                      <a:moveTo>
                        <a:pt x="146" y="0"/>
                      </a:moveTo>
                      <a:cubicBezTo>
                        <a:pt x="105" y="104"/>
                        <a:pt x="63" y="209"/>
                        <a:pt x="0" y="292"/>
                      </a:cubicBezTo>
                      <a:cubicBezTo>
                        <a:pt x="167" y="417"/>
                        <a:pt x="334" y="521"/>
                        <a:pt x="500" y="625"/>
                      </a:cubicBezTo>
                      <a:cubicBezTo>
                        <a:pt x="563" y="521"/>
                        <a:pt x="604" y="438"/>
                        <a:pt x="667" y="334"/>
                      </a:cubicBezTo>
                      <a:cubicBezTo>
                        <a:pt x="479" y="229"/>
                        <a:pt x="313" y="104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3" name="Google Shape;3683;p8"/>
                <p:cNvSpPr/>
                <p:nvPr/>
              </p:nvSpPr>
              <p:spPr>
                <a:xfrm>
                  <a:off x="8937275" y="995300"/>
                  <a:ext cx="23450" cy="9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3854" extrusionOk="0">
                      <a:moveTo>
                        <a:pt x="21" y="1"/>
                      </a:moveTo>
                      <a:cubicBezTo>
                        <a:pt x="21" y="63"/>
                        <a:pt x="1" y="146"/>
                        <a:pt x="21" y="230"/>
                      </a:cubicBezTo>
                      <a:cubicBezTo>
                        <a:pt x="21" y="292"/>
                        <a:pt x="21" y="334"/>
                        <a:pt x="21" y="376"/>
                      </a:cubicBezTo>
                      <a:cubicBezTo>
                        <a:pt x="167" y="1021"/>
                        <a:pt x="292" y="1667"/>
                        <a:pt x="396" y="2312"/>
                      </a:cubicBezTo>
                      <a:cubicBezTo>
                        <a:pt x="563" y="2833"/>
                        <a:pt x="750" y="3354"/>
                        <a:pt x="938" y="3853"/>
                      </a:cubicBezTo>
                      <a:cubicBezTo>
                        <a:pt x="854" y="3062"/>
                        <a:pt x="730" y="2271"/>
                        <a:pt x="584" y="1479"/>
                      </a:cubicBezTo>
                      <a:cubicBezTo>
                        <a:pt x="375" y="980"/>
                        <a:pt x="188" y="50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4" name="Google Shape;3684;p8"/>
                <p:cNvSpPr/>
                <p:nvPr/>
              </p:nvSpPr>
              <p:spPr>
                <a:xfrm>
                  <a:off x="8413500" y="420000"/>
                  <a:ext cx="4585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" h="100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55" y="229"/>
                        <a:pt x="709" y="479"/>
                        <a:pt x="1063" y="708"/>
                      </a:cubicBezTo>
                      <a:cubicBezTo>
                        <a:pt x="1334" y="812"/>
                        <a:pt x="1584" y="896"/>
                        <a:pt x="1834" y="1000"/>
                      </a:cubicBezTo>
                      <a:cubicBezTo>
                        <a:pt x="1521" y="771"/>
                        <a:pt x="1188" y="542"/>
                        <a:pt x="855" y="292"/>
                      </a:cubicBezTo>
                      <a:cubicBezTo>
                        <a:pt x="584" y="188"/>
                        <a:pt x="292" y="8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5" name="Google Shape;3685;p8"/>
                <p:cNvSpPr/>
                <p:nvPr/>
              </p:nvSpPr>
              <p:spPr>
                <a:xfrm>
                  <a:off x="8528050" y="1882475"/>
                  <a:ext cx="161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605" extrusionOk="0">
                      <a:moveTo>
                        <a:pt x="521" y="1"/>
                      </a:moveTo>
                      <a:cubicBezTo>
                        <a:pt x="355" y="105"/>
                        <a:pt x="167" y="188"/>
                        <a:pt x="1" y="293"/>
                      </a:cubicBezTo>
                      <a:cubicBezTo>
                        <a:pt x="42" y="397"/>
                        <a:pt x="84" y="501"/>
                        <a:pt x="125" y="605"/>
                      </a:cubicBezTo>
                      <a:cubicBezTo>
                        <a:pt x="292" y="501"/>
                        <a:pt x="480" y="418"/>
                        <a:pt x="646" y="313"/>
                      </a:cubicBezTo>
                      <a:cubicBezTo>
                        <a:pt x="604" y="209"/>
                        <a:pt x="563" y="105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6" name="Google Shape;3686;p8"/>
                <p:cNvSpPr/>
                <p:nvPr/>
              </p:nvSpPr>
              <p:spPr>
                <a:xfrm>
                  <a:off x="8933125" y="971350"/>
                  <a:ext cx="52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959" extrusionOk="0">
                      <a:moveTo>
                        <a:pt x="187" y="1"/>
                      </a:moveTo>
                      <a:cubicBezTo>
                        <a:pt x="125" y="126"/>
                        <a:pt x="62" y="251"/>
                        <a:pt x="0" y="376"/>
                      </a:cubicBezTo>
                      <a:cubicBezTo>
                        <a:pt x="62" y="563"/>
                        <a:pt x="125" y="750"/>
                        <a:pt x="187" y="959"/>
                      </a:cubicBezTo>
                      <a:cubicBezTo>
                        <a:pt x="167" y="646"/>
                        <a:pt x="187" y="355"/>
                        <a:pt x="208" y="63"/>
                      </a:cubicBezTo>
                      <a:cubicBezTo>
                        <a:pt x="208" y="42"/>
                        <a:pt x="208" y="22"/>
                        <a:pt x="1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7" name="Google Shape;3687;p8"/>
                <p:cNvSpPr/>
                <p:nvPr/>
              </p:nvSpPr>
              <p:spPr>
                <a:xfrm>
                  <a:off x="8577000" y="1855925"/>
                  <a:ext cx="130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584" extrusionOk="0">
                      <a:moveTo>
                        <a:pt x="438" y="1"/>
                      </a:moveTo>
                      <a:cubicBezTo>
                        <a:pt x="292" y="84"/>
                        <a:pt x="146" y="167"/>
                        <a:pt x="0" y="251"/>
                      </a:cubicBezTo>
                      <a:cubicBezTo>
                        <a:pt x="21" y="376"/>
                        <a:pt x="63" y="480"/>
                        <a:pt x="83" y="584"/>
                      </a:cubicBezTo>
                      <a:cubicBezTo>
                        <a:pt x="229" y="501"/>
                        <a:pt x="375" y="417"/>
                        <a:pt x="521" y="334"/>
                      </a:cubicBezTo>
                      <a:cubicBezTo>
                        <a:pt x="479" y="209"/>
                        <a:pt x="458" y="105"/>
                        <a:pt x="4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8" name="Google Shape;3688;p8"/>
                <p:cNvSpPr/>
                <p:nvPr/>
              </p:nvSpPr>
              <p:spPr>
                <a:xfrm>
                  <a:off x="8509825" y="1891850"/>
                  <a:ext cx="177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84" extrusionOk="0">
                      <a:moveTo>
                        <a:pt x="584" y="1"/>
                      </a:moveTo>
                      <a:cubicBezTo>
                        <a:pt x="396" y="84"/>
                        <a:pt x="188" y="188"/>
                        <a:pt x="1" y="292"/>
                      </a:cubicBezTo>
                      <a:cubicBezTo>
                        <a:pt x="42" y="376"/>
                        <a:pt x="84" y="480"/>
                        <a:pt x="126" y="584"/>
                      </a:cubicBezTo>
                      <a:cubicBezTo>
                        <a:pt x="334" y="501"/>
                        <a:pt x="521" y="397"/>
                        <a:pt x="709" y="292"/>
                      </a:cubicBezTo>
                      <a:cubicBezTo>
                        <a:pt x="667" y="188"/>
                        <a:pt x="625" y="84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9" name="Google Shape;3689;p8"/>
                <p:cNvSpPr/>
                <p:nvPr/>
              </p:nvSpPr>
              <p:spPr>
                <a:xfrm>
                  <a:off x="8231275" y="383025"/>
                  <a:ext cx="344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480" extrusionOk="0">
                      <a:moveTo>
                        <a:pt x="1" y="0"/>
                      </a:moveTo>
                      <a:cubicBezTo>
                        <a:pt x="167" y="125"/>
                        <a:pt x="313" y="250"/>
                        <a:pt x="480" y="375"/>
                      </a:cubicBezTo>
                      <a:cubicBezTo>
                        <a:pt x="771" y="396"/>
                        <a:pt x="1084" y="438"/>
                        <a:pt x="1375" y="479"/>
                      </a:cubicBezTo>
                      <a:cubicBezTo>
                        <a:pt x="1230" y="355"/>
                        <a:pt x="1063" y="209"/>
                        <a:pt x="917" y="84"/>
                      </a:cubicBezTo>
                      <a:cubicBezTo>
                        <a:pt x="626" y="63"/>
                        <a:pt x="313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0" name="Google Shape;3690;p8"/>
                <p:cNvSpPr/>
                <p:nvPr/>
              </p:nvSpPr>
              <p:spPr>
                <a:xfrm>
                  <a:off x="8606150" y="1837200"/>
                  <a:ext cx="109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05" extrusionOk="0">
                      <a:moveTo>
                        <a:pt x="375" y="0"/>
                      </a:moveTo>
                      <a:cubicBezTo>
                        <a:pt x="250" y="83"/>
                        <a:pt x="125" y="167"/>
                        <a:pt x="0" y="250"/>
                      </a:cubicBezTo>
                      <a:cubicBezTo>
                        <a:pt x="21" y="375"/>
                        <a:pt x="42" y="500"/>
                        <a:pt x="63" y="604"/>
                      </a:cubicBezTo>
                      <a:cubicBezTo>
                        <a:pt x="188" y="521"/>
                        <a:pt x="313" y="437"/>
                        <a:pt x="438" y="354"/>
                      </a:cubicBezTo>
                      <a:cubicBezTo>
                        <a:pt x="417" y="250"/>
                        <a:pt x="396" y="125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1" name="Google Shape;3691;p8"/>
                <p:cNvSpPr/>
                <p:nvPr/>
              </p:nvSpPr>
              <p:spPr>
                <a:xfrm>
                  <a:off x="8749850" y="1715875"/>
                  <a:ext cx="36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80" extrusionOk="0">
                      <a:moveTo>
                        <a:pt x="146" y="1"/>
                      </a:moveTo>
                      <a:lnTo>
                        <a:pt x="146" y="1"/>
                      </a:lnTo>
                      <a:cubicBezTo>
                        <a:pt x="104" y="42"/>
                        <a:pt x="84" y="63"/>
                        <a:pt x="63" y="84"/>
                      </a:cubicBezTo>
                      <a:cubicBezTo>
                        <a:pt x="42" y="230"/>
                        <a:pt x="21" y="355"/>
                        <a:pt x="0" y="480"/>
                      </a:cubicBezTo>
                      <a:cubicBezTo>
                        <a:pt x="42" y="438"/>
                        <a:pt x="63" y="417"/>
                        <a:pt x="84" y="396"/>
                      </a:cubicBezTo>
                      <a:cubicBezTo>
                        <a:pt x="104" y="271"/>
                        <a:pt x="125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2" name="Google Shape;3692;p8"/>
                <p:cNvSpPr/>
                <p:nvPr/>
              </p:nvSpPr>
              <p:spPr>
                <a:xfrm>
                  <a:off x="7956375" y="402300"/>
                  <a:ext cx="28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438" extrusionOk="0">
                      <a:moveTo>
                        <a:pt x="813" y="0"/>
                      </a:moveTo>
                      <a:cubicBezTo>
                        <a:pt x="542" y="62"/>
                        <a:pt x="272" y="125"/>
                        <a:pt x="1" y="187"/>
                      </a:cubicBezTo>
                      <a:cubicBezTo>
                        <a:pt x="105" y="271"/>
                        <a:pt x="230" y="354"/>
                        <a:pt x="334" y="437"/>
                      </a:cubicBezTo>
                      <a:cubicBezTo>
                        <a:pt x="605" y="375"/>
                        <a:pt x="855" y="312"/>
                        <a:pt x="1125" y="250"/>
                      </a:cubicBezTo>
                      <a:cubicBezTo>
                        <a:pt x="1021" y="167"/>
                        <a:pt x="917" y="83"/>
                        <a:pt x="8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3" name="Google Shape;3693;p8"/>
                <p:cNvSpPr/>
                <p:nvPr/>
              </p:nvSpPr>
              <p:spPr>
                <a:xfrm>
                  <a:off x="7655450" y="1797100"/>
                  <a:ext cx="109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6" extrusionOk="0">
                      <a:moveTo>
                        <a:pt x="84" y="1"/>
                      </a:moveTo>
                      <a:cubicBezTo>
                        <a:pt x="42" y="105"/>
                        <a:pt x="21" y="230"/>
                        <a:pt x="0" y="334"/>
                      </a:cubicBezTo>
                      <a:cubicBezTo>
                        <a:pt x="105" y="438"/>
                        <a:pt x="230" y="521"/>
                        <a:pt x="334" y="625"/>
                      </a:cubicBezTo>
                      <a:cubicBezTo>
                        <a:pt x="375" y="500"/>
                        <a:pt x="396" y="396"/>
                        <a:pt x="438" y="271"/>
                      </a:cubicBezTo>
                      <a:cubicBezTo>
                        <a:pt x="313" y="188"/>
                        <a:pt x="209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4" name="Google Shape;3694;p8"/>
                <p:cNvSpPr/>
                <p:nvPr/>
              </p:nvSpPr>
              <p:spPr>
                <a:xfrm>
                  <a:off x="8619675" y="1827825"/>
                  <a:ext cx="10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6" extrusionOk="0">
                      <a:moveTo>
                        <a:pt x="355" y="0"/>
                      </a:moveTo>
                      <a:cubicBezTo>
                        <a:pt x="230" y="84"/>
                        <a:pt x="126" y="188"/>
                        <a:pt x="1" y="271"/>
                      </a:cubicBezTo>
                      <a:cubicBezTo>
                        <a:pt x="22" y="396"/>
                        <a:pt x="43" y="500"/>
                        <a:pt x="63" y="625"/>
                      </a:cubicBezTo>
                      <a:cubicBezTo>
                        <a:pt x="188" y="542"/>
                        <a:pt x="292" y="458"/>
                        <a:pt x="417" y="375"/>
                      </a:cubicBezTo>
                      <a:cubicBezTo>
                        <a:pt x="397" y="250"/>
                        <a:pt x="376" y="125"/>
                        <a:pt x="3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5" name="Google Shape;3695;p8"/>
                <p:cNvSpPr/>
                <p:nvPr/>
              </p:nvSpPr>
              <p:spPr>
                <a:xfrm>
                  <a:off x="8645725" y="1810125"/>
                  <a:ext cx="83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584" extrusionOk="0">
                      <a:moveTo>
                        <a:pt x="292" y="0"/>
                      </a:moveTo>
                      <a:cubicBezTo>
                        <a:pt x="188" y="63"/>
                        <a:pt x="104" y="125"/>
                        <a:pt x="0" y="208"/>
                      </a:cubicBezTo>
                      <a:cubicBezTo>
                        <a:pt x="21" y="333"/>
                        <a:pt x="21" y="458"/>
                        <a:pt x="42" y="583"/>
                      </a:cubicBezTo>
                      <a:cubicBezTo>
                        <a:pt x="125" y="521"/>
                        <a:pt x="229" y="438"/>
                        <a:pt x="333" y="375"/>
                      </a:cubicBezTo>
                      <a:cubicBezTo>
                        <a:pt x="313" y="250"/>
                        <a:pt x="292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6" name="Google Shape;3696;p8"/>
                <p:cNvSpPr/>
                <p:nvPr/>
              </p:nvSpPr>
              <p:spPr>
                <a:xfrm>
                  <a:off x="8632700" y="1818450"/>
                  <a:ext cx="94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6" extrusionOk="0">
                      <a:moveTo>
                        <a:pt x="334" y="0"/>
                      </a:moveTo>
                      <a:cubicBezTo>
                        <a:pt x="230" y="84"/>
                        <a:pt x="125" y="167"/>
                        <a:pt x="1" y="250"/>
                      </a:cubicBezTo>
                      <a:cubicBezTo>
                        <a:pt x="21" y="375"/>
                        <a:pt x="42" y="500"/>
                        <a:pt x="63" y="625"/>
                      </a:cubicBezTo>
                      <a:cubicBezTo>
                        <a:pt x="167" y="542"/>
                        <a:pt x="271" y="479"/>
                        <a:pt x="375" y="396"/>
                      </a:cubicBezTo>
                      <a:cubicBezTo>
                        <a:pt x="355" y="271"/>
                        <a:pt x="355" y="146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7" name="Google Shape;3697;p8"/>
                <p:cNvSpPr/>
                <p:nvPr/>
              </p:nvSpPr>
              <p:spPr>
                <a:xfrm>
                  <a:off x="7894425" y="419475"/>
                  <a:ext cx="265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501" extrusionOk="0">
                      <a:moveTo>
                        <a:pt x="750" y="0"/>
                      </a:moveTo>
                      <a:cubicBezTo>
                        <a:pt x="500" y="84"/>
                        <a:pt x="250" y="188"/>
                        <a:pt x="1" y="271"/>
                      </a:cubicBezTo>
                      <a:cubicBezTo>
                        <a:pt x="125" y="354"/>
                        <a:pt x="230" y="417"/>
                        <a:pt x="334" y="500"/>
                      </a:cubicBezTo>
                      <a:cubicBezTo>
                        <a:pt x="584" y="417"/>
                        <a:pt x="813" y="333"/>
                        <a:pt x="1063" y="250"/>
                      </a:cubicBezTo>
                      <a:cubicBezTo>
                        <a:pt x="959" y="167"/>
                        <a:pt x="854" y="84"/>
                        <a:pt x="7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8" name="Google Shape;3698;p8"/>
                <p:cNvSpPr/>
                <p:nvPr/>
              </p:nvSpPr>
              <p:spPr>
                <a:xfrm>
                  <a:off x="8561375" y="1864775"/>
                  <a:ext cx="1407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85" extrusionOk="0">
                      <a:moveTo>
                        <a:pt x="459" y="1"/>
                      </a:moveTo>
                      <a:cubicBezTo>
                        <a:pt x="313" y="84"/>
                        <a:pt x="167" y="168"/>
                        <a:pt x="0" y="272"/>
                      </a:cubicBezTo>
                      <a:cubicBezTo>
                        <a:pt x="42" y="376"/>
                        <a:pt x="84" y="480"/>
                        <a:pt x="125" y="584"/>
                      </a:cubicBezTo>
                      <a:cubicBezTo>
                        <a:pt x="271" y="501"/>
                        <a:pt x="417" y="417"/>
                        <a:pt x="563" y="313"/>
                      </a:cubicBezTo>
                      <a:cubicBezTo>
                        <a:pt x="542" y="209"/>
                        <a:pt x="500" y="105"/>
                        <a:pt x="4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9" name="Google Shape;3699;p8"/>
                <p:cNvSpPr/>
                <p:nvPr/>
              </p:nvSpPr>
              <p:spPr>
                <a:xfrm>
                  <a:off x="7738750" y="491325"/>
                  <a:ext cx="229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584" extrusionOk="0">
                      <a:moveTo>
                        <a:pt x="625" y="0"/>
                      </a:moveTo>
                      <a:cubicBezTo>
                        <a:pt x="417" y="125"/>
                        <a:pt x="209" y="250"/>
                        <a:pt x="1" y="375"/>
                      </a:cubicBezTo>
                      <a:cubicBezTo>
                        <a:pt x="105" y="438"/>
                        <a:pt x="209" y="500"/>
                        <a:pt x="292" y="583"/>
                      </a:cubicBezTo>
                      <a:cubicBezTo>
                        <a:pt x="500" y="458"/>
                        <a:pt x="709" y="333"/>
                        <a:pt x="917" y="209"/>
                      </a:cubicBezTo>
                      <a:cubicBezTo>
                        <a:pt x="834" y="146"/>
                        <a:pt x="730" y="84"/>
                        <a:pt x="646" y="21"/>
                      </a:cubicBezTo>
                      <a:cubicBezTo>
                        <a:pt x="625" y="21"/>
                        <a:pt x="625" y="0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0" name="Google Shape;3700;p8"/>
                <p:cNvSpPr/>
                <p:nvPr/>
              </p:nvSpPr>
              <p:spPr>
                <a:xfrm>
                  <a:off x="7694500" y="520475"/>
                  <a:ext cx="213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05" extrusionOk="0">
                      <a:moveTo>
                        <a:pt x="584" y="0"/>
                      </a:moveTo>
                      <a:cubicBezTo>
                        <a:pt x="375" y="125"/>
                        <a:pt x="188" y="271"/>
                        <a:pt x="0" y="417"/>
                      </a:cubicBezTo>
                      <a:cubicBezTo>
                        <a:pt x="84" y="479"/>
                        <a:pt x="188" y="542"/>
                        <a:pt x="271" y="604"/>
                      </a:cubicBezTo>
                      <a:cubicBezTo>
                        <a:pt x="459" y="479"/>
                        <a:pt x="667" y="334"/>
                        <a:pt x="854" y="188"/>
                      </a:cubicBezTo>
                      <a:cubicBezTo>
                        <a:pt x="771" y="125"/>
                        <a:pt x="688" y="63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1" name="Google Shape;3701;p8"/>
                <p:cNvSpPr/>
                <p:nvPr/>
              </p:nvSpPr>
              <p:spPr>
                <a:xfrm>
                  <a:off x="7816325" y="1901225"/>
                  <a:ext cx="390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605" extrusionOk="0">
                      <a:moveTo>
                        <a:pt x="209" y="1"/>
                      </a:moveTo>
                      <a:cubicBezTo>
                        <a:pt x="126" y="84"/>
                        <a:pt x="63" y="167"/>
                        <a:pt x="1" y="251"/>
                      </a:cubicBezTo>
                      <a:cubicBezTo>
                        <a:pt x="230" y="376"/>
                        <a:pt x="480" y="501"/>
                        <a:pt x="730" y="605"/>
                      </a:cubicBezTo>
                      <a:lnTo>
                        <a:pt x="1563" y="605"/>
                      </a:lnTo>
                      <a:cubicBezTo>
                        <a:pt x="1104" y="417"/>
                        <a:pt x="667" y="209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2" name="Google Shape;3702;p8"/>
                <p:cNvSpPr/>
                <p:nvPr/>
              </p:nvSpPr>
              <p:spPr>
                <a:xfrm>
                  <a:off x="8100075" y="381450"/>
                  <a:ext cx="31275" cy="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356" extrusionOk="0">
                      <a:moveTo>
                        <a:pt x="896" y="1"/>
                      </a:moveTo>
                      <a:cubicBezTo>
                        <a:pt x="605" y="1"/>
                        <a:pt x="292" y="22"/>
                        <a:pt x="1" y="43"/>
                      </a:cubicBezTo>
                      <a:cubicBezTo>
                        <a:pt x="126" y="147"/>
                        <a:pt x="251" y="251"/>
                        <a:pt x="376" y="355"/>
                      </a:cubicBezTo>
                      <a:cubicBezTo>
                        <a:pt x="667" y="334"/>
                        <a:pt x="959" y="313"/>
                        <a:pt x="1250" y="293"/>
                      </a:cubicBezTo>
                      <a:cubicBezTo>
                        <a:pt x="1125" y="188"/>
                        <a:pt x="1021" y="105"/>
                        <a:pt x="8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3" name="Google Shape;3703;p8"/>
                <p:cNvSpPr/>
                <p:nvPr/>
              </p:nvSpPr>
              <p:spPr>
                <a:xfrm>
                  <a:off x="7762175" y="477775"/>
                  <a:ext cx="2345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64" extrusionOk="0">
                      <a:moveTo>
                        <a:pt x="646" y="1"/>
                      </a:moveTo>
                      <a:cubicBezTo>
                        <a:pt x="417" y="126"/>
                        <a:pt x="209" y="251"/>
                        <a:pt x="1" y="355"/>
                      </a:cubicBezTo>
                      <a:cubicBezTo>
                        <a:pt x="105" y="438"/>
                        <a:pt x="209" y="501"/>
                        <a:pt x="313" y="563"/>
                      </a:cubicBezTo>
                      <a:cubicBezTo>
                        <a:pt x="521" y="459"/>
                        <a:pt x="730" y="334"/>
                        <a:pt x="938" y="209"/>
                      </a:cubicBezTo>
                      <a:cubicBezTo>
                        <a:pt x="875" y="167"/>
                        <a:pt x="813" y="126"/>
                        <a:pt x="751" y="84"/>
                      </a:cubicBezTo>
                      <a:cubicBezTo>
                        <a:pt x="709" y="63"/>
                        <a:pt x="667" y="42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4" name="Google Shape;3704;p8"/>
                <p:cNvSpPr/>
                <p:nvPr/>
              </p:nvSpPr>
              <p:spPr>
                <a:xfrm>
                  <a:off x="7694500" y="1827825"/>
                  <a:ext cx="140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26" extrusionOk="0">
                      <a:moveTo>
                        <a:pt x="125" y="0"/>
                      </a:moveTo>
                      <a:cubicBezTo>
                        <a:pt x="84" y="104"/>
                        <a:pt x="42" y="209"/>
                        <a:pt x="0" y="313"/>
                      </a:cubicBezTo>
                      <a:cubicBezTo>
                        <a:pt x="146" y="417"/>
                        <a:pt x="292" y="542"/>
                        <a:pt x="438" y="625"/>
                      </a:cubicBezTo>
                      <a:cubicBezTo>
                        <a:pt x="479" y="521"/>
                        <a:pt x="521" y="438"/>
                        <a:pt x="563" y="333"/>
                      </a:cubicBezTo>
                      <a:cubicBezTo>
                        <a:pt x="417" y="229"/>
                        <a:pt x="271" y="104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5" name="Google Shape;3705;p8"/>
                <p:cNvSpPr/>
                <p:nvPr/>
              </p:nvSpPr>
              <p:spPr>
                <a:xfrm>
                  <a:off x="7716375" y="505375"/>
                  <a:ext cx="224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605" extrusionOk="0">
                      <a:moveTo>
                        <a:pt x="604" y="1"/>
                      </a:moveTo>
                      <a:cubicBezTo>
                        <a:pt x="396" y="125"/>
                        <a:pt x="208" y="271"/>
                        <a:pt x="0" y="396"/>
                      </a:cubicBezTo>
                      <a:cubicBezTo>
                        <a:pt x="104" y="480"/>
                        <a:pt x="188" y="542"/>
                        <a:pt x="292" y="604"/>
                      </a:cubicBezTo>
                      <a:cubicBezTo>
                        <a:pt x="479" y="480"/>
                        <a:pt x="687" y="334"/>
                        <a:pt x="896" y="209"/>
                      </a:cubicBezTo>
                      <a:cubicBezTo>
                        <a:pt x="791" y="146"/>
                        <a:pt x="687" y="84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6" name="Google Shape;3706;p8"/>
                <p:cNvSpPr/>
                <p:nvPr/>
              </p:nvSpPr>
              <p:spPr>
                <a:xfrm>
                  <a:off x="8470250" y="1909550"/>
                  <a:ext cx="20350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272" extrusionOk="0">
                      <a:moveTo>
                        <a:pt x="667" y="1"/>
                      </a:moveTo>
                      <a:cubicBezTo>
                        <a:pt x="459" y="105"/>
                        <a:pt x="230" y="188"/>
                        <a:pt x="1" y="272"/>
                      </a:cubicBezTo>
                      <a:lnTo>
                        <a:pt x="813" y="272"/>
                      </a:lnTo>
                      <a:cubicBezTo>
                        <a:pt x="771" y="188"/>
                        <a:pt x="709" y="84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7" name="Google Shape;3707;p8"/>
                <p:cNvSpPr/>
                <p:nvPr/>
              </p:nvSpPr>
              <p:spPr>
                <a:xfrm>
                  <a:off x="7538825" y="1675800"/>
                  <a:ext cx="21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80" extrusionOk="0">
                      <a:moveTo>
                        <a:pt x="1" y="0"/>
                      </a:moveTo>
                      <a:cubicBezTo>
                        <a:pt x="1" y="146"/>
                        <a:pt x="21" y="271"/>
                        <a:pt x="21" y="396"/>
                      </a:cubicBezTo>
                      <a:cubicBezTo>
                        <a:pt x="42" y="437"/>
                        <a:pt x="63" y="458"/>
                        <a:pt x="84" y="479"/>
                      </a:cubicBezTo>
                      <a:cubicBezTo>
                        <a:pt x="84" y="354"/>
                        <a:pt x="84" y="229"/>
                        <a:pt x="84" y="104"/>
                      </a:cubicBezTo>
                      <a:cubicBezTo>
                        <a:pt x="63" y="83"/>
                        <a:pt x="21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8"/>
                <p:cNvSpPr/>
                <p:nvPr/>
              </p:nvSpPr>
              <p:spPr>
                <a:xfrm>
                  <a:off x="7581525" y="1725775"/>
                  <a:ext cx="52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605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96"/>
                      </a:cubicBezTo>
                      <a:cubicBezTo>
                        <a:pt x="63" y="459"/>
                        <a:pt x="125" y="521"/>
                        <a:pt x="188" y="604"/>
                      </a:cubicBezTo>
                      <a:cubicBezTo>
                        <a:pt x="188" y="479"/>
                        <a:pt x="208" y="354"/>
                        <a:pt x="208" y="229"/>
                      </a:cubicBezTo>
                      <a:cubicBezTo>
                        <a:pt x="146" y="146"/>
                        <a:pt x="84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9" name="Google Shape;3709;p8"/>
                <p:cNvSpPr/>
                <p:nvPr/>
              </p:nvSpPr>
              <p:spPr>
                <a:xfrm>
                  <a:off x="7590900" y="1736175"/>
                  <a:ext cx="575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5" extrusionOk="0">
                      <a:moveTo>
                        <a:pt x="42" y="1"/>
                      </a:moveTo>
                      <a:cubicBezTo>
                        <a:pt x="21" y="126"/>
                        <a:pt x="0" y="272"/>
                        <a:pt x="0" y="397"/>
                      </a:cubicBezTo>
                      <a:cubicBezTo>
                        <a:pt x="63" y="459"/>
                        <a:pt x="125" y="522"/>
                        <a:pt x="188" y="584"/>
                      </a:cubicBezTo>
                      <a:cubicBezTo>
                        <a:pt x="208" y="459"/>
                        <a:pt x="208" y="334"/>
                        <a:pt x="229" y="209"/>
                      </a:cubicBezTo>
                      <a:cubicBezTo>
                        <a:pt x="167" y="126"/>
                        <a:pt x="104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0" name="Google Shape;3710;p8"/>
                <p:cNvSpPr/>
                <p:nvPr/>
              </p:nvSpPr>
              <p:spPr>
                <a:xfrm>
                  <a:off x="8768075" y="1698175"/>
                  <a:ext cx="1050" cy="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09" extrusionOk="0">
                      <a:moveTo>
                        <a:pt x="42" y="1"/>
                      </a:moveTo>
                      <a:cubicBezTo>
                        <a:pt x="21" y="63"/>
                        <a:pt x="21" y="146"/>
                        <a:pt x="0" y="209"/>
                      </a:cubicBezTo>
                      <a:cubicBezTo>
                        <a:pt x="21" y="146"/>
                        <a:pt x="21" y="84"/>
                        <a:pt x="42" y="21"/>
                      </a:cubicBezTo>
                      <a:cubicBezTo>
                        <a:pt x="42" y="1"/>
                        <a:pt x="42" y="1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8"/>
                <p:cNvSpPr/>
                <p:nvPr/>
              </p:nvSpPr>
              <p:spPr>
                <a:xfrm>
                  <a:off x="8702475" y="1763250"/>
                  <a:ext cx="470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43" extrusionOk="0">
                      <a:moveTo>
                        <a:pt x="188" y="1"/>
                      </a:moveTo>
                      <a:cubicBezTo>
                        <a:pt x="125" y="43"/>
                        <a:pt x="63" y="105"/>
                        <a:pt x="0" y="167"/>
                      </a:cubicBezTo>
                      <a:cubicBezTo>
                        <a:pt x="0" y="292"/>
                        <a:pt x="0" y="417"/>
                        <a:pt x="0" y="542"/>
                      </a:cubicBezTo>
                      <a:cubicBezTo>
                        <a:pt x="63" y="501"/>
                        <a:pt x="125" y="438"/>
                        <a:pt x="167" y="397"/>
                      </a:cubicBezTo>
                      <a:cubicBezTo>
                        <a:pt x="188" y="251"/>
                        <a:pt x="188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2" name="Google Shape;3712;p8"/>
                <p:cNvSpPr/>
                <p:nvPr/>
              </p:nvSpPr>
              <p:spPr>
                <a:xfrm>
                  <a:off x="8712350" y="1753900"/>
                  <a:ext cx="472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21" extrusionOk="0">
                      <a:moveTo>
                        <a:pt x="188" y="0"/>
                      </a:moveTo>
                      <a:lnTo>
                        <a:pt x="188" y="0"/>
                      </a:lnTo>
                      <a:cubicBezTo>
                        <a:pt x="126" y="42"/>
                        <a:pt x="84" y="104"/>
                        <a:pt x="22" y="146"/>
                      </a:cubicBezTo>
                      <a:cubicBezTo>
                        <a:pt x="22" y="271"/>
                        <a:pt x="22" y="396"/>
                        <a:pt x="1" y="521"/>
                      </a:cubicBezTo>
                      <a:cubicBezTo>
                        <a:pt x="63" y="479"/>
                        <a:pt x="105" y="417"/>
                        <a:pt x="167" y="375"/>
                      </a:cubicBezTo>
                      <a:cubicBezTo>
                        <a:pt x="167" y="250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3" name="Google Shape;3713;p8"/>
                <p:cNvSpPr/>
                <p:nvPr/>
              </p:nvSpPr>
              <p:spPr>
                <a:xfrm>
                  <a:off x="8657700" y="1800225"/>
                  <a:ext cx="73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26" extrusionOk="0">
                      <a:moveTo>
                        <a:pt x="271" y="1"/>
                      </a:moveTo>
                      <a:cubicBezTo>
                        <a:pt x="188" y="84"/>
                        <a:pt x="83" y="167"/>
                        <a:pt x="0" y="230"/>
                      </a:cubicBezTo>
                      <a:cubicBezTo>
                        <a:pt x="0" y="355"/>
                        <a:pt x="21" y="480"/>
                        <a:pt x="21" y="625"/>
                      </a:cubicBezTo>
                      <a:cubicBezTo>
                        <a:pt x="125" y="542"/>
                        <a:pt x="208" y="480"/>
                        <a:pt x="292" y="396"/>
                      </a:cubicBezTo>
                      <a:cubicBezTo>
                        <a:pt x="292" y="271"/>
                        <a:pt x="292" y="125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4" name="Google Shape;3714;p8"/>
                <p:cNvSpPr/>
                <p:nvPr/>
              </p:nvSpPr>
              <p:spPr>
                <a:xfrm>
                  <a:off x="8681125" y="1782000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09" y="1"/>
                      </a:moveTo>
                      <a:cubicBezTo>
                        <a:pt x="146" y="63"/>
                        <a:pt x="63" y="126"/>
                        <a:pt x="0" y="188"/>
                      </a:cubicBezTo>
                      <a:cubicBezTo>
                        <a:pt x="0" y="313"/>
                        <a:pt x="0" y="438"/>
                        <a:pt x="0" y="563"/>
                      </a:cubicBezTo>
                      <a:cubicBezTo>
                        <a:pt x="84" y="521"/>
                        <a:pt x="146" y="438"/>
                        <a:pt x="209" y="396"/>
                      </a:cubicBezTo>
                      <a:cubicBezTo>
                        <a:pt x="209" y="251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5" name="Google Shape;3715;p8"/>
                <p:cNvSpPr/>
                <p:nvPr/>
              </p:nvSpPr>
              <p:spPr>
                <a:xfrm>
                  <a:off x="8669675" y="1790850"/>
                  <a:ext cx="6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605" extrusionOk="0">
                      <a:moveTo>
                        <a:pt x="250" y="1"/>
                      </a:moveTo>
                      <a:cubicBezTo>
                        <a:pt x="167" y="84"/>
                        <a:pt x="83" y="146"/>
                        <a:pt x="0" y="209"/>
                      </a:cubicBezTo>
                      <a:cubicBezTo>
                        <a:pt x="0" y="334"/>
                        <a:pt x="21" y="480"/>
                        <a:pt x="21" y="605"/>
                      </a:cubicBezTo>
                      <a:cubicBezTo>
                        <a:pt x="104" y="542"/>
                        <a:pt x="188" y="480"/>
                        <a:pt x="271" y="396"/>
                      </a:cubicBezTo>
                      <a:cubicBezTo>
                        <a:pt x="250" y="355"/>
                        <a:pt x="271" y="292"/>
                        <a:pt x="271" y="251"/>
                      </a:cubicBezTo>
                      <a:cubicBezTo>
                        <a:pt x="250" y="167"/>
                        <a:pt x="250" y="84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6" name="Google Shape;3716;p8"/>
                <p:cNvSpPr/>
                <p:nvPr/>
              </p:nvSpPr>
              <p:spPr>
                <a:xfrm>
                  <a:off x="7554975" y="1695575"/>
                  <a:ext cx="3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2" extrusionOk="0">
                      <a:moveTo>
                        <a:pt x="0" y="1"/>
                      </a:moveTo>
                      <a:cubicBezTo>
                        <a:pt x="0" y="125"/>
                        <a:pt x="0" y="271"/>
                        <a:pt x="0" y="396"/>
                      </a:cubicBezTo>
                      <a:cubicBezTo>
                        <a:pt x="42" y="438"/>
                        <a:pt x="83" y="480"/>
                        <a:pt x="125" y="521"/>
                      </a:cubicBezTo>
                      <a:cubicBezTo>
                        <a:pt x="125" y="396"/>
                        <a:pt x="125" y="271"/>
                        <a:pt x="125" y="146"/>
                      </a:cubicBezTo>
                      <a:cubicBezTo>
                        <a:pt x="83" y="105"/>
                        <a:pt x="42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7" name="Google Shape;3717;p8"/>
                <p:cNvSpPr/>
                <p:nvPr/>
              </p:nvSpPr>
              <p:spPr>
                <a:xfrm>
                  <a:off x="7359725" y="923975"/>
                  <a:ext cx="53125" cy="5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" h="21847" extrusionOk="0">
                      <a:moveTo>
                        <a:pt x="1729" y="1"/>
                      </a:moveTo>
                      <a:cubicBezTo>
                        <a:pt x="563" y="3416"/>
                        <a:pt x="0" y="6998"/>
                        <a:pt x="21" y="10559"/>
                      </a:cubicBezTo>
                      <a:cubicBezTo>
                        <a:pt x="42" y="14350"/>
                        <a:pt x="729" y="18161"/>
                        <a:pt x="2083" y="21743"/>
                      </a:cubicBezTo>
                      <a:cubicBezTo>
                        <a:pt x="2104" y="21784"/>
                        <a:pt x="2104" y="21805"/>
                        <a:pt x="2125" y="21847"/>
                      </a:cubicBezTo>
                      <a:lnTo>
                        <a:pt x="2125" y="21826"/>
                      </a:lnTo>
                      <a:cubicBezTo>
                        <a:pt x="1063" y="18765"/>
                        <a:pt x="438" y="15516"/>
                        <a:pt x="354" y="12184"/>
                      </a:cubicBezTo>
                      <a:cubicBezTo>
                        <a:pt x="354" y="11871"/>
                        <a:pt x="354" y="11580"/>
                        <a:pt x="354" y="11267"/>
                      </a:cubicBezTo>
                      <a:cubicBezTo>
                        <a:pt x="250" y="7623"/>
                        <a:pt x="771" y="3978"/>
                        <a:pt x="1916" y="459"/>
                      </a:cubicBezTo>
                      <a:cubicBezTo>
                        <a:pt x="1854" y="313"/>
                        <a:pt x="1791" y="167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8" name="Google Shape;3718;p8"/>
                <p:cNvSpPr/>
                <p:nvPr/>
              </p:nvSpPr>
              <p:spPr>
                <a:xfrm>
                  <a:off x="7546625" y="1685675"/>
                  <a:ext cx="26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0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2" y="126"/>
                        <a:pt x="22" y="272"/>
                        <a:pt x="22" y="417"/>
                      </a:cubicBezTo>
                      <a:cubicBezTo>
                        <a:pt x="43" y="438"/>
                        <a:pt x="84" y="480"/>
                        <a:pt x="105" y="501"/>
                      </a:cubicBezTo>
                      <a:cubicBezTo>
                        <a:pt x="105" y="376"/>
                        <a:pt x="105" y="251"/>
                        <a:pt x="105" y="126"/>
                      </a:cubicBezTo>
                      <a:cubicBezTo>
                        <a:pt x="63" y="84"/>
                        <a:pt x="43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9" name="Google Shape;3719;p8"/>
                <p:cNvSpPr/>
                <p:nvPr/>
              </p:nvSpPr>
              <p:spPr>
                <a:xfrm>
                  <a:off x="7531025" y="1665900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0" y="0"/>
                      </a:moveTo>
                      <a:cubicBezTo>
                        <a:pt x="0" y="125"/>
                        <a:pt x="21" y="250"/>
                        <a:pt x="21" y="396"/>
                      </a:cubicBezTo>
                      <a:lnTo>
                        <a:pt x="83" y="459"/>
                      </a:lnTo>
                      <a:cubicBezTo>
                        <a:pt x="63" y="334"/>
                        <a:pt x="63" y="209"/>
                        <a:pt x="63" y="84"/>
                      </a:cubicBezTo>
                      <a:cubicBezTo>
                        <a:pt x="42" y="42"/>
                        <a:pt x="21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0" name="Google Shape;3720;p8"/>
                <p:cNvSpPr/>
                <p:nvPr/>
              </p:nvSpPr>
              <p:spPr>
                <a:xfrm>
                  <a:off x="8691525" y="1772100"/>
                  <a:ext cx="575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5" extrusionOk="0">
                      <a:moveTo>
                        <a:pt x="230" y="1"/>
                      </a:moveTo>
                      <a:cubicBezTo>
                        <a:pt x="147" y="63"/>
                        <a:pt x="84" y="147"/>
                        <a:pt x="1" y="209"/>
                      </a:cubicBezTo>
                      <a:cubicBezTo>
                        <a:pt x="1" y="334"/>
                        <a:pt x="1" y="459"/>
                        <a:pt x="1" y="584"/>
                      </a:cubicBezTo>
                      <a:cubicBezTo>
                        <a:pt x="84" y="522"/>
                        <a:pt x="147" y="459"/>
                        <a:pt x="209" y="397"/>
                      </a:cubicBezTo>
                      <a:cubicBezTo>
                        <a:pt x="230" y="272"/>
                        <a:pt x="230" y="147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1" name="Google Shape;3721;p8"/>
                <p:cNvSpPr/>
                <p:nvPr/>
              </p:nvSpPr>
              <p:spPr>
                <a:xfrm>
                  <a:off x="7572150" y="1715875"/>
                  <a:ext cx="47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64" extrusionOk="0">
                      <a:moveTo>
                        <a:pt x="21" y="1"/>
                      </a:moveTo>
                      <a:cubicBezTo>
                        <a:pt x="21" y="126"/>
                        <a:pt x="0" y="251"/>
                        <a:pt x="0" y="376"/>
                      </a:cubicBezTo>
                      <a:cubicBezTo>
                        <a:pt x="42" y="438"/>
                        <a:pt x="104" y="501"/>
                        <a:pt x="167" y="563"/>
                      </a:cubicBezTo>
                      <a:cubicBezTo>
                        <a:pt x="167" y="438"/>
                        <a:pt x="167" y="292"/>
                        <a:pt x="188" y="167"/>
                      </a:cubicBezTo>
                      <a:cubicBezTo>
                        <a:pt x="125" y="105"/>
                        <a:pt x="84" y="42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2" name="Google Shape;3722;p8"/>
                <p:cNvSpPr/>
                <p:nvPr/>
              </p:nvSpPr>
              <p:spPr>
                <a:xfrm>
                  <a:off x="7563300" y="1705475"/>
                  <a:ext cx="41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63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0" y="396"/>
                      </a:cubicBezTo>
                      <a:cubicBezTo>
                        <a:pt x="63" y="458"/>
                        <a:pt x="104" y="521"/>
                        <a:pt x="146" y="562"/>
                      </a:cubicBezTo>
                      <a:cubicBezTo>
                        <a:pt x="146" y="438"/>
                        <a:pt x="146" y="313"/>
                        <a:pt x="167" y="167"/>
                      </a:cubicBezTo>
                      <a:cubicBezTo>
                        <a:pt x="104" y="125"/>
                        <a:pt x="63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3" name="Google Shape;3723;p8"/>
                <p:cNvSpPr/>
                <p:nvPr/>
              </p:nvSpPr>
              <p:spPr>
                <a:xfrm>
                  <a:off x="8759225" y="1707025"/>
                  <a:ext cx="2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8" extrusionOk="0">
                      <a:moveTo>
                        <a:pt x="83" y="1"/>
                      </a:moveTo>
                      <a:cubicBezTo>
                        <a:pt x="83" y="3"/>
                        <a:pt x="83" y="6"/>
                        <a:pt x="82" y="8"/>
                      </a:cubicBezTo>
                      <a:lnTo>
                        <a:pt x="82" y="8"/>
                      </a:lnTo>
                      <a:cubicBezTo>
                        <a:pt x="83" y="6"/>
                        <a:pt x="83" y="4"/>
                        <a:pt x="83" y="1"/>
                      </a:cubicBezTo>
                      <a:close/>
                      <a:moveTo>
                        <a:pt x="82" y="8"/>
                      </a:moveTo>
                      <a:cubicBezTo>
                        <a:pt x="78" y="22"/>
                        <a:pt x="63" y="24"/>
                        <a:pt x="63" y="42"/>
                      </a:cubicBezTo>
                      <a:cubicBezTo>
                        <a:pt x="42" y="167"/>
                        <a:pt x="21" y="292"/>
                        <a:pt x="0" y="417"/>
                      </a:cubicBezTo>
                      <a:cubicBezTo>
                        <a:pt x="41" y="274"/>
                        <a:pt x="62" y="151"/>
                        <a:pt x="82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4" name="Google Shape;3724;p8"/>
                <p:cNvSpPr/>
                <p:nvPr/>
              </p:nvSpPr>
              <p:spPr>
                <a:xfrm>
                  <a:off x="7413350" y="1471700"/>
                  <a:ext cx="3150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292" extrusionOk="0">
                      <a:moveTo>
                        <a:pt x="21" y="0"/>
                      </a:moveTo>
                      <a:cubicBezTo>
                        <a:pt x="0" y="0"/>
                        <a:pt x="0" y="0"/>
                        <a:pt x="0" y="21"/>
                      </a:cubicBezTo>
                      <a:cubicBezTo>
                        <a:pt x="42" y="105"/>
                        <a:pt x="84" y="209"/>
                        <a:pt x="125" y="292"/>
                      </a:cubicBezTo>
                      <a:cubicBezTo>
                        <a:pt x="84" y="188"/>
                        <a:pt x="42" y="105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5" name="Google Shape;3725;p8"/>
                <p:cNvSpPr/>
                <p:nvPr/>
              </p:nvSpPr>
              <p:spPr>
                <a:xfrm>
                  <a:off x="8731625" y="1735150"/>
                  <a:ext cx="420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1" extrusionOk="0">
                      <a:moveTo>
                        <a:pt x="167" y="0"/>
                      </a:moveTo>
                      <a:lnTo>
                        <a:pt x="167" y="0"/>
                      </a:lnTo>
                      <a:cubicBezTo>
                        <a:pt x="125" y="42"/>
                        <a:pt x="84" y="84"/>
                        <a:pt x="42" y="125"/>
                      </a:cubicBezTo>
                      <a:cubicBezTo>
                        <a:pt x="21" y="250"/>
                        <a:pt x="21" y="375"/>
                        <a:pt x="0" y="521"/>
                      </a:cubicBezTo>
                      <a:cubicBezTo>
                        <a:pt x="21" y="500"/>
                        <a:pt x="42" y="479"/>
                        <a:pt x="63" y="458"/>
                      </a:cubicBezTo>
                      <a:cubicBezTo>
                        <a:pt x="84" y="438"/>
                        <a:pt x="105" y="396"/>
                        <a:pt x="125" y="375"/>
                      </a:cubicBezTo>
                      <a:cubicBezTo>
                        <a:pt x="146" y="250"/>
                        <a:pt x="146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6" name="Google Shape;3726;p8"/>
                <p:cNvSpPr/>
                <p:nvPr/>
              </p:nvSpPr>
              <p:spPr>
                <a:xfrm>
                  <a:off x="7523725" y="1655475"/>
                  <a:ext cx="107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18" extrusionOk="0">
                      <a:moveTo>
                        <a:pt x="1" y="1"/>
                      </a:moveTo>
                      <a:cubicBezTo>
                        <a:pt x="1" y="147"/>
                        <a:pt x="21" y="292"/>
                        <a:pt x="42" y="417"/>
                      </a:cubicBezTo>
                      <a:cubicBezTo>
                        <a:pt x="42" y="299"/>
                        <a:pt x="42" y="181"/>
                        <a:pt x="42" y="63"/>
                      </a:cubicBezTo>
                      <a:cubicBezTo>
                        <a:pt x="21" y="43"/>
                        <a:pt x="1" y="2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7" name="Google Shape;3727;p8"/>
                <p:cNvSpPr/>
                <p:nvPr/>
              </p:nvSpPr>
              <p:spPr>
                <a:xfrm>
                  <a:off x="8722775" y="1744525"/>
                  <a:ext cx="367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0" extrusionOk="0">
                      <a:moveTo>
                        <a:pt x="146" y="0"/>
                      </a:moveTo>
                      <a:cubicBezTo>
                        <a:pt x="84" y="42"/>
                        <a:pt x="42" y="83"/>
                        <a:pt x="0" y="125"/>
                      </a:cubicBezTo>
                      <a:cubicBezTo>
                        <a:pt x="0" y="250"/>
                        <a:pt x="0" y="375"/>
                        <a:pt x="0" y="500"/>
                      </a:cubicBezTo>
                      <a:cubicBezTo>
                        <a:pt x="21" y="458"/>
                        <a:pt x="63" y="437"/>
                        <a:pt x="105" y="396"/>
                      </a:cubicBezTo>
                      <a:cubicBezTo>
                        <a:pt x="105" y="271"/>
                        <a:pt x="125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8" name="Google Shape;3728;p8"/>
                <p:cNvSpPr/>
                <p:nvPr/>
              </p:nvSpPr>
              <p:spPr>
                <a:xfrm>
                  <a:off x="7515925" y="1645600"/>
                  <a:ext cx="157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1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1" y="125"/>
                        <a:pt x="21" y="271"/>
                        <a:pt x="42" y="396"/>
                      </a:cubicBezTo>
                      <a:lnTo>
                        <a:pt x="63" y="417"/>
                      </a:lnTo>
                      <a:cubicBezTo>
                        <a:pt x="42" y="292"/>
                        <a:pt x="42" y="146"/>
                        <a:pt x="21" y="21"/>
                      </a:cubicBezTo>
                      <a:cubicBezTo>
                        <a:pt x="21" y="2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9" name="Google Shape;3729;p8"/>
                <p:cNvSpPr/>
                <p:nvPr/>
              </p:nvSpPr>
              <p:spPr>
                <a:xfrm>
                  <a:off x="8741525" y="1726300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04" y="0"/>
                      </a:moveTo>
                      <a:lnTo>
                        <a:pt x="104" y="0"/>
                      </a:lnTo>
                      <a:cubicBezTo>
                        <a:pt x="83" y="21"/>
                        <a:pt x="63" y="42"/>
                        <a:pt x="21" y="84"/>
                      </a:cubicBezTo>
                      <a:cubicBezTo>
                        <a:pt x="21" y="208"/>
                        <a:pt x="0" y="313"/>
                        <a:pt x="0" y="438"/>
                      </a:cubicBezTo>
                      <a:cubicBezTo>
                        <a:pt x="21" y="417"/>
                        <a:pt x="42" y="396"/>
                        <a:pt x="63" y="375"/>
                      </a:cubicBezTo>
                      <a:cubicBezTo>
                        <a:pt x="83" y="250"/>
                        <a:pt x="83" y="125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0" name="Google Shape;3730;p8"/>
                <p:cNvSpPr/>
                <p:nvPr/>
              </p:nvSpPr>
              <p:spPr>
                <a:xfrm>
                  <a:off x="7600250" y="1746075"/>
                  <a:ext cx="68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05" extrusionOk="0">
                      <a:moveTo>
                        <a:pt x="43" y="1"/>
                      </a:moveTo>
                      <a:cubicBezTo>
                        <a:pt x="22" y="126"/>
                        <a:pt x="22" y="251"/>
                        <a:pt x="1" y="396"/>
                      </a:cubicBezTo>
                      <a:cubicBezTo>
                        <a:pt x="84" y="459"/>
                        <a:pt x="147" y="542"/>
                        <a:pt x="230" y="605"/>
                      </a:cubicBezTo>
                      <a:cubicBezTo>
                        <a:pt x="251" y="480"/>
                        <a:pt x="251" y="355"/>
                        <a:pt x="272" y="230"/>
                      </a:cubicBezTo>
                      <a:cubicBezTo>
                        <a:pt x="209" y="146"/>
                        <a:pt x="126" y="63"/>
                        <a:pt x="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1" name="Google Shape;3731;p8"/>
                <p:cNvSpPr/>
                <p:nvPr/>
              </p:nvSpPr>
              <p:spPr>
                <a:xfrm>
                  <a:off x="8877400" y="1090075"/>
                  <a:ext cx="89575" cy="46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3" h="18411" extrusionOk="0">
                      <a:moveTo>
                        <a:pt x="3000" y="0"/>
                      </a:moveTo>
                      <a:lnTo>
                        <a:pt x="3000" y="0"/>
                      </a:lnTo>
                      <a:cubicBezTo>
                        <a:pt x="3312" y="2541"/>
                        <a:pt x="3291" y="5123"/>
                        <a:pt x="2979" y="7664"/>
                      </a:cubicBezTo>
                      <a:cubicBezTo>
                        <a:pt x="2646" y="11350"/>
                        <a:pt x="1646" y="14995"/>
                        <a:pt x="1" y="18410"/>
                      </a:cubicBezTo>
                      <a:lnTo>
                        <a:pt x="42" y="18348"/>
                      </a:lnTo>
                      <a:cubicBezTo>
                        <a:pt x="1854" y="14786"/>
                        <a:pt x="2958" y="10975"/>
                        <a:pt x="3374" y="7102"/>
                      </a:cubicBezTo>
                      <a:cubicBezTo>
                        <a:pt x="3562" y="5373"/>
                        <a:pt x="3583" y="3645"/>
                        <a:pt x="3499" y="1916"/>
                      </a:cubicBezTo>
                      <a:cubicBezTo>
                        <a:pt x="3354" y="1270"/>
                        <a:pt x="3187" y="625"/>
                        <a:pt x="3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2" name="Google Shape;3732;p8"/>
                <p:cNvSpPr/>
                <p:nvPr/>
              </p:nvSpPr>
              <p:spPr>
                <a:xfrm>
                  <a:off x="8231275" y="415825"/>
                  <a:ext cx="328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3" h="45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67" y="125"/>
                        <a:pt x="355" y="230"/>
                        <a:pt x="521" y="355"/>
                      </a:cubicBezTo>
                      <a:cubicBezTo>
                        <a:pt x="792" y="396"/>
                        <a:pt x="1063" y="417"/>
                        <a:pt x="1313" y="459"/>
                      </a:cubicBezTo>
                      <a:cubicBezTo>
                        <a:pt x="1146" y="334"/>
                        <a:pt x="980" y="188"/>
                        <a:pt x="813" y="63"/>
                      </a:cubicBezTo>
                      <a:cubicBezTo>
                        <a:pt x="542" y="42"/>
                        <a:pt x="27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3" name="Google Shape;3733;p8"/>
                <p:cNvSpPr/>
                <p:nvPr/>
              </p:nvSpPr>
              <p:spPr>
                <a:xfrm>
                  <a:off x="8748800" y="1725775"/>
                  <a:ext cx="31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59" extrusionOk="0">
                      <a:moveTo>
                        <a:pt x="126" y="0"/>
                      </a:moveTo>
                      <a:lnTo>
                        <a:pt x="126" y="0"/>
                      </a:lnTo>
                      <a:cubicBezTo>
                        <a:pt x="105" y="21"/>
                        <a:pt x="84" y="42"/>
                        <a:pt x="42" y="84"/>
                      </a:cubicBezTo>
                      <a:cubicBezTo>
                        <a:pt x="42" y="209"/>
                        <a:pt x="21" y="334"/>
                        <a:pt x="1" y="459"/>
                      </a:cubicBezTo>
                      <a:cubicBezTo>
                        <a:pt x="21" y="438"/>
                        <a:pt x="42" y="417"/>
                        <a:pt x="63" y="396"/>
                      </a:cubicBezTo>
                      <a:cubicBezTo>
                        <a:pt x="84" y="271"/>
                        <a:pt x="105" y="12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4" name="Google Shape;3734;p8"/>
                <p:cNvSpPr/>
                <p:nvPr/>
              </p:nvSpPr>
              <p:spPr>
                <a:xfrm>
                  <a:off x="7607550" y="623050"/>
                  <a:ext cx="21900" cy="2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855" extrusionOk="0">
                      <a:moveTo>
                        <a:pt x="646" y="0"/>
                      </a:moveTo>
                      <a:cubicBezTo>
                        <a:pt x="438" y="208"/>
                        <a:pt x="209" y="417"/>
                        <a:pt x="1" y="625"/>
                      </a:cubicBezTo>
                      <a:cubicBezTo>
                        <a:pt x="63" y="708"/>
                        <a:pt x="146" y="771"/>
                        <a:pt x="209" y="854"/>
                      </a:cubicBezTo>
                      <a:cubicBezTo>
                        <a:pt x="438" y="646"/>
                        <a:pt x="667" y="438"/>
                        <a:pt x="875" y="229"/>
                      </a:cubicBezTo>
                      <a:cubicBezTo>
                        <a:pt x="813" y="146"/>
                        <a:pt x="729" y="83"/>
                        <a:pt x="6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5" name="Google Shape;3735;p8"/>
                <p:cNvSpPr/>
                <p:nvPr/>
              </p:nvSpPr>
              <p:spPr>
                <a:xfrm>
                  <a:off x="8646750" y="1819500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292" y="0"/>
                      </a:moveTo>
                      <a:cubicBezTo>
                        <a:pt x="188" y="83"/>
                        <a:pt x="105" y="167"/>
                        <a:pt x="1" y="229"/>
                      </a:cubicBezTo>
                      <a:cubicBezTo>
                        <a:pt x="22" y="354"/>
                        <a:pt x="22" y="479"/>
                        <a:pt x="42" y="604"/>
                      </a:cubicBezTo>
                      <a:cubicBezTo>
                        <a:pt x="126" y="521"/>
                        <a:pt x="209" y="458"/>
                        <a:pt x="292" y="396"/>
                      </a:cubicBezTo>
                      <a:cubicBezTo>
                        <a:pt x="292" y="250"/>
                        <a:pt x="292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6" name="Google Shape;3736;p8"/>
                <p:cNvSpPr/>
                <p:nvPr/>
              </p:nvSpPr>
              <p:spPr>
                <a:xfrm>
                  <a:off x="7585150" y="643350"/>
                  <a:ext cx="22950" cy="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938" extrusionOk="0">
                      <a:moveTo>
                        <a:pt x="709" y="0"/>
                      </a:moveTo>
                      <a:cubicBezTo>
                        <a:pt x="480" y="229"/>
                        <a:pt x="230" y="459"/>
                        <a:pt x="22" y="688"/>
                      </a:cubicBezTo>
                      <a:cubicBezTo>
                        <a:pt x="22" y="688"/>
                        <a:pt x="22" y="708"/>
                        <a:pt x="1" y="708"/>
                      </a:cubicBezTo>
                      <a:cubicBezTo>
                        <a:pt x="84" y="771"/>
                        <a:pt x="147" y="854"/>
                        <a:pt x="230" y="938"/>
                      </a:cubicBezTo>
                      <a:cubicBezTo>
                        <a:pt x="230" y="938"/>
                        <a:pt x="251" y="917"/>
                        <a:pt x="251" y="917"/>
                      </a:cubicBezTo>
                      <a:cubicBezTo>
                        <a:pt x="459" y="688"/>
                        <a:pt x="688" y="459"/>
                        <a:pt x="917" y="229"/>
                      </a:cubicBezTo>
                      <a:cubicBezTo>
                        <a:pt x="855" y="167"/>
                        <a:pt x="772" y="84"/>
                        <a:pt x="7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7" name="Google Shape;3737;p8"/>
                <p:cNvSpPr/>
                <p:nvPr/>
              </p:nvSpPr>
              <p:spPr>
                <a:xfrm>
                  <a:off x="7677825" y="1827300"/>
                  <a:ext cx="125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26" extrusionOk="0">
                      <a:moveTo>
                        <a:pt x="105" y="0"/>
                      </a:moveTo>
                      <a:cubicBezTo>
                        <a:pt x="63" y="125"/>
                        <a:pt x="43" y="230"/>
                        <a:pt x="1" y="334"/>
                      </a:cubicBezTo>
                      <a:cubicBezTo>
                        <a:pt x="126" y="438"/>
                        <a:pt x="272" y="521"/>
                        <a:pt x="397" y="625"/>
                      </a:cubicBezTo>
                      <a:cubicBezTo>
                        <a:pt x="438" y="521"/>
                        <a:pt x="459" y="417"/>
                        <a:pt x="501" y="313"/>
                      </a:cubicBezTo>
                      <a:cubicBezTo>
                        <a:pt x="376" y="209"/>
                        <a:pt x="230" y="10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8" name="Google Shape;3738;p8"/>
                <p:cNvSpPr/>
                <p:nvPr/>
              </p:nvSpPr>
              <p:spPr>
                <a:xfrm>
                  <a:off x="7788225" y="1900200"/>
                  <a:ext cx="218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625" extrusionOk="0">
                      <a:moveTo>
                        <a:pt x="187" y="0"/>
                      </a:moveTo>
                      <a:cubicBezTo>
                        <a:pt x="125" y="83"/>
                        <a:pt x="63" y="188"/>
                        <a:pt x="0" y="271"/>
                      </a:cubicBezTo>
                      <a:cubicBezTo>
                        <a:pt x="229" y="396"/>
                        <a:pt x="437" y="500"/>
                        <a:pt x="666" y="625"/>
                      </a:cubicBezTo>
                      <a:cubicBezTo>
                        <a:pt x="729" y="542"/>
                        <a:pt x="812" y="458"/>
                        <a:pt x="875" y="375"/>
                      </a:cubicBezTo>
                      <a:cubicBezTo>
                        <a:pt x="646" y="250"/>
                        <a:pt x="417" y="125"/>
                        <a:pt x="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9" name="Google Shape;3739;p8"/>
                <p:cNvSpPr/>
                <p:nvPr/>
              </p:nvSpPr>
              <p:spPr>
                <a:xfrm>
                  <a:off x="8098525" y="413750"/>
                  <a:ext cx="3022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" h="355" extrusionOk="0">
                      <a:moveTo>
                        <a:pt x="812" y="0"/>
                      </a:moveTo>
                      <a:cubicBezTo>
                        <a:pt x="542" y="21"/>
                        <a:pt x="271" y="42"/>
                        <a:pt x="0" y="63"/>
                      </a:cubicBezTo>
                      <a:cubicBezTo>
                        <a:pt x="146" y="146"/>
                        <a:pt x="292" y="250"/>
                        <a:pt x="417" y="354"/>
                      </a:cubicBezTo>
                      <a:cubicBezTo>
                        <a:pt x="687" y="333"/>
                        <a:pt x="937" y="313"/>
                        <a:pt x="1208" y="313"/>
                      </a:cubicBezTo>
                      <a:cubicBezTo>
                        <a:pt x="1062" y="208"/>
                        <a:pt x="937" y="104"/>
                        <a:pt x="8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0" name="Google Shape;3740;p8"/>
                <p:cNvSpPr/>
                <p:nvPr/>
              </p:nvSpPr>
              <p:spPr>
                <a:xfrm>
                  <a:off x="8532225" y="1892900"/>
                  <a:ext cx="156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584" extrusionOk="0">
                      <a:moveTo>
                        <a:pt x="521" y="1"/>
                      </a:moveTo>
                      <a:cubicBezTo>
                        <a:pt x="354" y="105"/>
                        <a:pt x="167" y="188"/>
                        <a:pt x="0" y="271"/>
                      </a:cubicBezTo>
                      <a:cubicBezTo>
                        <a:pt x="42" y="375"/>
                        <a:pt x="83" y="480"/>
                        <a:pt x="125" y="584"/>
                      </a:cubicBezTo>
                      <a:cubicBezTo>
                        <a:pt x="292" y="480"/>
                        <a:pt x="458" y="396"/>
                        <a:pt x="625" y="313"/>
                      </a:cubicBezTo>
                      <a:cubicBezTo>
                        <a:pt x="583" y="209"/>
                        <a:pt x="562" y="105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1" name="Google Shape;3741;p8"/>
                <p:cNvSpPr/>
                <p:nvPr/>
              </p:nvSpPr>
              <p:spPr>
                <a:xfrm>
                  <a:off x="7814775" y="484550"/>
                  <a:ext cx="234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22" extrusionOk="0">
                      <a:moveTo>
                        <a:pt x="625" y="1"/>
                      </a:moveTo>
                      <a:cubicBezTo>
                        <a:pt x="417" y="105"/>
                        <a:pt x="208" y="209"/>
                        <a:pt x="0" y="313"/>
                      </a:cubicBezTo>
                      <a:lnTo>
                        <a:pt x="313" y="521"/>
                      </a:lnTo>
                      <a:cubicBezTo>
                        <a:pt x="521" y="417"/>
                        <a:pt x="729" y="313"/>
                        <a:pt x="937" y="230"/>
                      </a:cubicBezTo>
                      <a:cubicBezTo>
                        <a:pt x="896" y="188"/>
                        <a:pt x="854" y="167"/>
                        <a:pt x="812" y="125"/>
                      </a:cubicBezTo>
                      <a:cubicBezTo>
                        <a:pt x="750" y="84"/>
                        <a:pt x="687" y="42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2" name="Google Shape;3742;p8"/>
                <p:cNvSpPr/>
                <p:nvPr/>
              </p:nvSpPr>
              <p:spPr>
                <a:xfrm>
                  <a:off x="7695550" y="553275"/>
                  <a:ext cx="21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" h="626" extrusionOk="0">
                      <a:moveTo>
                        <a:pt x="604" y="1"/>
                      </a:moveTo>
                      <a:cubicBezTo>
                        <a:pt x="396" y="146"/>
                        <a:pt x="208" y="292"/>
                        <a:pt x="0" y="438"/>
                      </a:cubicBezTo>
                      <a:cubicBezTo>
                        <a:pt x="83" y="500"/>
                        <a:pt x="188" y="563"/>
                        <a:pt x="271" y="625"/>
                      </a:cubicBezTo>
                      <a:cubicBezTo>
                        <a:pt x="458" y="500"/>
                        <a:pt x="666" y="355"/>
                        <a:pt x="854" y="209"/>
                      </a:cubicBezTo>
                      <a:cubicBezTo>
                        <a:pt x="771" y="146"/>
                        <a:pt x="687" y="84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3" name="Google Shape;3743;p8"/>
                <p:cNvSpPr/>
                <p:nvPr/>
              </p:nvSpPr>
              <p:spPr>
                <a:xfrm>
                  <a:off x="8832625" y="785475"/>
                  <a:ext cx="20850" cy="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1709" extrusionOk="0">
                      <a:moveTo>
                        <a:pt x="105" y="1"/>
                      </a:moveTo>
                      <a:cubicBezTo>
                        <a:pt x="84" y="147"/>
                        <a:pt x="42" y="313"/>
                        <a:pt x="1" y="459"/>
                      </a:cubicBezTo>
                      <a:cubicBezTo>
                        <a:pt x="251" y="876"/>
                        <a:pt x="500" y="1292"/>
                        <a:pt x="730" y="1709"/>
                      </a:cubicBezTo>
                      <a:cubicBezTo>
                        <a:pt x="771" y="1542"/>
                        <a:pt x="792" y="1375"/>
                        <a:pt x="834" y="1230"/>
                      </a:cubicBezTo>
                      <a:cubicBezTo>
                        <a:pt x="605" y="813"/>
                        <a:pt x="355" y="397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4" name="Google Shape;3744;p8"/>
                <p:cNvSpPr/>
                <p:nvPr/>
              </p:nvSpPr>
              <p:spPr>
                <a:xfrm>
                  <a:off x="7896500" y="452275"/>
                  <a:ext cx="250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459" extrusionOk="0">
                      <a:moveTo>
                        <a:pt x="667" y="0"/>
                      </a:moveTo>
                      <a:cubicBezTo>
                        <a:pt x="438" y="63"/>
                        <a:pt x="230" y="146"/>
                        <a:pt x="1" y="229"/>
                      </a:cubicBezTo>
                      <a:cubicBezTo>
                        <a:pt x="105" y="313"/>
                        <a:pt x="209" y="375"/>
                        <a:pt x="334" y="458"/>
                      </a:cubicBezTo>
                      <a:cubicBezTo>
                        <a:pt x="542" y="375"/>
                        <a:pt x="771" y="313"/>
                        <a:pt x="1000" y="229"/>
                      </a:cubicBezTo>
                      <a:cubicBezTo>
                        <a:pt x="896" y="146"/>
                        <a:pt x="771" y="84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5" name="Google Shape;3745;p8"/>
                <p:cNvSpPr/>
                <p:nvPr/>
              </p:nvSpPr>
              <p:spPr>
                <a:xfrm>
                  <a:off x="7466450" y="778725"/>
                  <a:ext cx="29700" cy="5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2271" extrusionOk="0">
                      <a:moveTo>
                        <a:pt x="1063" y="0"/>
                      </a:moveTo>
                      <a:cubicBezTo>
                        <a:pt x="688" y="604"/>
                        <a:pt x="334" y="1187"/>
                        <a:pt x="1" y="1791"/>
                      </a:cubicBezTo>
                      <a:cubicBezTo>
                        <a:pt x="1" y="1895"/>
                        <a:pt x="22" y="1999"/>
                        <a:pt x="22" y="2104"/>
                      </a:cubicBezTo>
                      <a:cubicBezTo>
                        <a:pt x="22" y="2104"/>
                        <a:pt x="22" y="2124"/>
                        <a:pt x="22" y="2124"/>
                      </a:cubicBezTo>
                      <a:cubicBezTo>
                        <a:pt x="42" y="2187"/>
                        <a:pt x="84" y="2229"/>
                        <a:pt x="105" y="2270"/>
                      </a:cubicBezTo>
                      <a:cubicBezTo>
                        <a:pt x="459" y="1645"/>
                        <a:pt x="813" y="1000"/>
                        <a:pt x="1188" y="396"/>
                      </a:cubicBezTo>
                      <a:cubicBezTo>
                        <a:pt x="1167" y="271"/>
                        <a:pt x="1104" y="146"/>
                        <a:pt x="10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6" name="Google Shape;3746;p8"/>
                <p:cNvSpPr/>
                <p:nvPr/>
              </p:nvSpPr>
              <p:spPr>
                <a:xfrm>
                  <a:off x="7630450" y="1786175"/>
                  <a:ext cx="88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5" extrusionOk="0">
                      <a:moveTo>
                        <a:pt x="63" y="0"/>
                      </a:moveTo>
                      <a:cubicBezTo>
                        <a:pt x="42" y="125"/>
                        <a:pt x="22" y="250"/>
                        <a:pt x="1" y="375"/>
                      </a:cubicBezTo>
                      <a:cubicBezTo>
                        <a:pt x="84" y="458"/>
                        <a:pt x="188" y="542"/>
                        <a:pt x="272" y="625"/>
                      </a:cubicBezTo>
                      <a:cubicBezTo>
                        <a:pt x="292" y="521"/>
                        <a:pt x="334" y="396"/>
                        <a:pt x="355" y="271"/>
                      </a:cubicBezTo>
                      <a:cubicBezTo>
                        <a:pt x="251" y="188"/>
                        <a:pt x="167" y="10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7" name="Google Shape;3747;p8"/>
                <p:cNvSpPr/>
                <p:nvPr/>
              </p:nvSpPr>
              <p:spPr>
                <a:xfrm>
                  <a:off x="7691375" y="1837700"/>
                  <a:ext cx="135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626" extrusionOk="0">
                      <a:moveTo>
                        <a:pt x="105" y="1"/>
                      </a:moveTo>
                      <a:cubicBezTo>
                        <a:pt x="63" y="105"/>
                        <a:pt x="42" y="209"/>
                        <a:pt x="0" y="313"/>
                      </a:cubicBezTo>
                      <a:cubicBezTo>
                        <a:pt x="146" y="417"/>
                        <a:pt x="271" y="522"/>
                        <a:pt x="417" y="626"/>
                      </a:cubicBezTo>
                      <a:cubicBezTo>
                        <a:pt x="459" y="522"/>
                        <a:pt x="500" y="417"/>
                        <a:pt x="542" y="313"/>
                      </a:cubicBezTo>
                      <a:cubicBezTo>
                        <a:pt x="396" y="209"/>
                        <a:pt x="250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8" name="Google Shape;3748;p8"/>
                <p:cNvSpPr/>
                <p:nvPr/>
              </p:nvSpPr>
              <p:spPr>
                <a:xfrm>
                  <a:off x="7769475" y="1889775"/>
                  <a:ext cx="203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626" extrusionOk="0">
                      <a:moveTo>
                        <a:pt x="167" y="1"/>
                      </a:moveTo>
                      <a:cubicBezTo>
                        <a:pt x="104" y="84"/>
                        <a:pt x="42" y="188"/>
                        <a:pt x="0" y="271"/>
                      </a:cubicBezTo>
                      <a:cubicBezTo>
                        <a:pt x="209" y="396"/>
                        <a:pt x="417" y="500"/>
                        <a:pt x="625" y="625"/>
                      </a:cubicBezTo>
                      <a:cubicBezTo>
                        <a:pt x="688" y="521"/>
                        <a:pt x="750" y="438"/>
                        <a:pt x="813" y="355"/>
                      </a:cubicBezTo>
                      <a:cubicBezTo>
                        <a:pt x="583" y="230"/>
                        <a:pt x="375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9" name="Google Shape;3749;p8"/>
                <p:cNvSpPr/>
                <p:nvPr/>
              </p:nvSpPr>
              <p:spPr>
                <a:xfrm>
                  <a:off x="8621250" y="1837700"/>
                  <a:ext cx="99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26" extrusionOk="0">
                      <a:moveTo>
                        <a:pt x="354" y="1"/>
                      </a:moveTo>
                      <a:cubicBezTo>
                        <a:pt x="229" y="84"/>
                        <a:pt x="125" y="168"/>
                        <a:pt x="0" y="251"/>
                      </a:cubicBezTo>
                      <a:cubicBezTo>
                        <a:pt x="21" y="376"/>
                        <a:pt x="42" y="501"/>
                        <a:pt x="63" y="626"/>
                      </a:cubicBezTo>
                      <a:cubicBezTo>
                        <a:pt x="167" y="542"/>
                        <a:pt x="292" y="459"/>
                        <a:pt x="396" y="376"/>
                      </a:cubicBezTo>
                      <a:cubicBezTo>
                        <a:pt x="375" y="251"/>
                        <a:pt x="375" y="126"/>
                        <a:pt x="3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0" name="Google Shape;3750;p8"/>
                <p:cNvSpPr/>
                <p:nvPr/>
              </p:nvSpPr>
              <p:spPr>
                <a:xfrm>
                  <a:off x="8548875" y="1883525"/>
                  <a:ext cx="146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05" extrusionOk="0">
                      <a:moveTo>
                        <a:pt x="500" y="1"/>
                      </a:moveTo>
                      <a:cubicBezTo>
                        <a:pt x="334" y="105"/>
                        <a:pt x="167" y="209"/>
                        <a:pt x="1" y="292"/>
                      </a:cubicBezTo>
                      <a:cubicBezTo>
                        <a:pt x="42" y="396"/>
                        <a:pt x="63" y="500"/>
                        <a:pt x="105" y="605"/>
                      </a:cubicBezTo>
                      <a:cubicBezTo>
                        <a:pt x="271" y="521"/>
                        <a:pt x="417" y="417"/>
                        <a:pt x="584" y="334"/>
                      </a:cubicBezTo>
                      <a:cubicBezTo>
                        <a:pt x="563" y="209"/>
                        <a:pt x="521" y="105"/>
                        <a:pt x="50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1" name="Google Shape;3751;p8"/>
                <p:cNvSpPr/>
                <p:nvPr/>
              </p:nvSpPr>
              <p:spPr>
                <a:xfrm>
                  <a:off x="7989700" y="427800"/>
                  <a:ext cx="271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397" extrusionOk="0">
                      <a:moveTo>
                        <a:pt x="750" y="0"/>
                      </a:moveTo>
                      <a:cubicBezTo>
                        <a:pt x="500" y="42"/>
                        <a:pt x="251" y="84"/>
                        <a:pt x="1" y="146"/>
                      </a:cubicBezTo>
                      <a:cubicBezTo>
                        <a:pt x="126" y="230"/>
                        <a:pt x="251" y="313"/>
                        <a:pt x="355" y="396"/>
                      </a:cubicBezTo>
                      <a:cubicBezTo>
                        <a:pt x="605" y="355"/>
                        <a:pt x="855" y="292"/>
                        <a:pt x="1084" y="250"/>
                      </a:cubicBezTo>
                      <a:cubicBezTo>
                        <a:pt x="979" y="167"/>
                        <a:pt x="855" y="84"/>
                        <a:pt x="7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2" name="Google Shape;3752;p8"/>
                <p:cNvSpPr/>
                <p:nvPr/>
              </p:nvSpPr>
              <p:spPr>
                <a:xfrm>
                  <a:off x="7751775" y="1879375"/>
                  <a:ext cx="187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625" extrusionOk="0">
                      <a:moveTo>
                        <a:pt x="167" y="0"/>
                      </a:moveTo>
                      <a:cubicBezTo>
                        <a:pt x="104" y="83"/>
                        <a:pt x="63" y="187"/>
                        <a:pt x="0" y="271"/>
                      </a:cubicBezTo>
                      <a:cubicBezTo>
                        <a:pt x="188" y="396"/>
                        <a:pt x="375" y="500"/>
                        <a:pt x="563" y="625"/>
                      </a:cubicBezTo>
                      <a:cubicBezTo>
                        <a:pt x="625" y="521"/>
                        <a:pt x="688" y="437"/>
                        <a:pt x="750" y="333"/>
                      </a:cubicBezTo>
                      <a:cubicBezTo>
                        <a:pt x="542" y="229"/>
                        <a:pt x="354" y="104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3" name="Google Shape;3753;p8"/>
                <p:cNvSpPr/>
                <p:nvPr/>
              </p:nvSpPr>
              <p:spPr>
                <a:xfrm>
                  <a:off x="8346350" y="434050"/>
                  <a:ext cx="36975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" h="709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50" y="167"/>
                        <a:pt x="521" y="354"/>
                        <a:pt x="792" y="521"/>
                      </a:cubicBezTo>
                      <a:cubicBezTo>
                        <a:pt x="1014" y="582"/>
                        <a:pt x="1236" y="642"/>
                        <a:pt x="1459" y="703"/>
                      </a:cubicBezTo>
                      <a:lnTo>
                        <a:pt x="1459" y="703"/>
                      </a:lnTo>
                      <a:cubicBezTo>
                        <a:pt x="1446" y="697"/>
                        <a:pt x="1437" y="688"/>
                        <a:pt x="1437" y="688"/>
                      </a:cubicBezTo>
                      <a:cubicBezTo>
                        <a:pt x="1208" y="521"/>
                        <a:pt x="979" y="354"/>
                        <a:pt x="750" y="188"/>
                      </a:cubicBezTo>
                      <a:cubicBezTo>
                        <a:pt x="500" y="125"/>
                        <a:pt x="250" y="63"/>
                        <a:pt x="0" y="0"/>
                      </a:cubicBezTo>
                      <a:close/>
                      <a:moveTo>
                        <a:pt x="1459" y="703"/>
                      </a:moveTo>
                      <a:cubicBezTo>
                        <a:pt x="1465" y="706"/>
                        <a:pt x="1472" y="708"/>
                        <a:pt x="1479" y="708"/>
                      </a:cubicBezTo>
                      <a:cubicBezTo>
                        <a:pt x="1472" y="707"/>
                        <a:pt x="1465" y="705"/>
                        <a:pt x="1459" y="70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4" name="Google Shape;3754;p8"/>
                <p:cNvSpPr/>
                <p:nvPr/>
              </p:nvSpPr>
              <p:spPr>
                <a:xfrm>
                  <a:off x="8024075" y="421550"/>
                  <a:ext cx="2812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76" extrusionOk="0">
                      <a:moveTo>
                        <a:pt x="771" y="1"/>
                      </a:moveTo>
                      <a:cubicBezTo>
                        <a:pt x="521" y="42"/>
                        <a:pt x="250" y="84"/>
                        <a:pt x="0" y="126"/>
                      </a:cubicBezTo>
                      <a:cubicBezTo>
                        <a:pt x="125" y="209"/>
                        <a:pt x="250" y="292"/>
                        <a:pt x="375" y="375"/>
                      </a:cubicBezTo>
                      <a:cubicBezTo>
                        <a:pt x="625" y="355"/>
                        <a:pt x="875" y="313"/>
                        <a:pt x="1125" y="271"/>
                      </a:cubicBezTo>
                      <a:cubicBezTo>
                        <a:pt x="1000" y="188"/>
                        <a:pt x="896" y="84"/>
                        <a:pt x="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5" name="Google Shape;3755;p8"/>
                <p:cNvSpPr/>
                <p:nvPr/>
              </p:nvSpPr>
              <p:spPr>
                <a:xfrm>
                  <a:off x="8139650" y="412700"/>
                  <a:ext cx="3075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" h="313" extrusionOk="0">
                      <a:moveTo>
                        <a:pt x="0" y="1"/>
                      </a:moveTo>
                      <a:cubicBezTo>
                        <a:pt x="146" y="105"/>
                        <a:pt x="292" y="209"/>
                        <a:pt x="438" y="313"/>
                      </a:cubicBezTo>
                      <a:lnTo>
                        <a:pt x="1229" y="313"/>
                      </a:lnTo>
                      <a:cubicBezTo>
                        <a:pt x="1083" y="209"/>
                        <a:pt x="958" y="105"/>
                        <a:pt x="8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6" name="Google Shape;3756;p8"/>
                <p:cNvSpPr/>
                <p:nvPr/>
              </p:nvSpPr>
              <p:spPr>
                <a:xfrm>
                  <a:off x="7629425" y="604300"/>
                  <a:ext cx="2137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772" extrusionOk="0">
                      <a:moveTo>
                        <a:pt x="625" y="0"/>
                      </a:moveTo>
                      <a:cubicBezTo>
                        <a:pt x="417" y="167"/>
                        <a:pt x="208" y="375"/>
                        <a:pt x="0" y="563"/>
                      </a:cubicBezTo>
                      <a:cubicBezTo>
                        <a:pt x="63" y="625"/>
                        <a:pt x="146" y="709"/>
                        <a:pt x="229" y="771"/>
                      </a:cubicBezTo>
                      <a:cubicBezTo>
                        <a:pt x="438" y="584"/>
                        <a:pt x="646" y="396"/>
                        <a:pt x="854" y="209"/>
                      </a:cubicBezTo>
                      <a:cubicBezTo>
                        <a:pt x="771" y="146"/>
                        <a:pt x="708" y="63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7" name="Google Shape;3757;p8"/>
                <p:cNvSpPr/>
                <p:nvPr/>
              </p:nvSpPr>
              <p:spPr>
                <a:xfrm>
                  <a:off x="7651275" y="586075"/>
                  <a:ext cx="2137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730" extrusionOk="0">
                      <a:moveTo>
                        <a:pt x="605" y="1"/>
                      </a:moveTo>
                      <a:cubicBezTo>
                        <a:pt x="397" y="167"/>
                        <a:pt x="188" y="334"/>
                        <a:pt x="1" y="521"/>
                      </a:cubicBezTo>
                      <a:cubicBezTo>
                        <a:pt x="84" y="584"/>
                        <a:pt x="167" y="646"/>
                        <a:pt x="251" y="729"/>
                      </a:cubicBezTo>
                      <a:cubicBezTo>
                        <a:pt x="438" y="563"/>
                        <a:pt x="646" y="396"/>
                        <a:pt x="855" y="230"/>
                      </a:cubicBezTo>
                      <a:cubicBezTo>
                        <a:pt x="771" y="146"/>
                        <a:pt x="688" y="84"/>
                        <a:pt x="6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8" name="Google Shape;3758;p8"/>
                <p:cNvSpPr/>
                <p:nvPr/>
              </p:nvSpPr>
              <p:spPr>
                <a:xfrm>
                  <a:off x="8284400" y="422075"/>
                  <a:ext cx="343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6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08" y="146"/>
                        <a:pt x="417" y="292"/>
                        <a:pt x="625" y="417"/>
                      </a:cubicBezTo>
                      <a:cubicBezTo>
                        <a:pt x="875" y="459"/>
                        <a:pt x="1125" y="521"/>
                        <a:pt x="1375" y="563"/>
                      </a:cubicBezTo>
                      <a:cubicBezTo>
                        <a:pt x="1187" y="417"/>
                        <a:pt x="979" y="271"/>
                        <a:pt x="791" y="125"/>
                      </a:cubicBezTo>
                      <a:cubicBezTo>
                        <a:pt x="521" y="84"/>
                        <a:pt x="27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9" name="Google Shape;3759;p8"/>
                <p:cNvSpPr/>
                <p:nvPr/>
              </p:nvSpPr>
              <p:spPr>
                <a:xfrm>
                  <a:off x="7765300" y="510050"/>
                  <a:ext cx="2242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543" extrusionOk="0">
                      <a:moveTo>
                        <a:pt x="605" y="1"/>
                      </a:moveTo>
                      <a:cubicBezTo>
                        <a:pt x="396" y="126"/>
                        <a:pt x="188" y="230"/>
                        <a:pt x="1" y="334"/>
                      </a:cubicBezTo>
                      <a:cubicBezTo>
                        <a:pt x="84" y="417"/>
                        <a:pt x="188" y="480"/>
                        <a:pt x="271" y="542"/>
                      </a:cubicBezTo>
                      <a:cubicBezTo>
                        <a:pt x="480" y="438"/>
                        <a:pt x="688" y="313"/>
                        <a:pt x="896" y="209"/>
                      </a:cubicBezTo>
                      <a:cubicBezTo>
                        <a:pt x="792" y="147"/>
                        <a:pt x="688" y="63"/>
                        <a:pt x="6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0" name="Google Shape;3760;p8"/>
                <p:cNvSpPr/>
                <p:nvPr/>
              </p:nvSpPr>
              <p:spPr>
                <a:xfrm>
                  <a:off x="7664825" y="1816875"/>
                  <a:ext cx="1200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47" extrusionOk="0">
                      <a:moveTo>
                        <a:pt x="104" y="1"/>
                      </a:moveTo>
                      <a:cubicBezTo>
                        <a:pt x="63" y="105"/>
                        <a:pt x="42" y="230"/>
                        <a:pt x="0" y="334"/>
                      </a:cubicBezTo>
                      <a:cubicBezTo>
                        <a:pt x="125" y="438"/>
                        <a:pt x="250" y="542"/>
                        <a:pt x="375" y="647"/>
                      </a:cubicBezTo>
                      <a:cubicBezTo>
                        <a:pt x="417" y="522"/>
                        <a:pt x="438" y="417"/>
                        <a:pt x="479" y="313"/>
                      </a:cubicBezTo>
                      <a:cubicBezTo>
                        <a:pt x="354" y="209"/>
                        <a:pt x="229" y="10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1" name="Google Shape;3761;p8"/>
                <p:cNvSpPr/>
                <p:nvPr/>
              </p:nvSpPr>
              <p:spPr>
                <a:xfrm>
                  <a:off x="8565025" y="1874675"/>
                  <a:ext cx="130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584" extrusionOk="0">
                      <a:moveTo>
                        <a:pt x="438" y="1"/>
                      </a:moveTo>
                      <a:cubicBezTo>
                        <a:pt x="292" y="84"/>
                        <a:pt x="146" y="188"/>
                        <a:pt x="0" y="271"/>
                      </a:cubicBezTo>
                      <a:cubicBezTo>
                        <a:pt x="21" y="375"/>
                        <a:pt x="63" y="480"/>
                        <a:pt x="83" y="584"/>
                      </a:cubicBezTo>
                      <a:cubicBezTo>
                        <a:pt x="229" y="500"/>
                        <a:pt x="375" y="417"/>
                        <a:pt x="521" y="334"/>
                      </a:cubicBezTo>
                      <a:cubicBezTo>
                        <a:pt x="500" y="230"/>
                        <a:pt x="479" y="105"/>
                        <a:pt x="4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2" name="Google Shape;3762;p8"/>
                <p:cNvSpPr/>
                <p:nvPr/>
              </p:nvSpPr>
              <p:spPr>
                <a:xfrm>
                  <a:off x="7789775" y="497050"/>
                  <a:ext cx="2242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521" extrusionOk="0">
                      <a:moveTo>
                        <a:pt x="604" y="0"/>
                      </a:moveTo>
                      <a:cubicBezTo>
                        <a:pt x="396" y="104"/>
                        <a:pt x="188" y="209"/>
                        <a:pt x="1" y="334"/>
                      </a:cubicBezTo>
                      <a:cubicBezTo>
                        <a:pt x="84" y="396"/>
                        <a:pt x="188" y="458"/>
                        <a:pt x="292" y="521"/>
                      </a:cubicBezTo>
                      <a:cubicBezTo>
                        <a:pt x="500" y="417"/>
                        <a:pt x="688" y="313"/>
                        <a:pt x="896" y="209"/>
                      </a:cubicBezTo>
                      <a:cubicBezTo>
                        <a:pt x="813" y="146"/>
                        <a:pt x="709" y="63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3" name="Google Shape;3763;p8"/>
                <p:cNvSpPr/>
                <p:nvPr/>
              </p:nvSpPr>
              <p:spPr>
                <a:xfrm>
                  <a:off x="8634250" y="1828850"/>
                  <a:ext cx="890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585" extrusionOk="0">
                      <a:moveTo>
                        <a:pt x="313" y="1"/>
                      </a:moveTo>
                      <a:cubicBezTo>
                        <a:pt x="209" y="84"/>
                        <a:pt x="105" y="147"/>
                        <a:pt x="1" y="230"/>
                      </a:cubicBezTo>
                      <a:cubicBezTo>
                        <a:pt x="22" y="355"/>
                        <a:pt x="43" y="480"/>
                        <a:pt x="63" y="584"/>
                      </a:cubicBezTo>
                      <a:cubicBezTo>
                        <a:pt x="147" y="522"/>
                        <a:pt x="251" y="438"/>
                        <a:pt x="355" y="376"/>
                      </a:cubicBezTo>
                      <a:cubicBezTo>
                        <a:pt x="355" y="251"/>
                        <a:pt x="334" y="126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4" name="Google Shape;3764;p8"/>
                <p:cNvSpPr/>
                <p:nvPr/>
              </p:nvSpPr>
              <p:spPr>
                <a:xfrm>
                  <a:off x="8499425" y="1911125"/>
                  <a:ext cx="14075" cy="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209" extrusionOk="0">
                      <a:moveTo>
                        <a:pt x="458" y="0"/>
                      </a:moveTo>
                      <a:cubicBezTo>
                        <a:pt x="313" y="63"/>
                        <a:pt x="146" y="146"/>
                        <a:pt x="0" y="209"/>
                      </a:cubicBezTo>
                      <a:lnTo>
                        <a:pt x="562" y="209"/>
                      </a:lnTo>
                      <a:cubicBezTo>
                        <a:pt x="521" y="146"/>
                        <a:pt x="500" y="63"/>
                        <a:pt x="4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5" name="Google Shape;3765;p8"/>
                <p:cNvSpPr/>
                <p:nvPr/>
              </p:nvSpPr>
              <p:spPr>
                <a:xfrm>
                  <a:off x="7540900" y="688650"/>
                  <a:ext cx="24500" cy="3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209" extrusionOk="0">
                      <a:moveTo>
                        <a:pt x="792" y="0"/>
                      </a:moveTo>
                      <a:cubicBezTo>
                        <a:pt x="521" y="313"/>
                        <a:pt x="251" y="625"/>
                        <a:pt x="1" y="937"/>
                      </a:cubicBezTo>
                      <a:cubicBezTo>
                        <a:pt x="63" y="1042"/>
                        <a:pt x="126" y="1125"/>
                        <a:pt x="188" y="1208"/>
                      </a:cubicBezTo>
                      <a:cubicBezTo>
                        <a:pt x="459" y="896"/>
                        <a:pt x="709" y="563"/>
                        <a:pt x="980" y="250"/>
                      </a:cubicBezTo>
                      <a:cubicBezTo>
                        <a:pt x="917" y="167"/>
                        <a:pt x="855" y="84"/>
                        <a:pt x="7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6" name="Google Shape;3766;p8"/>
                <p:cNvSpPr/>
                <p:nvPr/>
              </p:nvSpPr>
              <p:spPr>
                <a:xfrm>
                  <a:off x="7436775" y="1530525"/>
                  <a:ext cx="550" cy="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2" extrusionOk="0">
                      <a:moveTo>
                        <a:pt x="1" y="1"/>
                      </a:move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1" y="22"/>
                        <a:pt x="2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7" name="Google Shape;3767;p8"/>
                <p:cNvSpPr/>
                <p:nvPr/>
              </p:nvSpPr>
              <p:spPr>
                <a:xfrm>
                  <a:off x="8719650" y="641775"/>
                  <a:ext cx="29700" cy="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170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71" y="376"/>
                        <a:pt x="500" y="771"/>
                        <a:pt x="709" y="1167"/>
                      </a:cubicBezTo>
                      <a:cubicBezTo>
                        <a:pt x="875" y="1355"/>
                        <a:pt x="1042" y="1542"/>
                        <a:pt x="1187" y="1709"/>
                      </a:cubicBezTo>
                      <a:cubicBezTo>
                        <a:pt x="938" y="1250"/>
                        <a:pt x="646" y="813"/>
                        <a:pt x="334" y="376"/>
                      </a:cubicBezTo>
                      <a:cubicBezTo>
                        <a:pt x="292" y="313"/>
                        <a:pt x="250" y="251"/>
                        <a:pt x="209" y="188"/>
                      </a:cubicBezTo>
                      <a:cubicBezTo>
                        <a:pt x="146" y="126"/>
                        <a:pt x="63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8" name="Google Shape;3768;p8"/>
                <p:cNvSpPr/>
                <p:nvPr/>
              </p:nvSpPr>
              <p:spPr>
                <a:xfrm>
                  <a:off x="7652850" y="1806475"/>
                  <a:ext cx="109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6" extrusionOk="0">
                      <a:moveTo>
                        <a:pt x="84" y="0"/>
                      </a:moveTo>
                      <a:cubicBezTo>
                        <a:pt x="63" y="125"/>
                        <a:pt x="21" y="230"/>
                        <a:pt x="0" y="354"/>
                      </a:cubicBezTo>
                      <a:cubicBezTo>
                        <a:pt x="104" y="438"/>
                        <a:pt x="229" y="542"/>
                        <a:pt x="334" y="625"/>
                      </a:cubicBezTo>
                      <a:cubicBezTo>
                        <a:pt x="354" y="521"/>
                        <a:pt x="396" y="396"/>
                        <a:pt x="438" y="292"/>
                      </a:cubicBezTo>
                      <a:cubicBezTo>
                        <a:pt x="313" y="188"/>
                        <a:pt x="209" y="105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9" name="Google Shape;3769;p8"/>
                <p:cNvSpPr/>
                <p:nvPr/>
              </p:nvSpPr>
              <p:spPr>
                <a:xfrm>
                  <a:off x="7518000" y="714675"/>
                  <a:ext cx="26050" cy="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438" extrusionOk="0">
                      <a:moveTo>
                        <a:pt x="854" y="1"/>
                      </a:moveTo>
                      <a:cubicBezTo>
                        <a:pt x="563" y="355"/>
                        <a:pt x="271" y="729"/>
                        <a:pt x="0" y="1125"/>
                      </a:cubicBezTo>
                      <a:cubicBezTo>
                        <a:pt x="63" y="1229"/>
                        <a:pt x="105" y="1333"/>
                        <a:pt x="167" y="1438"/>
                      </a:cubicBezTo>
                      <a:cubicBezTo>
                        <a:pt x="438" y="1042"/>
                        <a:pt x="729" y="646"/>
                        <a:pt x="1042" y="271"/>
                      </a:cubicBezTo>
                      <a:cubicBezTo>
                        <a:pt x="979" y="167"/>
                        <a:pt x="917" y="84"/>
                        <a:pt x="8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0" name="Google Shape;3770;p8"/>
                <p:cNvSpPr/>
                <p:nvPr/>
              </p:nvSpPr>
              <p:spPr>
                <a:xfrm>
                  <a:off x="7705425" y="1848125"/>
                  <a:ext cx="146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605" extrusionOk="0">
                      <a:moveTo>
                        <a:pt x="126" y="0"/>
                      </a:moveTo>
                      <a:cubicBezTo>
                        <a:pt x="84" y="105"/>
                        <a:pt x="42" y="209"/>
                        <a:pt x="1" y="313"/>
                      </a:cubicBezTo>
                      <a:cubicBezTo>
                        <a:pt x="147" y="417"/>
                        <a:pt x="292" y="521"/>
                        <a:pt x="438" y="604"/>
                      </a:cubicBezTo>
                      <a:cubicBezTo>
                        <a:pt x="480" y="521"/>
                        <a:pt x="542" y="417"/>
                        <a:pt x="584" y="313"/>
                      </a:cubicBezTo>
                      <a:cubicBezTo>
                        <a:pt x="417" y="209"/>
                        <a:pt x="271" y="10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1" name="Google Shape;3771;p8"/>
                <p:cNvSpPr/>
                <p:nvPr/>
              </p:nvSpPr>
              <p:spPr>
                <a:xfrm>
                  <a:off x="7867875" y="462150"/>
                  <a:ext cx="245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480" extrusionOk="0">
                      <a:moveTo>
                        <a:pt x="667" y="1"/>
                      </a:moveTo>
                      <a:cubicBezTo>
                        <a:pt x="438" y="84"/>
                        <a:pt x="229" y="168"/>
                        <a:pt x="0" y="272"/>
                      </a:cubicBezTo>
                      <a:cubicBezTo>
                        <a:pt x="105" y="334"/>
                        <a:pt x="209" y="397"/>
                        <a:pt x="313" y="480"/>
                      </a:cubicBezTo>
                      <a:cubicBezTo>
                        <a:pt x="542" y="397"/>
                        <a:pt x="771" y="313"/>
                        <a:pt x="979" y="230"/>
                      </a:cubicBezTo>
                      <a:cubicBezTo>
                        <a:pt x="875" y="168"/>
                        <a:pt x="771" y="84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2" name="Google Shape;3772;p8"/>
                <p:cNvSpPr/>
                <p:nvPr/>
              </p:nvSpPr>
              <p:spPr>
                <a:xfrm>
                  <a:off x="7956900" y="434575"/>
                  <a:ext cx="2657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438" extrusionOk="0">
                      <a:moveTo>
                        <a:pt x="730" y="0"/>
                      </a:moveTo>
                      <a:cubicBezTo>
                        <a:pt x="500" y="63"/>
                        <a:pt x="251" y="125"/>
                        <a:pt x="1" y="188"/>
                      </a:cubicBezTo>
                      <a:cubicBezTo>
                        <a:pt x="126" y="271"/>
                        <a:pt x="251" y="354"/>
                        <a:pt x="355" y="438"/>
                      </a:cubicBezTo>
                      <a:cubicBezTo>
                        <a:pt x="605" y="375"/>
                        <a:pt x="834" y="313"/>
                        <a:pt x="1063" y="250"/>
                      </a:cubicBezTo>
                      <a:cubicBezTo>
                        <a:pt x="959" y="167"/>
                        <a:pt x="834" y="84"/>
                        <a:pt x="7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3" name="Google Shape;3773;p8"/>
                <p:cNvSpPr/>
                <p:nvPr/>
              </p:nvSpPr>
              <p:spPr>
                <a:xfrm>
                  <a:off x="8579600" y="1865825"/>
                  <a:ext cx="125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84" extrusionOk="0">
                      <a:moveTo>
                        <a:pt x="438" y="1"/>
                      </a:moveTo>
                      <a:cubicBezTo>
                        <a:pt x="292" y="84"/>
                        <a:pt x="146" y="167"/>
                        <a:pt x="0" y="271"/>
                      </a:cubicBezTo>
                      <a:cubicBezTo>
                        <a:pt x="42" y="375"/>
                        <a:pt x="63" y="480"/>
                        <a:pt x="104" y="584"/>
                      </a:cubicBezTo>
                      <a:cubicBezTo>
                        <a:pt x="229" y="500"/>
                        <a:pt x="375" y="417"/>
                        <a:pt x="500" y="334"/>
                      </a:cubicBezTo>
                      <a:cubicBezTo>
                        <a:pt x="479" y="209"/>
                        <a:pt x="458" y="105"/>
                        <a:pt x="4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4" name="Google Shape;3774;p8"/>
                <p:cNvSpPr/>
                <p:nvPr/>
              </p:nvSpPr>
              <p:spPr>
                <a:xfrm>
                  <a:off x="7718450" y="538175"/>
                  <a:ext cx="213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05" extrusionOk="0">
                      <a:moveTo>
                        <a:pt x="584" y="1"/>
                      </a:moveTo>
                      <a:cubicBezTo>
                        <a:pt x="396" y="126"/>
                        <a:pt x="188" y="271"/>
                        <a:pt x="0" y="396"/>
                      </a:cubicBezTo>
                      <a:cubicBezTo>
                        <a:pt x="84" y="459"/>
                        <a:pt x="188" y="521"/>
                        <a:pt x="271" y="605"/>
                      </a:cubicBezTo>
                      <a:cubicBezTo>
                        <a:pt x="459" y="459"/>
                        <a:pt x="667" y="334"/>
                        <a:pt x="854" y="209"/>
                      </a:cubicBezTo>
                      <a:cubicBezTo>
                        <a:pt x="771" y="146"/>
                        <a:pt x="667" y="63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5" name="Google Shape;3775;p8"/>
                <p:cNvSpPr/>
                <p:nvPr/>
              </p:nvSpPr>
              <p:spPr>
                <a:xfrm>
                  <a:off x="7493525" y="743825"/>
                  <a:ext cx="2762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" h="1751" extrusionOk="0">
                      <a:moveTo>
                        <a:pt x="938" y="1"/>
                      </a:moveTo>
                      <a:cubicBezTo>
                        <a:pt x="605" y="459"/>
                        <a:pt x="292" y="917"/>
                        <a:pt x="1" y="1375"/>
                      </a:cubicBezTo>
                      <a:cubicBezTo>
                        <a:pt x="42" y="1500"/>
                        <a:pt x="105" y="1625"/>
                        <a:pt x="146" y="1750"/>
                      </a:cubicBezTo>
                      <a:cubicBezTo>
                        <a:pt x="459" y="1250"/>
                        <a:pt x="771" y="771"/>
                        <a:pt x="1104" y="313"/>
                      </a:cubicBezTo>
                      <a:cubicBezTo>
                        <a:pt x="1063" y="209"/>
                        <a:pt x="1000" y="105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6" name="Google Shape;3776;p8"/>
                <p:cNvSpPr/>
                <p:nvPr/>
              </p:nvSpPr>
              <p:spPr>
                <a:xfrm>
                  <a:off x="8547825" y="512150"/>
                  <a:ext cx="6275" cy="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8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7" y="7"/>
                        <a:pt x="14" y="11"/>
                        <a:pt x="19" y="14"/>
                      </a:cubicBezTo>
                      <a:lnTo>
                        <a:pt x="19" y="14"/>
                      </a:lnTo>
                      <a:cubicBezTo>
                        <a:pt x="13" y="9"/>
                        <a:pt x="7" y="5"/>
                        <a:pt x="1" y="0"/>
                      </a:cubicBezTo>
                      <a:close/>
                      <a:moveTo>
                        <a:pt x="19" y="14"/>
                      </a:moveTo>
                      <a:cubicBezTo>
                        <a:pt x="77" y="58"/>
                        <a:pt x="135" y="101"/>
                        <a:pt x="193" y="145"/>
                      </a:cubicBezTo>
                      <a:lnTo>
                        <a:pt x="193" y="145"/>
                      </a:lnTo>
                      <a:cubicBezTo>
                        <a:pt x="148" y="108"/>
                        <a:pt x="101" y="65"/>
                        <a:pt x="43" y="21"/>
                      </a:cubicBezTo>
                      <a:cubicBezTo>
                        <a:pt x="43" y="21"/>
                        <a:pt x="32" y="21"/>
                        <a:pt x="19" y="14"/>
                      </a:cubicBezTo>
                      <a:close/>
                      <a:moveTo>
                        <a:pt x="193" y="145"/>
                      </a:moveTo>
                      <a:cubicBezTo>
                        <a:pt x="213" y="160"/>
                        <a:pt x="232" y="175"/>
                        <a:pt x="251" y="188"/>
                      </a:cubicBezTo>
                      <a:cubicBezTo>
                        <a:pt x="232" y="173"/>
                        <a:pt x="212" y="159"/>
                        <a:pt x="193" y="14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7" name="Google Shape;3777;p8"/>
                <p:cNvSpPr/>
                <p:nvPr/>
              </p:nvSpPr>
              <p:spPr>
                <a:xfrm>
                  <a:off x="8514525" y="1901750"/>
                  <a:ext cx="172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584" extrusionOk="0">
                      <a:moveTo>
                        <a:pt x="562" y="1"/>
                      </a:moveTo>
                      <a:cubicBezTo>
                        <a:pt x="375" y="105"/>
                        <a:pt x="187" y="209"/>
                        <a:pt x="0" y="313"/>
                      </a:cubicBezTo>
                      <a:cubicBezTo>
                        <a:pt x="42" y="396"/>
                        <a:pt x="83" y="500"/>
                        <a:pt x="125" y="584"/>
                      </a:cubicBezTo>
                      <a:lnTo>
                        <a:pt x="146" y="584"/>
                      </a:lnTo>
                      <a:cubicBezTo>
                        <a:pt x="333" y="500"/>
                        <a:pt x="500" y="396"/>
                        <a:pt x="687" y="292"/>
                      </a:cubicBezTo>
                      <a:cubicBezTo>
                        <a:pt x="646" y="209"/>
                        <a:pt x="604" y="105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8" name="Google Shape;3778;p8"/>
                <p:cNvSpPr/>
                <p:nvPr/>
              </p:nvSpPr>
              <p:spPr>
                <a:xfrm>
                  <a:off x="7619525" y="1776275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63" y="1"/>
                      </a:moveTo>
                      <a:cubicBezTo>
                        <a:pt x="42" y="125"/>
                        <a:pt x="21" y="250"/>
                        <a:pt x="1" y="375"/>
                      </a:cubicBezTo>
                      <a:cubicBezTo>
                        <a:pt x="21" y="396"/>
                        <a:pt x="42" y="417"/>
                        <a:pt x="63" y="438"/>
                      </a:cubicBezTo>
                      <a:cubicBezTo>
                        <a:pt x="125" y="500"/>
                        <a:pt x="188" y="563"/>
                        <a:pt x="250" y="604"/>
                      </a:cubicBezTo>
                      <a:cubicBezTo>
                        <a:pt x="271" y="480"/>
                        <a:pt x="292" y="375"/>
                        <a:pt x="313" y="250"/>
                      </a:cubicBezTo>
                      <a:cubicBezTo>
                        <a:pt x="250" y="167"/>
                        <a:pt x="167" y="105"/>
                        <a:pt x="105" y="42"/>
                      </a:cubicBezTo>
                      <a:cubicBezTo>
                        <a:pt x="84" y="21"/>
                        <a:pt x="63" y="1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9" name="Google Shape;3779;p8"/>
                <p:cNvSpPr/>
                <p:nvPr/>
              </p:nvSpPr>
              <p:spPr>
                <a:xfrm>
                  <a:off x="8424975" y="456950"/>
                  <a:ext cx="41675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980" extrusionOk="0">
                      <a:moveTo>
                        <a:pt x="0" y="1"/>
                      </a:moveTo>
                      <a:cubicBezTo>
                        <a:pt x="375" y="251"/>
                        <a:pt x="750" y="501"/>
                        <a:pt x="1125" y="750"/>
                      </a:cubicBezTo>
                      <a:cubicBezTo>
                        <a:pt x="1312" y="834"/>
                        <a:pt x="1479" y="917"/>
                        <a:pt x="1666" y="980"/>
                      </a:cubicBezTo>
                      <a:cubicBezTo>
                        <a:pt x="1333" y="730"/>
                        <a:pt x="979" y="480"/>
                        <a:pt x="625" y="230"/>
                      </a:cubicBezTo>
                      <a:cubicBezTo>
                        <a:pt x="417" y="147"/>
                        <a:pt x="208" y="8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0" name="Google Shape;3780;p8"/>
                <p:cNvSpPr/>
                <p:nvPr/>
              </p:nvSpPr>
              <p:spPr>
                <a:xfrm>
                  <a:off x="8608225" y="1847600"/>
                  <a:ext cx="104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584" extrusionOk="0">
                      <a:moveTo>
                        <a:pt x="355" y="1"/>
                      </a:moveTo>
                      <a:cubicBezTo>
                        <a:pt x="230" y="84"/>
                        <a:pt x="126" y="167"/>
                        <a:pt x="1" y="251"/>
                      </a:cubicBezTo>
                      <a:cubicBezTo>
                        <a:pt x="22" y="355"/>
                        <a:pt x="42" y="480"/>
                        <a:pt x="63" y="584"/>
                      </a:cubicBezTo>
                      <a:cubicBezTo>
                        <a:pt x="188" y="500"/>
                        <a:pt x="292" y="438"/>
                        <a:pt x="417" y="355"/>
                      </a:cubicBezTo>
                      <a:cubicBezTo>
                        <a:pt x="396" y="230"/>
                        <a:pt x="376" y="105"/>
                        <a:pt x="3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1" name="Google Shape;3781;p8"/>
                <p:cNvSpPr/>
                <p:nvPr/>
              </p:nvSpPr>
              <p:spPr>
                <a:xfrm>
                  <a:off x="8183375" y="412700"/>
                  <a:ext cx="318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39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67" y="125"/>
                        <a:pt x="313" y="230"/>
                        <a:pt x="480" y="355"/>
                      </a:cubicBezTo>
                      <a:cubicBezTo>
                        <a:pt x="751" y="355"/>
                        <a:pt x="1000" y="375"/>
                        <a:pt x="1271" y="396"/>
                      </a:cubicBezTo>
                      <a:cubicBezTo>
                        <a:pt x="1125" y="271"/>
                        <a:pt x="980" y="167"/>
                        <a:pt x="813" y="42"/>
                      </a:cubicBezTo>
                      <a:cubicBezTo>
                        <a:pt x="542" y="21"/>
                        <a:pt x="272" y="2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2" name="Google Shape;3782;p8"/>
                <p:cNvSpPr/>
                <p:nvPr/>
              </p:nvSpPr>
              <p:spPr>
                <a:xfrm>
                  <a:off x="7809050" y="1911125"/>
                  <a:ext cx="15625" cy="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209" extrusionOk="0">
                      <a:moveTo>
                        <a:pt x="167" y="0"/>
                      </a:moveTo>
                      <a:cubicBezTo>
                        <a:pt x="125" y="63"/>
                        <a:pt x="63" y="146"/>
                        <a:pt x="0" y="209"/>
                      </a:cubicBezTo>
                      <a:lnTo>
                        <a:pt x="625" y="209"/>
                      </a:lnTo>
                      <a:cubicBezTo>
                        <a:pt x="479" y="146"/>
                        <a:pt x="333" y="84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3" name="Google Shape;3783;p8"/>
                <p:cNvSpPr/>
                <p:nvPr/>
              </p:nvSpPr>
              <p:spPr>
                <a:xfrm>
                  <a:off x="8594700" y="1856450"/>
                  <a:ext cx="109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584" extrusionOk="0">
                      <a:moveTo>
                        <a:pt x="375" y="1"/>
                      </a:moveTo>
                      <a:cubicBezTo>
                        <a:pt x="250" y="84"/>
                        <a:pt x="125" y="167"/>
                        <a:pt x="0" y="251"/>
                      </a:cubicBezTo>
                      <a:cubicBezTo>
                        <a:pt x="21" y="376"/>
                        <a:pt x="42" y="480"/>
                        <a:pt x="63" y="584"/>
                      </a:cubicBezTo>
                      <a:cubicBezTo>
                        <a:pt x="188" y="501"/>
                        <a:pt x="313" y="417"/>
                        <a:pt x="438" y="334"/>
                      </a:cubicBezTo>
                      <a:cubicBezTo>
                        <a:pt x="417" y="230"/>
                        <a:pt x="396" y="105"/>
                        <a:pt x="3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4" name="Google Shape;3784;p8"/>
                <p:cNvSpPr/>
                <p:nvPr/>
              </p:nvSpPr>
              <p:spPr>
                <a:xfrm>
                  <a:off x="8860225" y="833900"/>
                  <a:ext cx="161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55" extrusionOk="0">
                      <a:moveTo>
                        <a:pt x="105" y="1"/>
                      </a:moveTo>
                      <a:cubicBezTo>
                        <a:pt x="63" y="146"/>
                        <a:pt x="21" y="313"/>
                        <a:pt x="0" y="459"/>
                      </a:cubicBezTo>
                      <a:cubicBezTo>
                        <a:pt x="146" y="750"/>
                        <a:pt x="292" y="1042"/>
                        <a:pt x="438" y="1354"/>
                      </a:cubicBezTo>
                      <a:cubicBezTo>
                        <a:pt x="500" y="1250"/>
                        <a:pt x="584" y="1146"/>
                        <a:pt x="646" y="1042"/>
                      </a:cubicBezTo>
                      <a:cubicBezTo>
                        <a:pt x="479" y="688"/>
                        <a:pt x="292" y="35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5" name="Google Shape;3785;p8"/>
                <p:cNvSpPr/>
                <p:nvPr/>
              </p:nvSpPr>
              <p:spPr>
                <a:xfrm>
                  <a:off x="7641400" y="1796575"/>
                  <a:ext cx="94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6" extrusionOk="0">
                      <a:moveTo>
                        <a:pt x="83" y="1"/>
                      </a:moveTo>
                      <a:cubicBezTo>
                        <a:pt x="63" y="126"/>
                        <a:pt x="21" y="251"/>
                        <a:pt x="0" y="376"/>
                      </a:cubicBezTo>
                      <a:cubicBezTo>
                        <a:pt x="104" y="459"/>
                        <a:pt x="208" y="542"/>
                        <a:pt x="292" y="626"/>
                      </a:cubicBezTo>
                      <a:cubicBezTo>
                        <a:pt x="333" y="501"/>
                        <a:pt x="354" y="396"/>
                        <a:pt x="375" y="271"/>
                      </a:cubicBezTo>
                      <a:cubicBezTo>
                        <a:pt x="271" y="188"/>
                        <a:pt x="188" y="84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6" name="Google Shape;3786;p8"/>
                <p:cNvSpPr/>
                <p:nvPr/>
              </p:nvSpPr>
              <p:spPr>
                <a:xfrm>
                  <a:off x="7741350" y="523600"/>
                  <a:ext cx="219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584" extrusionOk="0">
                      <a:moveTo>
                        <a:pt x="605" y="0"/>
                      </a:moveTo>
                      <a:cubicBezTo>
                        <a:pt x="396" y="125"/>
                        <a:pt x="209" y="250"/>
                        <a:pt x="1" y="375"/>
                      </a:cubicBezTo>
                      <a:cubicBezTo>
                        <a:pt x="105" y="438"/>
                        <a:pt x="188" y="500"/>
                        <a:pt x="292" y="584"/>
                      </a:cubicBezTo>
                      <a:cubicBezTo>
                        <a:pt x="480" y="459"/>
                        <a:pt x="688" y="334"/>
                        <a:pt x="875" y="209"/>
                      </a:cubicBezTo>
                      <a:cubicBezTo>
                        <a:pt x="792" y="146"/>
                        <a:pt x="709" y="84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7" name="Google Shape;3787;p8"/>
                <p:cNvSpPr/>
                <p:nvPr/>
              </p:nvSpPr>
              <p:spPr>
                <a:xfrm>
                  <a:off x="7720000" y="1858550"/>
                  <a:ext cx="15650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04" extrusionOk="0">
                      <a:moveTo>
                        <a:pt x="126" y="0"/>
                      </a:moveTo>
                      <a:cubicBezTo>
                        <a:pt x="84" y="83"/>
                        <a:pt x="43" y="187"/>
                        <a:pt x="1" y="292"/>
                      </a:cubicBezTo>
                      <a:cubicBezTo>
                        <a:pt x="167" y="396"/>
                        <a:pt x="313" y="500"/>
                        <a:pt x="480" y="604"/>
                      </a:cubicBezTo>
                      <a:cubicBezTo>
                        <a:pt x="522" y="521"/>
                        <a:pt x="584" y="417"/>
                        <a:pt x="626" y="312"/>
                      </a:cubicBezTo>
                      <a:cubicBezTo>
                        <a:pt x="459" y="208"/>
                        <a:pt x="292" y="10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8" name="Google Shape;3788;p8"/>
                <p:cNvSpPr/>
                <p:nvPr/>
              </p:nvSpPr>
              <p:spPr>
                <a:xfrm>
                  <a:off x="8798775" y="731850"/>
                  <a:ext cx="18775" cy="4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667" extrusionOk="0">
                      <a:moveTo>
                        <a:pt x="1" y="1"/>
                      </a:moveTo>
                      <a:cubicBezTo>
                        <a:pt x="1" y="209"/>
                        <a:pt x="22" y="396"/>
                        <a:pt x="22" y="584"/>
                      </a:cubicBezTo>
                      <a:cubicBezTo>
                        <a:pt x="272" y="938"/>
                        <a:pt x="522" y="1292"/>
                        <a:pt x="751" y="1667"/>
                      </a:cubicBezTo>
                      <a:cubicBezTo>
                        <a:pt x="751" y="1438"/>
                        <a:pt x="730" y="1209"/>
                        <a:pt x="688" y="980"/>
                      </a:cubicBezTo>
                      <a:cubicBezTo>
                        <a:pt x="480" y="646"/>
                        <a:pt x="230" y="334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9" name="Google Shape;3789;p8"/>
                <p:cNvSpPr/>
                <p:nvPr/>
              </p:nvSpPr>
              <p:spPr>
                <a:xfrm>
                  <a:off x="8060500" y="416875"/>
                  <a:ext cx="2867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376" extrusionOk="0">
                      <a:moveTo>
                        <a:pt x="792" y="0"/>
                      </a:moveTo>
                      <a:cubicBezTo>
                        <a:pt x="522" y="21"/>
                        <a:pt x="251" y="63"/>
                        <a:pt x="1" y="83"/>
                      </a:cubicBezTo>
                      <a:cubicBezTo>
                        <a:pt x="126" y="188"/>
                        <a:pt x="251" y="271"/>
                        <a:pt x="376" y="375"/>
                      </a:cubicBezTo>
                      <a:cubicBezTo>
                        <a:pt x="647" y="333"/>
                        <a:pt x="896" y="313"/>
                        <a:pt x="1146" y="292"/>
                      </a:cubicBezTo>
                      <a:cubicBezTo>
                        <a:pt x="1021" y="188"/>
                        <a:pt x="896" y="104"/>
                        <a:pt x="7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0" name="Google Shape;3790;p8"/>
                <p:cNvSpPr/>
                <p:nvPr/>
              </p:nvSpPr>
              <p:spPr>
                <a:xfrm>
                  <a:off x="7926175" y="442900"/>
                  <a:ext cx="255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459" extrusionOk="0">
                      <a:moveTo>
                        <a:pt x="688" y="0"/>
                      </a:moveTo>
                      <a:cubicBezTo>
                        <a:pt x="459" y="63"/>
                        <a:pt x="230" y="146"/>
                        <a:pt x="1" y="209"/>
                      </a:cubicBezTo>
                      <a:cubicBezTo>
                        <a:pt x="105" y="292"/>
                        <a:pt x="230" y="375"/>
                        <a:pt x="334" y="459"/>
                      </a:cubicBezTo>
                      <a:cubicBezTo>
                        <a:pt x="563" y="375"/>
                        <a:pt x="792" y="313"/>
                        <a:pt x="1021" y="250"/>
                      </a:cubicBezTo>
                      <a:cubicBezTo>
                        <a:pt x="917" y="167"/>
                        <a:pt x="792" y="84"/>
                        <a:pt x="6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1" name="Google Shape;3791;p8"/>
                <p:cNvSpPr/>
                <p:nvPr/>
              </p:nvSpPr>
              <p:spPr>
                <a:xfrm>
                  <a:off x="7840800" y="473100"/>
                  <a:ext cx="239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501" extrusionOk="0">
                      <a:moveTo>
                        <a:pt x="646" y="0"/>
                      </a:moveTo>
                      <a:cubicBezTo>
                        <a:pt x="438" y="104"/>
                        <a:pt x="209" y="188"/>
                        <a:pt x="0" y="271"/>
                      </a:cubicBezTo>
                      <a:cubicBezTo>
                        <a:pt x="105" y="354"/>
                        <a:pt x="209" y="417"/>
                        <a:pt x="313" y="500"/>
                      </a:cubicBezTo>
                      <a:cubicBezTo>
                        <a:pt x="521" y="396"/>
                        <a:pt x="750" y="313"/>
                        <a:pt x="958" y="229"/>
                      </a:cubicBezTo>
                      <a:cubicBezTo>
                        <a:pt x="917" y="188"/>
                        <a:pt x="854" y="167"/>
                        <a:pt x="813" y="125"/>
                      </a:cubicBezTo>
                      <a:cubicBezTo>
                        <a:pt x="750" y="84"/>
                        <a:pt x="709" y="42"/>
                        <a:pt x="6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2" name="Google Shape;3792;p8"/>
                <p:cNvSpPr/>
                <p:nvPr/>
              </p:nvSpPr>
              <p:spPr>
                <a:xfrm>
                  <a:off x="7735100" y="1868950"/>
                  <a:ext cx="172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605" extrusionOk="0">
                      <a:moveTo>
                        <a:pt x="147" y="1"/>
                      </a:moveTo>
                      <a:cubicBezTo>
                        <a:pt x="105" y="84"/>
                        <a:pt x="63" y="188"/>
                        <a:pt x="1" y="292"/>
                      </a:cubicBezTo>
                      <a:cubicBezTo>
                        <a:pt x="188" y="396"/>
                        <a:pt x="355" y="500"/>
                        <a:pt x="542" y="604"/>
                      </a:cubicBezTo>
                      <a:cubicBezTo>
                        <a:pt x="584" y="521"/>
                        <a:pt x="646" y="417"/>
                        <a:pt x="688" y="334"/>
                      </a:cubicBezTo>
                      <a:cubicBezTo>
                        <a:pt x="521" y="230"/>
                        <a:pt x="334" y="105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3" name="Google Shape;3793;p8"/>
                <p:cNvSpPr/>
                <p:nvPr/>
              </p:nvSpPr>
              <p:spPr>
                <a:xfrm>
                  <a:off x="7673150" y="569425"/>
                  <a:ext cx="21375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67" extrusionOk="0">
                      <a:moveTo>
                        <a:pt x="605" y="0"/>
                      </a:moveTo>
                      <a:cubicBezTo>
                        <a:pt x="396" y="146"/>
                        <a:pt x="209" y="292"/>
                        <a:pt x="1" y="458"/>
                      </a:cubicBezTo>
                      <a:cubicBezTo>
                        <a:pt x="84" y="521"/>
                        <a:pt x="167" y="604"/>
                        <a:pt x="250" y="667"/>
                      </a:cubicBezTo>
                      <a:cubicBezTo>
                        <a:pt x="459" y="500"/>
                        <a:pt x="667" y="354"/>
                        <a:pt x="854" y="208"/>
                      </a:cubicBezTo>
                      <a:cubicBezTo>
                        <a:pt x="771" y="146"/>
                        <a:pt x="688" y="63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4" name="Google Shape;3794;p8"/>
                <p:cNvSpPr/>
                <p:nvPr/>
              </p:nvSpPr>
              <p:spPr>
                <a:xfrm>
                  <a:off x="7563300" y="665225"/>
                  <a:ext cx="23450" cy="2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63" extrusionOk="0">
                      <a:moveTo>
                        <a:pt x="729" y="0"/>
                      </a:moveTo>
                      <a:cubicBezTo>
                        <a:pt x="479" y="271"/>
                        <a:pt x="250" y="521"/>
                        <a:pt x="0" y="791"/>
                      </a:cubicBezTo>
                      <a:cubicBezTo>
                        <a:pt x="84" y="875"/>
                        <a:pt x="146" y="979"/>
                        <a:pt x="209" y="1062"/>
                      </a:cubicBezTo>
                      <a:cubicBezTo>
                        <a:pt x="458" y="771"/>
                        <a:pt x="688" y="500"/>
                        <a:pt x="937" y="229"/>
                      </a:cubicBezTo>
                      <a:cubicBezTo>
                        <a:pt x="875" y="167"/>
                        <a:pt x="792" y="83"/>
                        <a:pt x="7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5" name="Google Shape;3795;p8"/>
                <p:cNvSpPr/>
                <p:nvPr/>
              </p:nvSpPr>
              <p:spPr>
                <a:xfrm>
                  <a:off x="7581000" y="1735675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1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42" y="437"/>
                        <a:pt x="105" y="500"/>
                        <a:pt x="167" y="562"/>
                      </a:cubicBezTo>
                      <a:cubicBezTo>
                        <a:pt x="167" y="437"/>
                        <a:pt x="188" y="333"/>
                        <a:pt x="209" y="208"/>
                      </a:cubicBezTo>
                      <a:cubicBezTo>
                        <a:pt x="146" y="125"/>
                        <a:pt x="84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6" name="Google Shape;3796;p8"/>
                <p:cNvSpPr/>
                <p:nvPr/>
              </p:nvSpPr>
              <p:spPr>
                <a:xfrm>
                  <a:off x="7572150" y="1725250"/>
                  <a:ext cx="41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63" extrusionOk="0">
                      <a:moveTo>
                        <a:pt x="0" y="1"/>
                      </a:moveTo>
                      <a:cubicBezTo>
                        <a:pt x="0" y="146"/>
                        <a:pt x="0" y="271"/>
                        <a:pt x="0" y="417"/>
                      </a:cubicBezTo>
                      <a:cubicBezTo>
                        <a:pt x="42" y="459"/>
                        <a:pt x="84" y="521"/>
                        <a:pt x="146" y="563"/>
                      </a:cubicBezTo>
                      <a:cubicBezTo>
                        <a:pt x="146" y="438"/>
                        <a:pt x="146" y="313"/>
                        <a:pt x="167" y="188"/>
                      </a:cubicBezTo>
                      <a:cubicBezTo>
                        <a:pt x="104" y="126"/>
                        <a:pt x="42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7" name="Google Shape;3797;p8"/>
                <p:cNvSpPr/>
                <p:nvPr/>
              </p:nvSpPr>
              <p:spPr>
                <a:xfrm>
                  <a:off x="8721725" y="1754400"/>
                  <a:ext cx="36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1" extrusionOk="0">
                      <a:moveTo>
                        <a:pt x="147" y="1"/>
                      </a:moveTo>
                      <a:cubicBezTo>
                        <a:pt x="105" y="42"/>
                        <a:pt x="63" y="63"/>
                        <a:pt x="42" y="105"/>
                      </a:cubicBezTo>
                      <a:cubicBezTo>
                        <a:pt x="22" y="230"/>
                        <a:pt x="22" y="355"/>
                        <a:pt x="1" y="501"/>
                      </a:cubicBezTo>
                      <a:cubicBezTo>
                        <a:pt x="42" y="459"/>
                        <a:pt x="63" y="417"/>
                        <a:pt x="105" y="397"/>
                      </a:cubicBezTo>
                      <a:cubicBezTo>
                        <a:pt x="126" y="251"/>
                        <a:pt x="126" y="126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8" name="Google Shape;3798;p8"/>
                <p:cNvSpPr/>
                <p:nvPr/>
              </p:nvSpPr>
              <p:spPr>
                <a:xfrm>
                  <a:off x="7590375" y="1746075"/>
                  <a:ext cx="52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84" extrusionOk="0">
                      <a:moveTo>
                        <a:pt x="21" y="1"/>
                      </a:moveTo>
                      <a:cubicBezTo>
                        <a:pt x="0" y="126"/>
                        <a:pt x="0" y="251"/>
                        <a:pt x="0" y="375"/>
                      </a:cubicBezTo>
                      <a:cubicBezTo>
                        <a:pt x="63" y="438"/>
                        <a:pt x="104" y="521"/>
                        <a:pt x="167" y="584"/>
                      </a:cubicBezTo>
                      <a:cubicBezTo>
                        <a:pt x="188" y="459"/>
                        <a:pt x="188" y="313"/>
                        <a:pt x="209" y="188"/>
                      </a:cubicBezTo>
                      <a:cubicBezTo>
                        <a:pt x="146" y="126"/>
                        <a:pt x="84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9" name="Google Shape;3799;p8"/>
                <p:cNvSpPr/>
                <p:nvPr/>
              </p:nvSpPr>
              <p:spPr>
                <a:xfrm>
                  <a:off x="7531525" y="1675800"/>
                  <a:ext cx="212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17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2" y="125"/>
                        <a:pt x="43" y="250"/>
                        <a:pt x="43" y="375"/>
                      </a:cubicBezTo>
                      <a:cubicBezTo>
                        <a:pt x="63" y="396"/>
                        <a:pt x="63" y="417"/>
                        <a:pt x="84" y="417"/>
                      </a:cubicBezTo>
                      <a:cubicBezTo>
                        <a:pt x="63" y="313"/>
                        <a:pt x="63" y="188"/>
                        <a:pt x="63" y="63"/>
                      </a:cubicBezTo>
                      <a:cubicBezTo>
                        <a:pt x="43" y="42"/>
                        <a:pt x="2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0" name="Google Shape;3800;p8"/>
                <p:cNvSpPr/>
                <p:nvPr/>
              </p:nvSpPr>
              <p:spPr>
                <a:xfrm>
                  <a:off x="8658200" y="1810125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272" y="0"/>
                      </a:moveTo>
                      <a:cubicBezTo>
                        <a:pt x="188" y="63"/>
                        <a:pt x="105" y="146"/>
                        <a:pt x="1" y="229"/>
                      </a:cubicBezTo>
                      <a:cubicBezTo>
                        <a:pt x="22" y="354"/>
                        <a:pt x="22" y="479"/>
                        <a:pt x="43" y="604"/>
                      </a:cubicBezTo>
                      <a:cubicBezTo>
                        <a:pt x="126" y="542"/>
                        <a:pt x="209" y="458"/>
                        <a:pt x="293" y="396"/>
                      </a:cubicBezTo>
                      <a:cubicBezTo>
                        <a:pt x="293" y="250"/>
                        <a:pt x="293" y="125"/>
                        <a:pt x="2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1" name="Google Shape;3801;p8"/>
                <p:cNvSpPr/>
                <p:nvPr/>
              </p:nvSpPr>
              <p:spPr>
                <a:xfrm>
                  <a:off x="7609100" y="1765875"/>
                  <a:ext cx="78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625" extrusionOk="0">
                      <a:moveTo>
                        <a:pt x="43" y="0"/>
                      </a:moveTo>
                      <a:cubicBezTo>
                        <a:pt x="43" y="125"/>
                        <a:pt x="22" y="250"/>
                        <a:pt x="1" y="375"/>
                      </a:cubicBezTo>
                      <a:cubicBezTo>
                        <a:pt x="84" y="458"/>
                        <a:pt x="168" y="541"/>
                        <a:pt x="251" y="625"/>
                      </a:cubicBezTo>
                      <a:cubicBezTo>
                        <a:pt x="272" y="500"/>
                        <a:pt x="293" y="375"/>
                        <a:pt x="313" y="250"/>
                      </a:cubicBezTo>
                      <a:cubicBezTo>
                        <a:pt x="209" y="167"/>
                        <a:pt x="147" y="83"/>
                        <a:pt x="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2" name="Google Shape;3802;p8"/>
                <p:cNvSpPr/>
                <p:nvPr/>
              </p:nvSpPr>
              <p:spPr>
                <a:xfrm>
                  <a:off x="7516950" y="1655475"/>
                  <a:ext cx="1075" cy="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366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1" y="123"/>
                        <a:pt x="41" y="244"/>
                        <a:pt x="42" y="366"/>
                      </a:cubicBezTo>
                      <a:lnTo>
                        <a:pt x="42" y="366"/>
                      </a:lnTo>
                      <a:cubicBezTo>
                        <a:pt x="41" y="245"/>
                        <a:pt x="22" y="143"/>
                        <a:pt x="22" y="22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3" name="Google Shape;3803;p8"/>
                <p:cNvSpPr/>
                <p:nvPr/>
              </p:nvSpPr>
              <p:spPr>
                <a:xfrm>
                  <a:off x="7547150" y="1696100"/>
                  <a:ext cx="21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59" extrusionOk="0">
                      <a:moveTo>
                        <a:pt x="1" y="0"/>
                      </a:moveTo>
                      <a:cubicBezTo>
                        <a:pt x="1" y="125"/>
                        <a:pt x="22" y="250"/>
                        <a:pt x="22" y="396"/>
                      </a:cubicBezTo>
                      <a:cubicBezTo>
                        <a:pt x="42" y="417"/>
                        <a:pt x="63" y="438"/>
                        <a:pt x="84" y="459"/>
                      </a:cubicBezTo>
                      <a:cubicBezTo>
                        <a:pt x="84" y="334"/>
                        <a:pt x="84" y="209"/>
                        <a:pt x="84" y="84"/>
                      </a:cubicBezTo>
                      <a:cubicBezTo>
                        <a:pt x="63" y="63"/>
                        <a:pt x="2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4" name="Google Shape;3804;p8"/>
                <p:cNvSpPr/>
                <p:nvPr/>
              </p:nvSpPr>
              <p:spPr>
                <a:xfrm>
                  <a:off x="8740475" y="1735675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05" y="0"/>
                      </a:moveTo>
                      <a:lnTo>
                        <a:pt x="105" y="0"/>
                      </a:lnTo>
                      <a:cubicBezTo>
                        <a:pt x="84" y="21"/>
                        <a:pt x="63" y="42"/>
                        <a:pt x="42" y="63"/>
                      </a:cubicBezTo>
                      <a:cubicBezTo>
                        <a:pt x="21" y="188"/>
                        <a:pt x="21" y="312"/>
                        <a:pt x="0" y="437"/>
                      </a:cubicBezTo>
                      <a:cubicBezTo>
                        <a:pt x="21" y="417"/>
                        <a:pt x="21" y="396"/>
                        <a:pt x="42" y="375"/>
                      </a:cubicBezTo>
                      <a:cubicBezTo>
                        <a:pt x="63" y="250"/>
                        <a:pt x="84" y="12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5" name="Google Shape;3805;p8"/>
                <p:cNvSpPr/>
                <p:nvPr/>
              </p:nvSpPr>
              <p:spPr>
                <a:xfrm>
                  <a:off x="8730575" y="1744525"/>
                  <a:ext cx="420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00" extrusionOk="0">
                      <a:moveTo>
                        <a:pt x="167" y="0"/>
                      </a:moveTo>
                      <a:lnTo>
                        <a:pt x="167" y="0"/>
                      </a:lnTo>
                      <a:cubicBezTo>
                        <a:pt x="147" y="21"/>
                        <a:pt x="126" y="63"/>
                        <a:pt x="105" y="83"/>
                      </a:cubicBezTo>
                      <a:cubicBezTo>
                        <a:pt x="84" y="104"/>
                        <a:pt x="63" y="125"/>
                        <a:pt x="42" y="146"/>
                      </a:cubicBezTo>
                      <a:cubicBezTo>
                        <a:pt x="42" y="250"/>
                        <a:pt x="22" y="375"/>
                        <a:pt x="1" y="500"/>
                      </a:cubicBezTo>
                      <a:cubicBezTo>
                        <a:pt x="42" y="458"/>
                        <a:pt x="84" y="417"/>
                        <a:pt x="105" y="396"/>
                      </a:cubicBezTo>
                      <a:cubicBezTo>
                        <a:pt x="126" y="250"/>
                        <a:pt x="147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6" name="Google Shape;3806;p8"/>
                <p:cNvSpPr/>
                <p:nvPr/>
              </p:nvSpPr>
              <p:spPr>
                <a:xfrm>
                  <a:off x="7413875" y="1469625"/>
                  <a:ext cx="367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38" extrusionOk="0">
                      <a:moveTo>
                        <a:pt x="21" y="0"/>
                      </a:moveTo>
                      <a:cubicBezTo>
                        <a:pt x="21" y="21"/>
                        <a:pt x="0" y="63"/>
                        <a:pt x="0" y="83"/>
                      </a:cubicBezTo>
                      <a:cubicBezTo>
                        <a:pt x="21" y="188"/>
                        <a:pt x="63" y="271"/>
                        <a:pt x="104" y="375"/>
                      </a:cubicBezTo>
                      <a:cubicBezTo>
                        <a:pt x="104" y="396"/>
                        <a:pt x="104" y="417"/>
                        <a:pt x="125" y="437"/>
                      </a:cubicBezTo>
                      <a:cubicBezTo>
                        <a:pt x="125" y="396"/>
                        <a:pt x="125" y="375"/>
                        <a:pt x="146" y="333"/>
                      </a:cubicBezTo>
                      <a:cubicBezTo>
                        <a:pt x="104" y="229"/>
                        <a:pt x="63" y="104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7" name="Google Shape;3807;p8"/>
                <p:cNvSpPr/>
                <p:nvPr/>
              </p:nvSpPr>
              <p:spPr>
                <a:xfrm>
                  <a:off x="8691525" y="1782000"/>
                  <a:ext cx="5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84" extrusionOk="0">
                      <a:moveTo>
                        <a:pt x="209" y="1"/>
                      </a:moveTo>
                      <a:cubicBezTo>
                        <a:pt x="147" y="63"/>
                        <a:pt x="84" y="126"/>
                        <a:pt x="1" y="188"/>
                      </a:cubicBezTo>
                      <a:cubicBezTo>
                        <a:pt x="1" y="313"/>
                        <a:pt x="22" y="438"/>
                        <a:pt x="1" y="584"/>
                      </a:cubicBezTo>
                      <a:cubicBezTo>
                        <a:pt x="63" y="521"/>
                        <a:pt x="147" y="459"/>
                        <a:pt x="209" y="396"/>
                      </a:cubicBezTo>
                      <a:cubicBezTo>
                        <a:pt x="209" y="271"/>
                        <a:pt x="209" y="14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8" name="Google Shape;3808;p8"/>
                <p:cNvSpPr/>
                <p:nvPr/>
              </p:nvSpPr>
              <p:spPr>
                <a:xfrm>
                  <a:off x="7539350" y="1685675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0" y="1"/>
                      </a:moveTo>
                      <a:cubicBezTo>
                        <a:pt x="0" y="126"/>
                        <a:pt x="21" y="251"/>
                        <a:pt x="21" y="376"/>
                      </a:cubicBezTo>
                      <a:cubicBezTo>
                        <a:pt x="42" y="417"/>
                        <a:pt x="63" y="438"/>
                        <a:pt x="84" y="459"/>
                      </a:cubicBezTo>
                      <a:cubicBezTo>
                        <a:pt x="84" y="334"/>
                        <a:pt x="63" y="209"/>
                        <a:pt x="63" y="84"/>
                      </a:cubicBezTo>
                      <a:cubicBezTo>
                        <a:pt x="42" y="63"/>
                        <a:pt x="21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9" name="Google Shape;3809;p8"/>
                <p:cNvSpPr/>
                <p:nvPr/>
              </p:nvSpPr>
              <p:spPr>
                <a:xfrm>
                  <a:off x="8758700" y="1717450"/>
                  <a:ext cx="550" cy="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26" extrusionOk="0">
                      <a:moveTo>
                        <a:pt x="0" y="125"/>
                      </a:moveTo>
                      <a:cubicBezTo>
                        <a:pt x="0" y="83"/>
                        <a:pt x="21" y="42"/>
                        <a:pt x="21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42"/>
                        <a:pt x="0" y="83"/>
                        <a:pt x="0" y="12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0" name="Google Shape;3810;p8"/>
                <p:cNvSpPr/>
                <p:nvPr/>
              </p:nvSpPr>
              <p:spPr>
                <a:xfrm>
                  <a:off x="8681125" y="1791900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09" y="0"/>
                      </a:moveTo>
                      <a:cubicBezTo>
                        <a:pt x="146" y="42"/>
                        <a:pt x="84" y="125"/>
                        <a:pt x="0" y="167"/>
                      </a:cubicBezTo>
                      <a:cubicBezTo>
                        <a:pt x="21" y="188"/>
                        <a:pt x="21" y="188"/>
                        <a:pt x="21" y="188"/>
                      </a:cubicBezTo>
                      <a:cubicBezTo>
                        <a:pt x="21" y="313"/>
                        <a:pt x="21" y="438"/>
                        <a:pt x="21" y="563"/>
                      </a:cubicBezTo>
                      <a:cubicBezTo>
                        <a:pt x="84" y="500"/>
                        <a:pt x="146" y="438"/>
                        <a:pt x="209" y="375"/>
                      </a:cubicBezTo>
                      <a:cubicBezTo>
                        <a:pt x="209" y="250"/>
                        <a:pt x="209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1" name="Google Shape;3811;p8"/>
                <p:cNvSpPr/>
                <p:nvPr/>
              </p:nvSpPr>
              <p:spPr>
                <a:xfrm>
                  <a:off x="8712350" y="1763250"/>
                  <a:ext cx="42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2" extrusionOk="0">
                      <a:moveTo>
                        <a:pt x="167" y="1"/>
                      </a:moveTo>
                      <a:cubicBezTo>
                        <a:pt x="105" y="43"/>
                        <a:pt x="63" y="105"/>
                        <a:pt x="1" y="147"/>
                      </a:cubicBezTo>
                      <a:cubicBezTo>
                        <a:pt x="1" y="272"/>
                        <a:pt x="1" y="397"/>
                        <a:pt x="1" y="522"/>
                      </a:cubicBezTo>
                      <a:cubicBezTo>
                        <a:pt x="43" y="480"/>
                        <a:pt x="84" y="438"/>
                        <a:pt x="126" y="397"/>
                      </a:cubicBezTo>
                      <a:cubicBezTo>
                        <a:pt x="147" y="251"/>
                        <a:pt x="147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2" name="Google Shape;3812;p8"/>
                <p:cNvSpPr/>
                <p:nvPr/>
              </p:nvSpPr>
              <p:spPr>
                <a:xfrm>
                  <a:off x="7524775" y="1665900"/>
                  <a:ext cx="105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97" extrusionOk="0">
                      <a:moveTo>
                        <a:pt x="0" y="0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2"/>
                        <a:pt x="0" y="22"/>
                        <a:pt x="0" y="22"/>
                      </a:cubicBezTo>
                      <a:lnTo>
                        <a:pt x="0" y="22"/>
                      </a:lnTo>
                      <a:cubicBezTo>
                        <a:pt x="0" y="15"/>
                        <a:pt x="0" y="8"/>
                        <a:pt x="0" y="0"/>
                      </a:cubicBezTo>
                      <a:close/>
                      <a:moveTo>
                        <a:pt x="0" y="22"/>
                      </a:moveTo>
                      <a:cubicBezTo>
                        <a:pt x="3" y="142"/>
                        <a:pt x="21" y="278"/>
                        <a:pt x="21" y="396"/>
                      </a:cubicBezTo>
                      <a:lnTo>
                        <a:pt x="42" y="396"/>
                      </a:lnTo>
                      <a:cubicBezTo>
                        <a:pt x="21" y="272"/>
                        <a:pt x="21" y="147"/>
                        <a:pt x="0" y="2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3" name="Google Shape;3813;p8"/>
                <p:cNvSpPr/>
                <p:nvPr/>
              </p:nvSpPr>
              <p:spPr>
                <a:xfrm>
                  <a:off x="7563300" y="1715350"/>
                  <a:ext cx="36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3" extrusionOk="0">
                      <a:moveTo>
                        <a:pt x="0" y="1"/>
                      </a:moveTo>
                      <a:cubicBezTo>
                        <a:pt x="0" y="126"/>
                        <a:pt x="0" y="272"/>
                        <a:pt x="0" y="397"/>
                      </a:cubicBezTo>
                      <a:cubicBezTo>
                        <a:pt x="42" y="438"/>
                        <a:pt x="84" y="480"/>
                        <a:pt x="125" y="542"/>
                      </a:cubicBezTo>
                      <a:cubicBezTo>
                        <a:pt x="125" y="417"/>
                        <a:pt x="146" y="292"/>
                        <a:pt x="146" y="167"/>
                      </a:cubicBezTo>
                      <a:cubicBezTo>
                        <a:pt x="104" y="126"/>
                        <a:pt x="63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4" name="Google Shape;3814;p8"/>
                <p:cNvSpPr/>
                <p:nvPr/>
              </p:nvSpPr>
              <p:spPr>
                <a:xfrm>
                  <a:off x="7554975" y="1705475"/>
                  <a:ext cx="31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01" extrusionOk="0">
                      <a:moveTo>
                        <a:pt x="0" y="0"/>
                      </a:moveTo>
                      <a:cubicBezTo>
                        <a:pt x="0" y="84"/>
                        <a:pt x="0" y="167"/>
                        <a:pt x="0" y="250"/>
                      </a:cubicBezTo>
                      <a:cubicBezTo>
                        <a:pt x="0" y="292"/>
                        <a:pt x="0" y="333"/>
                        <a:pt x="21" y="375"/>
                      </a:cubicBezTo>
                      <a:cubicBezTo>
                        <a:pt x="42" y="417"/>
                        <a:pt x="83" y="458"/>
                        <a:pt x="125" y="500"/>
                      </a:cubicBezTo>
                      <a:cubicBezTo>
                        <a:pt x="125" y="375"/>
                        <a:pt x="104" y="250"/>
                        <a:pt x="104" y="125"/>
                      </a:cubicBezTo>
                      <a:cubicBezTo>
                        <a:pt x="83" y="84"/>
                        <a:pt x="42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5" name="Google Shape;3815;p8"/>
                <p:cNvSpPr/>
                <p:nvPr/>
              </p:nvSpPr>
              <p:spPr>
                <a:xfrm>
                  <a:off x="8670175" y="1800750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251" y="0"/>
                      </a:moveTo>
                      <a:cubicBezTo>
                        <a:pt x="168" y="84"/>
                        <a:pt x="84" y="146"/>
                        <a:pt x="1" y="209"/>
                      </a:cubicBezTo>
                      <a:cubicBezTo>
                        <a:pt x="1" y="334"/>
                        <a:pt x="22" y="459"/>
                        <a:pt x="22" y="583"/>
                      </a:cubicBezTo>
                      <a:cubicBezTo>
                        <a:pt x="84" y="521"/>
                        <a:pt x="168" y="459"/>
                        <a:pt x="251" y="396"/>
                      </a:cubicBezTo>
                      <a:cubicBezTo>
                        <a:pt x="251" y="271"/>
                        <a:pt x="251" y="146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6" name="Google Shape;3816;p8"/>
                <p:cNvSpPr/>
                <p:nvPr/>
              </p:nvSpPr>
              <p:spPr>
                <a:xfrm>
                  <a:off x="8701950" y="1773150"/>
                  <a:ext cx="47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22" extrusionOk="0">
                      <a:moveTo>
                        <a:pt x="188" y="1"/>
                      </a:moveTo>
                      <a:lnTo>
                        <a:pt x="188" y="1"/>
                      </a:lnTo>
                      <a:cubicBezTo>
                        <a:pt x="146" y="42"/>
                        <a:pt x="84" y="105"/>
                        <a:pt x="21" y="146"/>
                      </a:cubicBezTo>
                      <a:cubicBezTo>
                        <a:pt x="21" y="271"/>
                        <a:pt x="21" y="396"/>
                        <a:pt x="0" y="521"/>
                      </a:cubicBezTo>
                      <a:cubicBezTo>
                        <a:pt x="63" y="480"/>
                        <a:pt x="125" y="417"/>
                        <a:pt x="167" y="355"/>
                      </a:cubicBezTo>
                      <a:cubicBezTo>
                        <a:pt x="188" y="230"/>
                        <a:pt x="188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7" name="Google Shape;3817;p8"/>
                <p:cNvSpPr/>
                <p:nvPr/>
              </p:nvSpPr>
              <p:spPr>
                <a:xfrm>
                  <a:off x="7599225" y="1755975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42" y="0"/>
                      </a:moveTo>
                      <a:cubicBezTo>
                        <a:pt x="21" y="125"/>
                        <a:pt x="21" y="250"/>
                        <a:pt x="0" y="396"/>
                      </a:cubicBezTo>
                      <a:cubicBezTo>
                        <a:pt x="84" y="458"/>
                        <a:pt x="146" y="521"/>
                        <a:pt x="209" y="583"/>
                      </a:cubicBezTo>
                      <a:cubicBezTo>
                        <a:pt x="229" y="458"/>
                        <a:pt x="250" y="334"/>
                        <a:pt x="271" y="209"/>
                      </a:cubicBezTo>
                      <a:cubicBezTo>
                        <a:pt x="188" y="146"/>
                        <a:pt x="125" y="6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8" name="Google Shape;3818;p8"/>
                <p:cNvSpPr/>
                <p:nvPr/>
              </p:nvSpPr>
              <p:spPr>
                <a:xfrm>
                  <a:off x="8870625" y="1002600"/>
                  <a:ext cx="88550" cy="56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22472" extrusionOk="0">
                      <a:moveTo>
                        <a:pt x="2063" y="0"/>
                      </a:moveTo>
                      <a:cubicBezTo>
                        <a:pt x="2042" y="21"/>
                        <a:pt x="2042" y="42"/>
                        <a:pt x="2021" y="63"/>
                      </a:cubicBezTo>
                      <a:cubicBezTo>
                        <a:pt x="3000" y="3728"/>
                        <a:pt x="3291" y="7518"/>
                        <a:pt x="2917" y="11267"/>
                      </a:cubicBezTo>
                      <a:cubicBezTo>
                        <a:pt x="2646" y="15182"/>
                        <a:pt x="1667" y="18973"/>
                        <a:pt x="1" y="22471"/>
                      </a:cubicBezTo>
                      <a:cubicBezTo>
                        <a:pt x="105" y="22284"/>
                        <a:pt x="188" y="22097"/>
                        <a:pt x="272" y="21909"/>
                      </a:cubicBezTo>
                      <a:cubicBezTo>
                        <a:pt x="1917" y="18494"/>
                        <a:pt x="2917" y="14849"/>
                        <a:pt x="3250" y="11163"/>
                      </a:cubicBezTo>
                      <a:cubicBezTo>
                        <a:pt x="3541" y="8081"/>
                        <a:pt x="3375" y="4957"/>
                        <a:pt x="2771" y="1916"/>
                      </a:cubicBezTo>
                      <a:cubicBezTo>
                        <a:pt x="2562" y="1271"/>
                        <a:pt x="2313" y="646"/>
                        <a:pt x="20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9" name="Google Shape;3819;p8"/>
                <p:cNvSpPr/>
                <p:nvPr/>
              </p:nvSpPr>
              <p:spPr>
                <a:xfrm>
                  <a:off x="7368050" y="945850"/>
                  <a:ext cx="48450" cy="5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20952" extrusionOk="0">
                      <a:moveTo>
                        <a:pt x="1750" y="0"/>
                      </a:moveTo>
                      <a:cubicBezTo>
                        <a:pt x="605" y="3312"/>
                        <a:pt x="21" y="6810"/>
                        <a:pt x="21" y="10392"/>
                      </a:cubicBezTo>
                      <a:cubicBezTo>
                        <a:pt x="21" y="10705"/>
                        <a:pt x="1" y="10996"/>
                        <a:pt x="21" y="11309"/>
                      </a:cubicBezTo>
                      <a:cubicBezTo>
                        <a:pt x="105" y="14641"/>
                        <a:pt x="730" y="17890"/>
                        <a:pt x="1792" y="20951"/>
                      </a:cubicBezTo>
                      <a:cubicBezTo>
                        <a:pt x="1812" y="20909"/>
                        <a:pt x="1833" y="20889"/>
                        <a:pt x="1833" y="20868"/>
                      </a:cubicBezTo>
                      <a:cubicBezTo>
                        <a:pt x="938" y="17994"/>
                        <a:pt x="438" y="15016"/>
                        <a:pt x="376" y="12017"/>
                      </a:cubicBezTo>
                      <a:cubicBezTo>
                        <a:pt x="376" y="11767"/>
                        <a:pt x="355" y="11538"/>
                        <a:pt x="334" y="11288"/>
                      </a:cubicBezTo>
                      <a:cubicBezTo>
                        <a:pt x="230" y="7539"/>
                        <a:pt x="792" y="3895"/>
                        <a:pt x="1937" y="438"/>
                      </a:cubicBezTo>
                      <a:cubicBezTo>
                        <a:pt x="1875" y="292"/>
                        <a:pt x="1812" y="146"/>
                        <a:pt x="17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0" name="Google Shape;3820;p8"/>
                <p:cNvSpPr/>
                <p:nvPr/>
              </p:nvSpPr>
              <p:spPr>
                <a:xfrm>
                  <a:off x="7662750" y="1826250"/>
                  <a:ext cx="109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6" extrusionOk="0">
                      <a:moveTo>
                        <a:pt x="83" y="1"/>
                      </a:moveTo>
                      <a:cubicBezTo>
                        <a:pt x="42" y="126"/>
                        <a:pt x="21" y="230"/>
                        <a:pt x="0" y="355"/>
                      </a:cubicBezTo>
                      <a:cubicBezTo>
                        <a:pt x="104" y="438"/>
                        <a:pt x="229" y="542"/>
                        <a:pt x="354" y="626"/>
                      </a:cubicBezTo>
                      <a:cubicBezTo>
                        <a:pt x="375" y="521"/>
                        <a:pt x="417" y="417"/>
                        <a:pt x="437" y="313"/>
                      </a:cubicBezTo>
                      <a:cubicBezTo>
                        <a:pt x="312" y="209"/>
                        <a:pt x="208" y="105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1" name="Google Shape;3821;p8"/>
                <p:cNvSpPr/>
                <p:nvPr/>
              </p:nvSpPr>
              <p:spPr>
                <a:xfrm>
                  <a:off x="7791850" y="529850"/>
                  <a:ext cx="219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522" extrusionOk="0">
                      <a:moveTo>
                        <a:pt x="584" y="0"/>
                      </a:moveTo>
                      <a:cubicBezTo>
                        <a:pt x="397" y="84"/>
                        <a:pt x="209" y="209"/>
                        <a:pt x="1" y="313"/>
                      </a:cubicBezTo>
                      <a:cubicBezTo>
                        <a:pt x="105" y="375"/>
                        <a:pt x="188" y="438"/>
                        <a:pt x="292" y="521"/>
                      </a:cubicBezTo>
                      <a:cubicBezTo>
                        <a:pt x="480" y="417"/>
                        <a:pt x="688" y="313"/>
                        <a:pt x="876" y="209"/>
                      </a:cubicBezTo>
                      <a:cubicBezTo>
                        <a:pt x="771" y="125"/>
                        <a:pt x="688" y="63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2" name="Google Shape;3822;p8"/>
                <p:cNvSpPr/>
                <p:nvPr/>
              </p:nvSpPr>
              <p:spPr>
                <a:xfrm>
                  <a:off x="7746550" y="1888725"/>
                  <a:ext cx="182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605" extrusionOk="0">
                      <a:moveTo>
                        <a:pt x="168" y="1"/>
                      </a:moveTo>
                      <a:cubicBezTo>
                        <a:pt x="105" y="84"/>
                        <a:pt x="63" y="188"/>
                        <a:pt x="1" y="272"/>
                      </a:cubicBezTo>
                      <a:cubicBezTo>
                        <a:pt x="188" y="397"/>
                        <a:pt x="376" y="501"/>
                        <a:pt x="563" y="605"/>
                      </a:cubicBezTo>
                      <a:cubicBezTo>
                        <a:pt x="605" y="522"/>
                        <a:pt x="667" y="417"/>
                        <a:pt x="730" y="334"/>
                      </a:cubicBezTo>
                      <a:cubicBezTo>
                        <a:pt x="542" y="230"/>
                        <a:pt x="355" y="105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3" name="Google Shape;3823;p8"/>
                <p:cNvSpPr/>
                <p:nvPr/>
              </p:nvSpPr>
              <p:spPr>
                <a:xfrm>
                  <a:off x="8796175" y="771425"/>
                  <a:ext cx="20350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1563" extrusionOk="0">
                      <a:moveTo>
                        <a:pt x="63" y="1"/>
                      </a:moveTo>
                      <a:cubicBezTo>
                        <a:pt x="42" y="146"/>
                        <a:pt x="22" y="292"/>
                        <a:pt x="1" y="438"/>
                      </a:cubicBezTo>
                      <a:cubicBezTo>
                        <a:pt x="251" y="813"/>
                        <a:pt x="501" y="1188"/>
                        <a:pt x="751" y="1563"/>
                      </a:cubicBezTo>
                      <a:cubicBezTo>
                        <a:pt x="771" y="1417"/>
                        <a:pt x="792" y="1250"/>
                        <a:pt x="813" y="1104"/>
                      </a:cubicBezTo>
                      <a:cubicBezTo>
                        <a:pt x="584" y="729"/>
                        <a:pt x="313" y="355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4" name="Google Shape;3824;p8"/>
                <p:cNvSpPr/>
                <p:nvPr/>
              </p:nvSpPr>
              <p:spPr>
                <a:xfrm>
                  <a:off x="8596775" y="1866350"/>
                  <a:ext cx="104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584" extrusionOk="0">
                      <a:moveTo>
                        <a:pt x="355" y="0"/>
                      </a:moveTo>
                      <a:cubicBezTo>
                        <a:pt x="250" y="84"/>
                        <a:pt x="125" y="167"/>
                        <a:pt x="1" y="250"/>
                      </a:cubicBezTo>
                      <a:cubicBezTo>
                        <a:pt x="21" y="354"/>
                        <a:pt x="42" y="459"/>
                        <a:pt x="63" y="584"/>
                      </a:cubicBezTo>
                      <a:cubicBezTo>
                        <a:pt x="188" y="500"/>
                        <a:pt x="313" y="417"/>
                        <a:pt x="417" y="334"/>
                      </a:cubicBezTo>
                      <a:cubicBezTo>
                        <a:pt x="396" y="229"/>
                        <a:pt x="375" y="105"/>
                        <a:pt x="3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5" name="Google Shape;3825;p8"/>
                <p:cNvSpPr/>
                <p:nvPr/>
              </p:nvSpPr>
              <p:spPr>
                <a:xfrm>
                  <a:off x="7899625" y="484550"/>
                  <a:ext cx="2397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438" extrusionOk="0">
                      <a:moveTo>
                        <a:pt x="646" y="1"/>
                      </a:moveTo>
                      <a:cubicBezTo>
                        <a:pt x="417" y="63"/>
                        <a:pt x="209" y="146"/>
                        <a:pt x="1" y="230"/>
                      </a:cubicBezTo>
                      <a:cubicBezTo>
                        <a:pt x="105" y="292"/>
                        <a:pt x="209" y="375"/>
                        <a:pt x="334" y="438"/>
                      </a:cubicBezTo>
                      <a:cubicBezTo>
                        <a:pt x="542" y="375"/>
                        <a:pt x="751" y="292"/>
                        <a:pt x="959" y="230"/>
                      </a:cubicBezTo>
                      <a:cubicBezTo>
                        <a:pt x="855" y="146"/>
                        <a:pt x="751" y="84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6" name="Google Shape;3826;p8"/>
                <p:cNvSpPr/>
                <p:nvPr/>
              </p:nvSpPr>
              <p:spPr>
                <a:xfrm>
                  <a:off x="7763750" y="1899150"/>
                  <a:ext cx="192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626" extrusionOk="0">
                      <a:moveTo>
                        <a:pt x="167" y="0"/>
                      </a:moveTo>
                      <a:cubicBezTo>
                        <a:pt x="104" y="84"/>
                        <a:pt x="63" y="167"/>
                        <a:pt x="0" y="271"/>
                      </a:cubicBezTo>
                      <a:cubicBezTo>
                        <a:pt x="209" y="375"/>
                        <a:pt x="396" y="500"/>
                        <a:pt x="604" y="625"/>
                      </a:cubicBezTo>
                      <a:cubicBezTo>
                        <a:pt x="667" y="521"/>
                        <a:pt x="708" y="438"/>
                        <a:pt x="771" y="354"/>
                      </a:cubicBezTo>
                      <a:cubicBezTo>
                        <a:pt x="563" y="230"/>
                        <a:pt x="375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8"/>
                <p:cNvSpPr/>
                <p:nvPr/>
              </p:nvSpPr>
              <p:spPr>
                <a:xfrm>
                  <a:off x="8582200" y="1875200"/>
                  <a:ext cx="12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584" extrusionOk="0">
                      <a:moveTo>
                        <a:pt x="417" y="0"/>
                      </a:moveTo>
                      <a:cubicBezTo>
                        <a:pt x="271" y="84"/>
                        <a:pt x="146" y="188"/>
                        <a:pt x="0" y="271"/>
                      </a:cubicBezTo>
                      <a:cubicBezTo>
                        <a:pt x="21" y="375"/>
                        <a:pt x="63" y="479"/>
                        <a:pt x="84" y="584"/>
                      </a:cubicBezTo>
                      <a:cubicBezTo>
                        <a:pt x="209" y="500"/>
                        <a:pt x="354" y="417"/>
                        <a:pt x="479" y="334"/>
                      </a:cubicBezTo>
                      <a:cubicBezTo>
                        <a:pt x="459" y="230"/>
                        <a:pt x="438" y="105"/>
                        <a:pt x="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8" name="Google Shape;3828;p8"/>
                <p:cNvSpPr/>
                <p:nvPr/>
              </p:nvSpPr>
              <p:spPr>
                <a:xfrm>
                  <a:off x="8436425" y="494975"/>
                  <a:ext cx="3335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87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67" y="125"/>
                        <a:pt x="333" y="229"/>
                        <a:pt x="500" y="354"/>
                      </a:cubicBezTo>
                      <a:cubicBezTo>
                        <a:pt x="687" y="479"/>
                        <a:pt x="854" y="625"/>
                        <a:pt x="1041" y="750"/>
                      </a:cubicBezTo>
                      <a:cubicBezTo>
                        <a:pt x="1125" y="791"/>
                        <a:pt x="1229" y="833"/>
                        <a:pt x="1333" y="875"/>
                      </a:cubicBezTo>
                      <a:cubicBezTo>
                        <a:pt x="1021" y="646"/>
                        <a:pt x="708" y="396"/>
                        <a:pt x="417" y="167"/>
                      </a:cubicBezTo>
                      <a:cubicBezTo>
                        <a:pt x="271" y="104"/>
                        <a:pt x="146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9" name="Google Shape;3829;p8"/>
                <p:cNvSpPr/>
                <p:nvPr/>
              </p:nvSpPr>
              <p:spPr>
                <a:xfrm>
                  <a:off x="8546275" y="545975"/>
                  <a:ext cx="30225" cy="2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" h="1105" extrusionOk="0">
                      <a:moveTo>
                        <a:pt x="0" y="1"/>
                      </a:moveTo>
                      <a:cubicBezTo>
                        <a:pt x="0" y="15"/>
                        <a:pt x="10" y="20"/>
                        <a:pt x="23" y="21"/>
                      </a:cubicBezTo>
                      <a:lnTo>
                        <a:pt x="23" y="21"/>
                      </a:lnTo>
                      <a:cubicBezTo>
                        <a:pt x="15" y="14"/>
                        <a:pt x="8" y="8"/>
                        <a:pt x="0" y="1"/>
                      </a:cubicBezTo>
                      <a:close/>
                      <a:moveTo>
                        <a:pt x="23" y="21"/>
                      </a:moveTo>
                      <a:cubicBezTo>
                        <a:pt x="411" y="368"/>
                        <a:pt x="799" y="716"/>
                        <a:pt x="1167" y="1084"/>
                      </a:cubicBezTo>
                      <a:cubicBezTo>
                        <a:pt x="1167" y="1084"/>
                        <a:pt x="1188" y="1084"/>
                        <a:pt x="1208" y="1105"/>
                      </a:cubicBezTo>
                      <a:cubicBezTo>
                        <a:pt x="833" y="730"/>
                        <a:pt x="438" y="376"/>
                        <a:pt x="42" y="22"/>
                      </a:cubicBezTo>
                      <a:cubicBezTo>
                        <a:pt x="35" y="22"/>
                        <a:pt x="29" y="22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8"/>
                <p:cNvSpPr/>
                <p:nvPr/>
              </p:nvSpPr>
              <p:spPr>
                <a:xfrm>
                  <a:off x="8142775" y="445500"/>
                  <a:ext cx="2865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" h="313" extrusionOk="0">
                      <a:moveTo>
                        <a:pt x="0" y="1"/>
                      </a:moveTo>
                      <a:cubicBezTo>
                        <a:pt x="146" y="105"/>
                        <a:pt x="313" y="209"/>
                        <a:pt x="459" y="313"/>
                      </a:cubicBezTo>
                      <a:lnTo>
                        <a:pt x="1146" y="313"/>
                      </a:lnTo>
                      <a:cubicBezTo>
                        <a:pt x="1021" y="209"/>
                        <a:pt x="875" y="105"/>
                        <a:pt x="7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1" name="Google Shape;3831;p8"/>
                <p:cNvSpPr/>
                <p:nvPr/>
              </p:nvSpPr>
              <p:spPr>
                <a:xfrm>
                  <a:off x="8063125" y="449675"/>
                  <a:ext cx="2760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355" extrusionOk="0">
                      <a:moveTo>
                        <a:pt x="708" y="0"/>
                      </a:moveTo>
                      <a:cubicBezTo>
                        <a:pt x="479" y="21"/>
                        <a:pt x="229" y="42"/>
                        <a:pt x="0" y="83"/>
                      </a:cubicBezTo>
                      <a:cubicBezTo>
                        <a:pt x="125" y="167"/>
                        <a:pt x="271" y="250"/>
                        <a:pt x="417" y="354"/>
                      </a:cubicBezTo>
                      <a:cubicBezTo>
                        <a:pt x="646" y="333"/>
                        <a:pt x="875" y="292"/>
                        <a:pt x="1104" y="271"/>
                      </a:cubicBezTo>
                      <a:cubicBezTo>
                        <a:pt x="958" y="188"/>
                        <a:pt x="833" y="104"/>
                        <a:pt x="7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2" name="Google Shape;3832;p8"/>
                <p:cNvSpPr/>
                <p:nvPr/>
              </p:nvSpPr>
              <p:spPr>
                <a:xfrm>
                  <a:off x="8747250" y="1735675"/>
                  <a:ext cx="31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17" extrusionOk="0">
                      <a:moveTo>
                        <a:pt x="125" y="0"/>
                      </a:moveTo>
                      <a:lnTo>
                        <a:pt x="125" y="0"/>
                      </a:lnTo>
                      <a:cubicBezTo>
                        <a:pt x="104" y="21"/>
                        <a:pt x="83" y="42"/>
                        <a:pt x="63" y="63"/>
                      </a:cubicBezTo>
                      <a:cubicBezTo>
                        <a:pt x="42" y="188"/>
                        <a:pt x="21" y="292"/>
                        <a:pt x="0" y="417"/>
                      </a:cubicBezTo>
                      <a:cubicBezTo>
                        <a:pt x="21" y="396"/>
                        <a:pt x="21" y="396"/>
                        <a:pt x="42" y="375"/>
                      </a:cubicBezTo>
                      <a:cubicBezTo>
                        <a:pt x="63" y="250"/>
                        <a:pt x="83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8"/>
                <p:cNvSpPr/>
                <p:nvPr/>
              </p:nvSpPr>
              <p:spPr>
                <a:xfrm>
                  <a:off x="7628900" y="1796050"/>
                  <a:ext cx="8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6" extrusionOk="0">
                      <a:moveTo>
                        <a:pt x="63" y="1"/>
                      </a:moveTo>
                      <a:cubicBezTo>
                        <a:pt x="42" y="126"/>
                        <a:pt x="21" y="251"/>
                        <a:pt x="0" y="376"/>
                      </a:cubicBezTo>
                      <a:cubicBezTo>
                        <a:pt x="84" y="459"/>
                        <a:pt x="188" y="542"/>
                        <a:pt x="271" y="626"/>
                      </a:cubicBezTo>
                      <a:cubicBezTo>
                        <a:pt x="292" y="501"/>
                        <a:pt x="313" y="376"/>
                        <a:pt x="334" y="251"/>
                      </a:cubicBezTo>
                      <a:cubicBezTo>
                        <a:pt x="250" y="168"/>
                        <a:pt x="146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4" name="Google Shape;3834;p8"/>
                <p:cNvSpPr/>
                <p:nvPr/>
              </p:nvSpPr>
              <p:spPr>
                <a:xfrm>
                  <a:off x="7648150" y="622525"/>
                  <a:ext cx="2242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792" extrusionOk="0">
                      <a:moveTo>
                        <a:pt x="667" y="0"/>
                      </a:moveTo>
                      <a:cubicBezTo>
                        <a:pt x="438" y="188"/>
                        <a:pt x="209" y="375"/>
                        <a:pt x="1" y="563"/>
                      </a:cubicBezTo>
                      <a:cubicBezTo>
                        <a:pt x="63" y="625"/>
                        <a:pt x="147" y="708"/>
                        <a:pt x="230" y="792"/>
                      </a:cubicBezTo>
                      <a:cubicBezTo>
                        <a:pt x="438" y="583"/>
                        <a:pt x="667" y="417"/>
                        <a:pt x="896" y="229"/>
                      </a:cubicBezTo>
                      <a:cubicBezTo>
                        <a:pt x="813" y="146"/>
                        <a:pt x="751" y="84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8"/>
                <p:cNvSpPr/>
                <p:nvPr/>
              </p:nvSpPr>
              <p:spPr>
                <a:xfrm>
                  <a:off x="7695025" y="587650"/>
                  <a:ext cx="21375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67" extrusionOk="0">
                      <a:moveTo>
                        <a:pt x="604" y="0"/>
                      </a:moveTo>
                      <a:cubicBezTo>
                        <a:pt x="396" y="146"/>
                        <a:pt x="188" y="312"/>
                        <a:pt x="0" y="458"/>
                      </a:cubicBezTo>
                      <a:cubicBezTo>
                        <a:pt x="84" y="521"/>
                        <a:pt x="146" y="604"/>
                        <a:pt x="229" y="666"/>
                      </a:cubicBezTo>
                      <a:cubicBezTo>
                        <a:pt x="438" y="521"/>
                        <a:pt x="646" y="375"/>
                        <a:pt x="854" y="229"/>
                      </a:cubicBezTo>
                      <a:cubicBezTo>
                        <a:pt x="771" y="146"/>
                        <a:pt x="687" y="83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8"/>
                <p:cNvSpPr/>
                <p:nvPr/>
              </p:nvSpPr>
              <p:spPr>
                <a:xfrm>
                  <a:off x="7730950" y="1878325"/>
                  <a:ext cx="161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605" extrusionOk="0">
                      <a:moveTo>
                        <a:pt x="125" y="0"/>
                      </a:moveTo>
                      <a:cubicBezTo>
                        <a:pt x="84" y="84"/>
                        <a:pt x="42" y="188"/>
                        <a:pt x="0" y="271"/>
                      </a:cubicBezTo>
                      <a:cubicBezTo>
                        <a:pt x="167" y="396"/>
                        <a:pt x="333" y="500"/>
                        <a:pt x="500" y="604"/>
                      </a:cubicBezTo>
                      <a:cubicBezTo>
                        <a:pt x="542" y="521"/>
                        <a:pt x="604" y="417"/>
                        <a:pt x="646" y="334"/>
                      </a:cubicBezTo>
                      <a:cubicBezTo>
                        <a:pt x="479" y="229"/>
                        <a:pt x="313" y="10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7" name="Google Shape;3837;p8"/>
                <p:cNvSpPr/>
                <p:nvPr/>
              </p:nvSpPr>
              <p:spPr>
                <a:xfrm>
                  <a:off x="7766875" y="542875"/>
                  <a:ext cx="2187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542" extrusionOk="0">
                      <a:moveTo>
                        <a:pt x="604" y="0"/>
                      </a:moveTo>
                      <a:cubicBezTo>
                        <a:pt x="396" y="125"/>
                        <a:pt x="188" y="229"/>
                        <a:pt x="0" y="354"/>
                      </a:cubicBezTo>
                      <a:cubicBezTo>
                        <a:pt x="84" y="417"/>
                        <a:pt x="188" y="479"/>
                        <a:pt x="271" y="541"/>
                      </a:cubicBezTo>
                      <a:cubicBezTo>
                        <a:pt x="458" y="437"/>
                        <a:pt x="667" y="333"/>
                        <a:pt x="875" y="208"/>
                      </a:cubicBezTo>
                      <a:cubicBezTo>
                        <a:pt x="792" y="146"/>
                        <a:pt x="687" y="83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8" name="Google Shape;3838;p8"/>
                <p:cNvSpPr/>
                <p:nvPr/>
              </p:nvSpPr>
              <p:spPr>
                <a:xfrm>
                  <a:off x="8536375" y="1902275"/>
                  <a:ext cx="146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63" extrusionOk="0">
                      <a:moveTo>
                        <a:pt x="480" y="0"/>
                      </a:moveTo>
                      <a:cubicBezTo>
                        <a:pt x="313" y="105"/>
                        <a:pt x="167" y="209"/>
                        <a:pt x="1" y="292"/>
                      </a:cubicBezTo>
                      <a:cubicBezTo>
                        <a:pt x="22" y="375"/>
                        <a:pt x="63" y="479"/>
                        <a:pt x="84" y="563"/>
                      </a:cubicBezTo>
                      <a:lnTo>
                        <a:pt x="147" y="563"/>
                      </a:lnTo>
                      <a:cubicBezTo>
                        <a:pt x="292" y="479"/>
                        <a:pt x="438" y="396"/>
                        <a:pt x="584" y="313"/>
                      </a:cubicBezTo>
                      <a:cubicBezTo>
                        <a:pt x="542" y="209"/>
                        <a:pt x="521" y="105"/>
                        <a:pt x="48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9" name="Google Shape;3839;p8"/>
                <p:cNvSpPr/>
                <p:nvPr/>
              </p:nvSpPr>
              <p:spPr>
                <a:xfrm>
                  <a:off x="8755050" y="717275"/>
                  <a:ext cx="20850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152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42" y="209"/>
                        <a:pt x="84" y="417"/>
                        <a:pt x="105" y="625"/>
                      </a:cubicBezTo>
                      <a:cubicBezTo>
                        <a:pt x="355" y="938"/>
                        <a:pt x="605" y="1229"/>
                        <a:pt x="834" y="1521"/>
                      </a:cubicBezTo>
                      <a:cubicBezTo>
                        <a:pt x="834" y="1500"/>
                        <a:pt x="834" y="1458"/>
                        <a:pt x="813" y="1417"/>
                      </a:cubicBezTo>
                      <a:cubicBezTo>
                        <a:pt x="792" y="1209"/>
                        <a:pt x="729" y="1021"/>
                        <a:pt x="688" y="834"/>
                      </a:cubicBezTo>
                      <a:cubicBezTo>
                        <a:pt x="459" y="542"/>
                        <a:pt x="230" y="27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0" name="Google Shape;3840;p8"/>
                <p:cNvSpPr/>
                <p:nvPr/>
              </p:nvSpPr>
              <p:spPr>
                <a:xfrm>
                  <a:off x="7781975" y="1909550"/>
                  <a:ext cx="17200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272" extrusionOk="0">
                      <a:moveTo>
                        <a:pt x="188" y="1"/>
                      </a:moveTo>
                      <a:cubicBezTo>
                        <a:pt x="125" y="84"/>
                        <a:pt x="63" y="188"/>
                        <a:pt x="0" y="272"/>
                      </a:cubicBezTo>
                      <a:lnTo>
                        <a:pt x="687" y="272"/>
                      </a:lnTo>
                      <a:cubicBezTo>
                        <a:pt x="521" y="188"/>
                        <a:pt x="354" y="105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1" name="Google Shape;3841;p8"/>
                <p:cNvSpPr/>
                <p:nvPr/>
              </p:nvSpPr>
              <p:spPr>
                <a:xfrm>
                  <a:off x="8235975" y="449150"/>
                  <a:ext cx="307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459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88" y="125"/>
                        <a:pt x="375" y="250"/>
                        <a:pt x="563" y="375"/>
                      </a:cubicBezTo>
                      <a:cubicBezTo>
                        <a:pt x="792" y="396"/>
                        <a:pt x="1021" y="417"/>
                        <a:pt x="1229" y="459"/>
                      </a:cubicBezTo>
                      <a:cubicBezTo>
                        <a:pt x="1167" y="396"/>
                        <a:pt x="1104" y="354"/>
                        <a:pt x="1042" y="313"/>
                      </a:cubicBezTo>
                      <a:cubicBezTo>
                        <a:pt x="917" y="229"/>
                        <a:pt x="812" y="146"/>
                        <a:pt x="688" y="63"/>
                      </a:cubicBezTo>
                      <a:cubicBezTo>
                        <a:pt x="458" y="42"/>
                        <a:pt x="229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8"/>
                <p:cNvSpPr/>
                <p:nvPr/>
              </p:nvSpPr>
              <p:spPr>
                <a:xfrm>
                  <a:off x="7817375" y="517350"/>
                  <a:ext cx="224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501" extrusionOk="0">
                      <a:moveTo>
                        <a:pt x="625" y="1"/>
                      </a:moveTo>
                      <a:cubicBezTo>
                        <a:pt x="417" y="84"/>
                        <a:pt x="209" y="188"/>
                        <a:pt x="0" y="292"/>
                      </a:cubicBezTo>
                      <a:cubicBezTo>
                        <a:pt x="104" y="355"/>
                        <a:pt x="209" y="417"/>
                        <a:pt x="313" y="500"/>
                      </a:cubicBezTo>
                      <a:cubicBezTo>
                        <a:pt x="500" y="396"/>
                        <a:pt x="708" y="292"/>
                        <a:pt x="896" y="209"/>
                      </a:cubicBezTo>
                      <a:cubicBezTo>
                        <a:pt x="813" y="146"/>
                        <a:pt x="708" y="63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3" name="Google Shape;3843;p8"/>
                <p:cNvSpPr/>
                <p:nvPr/>
              </p:nvSpPr>
              <p:spPr>
                <a:xfrm>
                  <a:off x="7843925" y="505375"/>
                  <a:ext cx="229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480" extrusionOk="0">
                      <a:moveTo>
                        <a:pt x="625" y="1"/>
                      </a:moveTo>
                      <a:cubicBezTo>
                        <a:pt x="417" y="84"/>
                        <a:pt x="209" y="167"/>
                        <a:pt x="0" y="271"/>
                      </a:cubicBezTo>
                      <a:cubicBezTo>
                        <a:pt x="105" y="334"/>
                        <a:pt x="209" y="417"/>
                        <a:pt x="313" y="480"/>
                      </a:cubicBezTo>
                      <a:cubicBezTo>
                        <a:pt x="500" y="396"/>
                        <a:pt x="709" y="313"/>
                        <a:pt x="917" y="230"/>
                      </a:cubicBezTo>
                      <a:cubicBezTo>
                        <a:pt x="813" y="146"/>
                        <a:pt x="729" y="84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4" name="Google Shape;3844;p8"/>
                <p:cNvSpPr/>
                <p:nvPr/>
              </p:nvSpPr>
              <p:spPr>
                <a:xfrm>
                  <a:off x="7960025" y="467375"/>
                  <a:ext cx="25550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396" extrusionOk="0">
                      <a:moveTo>
                        <a:pt x="667" y="0"/>
                      </a:moveTo>
                      <a:cubicBezTo>
                        <a:pt x="459" y="42"/>
                        <a:pt x="230" y="104"/>
                        <a:pt x="1" y="167"/>
                      </a:cubicBezTo>
                      <a:cubicBezTo>
                        <a:pt x="126" y="250"/>
                        <a:pt x="250" y="313"/>
                        <a:pt x="355" y="396"/>
                      </a:cubicBezTo>
                      <a:cubicBezTo>
                        <a:pt x="584" y="354"/>
                        <a:pt x="792" y="292"/>
                        <a:pt x="1021" y="229"/>
                      </a:cubicBezTo>
                      <a:cubicBezTo>
                        <a:pt x="959" y="188"/>
                        <a:pt x="917" y="167"/>
                        <a:pt x="854" y="125"/>
                      </a:cubicBezTo>
                      <a:cubicBezTo>
                        <a:pt x="792" y="84"/>
                        <a:pt x="729" y="42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5" name="Google Shape;3845;p8"/>
                <p:cNvSpPr/>
                <p:nvPr/>
              </p:nvSpPr>
              <p:spPr>
                <a:xfrm>
                  <a:off x="8567625" y="1884575"/>
                  <a:ext cx="130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584" extrusionOk="0">
                      <a:moveTo>
                        <a:pt x="438" y="0"/>
                      </a:moveTo>
                      <a:cubicBezTo>
                        <a:pt x="292" y="84"/>
                        <a:pt x="146" y="188"/>
                        <a:pt x="0" y="271"/>
                      </a:cubicBezTo>
                      <a:cubicBezTo>
                        <a:pt x="42" y="375"/>
                        <a:pt x="63" y="479"/>
                        <a:pt x="104" y="583"/>
                      </a:cubicBezTo>
                      <a:cubicBezTo>
                        <a:pt x="229" y="500"/>
                        <a:pt x="375" y="396"/>
                        <a:pt x="521" y="313"/>
                      </a:cubicBezTo>
                      <a:cubicBezTo>
                        <a:pt x="479" y="209"/>
                        <a:pt x="458" y="104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6" name="Google Shape;3846;p8"/>
                <p:cNvSpPr/>
                <p:nvPr/>
              </p:nvSpPr>
              <p:spPr>
                <a:xfrm>
                  <a:off x="7688250" y="1847075"/>
                  <a:ext cx="130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26" extrusionOk="0">
                      <a:moveTo>
                        <a:pt x="105" y="1"/>
                      </a:moveTo>
                      <a:cubicBezTo>
                        <a:pt x="63" y="105"/>
                        <a:pt x="21" y="209"/>
                        <a:pt x="1" y="313"/>
                      </a:cubicBezTo>
                      <a:cubicBezTo>
                        <a:pt x="125" y="417"/>
                        <a:pt x="250" y="521"/>
                        <a:pt x="396" y="626"/>
                      </a:cubicBezTo>
                      <a:cubicBezTo>
                        <a:pt x="438" y="521"/>
                        <a:pt x="480" y="417"/>
                        <a:pt x="521" y="313"/>
                      </a:cubicBezTo>
                      <a:cubicBezTo>
                        <a:pt x="375" y="209"/>
                        <a:pt x="230" y="105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7" name="Google Shape;3847;p8"/>
                <p:cNvSpPr/>
                <p:nvPr/>
              </p:nvSpPr>
              <p:spPr>
                <a:xfrm>
                  <a:off x="7929300" y="475175"/>
                  <a:ext cx="245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438" extrusionOk="0">
                      <a:moveTo>
                        <a:pt x="646" y="1"/>
                      </a:moveTo>
                      <a:cubicBezTo>
                        <a:pt x="438" y="63"/>
                        <a:pt x="209" y="146"/>
                        <a:pt x="1" y="209"/>
                      </a:cubicBezTo>
                      <a:cubicBezTo>
                        <a:pt x="105" y="292"/>
                        <a:pt x="230" y="355"/>
                        <a:pt x="334" y="438"/>
                      </a:cubicBezTo>
                      <a:cubicBezTo>
                        <a:pt x="563" y="376"/>
                        <a:pt x="771" y="313"/>
                        <a:pt x="980" y="251"/>
                      </a:cubicBezTo>
                      <a:cubicBezTo>
                        <a:pt x="876" y="167"/>
                        <a:pt x="751" y="84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8" name="Google Shape;3848;p8"/>
                <p:cNvSpPr/>
                <p:nvPr/>
              </p:nvSpPr>
              <p:spPr>
                <a:xfrm>
                  <a:off x="7675225" y="1837200"/>
                  <a:ext cx="120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05" extrusionOk="0">
                      <a:moveTo>
                        <a:pt x="84" y="0"/>
                      </a:moveTo>
                      <a:cubicBezTo>
                        <a:pt x="63" y="104"/>
                        <a:pt x="22" y="208"/>
                        <a:pt x="1" y="313"/>
                      </a:cubicBezTo>
                      <a:cubicBezTo>
                        <a:pt x="126" y="417"/>
                        <a:pt x="251" y="521"/>
                        <a:pt x="376" y="604"/>
                      </a:cubicBezTo>
                      <a:cubicBezTo>
                        <a:pt x="397" y="500"/>
                        <a:pt x="438" y="396"/>
                        <a:pt x="480" y="292"/>
                      </a:cubicBezTo>
                      <a:cubicBezTo>
                        <a:pt x="355" y="188"/>
                        <a:pt x="230" y="83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9" name="Google Shape;3849;p8"/>
                <p:cNvSpPr/>
                <p:nvPr/>
              </p:nvSpPr>
              <p:spPr>
                <a:xfrm>
                  <a:off x="8355725" y="469975"/>
                  <a:ext cx="32825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3" h="688" extrusionOk="0">
                      <a:moveTo>
                        <a:pt x="0" y="0"/>
                      </a:moveTo>
                      <a:cubicBezTo>
                        <a:pt x="250" y="167"/>
                        <a:pt x="521" y="354"/>
                        <a:pt x="792" y="521"/>
                      </a:cubicBezTo>
                      <a:cubicBezTo>
                        <a:pt x="958" y="584"/>
                        <a:pt x="1146" y="625"/>
                        <a:pt x="1312" y="688"/>
                      </a:cubicBezTo>
                      <a:cubicBezTo>
                        <a:pt x="1062" y="500"/>
                        <a:pt x="812" y="313"/>
                        <a:pt x="562" y="146"/>
                      </a:cubicBezTo>
                      <a:cubicBezTo>
                        <a:pt x="375" y="84"/>
                        <a:pt x="188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0" name="Google Shape;3850;p8"/>
                <p:cNvSpPr/>
                <p:nvPr/>
              </p:nvSpPr>
              <p:spPr>
                <a:xfrm>
                  <a:off x="7650775" y="1816375"/>
                  <a:ext cx="99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625" extrusionOk="0">
                      <a:moveTo>
                        <a:pt x="83" y="0"/>
                      </a:moveTo>
                      <a:cubicBezTo>
                        <a:pt x="42" y="125"/>
                        <a:pt x="21" y="229"/>
                        <a:pt x="0" y="354"/>
                      </a:cubicBezTo>
                      <a:cubicBezTo>
                        <a:pt x="104" y="437"/>
                        <a:pt x="208" y="521"/>
                        <a:pt x="312" y="625"/>
                      </a:cubicBezTo>
                      <a:cubicBezTo>
                        <a:pt x="354" y="500"/>
                        <a:pt x="375" y="396"/>
                        <a:pt x="396" y="271"/>
                      </a:cubicBezTo>
                      <a:cubicBezTo>
                        <a:pt x="292" y="188"/>
                        <a:pt x="187" y="83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1" name="Google Shape;3851;p8"/>
                <p:cNvSpPr/>
                <p:nvPr/>
              </p:nvSpPr>
              <p:spPr>
                <a:xfrm>
                  <a:off x="7718450" y="572025"/>
                  <a:ext cx="213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26" extrusionOk="0">
                      <a:moveTo>
                        <a:pt x="604" y="0"/>
                      </a:moveTo>
                      <a:cubicBezTo>
                        <a:pt x="396" y="125"/>
                        <a:pt x="209" y="271"/>
                        <a:pt x="0" y="417"/>
                      </a:cubicBezTo>
                      <a:cubicBezTo>
                        <a:pt x="84" y="479"/>
                        <a:pt x="167" y="542"/>
                        <a:pt x="250" y="625"/>
                      </a:cubicBezTo>
                      <a:cubicBezTo>
                        <a:pt x="459" y="479"/>
                        <a:pt x="646" y="333"/>
                        <a:pt x="854" y="209"/>
                      </a:cubicBezTo>
                      <a:cubicBezTo>
                        <a:pt x="771" y="146"/>
                        <a:pt x="688" y="63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2" name="Google Shape;3852;p8"/>
                <p:cNvSpPr/>
                <p:nvPr/>
              </p:nvSpPr>
              <p:spPr>
                <a:xfrm>
                  <a:off x="7742400" y="556925"/>
                  <a:ext cx="219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584" extrusionOk="0">
                      <a:moveTo>
                        <a:pt x="604" y="0"/>
                      </a:moveTo>
                      <a:cubicBezTo>
                        <a:pt x="396" y="125"/>
                        <a:pt x="209" y="250"/>
                        <a:pt x="0" y="375"/>
                      </a:cubicBezTo>
                      <a:cubicBezTo>
                        <a:pt x="84" y="438"/>
                        <a:pt x="167" y="521"/>
                        <a:pt x="271" y="583"/>
                      </a:cubicBezTo>
                      <a:cubicBezTo>
                        <a:pt x="459" y="458"/>
                        <a:pt x="667" y="334"/>
                        <a:pt x="875" y="209"/>
                      </a:cubicBezTo>
                      <a:cubicBezTo>
                        <a:pt x="771" y="146"/>
                        <a:pt x="688" y="84"/>
                        <a:pt x="6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3" name="Google Shape;3853;p8"/>
                <p:cNvSpPr/>
                <p:nvPr/>
              </p:nvSpPr>
              <p:spPr>
                <a:xfrm>
                  <a:off x="7992825" y="460075"/>
                  <a:ext cx="2605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397" extrusionOk="0">
                      <a:moveTo>
                        <a:pt x="688" y="1"/>
                      </a:moveTo>
                      <a:cubicBezTo>
                        <a:pt x="459" y="42"/>
                        <a:pt x="230" y="84"/>
                        <a:pt x="1" y="146"/>
                      </a:cubicBezTo>
                      <a:cubicBezTo>
                        <a:pt x="126" y="230"/>
                        <a:pt x="251" y="313"/>
                        <a:pt x="375" y="396"/>
                      </a:cubicBezTo>
                      <a:cubicBezTo>
                        <a:pt x="584" y="334"/>
                        <a:pt x="813" y="292"/>
                        <a:pt x="1042" y="251"/>
                      </a:cubicBezTo>
                      <a:cubicBezTo>
                        <a:pt x="917" y="167"/>
                        <a:pt x="792" y="84"/>
                        <a:pt x="6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4" name="Google Shape;3854;p8"/>
                <p:cNvSpPr/>
                <p:nvPr/>
              </p:nvSpPr>
              <p:spPr>
                <a:xfrm>
                  <a:off x="8673300" y="635550"/>
                  <a:ext cx="2762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" h="145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30" y="354"/>
                        <a:pt x="459" y="687"/>
                        <a:pt x="667" y="1041"/>
                      </a:cubicBezTo>
                      <a:cubicBezTo>
                        <a:pt x="730" y="1104"/>
                        <a:pt x="792" y="1145"/>
                        <a:pt x="855" y="1208"/>
                      </a:cubicBezTo>
                      <a:cubicBezTo>
                        <a:pt x="938" y="1291"/>
                        <a:pt x="1021" y="1375"/>
                        <a:pt x="1105" y="1458"/>
                      </a:cubicBezTo>
                      <a:cubicBezTo>
                        <a:pt x="938" y="1208"/>
                        <a:pt x="771" y="937"/>
                        <a:pt x="605" y="687"/>
                      </a:cubicBezTo>
                      <a:cubicBezTo>
                        <a:pt x="480" y="541"/>
                        <a:pt x="376" y="396"/>
                        <a:pt x="251" y="250"/>
                      </a:cubicBezTo>
                      <a:cubicBezTo>
                        <a:pt x="168" y="167"/>
                        <a:pt x="84" y="8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5" name="Google Shape;3855;p8"/>
                <p:cNvSpPr/>
                <p:nvPr/>
              </p:nvSpPr>
              <p:spPr>
                <a:xfrm>
                  <a:off x="8290625" y="455925"/>
                  <a:ext cx="323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58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30" y="146"/>
                        <a:pt x="438" y="292"/>
                        <a:pt x="667" y="437"/>
                      </a:cubicBezTo>
                      <a:cubicBezTo>
                        <a:pt x="876" y="479"/>
                        <a:pt x="1084" y="521"/>
                        <a:pt x="1292" y="583"/>
                      </a:cubicBezTo>
                      <a:cubicBezTo>
                        <a:pt x="1188" y="500"/>
                        <a:pt x="1105" y="437"/>
                        <a:pt x="1001" y="354"/>
                      </a:cubicBezTo>
                      <a:cubicBezTo>
                        <a:pt x="896" y="292"/>
                        <a:pt x="792" y="208"/>
                        <a:pt x="688" y="125"/>
                      </a:cubicBezTo>
                      <a:cubicBezTo>
                        <a:pt x="459" y="83"/>
                        <a:pt x="230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6" name="Google Shape;3856;p8"/>
                <p:cNvSpPr/>
                <p:nvPr/>
              </p:nvSpPr>
              <p:spPr>
                <a:xfrm>
                  <a:off x="7476350" y="641275"/>
                  <a:ext cx="171825" cy="2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3" h="8539" extrusionOk="0">
                      <a:moveTo>
                        <a:pt x="6644" y="0"/>
                      </a:moveTo>
                      <a:cubicBezTo>
                        <a:pt x="6415" y="208"/>
                        <a:pt x="6186" y="437"/>
                        <a:pt x="5957" y="646"/>
                      </a:cubicBezTo>
                      <a:cubicBezTo>
                        <a:pt x="6019" y="708"/>
                        <a:pt x="6082" y="771"/>
                        <a:pt x="6144" y="854"/>
                      </a:cubicBezTo>
                      <a:cubicBezTo>
                        <a:pt x="6061" y="896"/>
                        <a:pt x="5998" y="958"/>
                        <a:pt x="5915" y="1021"/>
                      </a:cubicBezTo>
                      <a:cubicBezTo>
                        <a:pt x="5873" y="958"/>
                        <a:pt x="5811" y="896"/>
                        <a:pt x="5748" y="833"/>
                      </a:cubicBezTo>
                      <a:cubicBezTo>
                        <a:pt x="5498" y="1062"/>
                        <a:pt x="5269" y="1312"/>
                        <a:pt x="5019" y="1562"/>
                      </a:cubicBezTo>
                      <a:cubicBezTo>
                        <a:pt x="5061" y="1604"/>
                        <a:pt x="5103" y="1625"/>
                        <a:pt x="5124" y="1666"/>
                      </a:cubicBezTo>
                      <a:cubicBezTo>
                        <a:pt x="5061" y="1729"/>
                        <a:pt x="5019" y="1770"/>
                        <a:pt x="4957" y="1812"/>
                      </a:cubicBezTo>
                      <a:cubicBezTo>
                        <a:pt x="4915" y="1791"/>
                        <a:pt x="4894" y="1749"/>
                        <a:pt x="4874" y="1708"/>
                      </a:cubicBezTo>
                      <a:cubicBezTo>
                        <a:pt x="4770" y="1812"/>
                        <a:pt x="4686" y="1874"/>
                        <a:pt x="4603" y="1979"/>
                      </a:cubicBezTo>
                      <a:cubicBezTo>
                        <a:pt x="4436" y="2166"/>
                        <a:pt x="4270" y="2353"/>
                        <a:pt x="4082" y="2541"/>
                      </a:cubicBezTo>
                      <a:cubicBezTo>
                        <a:pt x="4103" y="2562"/>
                        <a:pt x="4103" y="2562"/>
                        <a:pt x="4103" y="2583"/>
                      </a:cubicBezTo>
                      <a:cubicBezTo>
                        <a:pt x="4061" y="2624"/>
                        <a:pt x="4020" y="2645"/>
                        <a:pt x="3978" y="2687"/>
                      </a:cubicBezTo>
                      <a:cubicBezTo>
                        <a:pt x="3978" y="2687"/>
                        <a:pt x="3978" y="2687"/>
                        <a:pt x="3978" y="2666"/>
                      </a:cubicBezTo>
                      <a:cubicBezTo>
                        <a:pt x="2416" y="4415"/>
                        <a:pt x="1104" y="6269"/>
                        <a:pt x="0" y="8247"/>
                      </a:cubicBezTo>
                      <a:cubicBezTo>
                        <a:pt x="63" y="8330"/>
                        <a:pt x="125" y="8435"/>
                        <a:pt x="188" y="8539"/>
                      </a:cubicBezTo>
                      <a:cubicBezTo>
                        <a:pt x="1437" y="6290"/>
                        <a:pt x="2978" y="4144"/>
                        <a:pt x="4832" y="2187"/>
                      </a:cubicBezTo>
                      <a:cubicBezTo>
                        <a:pt x="5478" y="1500"/>
                        <a:pt x="6165" y="854"/>
                        <a:pt x="6873" y="229"/>
                      </a:cubicBezTo>
                      <a:cubicBezTo>
                        <a:pt x="6790" y="167"/>
                        <a:pt x="6727" y="83"/>
                        <a:pt x="66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7" name="Google Shape;3857;p8"/>
                <p:cNvSpPr/>
                <p:nvPr/>
              </p:nvSpPr>
              <p:spPr>
                <a:xfrm>
                  <a:off x="7715850" y="1867900"/>
                  <a:ext cx="151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605" extrusionOk="0">
                      <a:moveTo>
                        <a:pt x="125" y="1"/>
                      </a:moveTo>
                      <a:cubicBezTo>
                        <a:pt x="84" y="105"/>
                        <a:pt x="42" y="209"/>
                        <a:pt x="0" y="292"/>
                      </a:cubicBezTo>
                      <a:cubicBezTo>
                        <a:pt x="167" y="397"/>
                        <a:pt x="313" y="501"/>
                        <a:pt x="458" y="605"/>
                      </a:cubicBezTo>
                      <a:cubicBezTo>
                        <a:pt x="521" y="522"/>
                        <a:pt x="563" y="417"/>
                        <a:pt x="604" y="313"/>
                      </a:cubicBezTo>
                      <a:cubicBezTo>
                        <a:pt x="438" y="209"/>
                        <a:pt x="292" y="105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8" name="Google Shape;3858;p8"/>
                <p:cNvSpPr/>
                <p:nvPr/>
              </p:nvSpPr>
              <p:spPr>
                <a:xfrm>
                  <a:off x="8635825" y="1838225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92" y="1"/>
                      </a:moveTo>
                      <a:cubicBezTo>
                        <a:pt x="188" y="84"/>
                        <a:pt x="105" y="167"/>
                        <a:pt x="0" y="251"/>
                      </a:cubicBezTo>
                      <a:cubicBezTo>
                        <a:pt x="21" y="355"/>
                        <a:pt x="21" y="480"/>
                        <a:pt x="42" y="605"/>
                      </a:cubicBezTo>
                      <a:cubicBezTo>
                        <a:pt x="125" y="542"/>
                        <a:pt x="230" y="459"/>
                        <a:pt x="313" y="376"/>
                      </a:cubicBezTo>
                      <a:cubicBezTo>
                        <a:pt x="313" y="251"/>
                        <a:pt x="313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9" name="Google Shape;3859;p8"/>
                <p:cNvSpPr/>
                <p:nvPr/>
              </p:nvSpPr>
              <p:spPr>
                <a:xfrm>
                  <a:off x="7871000" y="494450"/>
                  <a:ext cx="2397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459" extrusionOk="0">
                      <a:moveTo>
                        <a:pt x="646" y="0"/>
                      </a:moveTo>
                      <a:cubicBezTo>
                        <a:pt x="438" y="84"/>
                        <a:pt x="209" y="167"/>
                        <a:pt x="0" y="250"/>
                      </a:cubicBezTo>
                      <a:cubicBezTo>
                        <a:pt x="104" y="313"/>
                        <a:pt x="209" y="396"/>
                        <a:pt x="313" y="458"/>
                      </a:cubicBezTo>
                      <a:cubicBezTo>
                        <a:pt x="521" y="375"/>
                        <a:pt x="750" y="313"/>
                        <a:pt x="958" y="229"/>
                      </a:cubicBezTo>
                      <a:cubicBezTo>
                        <a:pt x="854" y="167"/>
                        <a:pt x="750" y="84"/>
                        <a:pt x="6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0" name="Google Shape;3860;p8"/>
                <p:cNvSpPr/>
                <p:nvPr/>
              </p:nvSpPr>
              <p:spPr>
                <a:xfrm>
                  <a:off x="8622800" y="1847600"/>
                  <a:ext cx="94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05" extrusionOk="0">
                      <a:moveTo>
                        <a:pt x="334" y="1"/>
                      </a:moveTo>
                      <a:cubicBezTo>
                        <a:pt x="230" y="84"/>
                        <a:pt x="105" y="167"/>
                        <a:pt x="1" y="251"/>
                      </a:cubicBezTo>
                      <a:cubicBezTo>
                        <a:pt x="22" y="355"/>
                        <a:pt x="42" y="480"/>
                        <a:pt x="63" y="605"/>
                      </a:cubicBezTo>
                      <a:cubicBezTo>
                        <a:pt x="167" y="521"/>
                        <a:pt x="272" y="438"/>
                        <a:pt x="376" y="376"/>
                      </a:cubicBezTo>
                      <a:cubicBezTo>
                        <a:pt x="355" y="251"/>
                        <a:pt x="355" y="126"/>
                        <a:pt x="3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1" name="Google Shape;3861;p8"/>
                <p:cNvSpPr/>
                <p:nvPr/>
              </p:nvSpPr>
              <p:spPr>
                <a:xfrm>
                  <a:off x="7701775" y="1857500"/>
                  <a:ext cx="135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626" extrusionOk="0">
                      <a:moveTo>
                        <a:pt x="105" y="0"/>
                      </a:moveTo>
                      <a:cubicBezTo>
                        <a:pt x="63" y="104"/>
                        <a:pt x="43" y="209"/>
                        <a:pt x="1" y="313"/>
                      </a:cubicBezTo>
                      <a:cubicBezTo>
                        <a:pt x="147" y="417"/>
                        <a:pt x="272" y="521"/>
                        <a:pt x="417" y="625"/>
                      </a:cubicBezTo>
                      <a:cubicBezTo>
                        <a:pt x="459" y="521"/>
                        <a:pt x="501" y="417"/>
                        <a:pt x="542" y="313"/>
                      </a:cubicBezTo>
                      <a:cubicBezTo>
                        <a:pt x="397" y="209"/>
                        <a:pt x="251" y="104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2" name="Google Shape;3862;p8"/>
                <p:cNvSpPr/>
                <p:nvPr/>
              </p:nvSpPr>
              <p:spPr>
                <a:xfrm>
                  <a:off x="8101650" y="446550"/>
                  <a:ext cx="2812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34" extrusionOk="0">
                      <a:moveTo>
                        <a:pt x="708" y="0"/>
                      </a:moveTo>
                      <a:cubicBezTo>
                        <a:pt x="479" y="21"/>
                        <a:pt x="229" y="21"/>
                        <a:pt x="0" y="42"/>
                      </a:cubicBezTo>
                      <a:cubicBezTo>
                        <a:pt x="146" y="146"/>
                        <a:pt x="292" y="250"/>
                        <a:pt x="438" y="333"/>
                      </a:cubicBezTo>
                      <a:cubicBezTo>
                        <a:pt x="667" y="333"/>
                        <a:pt x="896" y="313"/>
                        <a:pt x="1125" y="313"/>
                      </a:cubicBezTo>
                      <a:cubicBezTo>
                        <a:pt x="979" y="208"/>
                        <a:pt x="854" y="104"/>
                        <a:pt x="7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3" name="Google Shape;3863;p8"/>
                <p:cNvSpPr/>
                <p:nvPr/>
              </p:nvSpPr>
              <p:spPr>
                <a:xfrm>
                  <a:off x="8187550" y="446025"/>
                  <a:ext cx="29700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376" extrusionOk="0">
                      <a:moveTo>
                        <a:pt x="0" y="0"/>
                      </a:moveTo>
                      <a:cubicBezTo>
                        <a:pt x="146" y="105"/>
                        <a:pt x="313" y="209"/>
                        <a:pt x="479" y="334"/>
                      </a:cubicBezTo>
                      <a:cubicBezTo>
                        <a:pt x="709" y="334"/>
                        <a:pt x="958" y="354"/>
                        <a:pt x="1188" y="375"/>
                      </a:cubicBezTo>
                      <a:cubicBezTo>
                        <a:pt x="1021" y="271"/>
                        <a:pt x="854" y="146"/>
                        <a:pt x="709" y="21"/>
                      </a:cubicBezTo>
                      <a:cubicBezTo>
                        <a:pt x="459" y="21"/>
                        <a:pt x="230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4" name="Google Shape;3864;p8"/>
                <p:cNvSpPr/>
                <p:nvPr/>
              </p:nvSpPr>
              <p:spPr>
                <a:xfrm>
                  <a:off x="8552000" y="1893425"/>
                  <a:ext cx="146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4" extrusionOk="0">
                      <a:moveTo>
                        <a:pt x="480" y="0"/>
                      </a:moveTo>
                      <a:cubicBezTo>
                        <a:pt x="334" y="104"/>
                        <a:pt x="167" y="188"/>
                        <a:pt x="1" y="271"/>
                      </a:cubicBezTo>
                      <a:cubicBezTo>
                        <a:pt x="42" y="375"/>
                        <a:pt x="84" y="479"/>
                        <a:pt x="105" y="583"/>
                      </a:cubicBezTo>
                      <a:cubicBezTo>
                        <a:pt x="271" y="500"/>
                        <a:pt x="417" y="396"/>
                        <a:pt x="584" y="313"/>
                      </a:cubicBezTo>
                      <a:cubicBezTo>
                        <a:pt x="542" y="209"/>
                        <a:pt x="521" y="104"/>
                        <a:pt x="48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5" name="Google Shape;3865;p8"/>
                <p:cNvSpPr/>
                <p:nvPr/>
              </p:nvSpPr>
              <p:spPr>
                <a:xfrm>
                  <a:off x="7671600" y="604825"/>
                  <a:ext cx="21875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709" extrusionOk="0">
                      <a:moveTo>
                        <a:pt x="625" y="0"/>
                      </a:moveTo>
                      <a:cubicBezTo>
                        <a:pt x="417" y="167"/>
                        <a:pt x="208" y="334"/>
                        <a:pt x="0" y="500"/>
                      </a:cubicBezTo>
                      <a:cubicBezTo>
                        <a:pt x="63" y="563"/>
                        <a:pt x="146" y="646"/>
                        <a:pt x="229" y="708"/>
                      </a:cubicBezTo>
                      <a:cubicBezTo>
                        <a:pt x="437" y="542"/>
                        <a:pt x="646" y="375"/>
                        <a:pt x="875" y="209"/>
                      </a:cubicBezTo>
                      <a:cubicBezTo>
                        <a:pt x="791" y="146"/>
                        <a:pt x="708" y="63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6" name="Google Shape;3866;p8"/>
                <p:cNvSpPr/>
                <p:nvPr/>
              </p:nvSpPr>
              <p:spPr>
                <a:xfrm>
                  <a:off x="8522850" y="1911650"/>
                  <a:ext cx="11475" cy="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188" extrusionOk="0">
                      <a:moveTo>
                        <a:pt x="396" y="0"/>
                      </a:moveTo>
                      <a:cubicBezTo>
                        <a:pt x="271" y="63"/>
                        <a:pt x="146" y="125"/>
                        <a:pt x="0" y="188"/>
                      </a:cubicBezTo>
                      <a:lnTo>
                        <a:pt x="458" y="188"/>
                      </a:lnTo>
                      <a:cubicBezTo>
                        <a:pt x="438" y="125"/>
                        <a:pt x="417" y="63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7" name="Google Shape;3867;p8"/>
                <p:cNvSpPr/>
                <p:nvPr/>
              </p:nvSpPr>
              <p:spPr>
                <a:xfrm>
                  <a:off x="7639825" y="1805950"/>
                  <a:ext cx="88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6" extrusionOk="0">
                      <a:moveTo>
                        <a:pt x="63" y="1"/>
                      </a:moveTo>
                      <a:cubicBezTo>
                        <a:pt x="42" y="126"/>
                        <a:pt x="22" y="251"/>
                        <a:pt x="1" y="375"/>
                      </a:cubicBezTo>
                      <a:cubicBezTo>
                        <a:pt x="84" y="459"/>
                        <a:pt x="188" y="542"/>
                        <a:pt x="271" y="625"/>
                      </a:cubicBezTo>
                      <a:cubicBezTo>
                        <a:pt x="292" y="500"/>
                        <a:pt x="334" y="396"/>
                        <a:pt x="355" y="271"/>
                      </a:cubicBezTo>
                      <a:cubicBezTo>
                        <a:pt x="251" y="188"/>
                        <a:pt x="167" y="105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8" name="Google Shape;3868;p8"/>
                <p:cNvSpPr/>
                <p:nvPr/>
              </p:nvSpPr>
              <p:spPr>
                <a:xfrm>
                  <a:off x="8825350" y="816200"/>
                  <a:ext cx="38025" cy="7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2813" extrusionOk="0">
                      <a:moveTo>
                        <a:pt x="104" y="1"/>
                      </a:moveTo>
                      <a:cubicBezTo>
                        <a:pt x="63" y="146"/>
                        <a:pt x="21" y="292"/>
                        <a:pt x="0" y="438"/>
                      </a:cubicBezTo>
                      <a:cubicBezTo>
                        <a:pt x="458" y="1208"/>
                        <a:pt x="896" y="2000"/>
                        <a:pt x="1291" y="2812"/>
                      </a:cubicBezTo>
                      <a:cubicBezTo>
                        <a:pt x="1375" y="2708"/>
                        <a:pt x="1437" y="2604"/>
                        <a:pt x="1520" y="2521"/>
                      </a:cubicBezTo>
                      <a:cubicBezTo>
                        <a:pt x="1416" y="2312"/>
                        <a:pt x="1312" y="2125"/>
                        <a:pt x="1208" y="1937"/>
                      </a:cubicBezTo>
                      <a:cubicBezTo>
                        <a:pt x="1187" y="2021"/>
                        <a:pt x="1166" y="2125"/>
                        <a:pt x="1145" y="2208"/>
                      </a:cubicBezTo>
                      <a:cubicBezTo>
                        <a:pt x="1000" y="2000"/>
                        <a:pt x="875" y="1792"/>
                        <a:pt x="729" y="1604"/>
                      </a:cubicBezTo>
                      <a:cubicBezTo>
                        <a:pt x="771" y="1479"/>
                        <a:pt x="791" y="1354"/>
                        <a:pt x="833" y="1229"/>
                      </a:cubicBezTo>
                      <a:cubicBezTo>
                        <a:pt x="604" y="813"/>
                        <a:pt x="354" y="417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9" name="Google Shape;3869;p8"/>
                <p:cNvSpPr/>
                <p:nvPr/>
              </p:nvSpPr>
              <p:spPr>
                <a:xfrm>
                  <a:off x="8026675" y="454350"/>
                  <a:ext cx="2710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355" extrusionOk="0">
                      <a:moveTo>
                        <a:pt x="708" y="1"/>
                      </a:moveTo>
                      <a:cubicBezTo>
                        <a:pt x="479" y="21"/>
                        <a:pt x="250" y="63"/>
                        <a:pt x="0" y="105"/>
                      </a:cubicBezTo>
                      <a:cubicBezTo>
                        <a:pt x="146" y="188"/>
                        <a:pt x="271" y="271"/>
                        <a:pt x="396" y="355"/>
                      </a:cubicBezTo>
                      <a:cubicBezTo>
                        <a:pt x="625" y="334"/>
                        <a:pt x="854" y="292"/>
                        <a:pt x="1083" y="271"/>
                      </a:cubicBezTo>
                      <a:cubicBezTo>
                        <a:pt x="958" y="167"/>
                        <a:pt x="833" y="84"/>
                        <a:pt x="7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0" name="Google Shape;3870;p8"/>
                <p:cNvSpPr/>
                <p:nvPr/>
              </p:nvSpPr>
              <p:spPr>
                <a:xfrm>
                  <a:off x="8609800" y="1856975"/>
                  <a:ext cx="99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605" extrusionOk="0">
                      <a:moveTo>
                        <a:pt x="354" y="1"/>
                      </a:moveTo>
                      <a:cubicBezTo>
                        <a:pt x="229" y="84"/>
                        <a:pt x="125" y="167"/>
                        <a:pt x="0" y="250"/>
                      </a:cubicBezTo>
                      <a:cubicBezTo>
                        <a:pt x="21" y="355"/>
                        <a:pt x="42" y="480"/>
                        <a:pt x="63" y="604"/>
                      </a:cubicBezTo>
                      <a:cubicBezTo>
                        <a:pt x="188" y="521"/>
                        <a:pt x="292" y="438"/>
                        <a:pt x="396" y="355"/>
                      </a:cubicBezTo>
                      <a:cubicBezTo>
                        <a:pt x="396" y="230"/>
                        <a:pt x="375" y="105"/>
                        <a:pt x="3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1" name="Google Shape;3871;p8"/>
                <p:cNvSpPr/>
                <p:nvPr/>
              </p:nvSpPr>
              <p:spPr>
                <a:xfrm>
                  <a:off x="7608075" y="1775225"/>
                  <a:ext cx="73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26" extrusionOk="0">
                      <a:moveTo>
                        <a:pt x="42" y="1"/>
                      </a:moveTo>
                      <a:cubicBezTo>
                        <a:pt x="21" y="147"/>
                        <a:pt x="21" y="272"/>
                        <a:pt x="0" y="417"/>
                      </a:cubicBezTo>
                      <a:cubicBezTo>
                        <a:pt x="84" y="480"/>
                        <a:pt x="167" y="563"/>
                        <a:pt x="229" y="626"/>
                      </a:cubicBezTo>
                      <a:cubicBezTo>
                        <a:pt x="250" y="501"/>
                        <a:pt x="271" y="376"/>
                        <a:pt x="292" y="251"/>
                      </a:cubicBezTo>
                      <a:cubicBezTo>
                        <a:pt x="209" y="167"/>
                        <a:pt x="125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2" name="Google Shape;3872;p8"/>
                <p:cNvSpPr/>
                <p:nvPr/>
              </p:nvSpPr>
              <p:spPr>
                <a:xfrm>
                  <a:off x="7555475" y="1714850"/>
                  <a:ext cx="265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21" extrusionOk="0">
                      <a:moveTo>
                        <a:pt x="1" y="0"/>
                      </a:moveTo>
                      <a:cubicBezTo>
                        <a:pt x="1" y="146"/>
                        <a:pt x="1" y="271"/>
                        <a:pt x="22" y="417"/>
                      </a:cubicBezTo>
                      <a:cubicBezTo>
                        <a:pt x="43" y="437"/>
                        <a:pt x="63" y="479"/>
                        <a:pt x="105" y="521"/>
                      </a:cubicBezTo>
                      <a:cubicBezTo>
                        <a:pt x="105" y="396"/>
                        <a:pt x="105" y="250"/>
                        <a:pt x="105" y="125"/>
                      </a:cubicBezTo>
                      <a:cubicBezTo>
                        <a:pt x="63" y="83"/>
                        <a:pt x="22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3" name="Google Shape;3873;p8"/>
                <p:cNvSpPr/>
                <p:nvPr/>
              </p:nvSpPr>
              <p:spPr>
                <a:xfrm>
                  <a:off x="8670700" y="1810650"/>
                  <a:ext cx="57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63" extrusionOk="0">
                      <a:moveTo>
                        <a:pt x="230" y="0"/>
                      </a:moveTo>
                      <a:cubicBezTo>
                        <a:pt x="147" y="63"/>
                        <a:pt x="63" y="125"/>
                        <a:pt x="1" y="187"/>
                      </a:cubicBezTo>
                      <a:cubicBezTo>
                        <a:pt x="1" y="250"/>
                        <a:pt x="1" y="312"/>
                        <a:pt x="1" y="375"/>
                      </a:cubicBezTo>
                      <a:cubicBezTo>
                        <a:pt x="1" y="437"/>
                        <a:pt x="1" y="500"/>
                        <a:pt x="1" y="562"/>
                      </a:cubicBezTo>
                      <a:cubicBezTo>
                        <a:pt x="84" y="500"/>
                        <a:pt x="147" y="437"/>
                        <a:pt x="230" y="375"/>
                      </a:cubicBezTo>
                      <a:cubicBezTo>
                        <a:pt x="230" y="250"/>
                        <a:pt x="23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4" name="Google Shape;3874;p8"/>
                <p:cNvSpPr/>
                <p:nvPr/>
              </p:nvSpPr>
              <p:spPr>
                <a:xfrm>
                  <a:off x="8738900" y="1745025"/>
                  <a:ext cx="2650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439" extrusionOk="0">
                      <a:moveTo>
                        <a:pt x="105" y="1"/>
                      </a:moveTo>
                      <a:lnTo>
                        <a:pt x="105" y="1"/>
                      </a:lnTo>
                      <a:cubicBezTo>
                        <a:pt x="84" y="22"/>
                        <a:pt x="84" y="43"/>
                        <a:pt x="63" y="63"/>
                      </a:cubicBezTo>
                      <a:cubicBezTo>
                        <a:pt x="43" y="188"/>
                        <a:pt x="22" y="313"/>
                        <a:pt x="1" y="438"/>
                      </a:cubicBezTo>
                      <a:cubicBezTo>
                        <a:pt x="22" y="417"/>
                        <a:pt x="22" y="417"/>
                        <a:pt x="43" y="397"/>
                      </a:cubicBezTo>
                      <a:cubicBezTo>
                        <a:pt x="63" y="272"/>
                        <a:pt x="84" y="147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5" name="Google Shape;3875;p8"/>
                <p:cNvSpPr/>
                <p:nvPr/>
              </p:nvSpPr>
              <p:spPr>
                <a:xfrm>
                  <a:off x="7572150" y="1735675"/>
                  <a:ext cx="367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1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42" y="417"/>
                        <a:pt x="84" y="479"/>
                        <a:pt x="125" y="521"/>
                      </a:cubicBezTo>
                      <a:cubicBezTo>
                        <a:pt x="125" y="396"/>
                        <a:pt x="125" y="271"/>
                        <a:pt x="146" y="146"/>
                      </a:cubicBezTo>
                      <a:cubicBezTo>
                        <a:pt x="84" y="104"/>
                        <a:pt x="42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6" name="Google Shape;3876;p8"/>
                <p:cNvSpPr/>
                <p:nvPr/>
              </p:nvSpPr>
              <p:spPr>
                <a:xfrm>
                  <a:off x="8720700" y="1764300"/>
                  <a:ext cx="36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480" extrusionOk="0">
                      <a:moveTo>
                        <a:pt x="146" y="1"/>
                      </a:moveTo>
                      <a:cubicBezTo>
                        <a:pt x="104" y="21"/>
                        <a:pt x="83" y="63"/>
                        <a:pt x="42" y="105"/>
                      </a:cubicBezTo>
                      <a:cubicBezTo>
                        <a:pt x="42" y="230"/>
                        <a:pt x="21" y="355"/>
                        <a:pt x="0" y="480"/>
                      </a:cubicBezTo>
                      <a:cubicBezTo>
                        <a:pt x="42" y="438"/>
                        <a:pt x="63" y="417"/>
                        <a:pt x="83" y="375"/>
                      </a:cubicBezTo>
                      <a:cubicBezTo>
                        <a:pt x="104" y="250"/>
                        <a:pt x="125" y="125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7" name="Google Shape;3877;p8"/>
                <p:cNvSpPr/>
                <p:nvPr/>
              </p:nvSpPr>
              <p:spPr>
                <a:xfrm>
                  <a:off x="7598700" y="176587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1" y="0"/>
                      </a:moveTo>
                      <a:cubicBezTo>
                        <a:pt x="21" y="125"/>
                        <a:pt x="0" y="250"/>
                        <a:pt x="0" y="375"/>
                      </a:cubicBezTo>
                      <a:cubicBezTo>
                        <a:pt x="63" y="437"/>
                        <a:pt x="125" y="521"/>
                        <a:pt x="188" y="583"/>
                      </a:cubicBezTo>
                      <a:cubicBezTo>
                        <a:pt x="209" y="458"/>
                        <a:pt x="209" y="333"/>
                        <a:pt x="230" y="187"/>
                      </a:cubicBezTo>
                      <a:cubicBezTo>
                        <a:pt x="167" y="125"/>
                        <a:pt x="105" y="62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8" name="Google Shape;3878;p8"/>
                <p:cNvSpPr/>
                <p:nvPr/>
              </p:nvSpPr>
              <p:spPr>
                <a:xfrm>
                  <a:off x="7580475" y="1745025"/>
                  <a:ext cx="470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85" extrusionOk="0">
                      <a:moveTo>
                        <a:pt x="21" y="1"/>
                      </a:moveTo>
                      <a:cubicBezTo>
                        <a:pt x="1" y="147"/>
                        <a:pt x="1" y="272"/>
                        <a:pt x="1" y="397"/>
                      </a:cubicBezTo>
                      <a:cubicBezTo>
                        <a:pt x="63" y="459"/>
                        <a:pt x="105" y="522"/>
                        <a:pt x="167" y="584"/>
                      </a:cubicBezTo>
                      <a:cubicBezTo>
                        <a:pt x="167" y="459"/>
                        <a:pt x="167" y="334"/>
                        <a:pt x="188" y="188"/>
                      </a:cubicBezTo>
                      <a:cubicBezTo>
                        <a:pt x="126" y="126"/>
                        <a:pt x="63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9" name="Google Shape;3879;p8"/>
                <p:cNvSpPr/>
                <p:nvPr/>
              </p:nvSpPr>
              <p:spPr>
                <a:xfrm>
                  <a:off x="7589850" y="1755450"/>
                  <a:ext cx="47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63" extrusionOk="0">
                      <a:moveTo>
                        <a:pt x="21" y="0"/>
                      </a:moveTo>
                      <a:cubicBezTo>
                        <a:pt x="0" y="125"/>
                        <a:pt x="0" y="271"/>
                        <a:pt x="0" y="396"/>
                      </a:cubicBezTo>
                      <a:cubicBezTo>
                        <a:pt x="42" y="459"/>
                        <a:pt x="105" y="521"/>
                        <a:pt x="167" y="563"/>
                      </a:cubicBezTo>
                      <a:cubicBezTo>
                        <a:pt x="167" y="438"/>
                        <a:pt x="188" y="334"/>
                        <a:pt x="188" y="209"/>
                      </a:cubicBezTo>
                      <a:cubicBezTo>
                        <a:pt x="125" y="146"/>
                        <a:pt x="84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0" name="Google Shape;3880;p8"/>
                <p:cNvSpPr/>
                <p:nvPr/>
              </p:nvSpPr>
              <p:spPr>
                <a:xfrm>
                  <a:off x="8730050" y="1754400"/>
                  <a:ext cx="31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59" extrusionOk="0">
                      <a:moveTo>
                        <a:pt x="126" y="1"/>
                      </a:moveTo>
                      <a:lnTo>
                        <a:pt x="126" y="1"/>
                      </a:lnTo>
                      <a:cubicBezTo>
                        <a:pt x="105" y="22"/>
                        <a:pt x="63" y="63"/>
                        <a:pt x="22" y="105"/>
                      </a:cubicBezTo>
                      <a:cubicBezTo>
                        <a:pt x="22" y="230"/>
                        <a:pt x="1" y="355"/>
                        <a:pt x="1" y="459"/>
                      </a:cubicBezTo>
                      <a:lnTo>
                        <a:pt x="84" y="376"/>
                      </a:lnTo>
                      <a:cubicBezTo>
                        <a:pt x="105" y="251"/>
                        <a:pt x="126" y="1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1" name="Google Shape;3881;p8"/>
                <p:cNvSpPr/>
                <p:nvPr/>
              </p:nvSpPr>
              <p:spPr>
                <a:xfrm>
                  <a:off x="7525300" y="1675800"/>
                  <a:ext cx="1050" cy="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30" extrusionOk="0">
                      <a:moveTo>
                        <a:pt x="0" y="0"/>
                      </a:moveTo>
                      <a:cubicBezTo>
                        <a:pt x="13" y="53"/>
                        <a:pt x="18" y="98"/>
                        <a:pt x="25" y="145"/>
                      </a:cubicBezTo>
                      <a:lnTo>
                        <a:pt x="25" y="145"/>
                      </a:lnTo>
                      <a:cubicBezTo>
                        <a:pt x="21" y="100"/>
                        <a:pt x="21" y="50"/>
                        <a:pt x="21" y="0"/>
                      </a:cubicBezTo>
                      <a:close/>
                      <a:moveTo>
                        <a:pt x="25" y="145"/>
                      </a:moveTo>
                      <a:cubicBezTo>
                        <a:pt x="28" y="176"/>
                        <a:pt x="33" y="204"/>
                        <a:pt x="42" y="229"/>
                      </a:cubicBezTo>
                      <a:cubicBezTo>
                        <a:pt x="34" y="199"/>
                        <a:pt x="29" y="172"/>
                        <a:pt x="25" y="14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2" name="Google Shape;3882;p8"/>
                <p:cNvSpPr/>
                <p:nvPr/>
              </p:nvSpPr>
              <p:spPr>
                <a:xfrm>
                  <a:off x="8647800" y="1829375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250" y="1"/>
                      </a:moveTo>
                      <a:cubicBezTo>
                        <a:pt x="167" y="63"/>
                        <a:pt x="84" y="126"/>
                        <a:pt x="0" y="209"/>
                      </a:cubicBezTo>
                      <a:cubicBezTo>
                        <a:pt x="0" y="334"/>
                        <a:pt x="21" y="459"/>
                        <a:pt x="21" y="584"/>
                      </a:cubicBezTo>
                      <a:cubicBezTo>
                        <a:pt x="105" y="521"/>
                        <a:pt x="188" y="459"/>
                        <a:pt x="271" y="376"/>
                      </a:cubicBezTo>
                      <a:cubicBezTo>
                        <a:pt x="271" y="251"/>
                        <a:pt x="271" y="126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3" name="Google Shape;3883;p8"/>
                <p:cNvSpPr/>
                <p:nvPr/>
              </p:nvSpPr>
              <p:spPr>
                <a:xfrm>
                  <a:off x="8711850" y="1773150"/>
                  <a:ext cx="36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501" extrusionOk="0">
                      <a:moveTo>
                        <a:pt x="146" y="1"/>
                      </a:moveTo>
                      <a:lnTo>
                        <a:pt x="146" y="1"/>
                      </a:lnTo>
                      <a:cubicBezTo>
                        <a:pt x="104" y="42"/>
                        <a:pt x="63" y="84"/>
                        <a:pt x="21" y="126"/>
                      </a:cubicBezTo>
                      <a:cubicBezTo>
                        <a:pt x="0" y="250"/>
                        <a:pt x="0" y="375"/>
                        <a:pt x="0" y="500"/>
                      </a:cubicBezTo>
                      <a:cubicBezTo>
                        <a:pt x="21" y="459"/>
                        <a:pt x="63" y="438"/>
                        <a:pt x="104" y="396"/>
                      </a:cubicBezTo>
                      <a:cubicBezTo>
                        <a:pt x="125" y="250"/>
                        <a:pt x="146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4" name="Google Shape;3884;p8"/>
                <p:cNvSpPr/>
                <p:nvPr/>
              </p:nvSpPr>
              <p:spPr>
                <a:xfrm>
                  <a:off x="7532575" y="1685150"/>
                  <a:ext cx="16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1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1" y="147"/>
                        <a:pt x="21" y="272"/>
                        <a:pt x="42" y="418"/>
                      </a:cubicBezTo>
                      <a:lnTo>
                        <a:pt x="63" y="418"/>
                      </a:lnTo>
                      <a:cubicBezTo>
                        <a:pt x="42" y="293"/>
                        <a:pt x="42" y="168"/>
                        <a:pt x="42" y="43"/>
                      </a:cubicBezTo>
                      <a:cubicBezTo>
                        <a:pt x="21" y="43"/>
                        <a:pt x="21" y="2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5" name="Google Shape;3885;p8"/>
                <p:cNvSpPr/>
                <p:nvPr/>
              </p:nvSpPr>
              <p:spPr>
                <a:xfrm>
                  <a:off x="7518000" y="16648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6" name="Google Shape;3886;p8"/>
                <p:cNvSpPr/>
                <p:nvPr/>
              </p:nvSpPr>
              <p:spPr>
                <a:xfrm>
                  <a:off x="8659250" y="1820000"/>
                  <a:ext cx="68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05" extrusionOk="0">
                      <a:moveTo>
                        <a:pt x="251" y="1"/>
                      </a:moveTo>
                      <a:cubicBezTo>
                        <a:pt x="167" y="63"/>
                        <a:pt x="84" y="147"/>
                        <a:pt x="1" y="209"/>
                      </a:cubicBezTo>
                      <a:cubicBezTo>
                        <a:pt x="1" y="334"/>
                        <a:pt x="1" y="480"/>
                        <a:pt x="21" y="605"/>
                      </a:cubicBezTo>
                      <a:cubicBezTo>
                        <a:pt x="105" y="522"/>
                        <a:pt x="188" y="459"/>
                        <a:pt x="271" y="376"/>
                      </a:cubicBezTo>
                      <a:cubicBezTo>
                        <a:pt x="251" y="251"/>
                        <a:pt x="271" y="147"/>
                        <a:pt x="251" y="22"/>
                      </a:cubicBezTo>
                      <a:cubicBezTo>
                        <a:pt x="251" y="1"/>
                        <a:pt x="251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7" name="Google Shape;3887;p8"/>
                <p:cNvSpPr/>
                <p:nvPr/>
              </p:nvSpPr>
              <p:spPr>
                <a:xfrm>
                  <a:off x="7563300" y="1725250"/>
                  <a:ext cx="3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26"/>
                        <a:pt x="0" y="250"/>
                        <a:pt x="21" y="375"/>
                      </a:cubicBezTo>
                      <a:cubicBezTo>
                        <a:pt x="42" y="417"/>
                        <a:pt x="84" y="480"/>
                        <a:pt x="125" y="521"/>
                      </a:cubicBezTo>
                      <a:cubicBezTo>
                        <a:pt x="125" y="396"/>
                        <a:pt x="125" y="271"/>
                        <a:pt x="125" y="126"/>
                      </a:cubicBezTo>
                      <a:cubicBezTo>
                        <a:pt x="84" y="84"/>
                        <a:pt x="42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8" name="Google Shape;3888;p8"/>
                <p:cNvSpPr/>
                <p:nvPr/>
              </p:nvSpPr>
              <p:spPr>
                <a:xfrm>
                  <a:off x="7617975" y="1785650"/>
                  <a:ext cx="78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26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83" y="459"/>
                        <a:pt x="167" y="542"/>
                        <a:pt x="250" y="625"/>
                      </a:cubicBezTo>
                      <a:cubicBezTo>
                        <a:pt x="271" y="500"/>
                        <a:pt x="292" y="375"/>
                        <a:pt x="312" y="250"/>
                      </a:cubicBezTo>
                      <a:cubicBezTo>
                        <a:pt x="250" y="188"/>
                        <a:pt x="187" y="125"/>
                        <a:pt x="125" y="63"/>
                      </a:cubicBezTo>
                      <a:cubicBezTo>
                        <a:pt x="104" y="42"/>
                        <a:pt x="83" y="21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9" name="Google Shape;3889;p8"/>
                <p:cNvSpPr/>
                <p:nvPr/>
              </p:nvSpPr>
              <p:spPr>
                <a:xfrm>
                  <a:off x="7539875" y="1695050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46"/>
                        <a:pt x="21" y="271"/>
                        <a:pt x="42" y="396"/>
                      </a:cubicBezTo>
                      <a:cubicBezTo>
                        <a:pt x="63" y="417"/>
                        <a:pt x="63" y="438"/>
                        <a:pt x="83" y="459"/>
                      </a:cubicBezTo>
                      <a:cubicBezTo>
                        <a:pt x="83" y="334"/>
                        <a:pt x="63" y="209"/>
                        <a:pt x="63" y="84"/>
                      </a:cubicBezTo>
                      <a:cubicBezTo>
                        <a:pt x="42" y="63"/>
                        <a:pt x="21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0" name="Google Shape;3890;p8"/>
                <p:cNvSpPr/>
                <p:nvPr/>
              </p:nvSpPr>
              <p:spPr>
                <a:xfrm>
                  <a:off x="8681650" y="1801275"/>
                  <a:ext cx="470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63" extrusionOk="0">
                      <a:moveTo>
                        <a:pt x="188" y="0"/>
                      </a:moveTo>
                      <a:cubicBezTo>
                        <a:pt x="125" y="63"/>
                        <a:pt x="63" y="125"/>
                        <a:pt x="0" y="188"/>
                      </a:cubicBezTo>
                      <a:cubicBezTo>
                        <a:pt x="0" y="313"/>
                        <a:pt x="0" y="438"/>
                        <a:pt x="0" y="562"/>
                      </a:cubicBezTo>
                      <a:cubicBezTo>
                        <a:pt x="63" y="500"/>
                        <a:pt x="104" y="458"/>
                        <a:pt x="167" y="396"/>
                      </a:cubicBezTo>
                      <a:cubicBezTo>
                        <a:pt x="188" y="271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1" name="Google Shape;3891;p8"/>
                <p:cNvSpPr/>
                <p:nvPr/>
              </p:nvSpPr>
              <p:spPr>
                <a:xfrm>
                  <a:off x="8701950" y="1782000"/>
                  <a:ext cx="41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43" extrusionOk="0">
                      <a:moveTo>
                        <a:pt x="167" y="1"/>
                      </a:moveTo>
                      <a:lnTo>
                        <a:pt x="167" y="1"/>
                      </a:lnTo>
                      <a:cubicBezTo>
                        <a:pt x="125" y="63"/>
                        <a:pt x="63" y="126"/>
                        <a:pt x="0" y="167"/>
                      </a:cubicBezTo>
                      <a:cubicBezTo>
                        <a:pt x="0" y="292"/>
                        <a:pt x="0" y="417"/>
                        <a:pt x="0" y="542"/>
                      </a:cubicBezTo>
                      <a:cubicBezTo>
                        <a:pt x="42" y="500"/>
                        <a:pt x="84" y="459"/>
                        <a:pt x="146" y="396"/>
                      </a:cubicBezTo>
                      <a:cubicBezTo>
                        <a:pt x="146" y="271"/>
                        <a:pt x="167" y="14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2" name="Google Shape;3892;p8"/>
                <p:cNvSpPr/>
                <p:nvPr/>
              </p:nvSpPr>
              <p:spPr>
                <a:xfrm>
                  <a:off x="8691525" y="1791900"/>
                  <a:ext cx="52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63" extrusionOk="0">
                      <a:moveTo>
                        <a:pt x="209" y="0"/>
                      </a:moveTo>
                      <a:lnTo>
                        <a:pt x="209" y="0"/>
                      </a:lnTo>
                      <a:cubicBezTo>
                        <a:pt x="147" y="63"/>
                        <a:pt x="63" y="125"/>
                        <a:pt x="1" y="188"/>
                      </a:cubicBezTo>
                      <a:cubicBezTo>
                        <a:pt x="1" y="313"/>
                        <a:pt x="1" y="438"/>
                        <a:pt x="1" y="563"/>
                      </a:cubicBezTo>
                      <a:cubicBezTo>
                        <a:pt x="63" y="500"/>
                        <a:pt x="126" y="438"/>
                        <a:pt x="188" y="375"/>
                      </a:cubicBezTo>
                      <a:cubicBezTo>
                        <a:pt x="188" y="250"/>
                        <a:pt x="188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3" name="Google Shape;3893;p8"/>
                <p:cNvSpPr/>
                <p:nvPr/>
              </p:nvSpPr>
              <p:spPr>
                <a:xfrm>
                  <a:off x="7547675" y="1706000"/>
                  <a:ext cx="21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38" extrusionOk="0">
                      <a:moveTo>
                        <a:pt x="1" y="0"/>
                      </a:moveTo>
                      <a:cubicBezTo>
                        <a:pt x="1" y="125"/>
                        <a:pt x="21" y="229"/>
                        <a:pt x="21" y="354"/>
                      </a:cubicBezTo>
                      <a:cubicBezTo>
                        <a:pt x="42" y="396"/>
                        <a:pt x="63" y="417"/>
                        <a:pt x="84" y="437"/>
                      </a:cubicBezTo>
                      <a:cubicBezTo>
                        <a:pt x="84" y="375"/>
                        <a:pt x="63" y="292"/>
                        <a:pt x="63" y="229"/>
                      </a:cubicBezTo>
                      <a:cubicBezTo>
                        <a:pt x="63" y="167"/>
                        <a:pt x="63" y="125"/>
                        <a:pt x="63" y="63"/>
                      </a:cubicBezTo>
                      <a:cubicBezTo>
                        <a:pt x="42" y="42"/>
                        <a:pt x="21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4" name="Google Shape;3894;p8"/>
                <p:cNvSpPr/>
                <p:nvPr/>
              </p:nvSpPr>
              <p:spPr>
                <a:xfrm>
                  <a:off x="8856050" y="1014575"/>
                  <a:ext cx="90100" cy="57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23159" extrusionOk="0">
                      <a:moveTo>
                        <a:pt x="2396" y="0"/>
                      </a:moveTo>
                      <a:cubicBezTo>
                        <a:pt x="2312" y="125"/>
                        <a:pt x="2229" y="271"/>
                        <a:pt x="2167" y="396"/>
                      </a:cubicBezTo>
                      <a:cubicBezTo>
                        <a:pt x="2812" y="2770"/>
                        <a:pt x="3187" y="5228"/>
                        <a:pt x="3250" y="7747"/>
                      </a:cubicBezTo>
                      <a:cubicBezTo>
                        <a:pt x="3291" y="9539"/>
                        <a:pt x="3187" y="11288"/>
                        <a:pt x="2937" y="13016"/>
                      </a:cubicBezTo>
                      <a:cubicBezTo>
                        <a:pt x="2562" y="16494"/>
                        <a:pt x="1584" y="19931"/>
                        <a:pt x="1" y="23159"/>
                      </a:cubicBezTo>
                      <a:cubicBezTo>
                        <a:pt x="209" y="22784"/>
                        <a:pt x="396" y="22388"/>
                        <a:pt x="584" y="21992"/>
                      </a:cubicBezTo>
                      <a:cubicBezTo>
                        <a:pt x="2250" y="18494"/>
                        <a:pt x="3229" y="14703"/>
                        <a:pt x="3500" y="10788"/>
                      </a:cubicBezTo>
                      <a:cubicBezTo>
                        <a:pt x="3562" y="9788"/>
                        <a:pt x="3604" y="8768"/>
                        <a:pt x="3562" y="7747"/>
                      </a:cubicBezTo>
                      <a:cubicBezTo>
                        <a:pt x="3500" y="5082"/>
                        <a:pt x="3083" y="2499"/>
                        <a:pt x="2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5" name="Google Shape;3895;p8"/>
                <p:cNvSpPr/>
                <p:nvPr/>
              </p:nvSpPr>
              <p:spPr>
                <a:xfrm>
                  <a:off x="7414400" y="1467000"/>
                  <a:ext cx="3650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439" extrusionOk="0">
                      <a:moveTo>
                        <a:pt x="63" y="1"/>
                      </a:moveTo>
                      <a:cubicBezTo>
                        <a:pt x="42" y="22"/>
                        <a:pt x="21" y="63"/>
                        <a:pt x="0" y="105"/>
                      </a:cubicBezTo>
                      <a:cubicBezTo>
                        <a:pt x="42" y="209"/>
                        <a:pt x="83" y="334"/>
                        <a:pt x="125" y="438"/>
                      </a:cubicBezTo>
                      <a:cubicBezTo>
                        <a:pt x="125" y="397"/>
                        <a:pt x="146" y="355"/>
                        <a:pt x="146" y="313"/>
                      </a:cubicBezTo>
                      <a:cubicBezTo>
                        <a:pt x="125" y="209"/>
                        <a:pt x="83" y="105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6" name="Google Shape;3896;p8"/>
                <p:cNvSpPr/>
                <p:nvPr/>
              </p:nvSpPr>
              <p:spPr>
                <a:xfrm>
                  <a:off x="7375350" y="968225"/>
                  <a:ext cx="51550" cy="49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" h="19973" extrusionOk="0">
                      <a:moveTo>
                        <a:pt x="1875" y="1"/>
                      </a:moveTo>
                      <a:cubicBezTo>
                        <a:pt x="604" y="3583"/>
                        <a:pt x="0" y="7352"/>
                        <a:pt x="84" y="11122"/>
                      </a:cubicBezTo>
                      <a:cubicBezTo>
                        <a:pt x="146" y="14121"/>
                        <a:pt x="646" y="17099"/>
                        <a:pt x="1541" y="19973"/>
                      </a:cubicBezTo>
                      <a:cubicBezTo>
                        <a:pt x="1562" y="19931"/>
                        <a:pt x="1583" y="19910"/>
                        <a:pt x="1604" y="19869"/>
                      </a:cubicBezTo>
                      <a:cubicBezTo>
                        <a:pt x="854" y="17245"/>
                        <a:pt x="458" y="14537"/>
                        <a:pt x="438" y="11830"/>
                      </a:cubicBezTo>
                      <a:cubicBezTo>
                        <a:pt x="250" y="7977"/>
                        <a:pt x="812" y="4103"/>
                        <a:pt x="2062" y="396"/>
                      </a:cubicBezTo>
                      <a:cubicBezTo>
                        <a:pt x="1999" y="271"/>
                        <a:pt x="1937" y="126"/>
                        <a:pt x="18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7" name="Google Shape;3897;p8"/>
                <p:cNvSpPr/>
                <p:nvPr/>
              </p:nvSpPr>
              <p:spPr>
                <a:xfrm>
                  <a:off x="7758525" y="1908525"/>
                  <a:ext cx="17225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313" extrusionOk="0">
                      <a:moveTo>
                        <a:pt x="147" y="0"/>
                      </a:moveTo>
                      <a:cubicBezTo>
                        <a:pt x="105" y="84"/>
                        <a:pt x="43" y="188"/>
                        <a:pt x="1" y="271"/>
                      </a:cubicBezTo>
                      <a:cubicBezTo>
                        <a:pt x="22" y="292"/>
                        <a:pt x="43" y="313"/>
                        <a:pt x="84" y="313"/>
                      </a:cubicBezTo>
                      <a:lnTo>
                        <a:pt x="688" y="313"/>
                      </a:lnTo>
                      <a:cubicBezTo>
                        <a:pt x="501" y="209"/>
                        <a:pt x="334" y="104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8" name="Google Shape;3898;p8"/>
                <p:cNvSpPr/>
                <p:nvPr/>
              </p:nvSpPr>
              <p:spPr>
                <a:xfrm>
                  <a:off x="7712200" y="1877275"/>
                  <a:ext cx="140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05" extrusionOk="0">
                      <a:moveTo>
                        <a:pt x="125" y="1"/>
                      </a:moveTo>
                      <a:cubicBezTo>
                        <a:pt x="84" y="105"/>
                        <a:pt x="42" y="209"/>
                        <a:pt x="0" y="313"/>
                      </a:cubicBezTo>
                      <a:cubicBezTo>
                        <a:pt x="146" y="417"/>
                        <a:pt x="292" y="521"/>
                        <a:pt x="438" y="605"/>
                      </a:cubicBezTo>
                      <a:cubicBezTo>
                        <a:pt x="479" y="521"/>
                        <a:pt x="521" y="417"/>
                        <a:pt x="563" y="334"/>
                      </a:cubicBezTo>
                      <a:cubicBezTo>
                        <a:pt x="417" y="230"/>
                        <a:pt x="271" y="12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9" name="Google Shape;3899;p8"/>
                <p:cNvSpPr/>
                <p:nvPr/>
              </p:nvSpPr>
              <p:spPr>
                <a:xfrm>
                  <a:off x="7698150" y="1866875"/>
                  <a:ext cx="1355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625" extrusionOk="0">
                      <a:moveTo>
                        <a:pt x="104" y="0"/>
                      </a:moveTo>
                      <a:cubicBezTo>
                        <a:pt x="84" y="104"/>
                        <a:pt x="42" y="208"/>
                        <a:pt x="0" y="313"/>
                      </a:cubicBezTo>
                      <a:cubicBezTo>
                        <a:pt x="146" y="417"/>
                        <a:pt x="292" y="521"/>
                        <a:pt x="417" y="625"/>
                      </a:cubicBezTo>
                      <a:cubicBezTo>
                        <a:pt x="458" y="521"/>
                        <a:pt x="500" y="417"/>
                        <a:pt x="542" y="333"/>
                      </a:cubicBezTo>
                      <a:cubicBezTo>
                        <a:pt x="396" y="229"/>
                        <a:pt x="250" y="104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0" name="Google Shape;3900;p8"/>
                <p:cNvSpPr/>
                <p:nvPr/>
              </p:nvSpPr>
              <p:spPr>
                <a:xfrm>
                  <a:off x="7660125" y="1836150"/>
                  <a:ext cx="109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626" extrusionOk="0">
                      <a:moveTo>
                        <a:pt x="84" y="0"/>
                      </a:moveTo>
                      <a:cubicBezTo>
                        <a:pt x="63" y="125"/>
                        <a:pt x="22" y="230"/>
                        <a:pt x="1" y="334"/>
                      </a:cubicBezTo>
                      <a:cubicBezTo>
                        <a:pt x="105" y="438"/>
                        <a:pt x="230" y="521"/>
                        <a:pt x="334" y="625"/>
                      </a:cubicBezTo>
                      <a:cubicBezTo>
                        <a:pt x="376" y="500"/>
                        <a:pt x="397" y="396"/>
                        <a:pt x="438" y="292"/>
                      </a:cubicBezTo>
                      <a:cubicBezTo>
                        <a:pt x="313" y="188"/>
                        <a:pt x="209" y="105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1" name="Google Shape;3901;p8"/>
                <p:cNvSpPr/>
                <p:nvPr/>
              </p:nvSpPr>
              <p:spPr>
                <a:xfrm>
                  <a:off x="7685125" y="1856975"/>
                  <a:ext cx="125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05" extrusionOk="0">
                      <a:moveTo>
                        <a:pt x="84" y="1"/>
                      </a:moveTo>
                      <a:cubicBezTo>
                        <a:pt x="63" y="105"/>
                        <a:pt x="21" y="209"/>
                        <a:pt x="1" y="313"/>
                      </a:cubicBezTo>
                      <a:cubicBezTo>
                        <a:pt x="126" y="417"/>
                        <a:pt x="250" y="521"/>
                        <a:pt x="375" y="604"/>
                      </a:cubicBezTo>
                      <a:cubicBezTo>
                        <a:pt x="417" y="500"/>
                        <a:pt x="459" y="396"/>
                        <a:pt x="500" y="292"/>
                      </a:cubicBezTo>
                      <a:cubicBezTo>
                        <a:pt x="355" y="188"/>
                        <a:pt x="230" y="105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2" name="Google Shape;3902;p8"/>
                <p:cNvSpPr/>
                <p:nvPr/>
              </p:nvSpPr>
              <p:spPr>
                <a:xfrm>
                  <a:off x="7627325" y="1805950"/>
                  <a:ext cx="83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605" extrusionOk="0">
                      <a:moveTo>
                        <a:pt x="63" y="1"/>
                      </a:moveTo>
                      <a:cubicBezTo>
                        <a:pt x="43" y="126"/>
                        <a:pt x="22" y="251"/>
                        <a:pt x="1" y="375"/>
                      </a:cubicBezTo>
                      <a:cubicBezTo>
                        <a:pt x="22" y="396"/>
                        <a:pt x="43" y="417"/>
                        <a:pt x="63" y="438"/>
                      </a:cubicBezTo>
                      <a:cubicBezTo>
                        <a:pt x="126" y="500"/>
                        <a:pt x="188" y="563"/>
                        <a:pt x="251" y="605"/>
                      </a:cubicBezTo>
                      <a:cubicBezTo>
                        <a:pt x="272" y="480"/>
                        <a:pt x="292" y="375"/>
                        <a:pt x="334" y="251"/>
                      </a:cubicBezTo>
                      <a:cubicBezTo>
                        <a:pt x="292" y="230"/>
                        <a:pt x="251" y="188"/>
                        <a:pt x="230" y="167"/>
                      </a:cubicBezTo>
                      <a:cubicBezTo>
                        <a:pt x="167" y="105"/>
                        <a:pt x="126" y="42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3" name="Google Shape;3903;p8"/>
                <p:cNvSpPr/>
                <p:nvPr/>
              </p:nvSpPr>
              <p:spPr>
                <a:xfrm>
                  <a:off x="7488850" y="478300"/>
                  <a:ext cx="1359950" cy="4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8" h="17078" extrusionOk="0">
                      <a:moveTo>
                        <a:pt x="26345" y="1"/>
                      </a:moveTo>
                      <a:cubicBezTo>
                        <a:pt x="26449" y="84"/>
                        <a:pt x="26574" y="146"/>
                        <a:pt x="26678" y="230"/>
                      </a:cubicBezTo>
                      <a:lnTo>
                        <a:pt x="25595" y="230"/>
                      </a:lnTo>
                      <a:cubicBezTo>
                        <a:pt x="25512" y="167"/>
                        <a:pt x="25429" y="105"/>
                        <a:pt x="25324" y="42"/>
                      </a:cubicBezTo>
                      <a:cubicBezTo>
                        <a:pt x="25116" y="63"/>
                        <a:pt x="24908" y="63"/>
                        <a:pt x="24679" y="84"/>
                      </a:cubicBezTo>
                      <a:cubicBezTo>
                        <a:pt x="24762" y="146"/>
                        <a:pt x="24866" y="188"/>
                        <a:pt x="24950" y="251"/>
                      </a:cubicBezTo>
                      <a:cubicBezTo>
                        <a:pt x="24616" y="271"/>
                        <a:pt x="24304" y="292"/>
                        <a:pt x="23992" y="313"/>
                      </a:cubicBezTo>
                      <a:cubicBezTo>
                        <a:pt x="23929" y="251"/>
                        <a:pt x="23846" y="209"/>
                        <a:pt x="23783" y="167"/>
                      </a:cubicBezTo>
                      <a:cubicBezTo>
                        <a:pt x="23575" y="188"/>
                        <a:pt x="23346" y="188"/>
                        <a:pt x="23138" y="230"/>
                      </a:cubicBezTo>
                      <a:cubicBezTo>
                        <a:pt x="23200" y="271"/>
                        <a:pt x="23263" y="313"/>
                        <a:pt x="23325" y="355"/>
                      </a:cubicBezTo>
                      <a:cubicBezTo>
                        <a:pt x="23034" y="375"/>
                        <a:pt x="22763" y="417"/>
                        <a:pt x="22471" y="438"/>
                      </a:cubicBezTo>
                      <a:cubicBezTo>
                        <a:pt x="22430" y="417"/>
                        <a:pt x="22367" y="375"/>
                        <a:pt x="22325" y="334"/>
                      </a:cubicBezTo>
                      <a:cubicBezTo>
                        <a:pt x="22096" y="375"/>
                        <a:pt x="21888" y="396"/>
                        <a:pt x="21680" y="438"/>
                      </a:cubicBezTo>
                      <a:lnTo>
                        <a:pt x="21805" y="521"/>
                      </a:lnTo>
                      <a:cubicBezTo>
                        <a:pt x="21555" y="563"/>
                        <a:pt x="21305" y="605"/>
                        <a:pt x="21034" y="646"/>
                      </a:cubicBezTo>
                      <a:cubicBezTo>
                        <a:pt x="20993" y="625"/>
                        <a:pt x="20972" y="584"/>
                        <a:pt x="20930" y="563"/>
                      </a:cubicBezTo>
                      <a:cubicBezTo>
                        <a:pt x="20722" y="605"/>
                        <a:pt x="20514" y="646"/>
                        <a:pt x="20305" y="688"/>
                      </a:cubicBezTo>
                      <a:cubicBezTo>
                        <a:pt x="20326" y="709"/>
                        <a:pt x="20347" y="730"/>
                        <a:pt x="20389" y="750"/>
                      </a:cubicBezTo>
                      <a:cubicBezTo>
                        <a:pt x="20139" y="792"/>
                        <a:pt x="19910" y="834"/>
                        <a:pt x="19660" y="896"/>
                      </a:cubicBezTo>
                      <a:cubicBezTo>
                        <a:pt x="19660" y="875"/>
                        <a:pt x="19639" y="854"/>
                        <a:pt x="19618" y="854"/>
                      </a:cubicBezTo>
                      <a:cubicBezTo>
                        <a:pt x="19410" y="896"/>
                        <a:pt x="19202" y="959"/>
                        <a:pt x="18993" y="1000"/>
                      </a:cubicBezTo>
                      <a:cubicBezTo>
                        <a:pt x="18993" y="1021"/>
                        <a:pt x="19014" y="1021"/>
                        <a:pt x="19014" y="1021"/>
                      </a:cubicBezTo>
                      <a:cubicBezTo>
                        <a:pt x="18806" y="1084"/>
                        <a:pt x="18577" y="1125"/>
                        <a:pt x="18369" y="1167"/>
                      </a:cubicBezTo>
                      <a:lnTo>
                        <a:pt x="18348" y="1167"/>
                      </a:lnTo>
                      <a:cubicBezTo>
                        <a:pt x="13058" y="2666"/>
                        <a:pt x="8226" y="5582"/>
                        <a:pt x="4353" y="9685"/>
                      </a:cubicBezTo>
                      <a:cubicBezTo>
                        <a:pt x="2645" y="11496"/>
                        <a:pt x="1208" y="13454"/>
                        <a:pt x="0" y="15516"/>
                      </a:cubicBezTo>
                      <a:cubicBezTo>
                        <a:pt x="84" y="15599"/>
                        <a:pt x="146" y="15703"/>
                        <a:pt x="208" y="15807"/>
                      </a:cubicBezTo>
                      <a:cubicBezTo>
                        <a:pt x="1396" y="13704"/>
                        <a:pt x="2853" y="11726"/>
                        <a:pt x="4582" y="9893"/>
                      </a:cubicBezTo>
                      <a:cubicBezTo>
                        <a:pt x="10205" y="3958"/>
                        <a:pt x="17827" y="542"/>
                        <a:pt x="26012" y="313"/>
                      </a:cubicBezTo>
                      <a:lnTo>
                        <a:pt x="26886" y="313"/>
                      </a:lnTo>
                      <a:cubicBezTo>
                        <a:pt x="34758" y="313"/>
                        <a:pt x="42193" y="3270"/>
                        <a:pt x="47941" y="8706"/>
                      </a:cubicBezTo>
                      <a:cubicBezTo>
                        <a:pt x="50565" y="11184"/>
                        <a:pt x="52648" y="14037"/>
                        <a:pt x="54189" y="17078"/>
                      </a:cubicBezTo>
                      <a:cubicBezTo>
                        <a:pt x="54272" y="16995"/>
                        <a:pt x="54335" y="16890"/>
                        <a:pt x="54397" y="16807"/>
                      </a:cubicBezTo>
                      <a:cubicBezTo>
                        <a:pt x="52835" y="13767"/>
                        <a:pt x="50774" y="10955"/>
                        <a:pt x="48149" y="8477"/>
                      </a:cubicBezTo>
                      <a:cubicBezTo>
                        <a:pt x="47400" y="7769"/>
                        <a:pt x="46608" y="7081"/>
                        <a:pt x="45796" y="6457"/>
                      </a:cubicBezTo>
                      <a:cubicBezTo>
                        <a:pt x="44692" y="5665"/>
                        <a:pt x="43526" y="4936"/>
                        <a:pt x="42318" y="4270"/>
                      </a:cubicBezTo>
                      <a:cubicBezTo>
                        <a:pt x="42172" y="4145"/>
                        <a:pt x="42048" y="4020"/>
                        <a:pt x="41923" y="3895"/>
                      </a:cubicBezTo>
                      <a:cubicBezTo>
                        <a:pt x="41860" y="3853"/>
                        <a:pt x="41818" y="3833"/>
                        <a:pt x="41756" y="3812"/>
                      </a:cubicBezTo>
                      <a:lnTo>
                        <a:pt x="41756" y="3812"/>
                      </a:lnTo>
                      <a:cubicBezTo>
                        <a:pt x="41902" y="3937"/>
                        <a:pt x="42027" y="4062"/>
                        <a:pt x="42152" y="4187"/>
                      </a:cubicBezTo>
                      <a:cubicBezTo>
                        <a:pt x="41090" y="3624"/>
                        <a:pt x="40007" y="3104"/>
                        <a:pt x="38882" y="2645"/>
                      </a:cubicBezTo>
                      <a:cubicBezTo>
                        <a:pt x="38695" y="2500"/>
                        <a:pt x="38486" y="2333"/>
                        <a:pt x="38299" y="2187"/>
                      </a:cubicBezTo>
                      <a:cubicBezTo>
                        <a:pt x="38216" y="2146"/>
                        <a:pt x="38111" y="2104"/>
                        <a:pt x="38028" y="2062"/>
                      </a:cubicBezTo>
                      <a:lnTo>
                        <a:pt x="38028" y="2062"/>
                      </a:lnTo>
                      <a:cubicBezTo>
                        <a:pt x="38216" y="2229"/>
                        <a:pt x="38424" y="2396"/>
                        <a:pt x="38632" y="2562"/>
                      </a:cubicBezTo>
                      <a:cubicBezTo>
                        <a:pt x="37757" y="2208"/>
                        <a:pt x="36862" y="1896"/>
                        <a:pt x="35946" y="1625"/>
                      </a:cubicBezTo>
                      <a:cubicBezTo>
                        <a:pt x="35758" y="1479"/>
                        <a:pt x="35550" y="1333"/>
                        <a:pt x="35362" y="1188"/>
                      </a:cubicBezTo>
                      <a:cubicBezTo>
                        <a:pt x="35217" y="1146"/>
                        <a:pt x="35071" y="1104"/>
                        <a:pt x="34925" y="1063"/>
                      </a:cubicBezTo>
                      <a:lnTo>
                        <a:pt x="34925" y="1063"/>
                      </a:lnTo>
                      <a:cubicBezTo>
                        <a:pt x="35008" y="1104"/>
                        <a:pt x="35071" y="1167"/>
                        <a:pt x="35154" y="1208"/>
                      </a:cubicBezTo>
                      <a:cubicBezTo>
                        <a:pt x="35279" y="1313"/>
                        <a:pt x="35404" y="1396"/>
                        <a:pt x="35550" y="1500"/>
                      </a:cubicBezTo>
                      <a:cubicBezTo>
                        <a:pt x="34842" y="1313"/>
                        <a:pt x="34134" y="1125"/>
                        <a:pt x="33405" y="979"/>
                      </a:cubicBezTo>
                      <a:cubicBezTo>
                        <a:pt x="33238" y="854"/>
                        <a:pt x="33072" y="730"/>
                        <a:pt x="32905" y="584"/>
                      </a:cubicBezTo>
                      <a:cubicBezTo>
                        <a:pt x="32718" y="563"/>
                        <a:pt x="32530" y="521"/>
                        <a:pt x="32364" y="480"/>
                      </a:cubicBezTo>
                      <a:lnTo>
                        <a:pt x="32364" y="480"/>
                      </a:lnTo>
                      <a:cubicBezTo>
                        <a:pt x="32551" y="605"/>
                        <a:pt x="32738" y="750"/>
                        <a:pt x="32926" y="875"/>
                      </a:cubicBezTo>
                      <a:cubicBezTo>
                        <a:pt x="32343" y="750"/>
                        <a:pt x="31760" y="667"/>
                        <a:pt x="31176" y="563"/>
                      </a:cubicBezTo>
                      <a:cubicBezTo>
                        <a:pt x="31031" y="459"/>
                        <a:pt x="30864" y="355"/>
                        <a:pt x="30718" y="230"/>
                      </a:cubicBezTo>
                      <a:cubicBezTo>
                        <a:pt x="30531" y="209"/>
                        <a:pt x="30323" y="188"/>
                        <a:pt x="30135" y="167"/>
                      </a:cubicBezTo>
                      <a:lnTo>
                        <a:pt x="30135" y="167"/>
                      </a:lnTo>
                      <a:cubicBezTo>
                        <a:pt x="30302" y="292"/>
                        <a:pt x="30448" y="396"/>
                        <a:pt x="30614" y="500"/>
                      </a:cubicBezTo>
                      <a:cubicBezTo>
                        <a:pt x="30135" y="438"/>
                        <a:pt x="29635" y="375"/>
                        <a:pt x="29156" y="334"/>
                      </a:cubicBezTo>
                      <a:cubicBezTo>
                        <a:pt x="29031" y="251"/>
                        <a:pt x="28906" y="146"/>
                        <a:pt x="28761" y="63"/>
                      </a:cubicBezTo>
                      <a:cubicBezTo>
                        <a:pt x="28573" y="42"/>
                        <a:pt x="28365" y="42"/>
                        <a:pt x="28157" y="42"/>
                      </a:cubicBezTo>
                      <a:cubicBezTo>
                        <a:pt x="28282" y="126"/>
                        <a:pt x="28427" y="209"/>
                        <a:pt x="28552" y="292"/>
                      </a:cubicBezTo>
                      <a:cubicBezTo>
                        <a:pt x="28136" y="271"/>
                        <a:pt x="27719" y="251"/>
                        <a:pt x="27303" y="251"/>
                      </a:cubicBezTo>
                      <a:cubicBezTo>
                        <a:pt x="27199" y="167"/>
                        <a:pt x="27095" y="84"/>
                        <a:pt x="269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4" name="Google Shape;3904;p8"/>
                <p:cNvSpPr/>
                <p:nvPr/>
              </p:nvSpPr>
              <p:spPr>
                <a:xfrm>
                  <a:off x="7648675" y="1825725"/>
                  <a:ext cx="99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26" extrusionOk="0">
                      <a:moveTo>
                        <a:pt x="84" y="1"/>
                      </a:moveTo>
                      <a:cubicBezTo>
                        <a:pt x="42" y="126"/>
                        <a:pt x="22" y="251"/>
                        <a:pt x="1" y="355"/>
                      </a:cubicBezTo>
                      <a:cubicBezTo>
                        <a:pt x="105" y="459"/>
                        <a:pt x="209" y="542"/>
                        <a:pt x="313" y="626"/>
                      </a:cubicBezTo>
                      <a:cubicBezTo>
                        <a:pt x="334" y="522"/>
                        <a:pt x="355" y="397"/>
                        <a:pt x="396" y="293"/>
                      </a:cubicBezTo>
                      <a:cubicBezTo>
                        <a:pt x="292" y="188"/>
                        <a:pt x="188" y="105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5" name="Google Shape;3905;p8"/>
                <p:cNvSpPr/>
                <p:nvPr/>
              </p:nvSpPr>
              <p:spPr>
                <a:xfrm>
                  <a:off x="7637750" y="1815850"/>
                  <a:ext cx="8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05" extrusionOk="0">
                      <a:moveTo>
                        <a:pt x="84" y="0"/>
                      </a:moveTo>
                      <a:cubicBezTo>
                        <a:pt x="63" y="125"/>
                        <a:pt x="21" y="250"/>
                        <a:pt x="0" y="375"/>
                      </a:cubicBezTo>
                      <a:cubicBezTo>
                        <a:pt x="105" y="458"/>
                        <a:pt x="188" y="521"/>
                        <a:pt x="271" y="604"/>
                      </a:cubicBezTo>
                      <a:cubicBezTo>
                        <a:pt x="313" y="500"/>
                        <a:pt x="334" y="375"/>
                        <a:pt x="354" y="250"/>
                      </a:cubicBezTo>
                      <a:cubicBezTo>
                        <a:pt x="250" y="167"/>
                        <a:pt x="167" y="8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6" name="Google Shape;3906;p8"/>
                <p:cNvSpPr/>
                <p:nvPr/>
              </p:nvSpPr>
              <p:spPr>
                <a:xfrm>
                  <a:off x="8624375" y="1857500"/>
                  <a:ext cx="8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05" extrusionOk="0">
                      <a:moveTo>
                        <a:pt x="313" y="0"/>
                      </a:moveTo>
                      <a:cubicBezTo>
                        <a:pt x="209" y="84"/>
                        <a:pt x="104" y="167"/>
                        <a:pt x="0" y="250"/>
                      </a:cubicBezTo>
                      <a:cubicBezTo>
                        <a:pt x="21" y="354"/>
                        <a:pt x="21" y="479"/>
                        <a:pt x="42" y="604"/>
                      </a:cubicBezTo>
                      <a:cubicBezTo>
                        <a:pt x="146" y="521"/>
                        <a:pt x="250" y="438"/>
                        <a:pt x="354" y="375"/>
                      </a:cubicBezTo>
                      <a:cubicBezTo>
                        <a:pt x="334" y="250"/>
                        <a:pt x="334" y="1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7" name="Google Shape;3907;p8"/>
                <p:cNvSpPr/>
                <p:nvPr/>
              </p:nvSpPr>
              <p:spPr>
                <a:xfrm>
                  <a:off x="8636875" y="1848125"/>
                  <a:ext cx="73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05" extrusionOk="0">
                      <a:moveTo>
                        <a:pt x="271" y="0"/>
                      </a:moveTo>
                      <a:cubicBezTo>
                        <a:pt x="188" y="63"/>
                        <a:pt x="83" y="146"/>
                        <a:pt x="0" y="230"/>
                      </a:cubicBezTo>
                      <a:cubicBezTo>
                        <a:pt x="0" y="355"/>
                        <a:pt x="21" y="479"/>
                        <a:pt x="21" y="604"/>
                      </a:cubicBezTo>
                      <a:cubicBezTo>
                        <a:pt x="125" y="521"/>
                        <a:pt x="208" y="459"/>
                        <a:pt x="292" y="375"/>
                      </a:cubicBezTo>
                      <a:cubicBezTo>
                        <a:pt x="292" y="250"/>
                        <a:pt x="292" y="125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8" name="Google Shape;3908;p8"/>
                <p:cNvSpPr/>
                <p:nvPr/>
              </p:nvSpPr>
              <p:spPr>
                <a:xfrm>
                  <a:off x="8584800" y="1885100"/>
                  <a:ext cx="114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584" extrusionOk="0">
                      <a:moveTo>
                        <a:pt x="375" y="0"/>
                      </a:moveTo>
                      <a:cubicBezTo>
                        <a:pt x="250" y="104"/>
                        <a:pt x="126" y="167"/>
                        <a:pt x="1" y="250"/>
                      </a:cubicBezTo>
                      <a:cubicBezTo>
                        <a:pt x="21" y="375"/>
                        <a:pt x="42" y="479"/>
                        <a:pt x="63" y="583"/>
                      </a:cubicBezTo>
                      <a:cubicBezTo>
                        <a:pt x="188" y="500"/>
                        <a:pt x="334" y="417"/>
                        <a:pt x="459" y="333"/>
                      </a:cubicBezTo>
                      <a:cubicBezTo>
                        <a:pt x="438" y="229"/>
                        <a:pt x="417" y="125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9" name="Google Shape;3909;p8"/>
                <p:cNvSpPr/>
                <p:nvPr/>
              </p:nvSpPr>
              <p:spPr>
                <a:xfrm>
                  <a:off x="8648325" y="1839275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250" y="0"/>
                      </a:moveTo>
                      <a:cubicBezTo>
                        <a:pt x="167" y="63"/>
                        <a:pt x="84" y="125"/>
                        <a:pt x="0" y="188"/>
                      </a:cubicBezTo>
                      <a:cubicBezTo>
                        <a:pt x="21" y="313"/>
                        <a:pt x="21" y="459"/>
                        <a:pt x="21" y="584"/>
                      </a:cubicBezTo>
                      <a:cubicBezTo>
                        <a:pt x="104" y="521"/>
                        <a:pt x="188" y="459"/>
                        <a:pt x="271" y="396"/>
                      </a:cubicBezTo>
                      <a:cubicBezTo>
                        <a:pt x="271" y="396"/>
                        <a:pt x="271" y="396"/>
                        <a:pt x="271" y="375"/>
                      </a:cubicBezTo>
                      <a:cubicBezTo>
                        <a:pt x="271" y="250"/>
                        <a:pt x="271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0" name="Google Shape;3910;p8"/>
                <p:cNvSpPr/>
                <p:nvPr/>
              </p:nvSpPr>
              <p:spPr>
                <a:xfrm>
                  <a:off x="7741875" y="1898100"/>
                  <a:ext cx="172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605" extrusionOk="0">
                      <a:moveTo>
                        <a:pt x="146" y="1"/>
                      </a:moveTo>
                      <a:cubicBezTo>
                        <a:pt x="105" y="84"/>
                        <a:pt x="42" y="188"/>
                        <a:pt x="1" y="292"/>
                      </a:cubicBezTo>
                      <a:cubicBezTo>
                        <a:pt x="188" y="396"/>
                        <a:pt x="355" y="501"/>
                        <a:pt x="542" y="605"/>
                      </a:cubicBezTo>
                      <a:cubicBezTo>
                        <a:pt x="584" y="521"/>
                        <a:pt x="625" y="438"/>
                        <a:pt x="688" y="334"/>
                      </a:cubicBezTo>
                      <a:cubicBezTo>
                        <a:pt x="500" y="230"/>
                        <a:pt x="334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1" name="Google Shape;3911;p8"/>
                <p:cNvSpPr/>
                <p:nvPr/>
              </p:nvSpPr>
              <p:spPr>
                <a:xfrm>
                  <a:off x="7672625" y="1846575"/>
                  <a:ext cx="114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25" extrusionOk="0">
                      <a:moveTo>
                        <a:pt x="84" y="0"/>
                      </a:moveTo>
                      <a:cubicBezTo>
                        <a:pt x="63" y="104"/>
                        <a:pt x="22" y="208"/>
                        <a:pt x="1" y="333"/>
                      </a:cubicBezTo>
                      <a:cubicBezTo>
                        <a:pt x="105" y="417"/>
                        <a:pt x="230" y="521"/>
                        <a:pt x="355" y="625"/>
                      </a:cubicBezTo>
                      <a:cubicBezTo>
                        <a:pt x="376" y="500"/>
                        <a:pt x="417" y="396"/>
                        <a:pt x="459" y="292"/>
                      </a:cubicBezTo>
                      <a:cubicBezTo>
                        <a:pt x="334" y="187"/>
                        <a:pt x="209" y="10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2" name="Google Shape;3912;p8"/>
                <p:cNvSpPr/>
                <p:nvPr/>
              </p:nvSpPr>
              <p:spPr>
                <a:xfrm>
                  <a:off x="8745675" y="1745025"/>
                  <a:ext cx="26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97" extrusionOk="0">
                      <a:moveTo>
                        <a:pt x="105" y="1"/>
                      </a:moveTo>
                      <a:cubicBezTo>
                        <a:pt x="84" y="22"/>
                        <a:pt x="84" y="22"/>
                        <a:pt x="63" y="43"/>
                      </a:cubicBezTo>
                      <a:cubicBezTo>
                        <a:pt x="42" y="168"/>
                        <a:pt x="22" y="293"/>
                        <a:pt x="1" y="397"/>
                      </a:cubicBezTo>
                      <a:cubicBezTo>
                        <a:pt x="22" y="397"/>
                        <a:pt x="22" y="376"/>
                        <a:pt x="22" y="376"/>
                      </a:cubicBezTo>
                      <a:cubicBezTo>
                        <a:pt x="63" y="251"/>
                        <a:pt x="84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3" name="Google Shape;3913;p8"/>
                <p:cNvSpPr/>
                <p:nvPr/>
              </p:nvSpPr>
              <p:spPr>
                <a:xfrm>
                  <a:off x="7726775" y="1887700"/>
                  <a:ext cx="156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605" extrusionOk="0">
                      <a:moveTo>
                        <a:pt x="126" y="0"/>
                      </a:moveTo>
                      <a:cubicBezTo>
                        <a:pt x="84" y="104"/>
                        <a:pt x="42" y="188"/>
                        <a:pt x="1" y="292"/>
                      </a:cubicBezTo>
                      <a:cubicBezTo>
                        <a:pt x="146" y="396"/>
                        <a:pt x="313" y="500"/>
                        <a:pt x="480" y="604"/>
                      </a:cubicBezTo>
                      <a:cubicBezTo>
                        <a:pt x="521" y="521"/>
                        <a:pt x="563" y="417"/>
                        <a:pt x="625" y="333"/>
                      </a:cubicBezTo>
                      <a:cubicBezTo>
                        <a:pt x="459" y="229"/>
                        <a:pt x="292" y="10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4" name="Google Shape;3914;p8"/>
                <p:cNvSpPr/>
                <p:nvPr/>
              </p:nvSpPr>
              <p:spPr>
                <a:xfrm>
                  <a:off x="8570750" y="1893950"/>
                  <a:ext cx="120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584" extrusionOk="0">
                      <a:moveTo>
                        <a:pt x="396" y="0"/>
                      </a:moveTo>
                      <a:cubicBezTo>
                        <a:pt x="271" y="104"/>
                        <a:pt x="125" y="188"/>
                        <a:pt x="0" y="271"/>
                      </a:cubicBezTo>
                      <a:cubicBezTo>
                        <a:pt x="21" y="375"/>
                        <a:pt x="42" y="479"/>
                        <a:pt x="84" y="583"/>
                      </a:cubicBezTo>
                      <a:cubicBezTo>
                        <a:pt x="209" y="500"/>
                        <a:pt x="333" y="417"/>
                        <a:pt x="479" y="333"/>
                      </a:cubicBezTo>
                      <a:cubicBezTo>
                        <a:pt x="458" y="229"/>
                        <a:pt x="438" y="125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5" name="Google Shape;3915;p8"/>
                <p:cNvSpPr/>
                <p:nvPr/>
              </p:nvSpPr>
              <p:spPr>
                <a:xfrm>
                  <a:off x="8598850" y="1875725"/>
                  <a:ext cx="99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05" extrusionOk="0">
                      <a:moveTo>
                        <a:pt x="334" y="0"/>
                      </a:moveTo>
                      <a:cubicBezTo>
                        <a:pt x="230" y="84"/>
                        <a:pt x="105" y="188"/>
                        <a:pt x="1" y="271"/>
                      </a:cubicBezTo>
                      <a:cubicBezTo>
                        <a:pt x="22" y="375"/>
                        <a:pt x="42" y="479"/>
                        <a:pt x="63" y="604"/>
                      </a:cubicBezTo>
                      <a:cubicBezTo>
                        <a:pt x="167" y="521"/>
                        <a:pt x="292" y="438"/>
                        <a:pt x="397" y="354"/>
                      </a:cubicBezTo>
                      <a:cubicBezTo>
                        <a:pt x="376" y="229"/>
                        <a:pt x="355" y="125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6" name="Google Shape;3916;p8"/>
                <p:cNvSpPr/>
                <p:nvPr/>
              </p:nvSpPr>
              <p:spPr>
                <a:xfrm>
                  <a:off x="8555125" y="1903325"/>
                  <a:ext cx="1355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521" extrusionOk="0">
                      <a:moveTo>
                        <a:pt x="459" y="0"/>
                      </a:moveTo>
                      <a:cubicBezTo>
                        <a:pt x="313" y="83"/>
                        <a:pt x="167" y="187"/>
                        <a:pt x="0" y="271"/>
                      </a:cubicBezTo>
                      <a:cubicBezTo>
                        <a:pt x="42" y="354"/>
                        <a:pt x="63" y="437"/>
                        <a:pt x="84" y="521"/>
                      </a:cubicBezTo>
                      <a:lnTo>
                        <a:pt x="209" y="521"/>
                      </a:lnTo>
                      <a:cubicBezTo>
                        <a:pt x="313" y="458"/>
                        <a:pt x="438" y="396"/>
                        <a:pt x="542" y="312"/>
                      </a:cubicBezTo>
                      <a:cubicBezTo>
                        <a:pt x="521" y="208"/>
                        <a:pt x="500" y="104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7" name="Google Shape;3917;p8"/>
                <p:cNvSpPr/>
                <p:nvPr/>
              </p:nvSpPr>
              <p:spPr>
                <a:xfrm>
                  <a:off x="8611875" y="1866875"/>
                  <a:ext cx="94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584" extrusionOk="0">
                      <a:moveTo>
                        <a:pt x="334" y="0"/>
                      </a:moveTo>
                      <a:cubicBezTo>
                        <a:pt x="209" y="84"/>
                        <a:pt x="105" y="146"/>
                        <a:pt x="0" y="229"/>
                      </a:cubicBezTo>
                      <a:cubicBezTo>
                        <a:pt x="0" y="354"/>
                        <a:pt x="21" y="479"/>
                        <a:pt x="42" y="583"/>
                      </a:cubicBezTo>
                      <a:cubicBezTo>
                        <a:pt x="146" y="500"/>
                        <a:pt x="250" y="438"/>
                        <a:pt x="375" y="354"/>
                      </a:cubicBezTo>
                      <a:cubicBezTo>
                        <a:pt x="355" y="229"/>
                        <a:pt x="334" y="104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8" name="Google Shape;3918;p8"/>
                <p:cNvSpPr/>
                <p:nvPr/>
              </p:nvSpPr>
              <p:spPr>
                <a:xfrm>
                  <a:off x="8544700" y="1912175"/>
                  <a:ext cx="8375" cy="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67" extrusionOk="0">
                      <a:moveTo>
                        <a:pt x="272" y="0"/>
                      </a:moveTo>
                      <a:cubicBezTo>
                        <a:pt x="188" y="63"/>
                        <a:pt x="84" y="125"/>
                        <a:pt x="1" y="167"/>
                      </a:cubicBezTo>
                      <a:lnTo>
                        <a:pt x="334" y="167"/>
                      </a:lnTo>
                      <a:cubicBezTo>
                        <a:pt x="313" y="125"/>
                        <a:pt x="293" y="63"/>
                        <a:pt x="2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9" name="Google Shape;3919;p8"/>
                <p:cNvSpPr/>
                <p:nvPr/>
              </p:nvSpPr>
              <p:spPr>
                <a:xfrm>
                  <a:off x="8691025" y="1801275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08" y="0"/>
                      </a:moveTo>
                      <a:cubicBezTo>
                        <a:pt x="146" y="63"/>
                        <a:pt x="83" y="125"/>
                        <a:pt x="21" y="188"/>
                      </a:cubicBezTo>
                      <a:cubicBezTo>
                        <a:pt x="21" y="313"/>
                        <a:pt x="0" y="438"/>
                        <a:pt x="0" y="562"/>
                      </a:cubicBezTo>
                      <a:cubicBezTo>
                        <a:pt x="62" y="500"/>
                        <a:pt x="125" y="438"/>
                        <a:pt x="167" y="396"/>
                      </a:cubicBezTo>
                      <a:cubicBezTo>
                        <a:pt x="187" y="271"/>
                        <a:pt x="187" y="125"/>
                        <a:pt x="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0" name="Google Shape;3920;p8"/>
                <p:cNvSpPr/>
                <p:nvPr/>
              </p:nvSpPr>
              <p:spPr>
                <a:xfrm>
                  <a:off x="7548200" y="1714850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0" y="0"/>
                      </a:moveTo>
                      <a:cubicBezTo>
                        <a:pt x="0" y="146"/>
                        <a:pt x="21" y="271"/>
                        <a:pt x="42" y="396"/>
                      </a:cubicBezTo>
                      <a:cubicBezTo>
                        <a:pt x="42" y="417"/>
                        <a:pt x="63" y="437"/>
                        <a:pt x="84" y="458"/>
                      </a:cubicBezTo>
                      <a:cubicBezTo>
                        <a:pt x="63" y="333"/>
                        <a:pt x="63" y="208"/>
                        <a:pt x="63" y="83"/>
                      </a:cubicBezTo>
                      <a:cubicBezTo>
                        <a:pt x="42" y="63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1" name="Google Shape;3921;p8"/>
                <p:cNvSpPr/>
                <p:nvPr/>
              </p:nvSpPr>
              <p:spPr>
                <a:xfrm>
                  <a:off x="8710800" y="1783050"/>
                  <a:ext cx="36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1" extrusionOk="0">
                      <a:moveTo>
                        <a:pt x="146" y="0"/>
                      </a:moveTo>
                      <a:cubicBezTo>
                        <a:pt x="105" y="42"/>
                        <a:pt x="63" y="63"/>
                        <a:pt x="42" y="104"/>
                      </a:cubicBezTo>
                      <a:cubicBezTo>
                        <a:pt x="21" y="250"/>
                        <a:pt x="0" y="375"/>
                        <a:pt x="0" y="500"/>
                      </a:cubicBezTo>
                      <a:cubicBezTo>
                        <a:pt x="42" y="458"/>
                        <a:pt x="63" y="417"/>
                        <a:pt x="105" y="375"/>
                      </a:cubicBezTo>
                      <a:cubicBezTo>
                        <a:pt x="125" y="250"/>
                        <a:pt x="146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2" name="Google Shape;3922;p8"/>
                <p:cNvSpPr/>
                <p:nvPr/>
              </p:nvSpPr>
              <p:spPr>
                <a:xfrm>
                  <a:off x="7598175" y="1775225"/>
                  <a:ext cx="52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84" extrusionOk="0">
                      <a:moveTo>
                        <a:pt x="21" y="1"/>
                      </a:moveTo>
                      <a:cubicBezTo>
                        <a:pt x="1" y="126"/>
                        <a:pt x="1" y="251"/>
                        <a:pt x="1" y="376"/>
                      </a:cubicBezTo>
                      <a:cubicBezTo>
                        <a:pt x="63" y="459"/>
                        <a:pt x="126" y="522"/>
                        <a:pt x="188" y="584"/>
                      </a:cubicBezTo>
                      <a:cubicBezTo>
                        <a:pt x="188" y="459"/>
                        <a:pt x="209" y="334"/>
                        <a:pt x="209" y="209"/>
                      </a:cubicBezTo>
                      <a:cubicBezTo>
                        <a:pt x="146" y="147"/>
                        <a:pt x="84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3" name="Google Shape;3923;p8"/>
                <p:cNvSpPr/>
                <p:nvPr/>
              </p:nvSpPr>
              <p:spPr>
                <a:xfrm>
                  <a:off x="7436775" y="1528975"/>
                  <a:ext cx="68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730" extrusionOk="0">
                      <a:moveTo>
                        <a:pt x="21" y="0"/>
                      </a:moveTo>
                      <a:cubicBezTo>
                        <a:pt x="21" y="21"/>
                        <a:pt x="21" y="42"/>
                        <a:pt x="1" y="63"/>
                      </a:cubicBezTo>
                      <a:cubicBezTo>
                        <a:pt x="21" y="63"/>
                        <a:pt x="21" y="84"/>
                        <a:pt x="21" y="84"/>
                      </a:cubicBezTo>
                      <a:cubicBezTo>
                        <a:pt x="105" y="292"/>
                        <a:pt x="188" y="500"/>
                        <a:pt x="271" y="729"/>
                      </a:cubicBezTo>
                      <a:cubicBezTo>
                        <a:pt x="188" y="479"/>
                        <a:pt x="105" y="229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4" name="Google Shape;3924;p8"/>
                <p:cNvSpPr/>
                <p:nvPr/>
              </p:nvSpPr>
              <p:spPr>
                <a:xfrm>
                  <a:off x="7589325" y="1765350"/>
                  <a:ext cx="47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63" extrusionOk="0">
                      <a:moveTo>
                        <a:pt x="21" y="0"/>
                      </a:moveTo>
                      <a:cubicBezTo>
                        <a:pt x="21" y="125"/>
                        <a:pt x="1" y="250"/>
                        <a:pt x="1" y="396"/>
                      </a:cubicBezTo>
                      <a:cubicBezTo>
                        <a:pt x="42" y="438"/>
                        <a:pt x="105" y="500"/>
                        <a:pt x="146" y="562"/>
                      </a:cubicBezTo>
                      <a:cubicBezTo>
                        <a:pt x="167" y="438"/>
                        <a:pt x="167" y="313"/>
                        <a:pt x="188" y="167"/>
                      </a:cubicBezTo>
                      <a:cubicBezTo>
                        <a:pt x="126" y="125"/>
                        <a:pt x="6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5" name="Google Shape;3925;p8"/>
                <p:cNvSpPr/>
                <p:nvPr/>
              </p:nvSpPr>
              <p:spPr>
                <a:xfrm>
                  <a:off x="7540900" y="1704950"/>
                  <a:ext cx="16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38" extrusionOk="0">
                      <a:moveTo>
                        <a:pt x="1" y="0"/>
                      </a:moveTo>
                      <a:cubicBezTo>
                        <a:pt x="22" y="146"/>
                        <a:pt x="22" y="271"/>
                        <a:pt x="42" y="417"/>
                      </a:cubicBezTo>
                      <a:cubicBezTo>
                        <a:pt x="42" y="417"/>
                        <a:pt x="57" y="417"/>
                        <a:pt x="62" y="429"/>
                      </a:cubicBezTo>
                      <a:lnTo>
                        <a:pt x="62" y="429"/>
                      </a:lnTo>
                      <a:cubicBezTo>
                        <a:pt x="42" y="307"/>
                        <a:pt x="42" y="185"/>
                        <a:pt x="42" y="63"/>
                      </a:cubicBezTo>
                      <a:cubicBezTo>
                        <a:pt x="22" y="42"/>
                        <a:pt x="22" y="21"/>
                        <a:pt x="1" y="0"/>
                      </a:cubicBezTo>
                      <a:close/>
                      <a:moveTo>
                        <a:pt x="62" y="429"/>
                      </a:moveTo>
                      <a:cubicBezTo>
                        <a:pt x="62" y="432"/>
                        <a:pt x="63" y="435"/>
                        <a:pt x="63" y="438"/>
                      </a:cubicBezTo>
                      <a:cubicBezTo>
                        <a:pt x="63" y="434"/>
                        <a:pt x="63" y="432"/>
                        <a:pt x="62" y="4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6" name="Google Shape;3926;p8"/>
                <p:cNvSpPr/>
                <p:nvPr/>
              </p:nvSpPr>
              <p:spPr>
                <a:xfrm>
                  <a:off x="8737875" y="1754925"/>
                  <a:ext cx="2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8" extrusionOk="0">
                      <a:moveTo>
                        <a:pt x="84" y="1"/>
                      </a:moveTo>
                      <a:lnTo>
                        <a:pt x="84" y="1"/>
                      </a:lnTo>
                      <a:cubicBezTo>
                        <a:pt x="63" y="21"/>
                        <a:pt x="63" y="21"/>
                        <a:pt x="42" y="42"/>
                      </a:cubicBezTo>
                      <a:cubicBezTo>
                        <a:pt x="25" y="142"/>
                        <a:pt x="22" y="241"/>
                        <a:pt x="11" y="341"/>
                      </a:cubicBezTo>
                      <a:lnTo>
                        <a:pt x="11" y="341"/>
                      </a:lnTo>
                      <a:cubicBezTo>
                        <a:pt x="33" y="234"/>
                        <a:pt x="66" y="125"/>
                        <a:pt x="84" y="1"/>
                      </a:cubicBezTo>
                      <a:close/>
                      <a:moveTo>
                        <a:pt x="11" y="341"/>
                      </a:moveTo>
                      <a:lnTo>
                        <a:pt x="11" y="341"/>
                      </a:lnTo>
                      <a:cubicBezTo>
                        <a:pt x="7" y="359"/>
                        <a:pt x="3" y="378"/>
                        <a:pt x="0" y="396"/>
                      </a:cubicBezTo>
                      <a:cubicBezTo>
                        <a:pt x="0" y="396"/>
                        <a:pt x="0" y="396"/>
                        <a:pt x="0" y="417"/>
                      </a:cubicBezTo>
                      <a:cubicBezTo>
                        <a:pt x="5" y="392"/>
                        <a:pt x="8" y="366"/>
                        <a:pt x="11" y="3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7" name="Google Shape;3927;p8"/>
                <p:cNvSpPr/>
                <p:nvPr/>
              </p:nvSpPr>
              <p:spPr>
                <a:xfrm>
                  <a:off x="8728500" y="1763775"/>
                  <a:ext cx="36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80" extrusionOk="0">
                      <a:moveTo>
                        <a:pt x="146" y="1"/>
                      </a:moveTo>
                      <a:lnTo>
                        <a:pt x="63" y="84"/>
                      </a:lnTo>
                      <a:cubicBezTo>
                        <a:pt x="42" y="230"/>
                        <a:pt x="21" y="355"/>
                        <a:pt x="0" y="480"/>
                      </a:cubicBezTo>
                      <a:cubicBezTo>
                        <a:pt x="21" y="438"/>
                        <a:pt x="63" y="417"/>
                        <a:pt x="84" y="376"/>
                      </a:cubicBezTo>
                      <a:cubicBezTo>
                        <a:pt x="105" y="251"/>
                        <a:pt x="125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8" name="Google Shape;3928;p8"/>
                <p:cNvSpPr/>
                <p:nvPr/>
              </p:nvSpPr>
              <p:spPr>
                <a:xfrm>
                  <a:off x="7556000" y="1725250"/>
                  <a:ext cx="21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80" extrusionOk="0">
                      <a:moveTo>
                        <a:pt x="1" y="1"/>
                      </a:moveTo>
                      <a:cubicBezTo>
                        <a:pt x="1" y="126"/>
                        <a:pt x="1" y="250"/>
                        <a:pt x="22" y="375"/>
                      </a:cubicBezTo>
                      <a:cubicBezTo>
                        <a:pt x="42" y="396"/>
                        <a:pt x="63" y="438"/>
                        <a:pt x="84" y="480"/>
                      </a:cubicBezTo>
                      <a:cubicBezTo>
                        <a:pt x="84" y="438"/>
                        <a:pt x="84" y="417"/>
                        <a:pt x="84" y="375"/>
                      </a:cubicBezTo>
                      <a:cubicBezTo>
                        <a:pt x="84" y="292"/>
                        <a:pt x="84" y="188"/>
                        <a:pt x="84" y="105"/>
                      </a:cubicBezTo>
                      <a:cubicBezTo>
                        <a:pt x="42" y="63"/>
                        <a:pt x="22" y="2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9" name="Google Shape;3929;p8"/>
                <p:cNvSpPr/>
                <p:nvPr/>
              </p:nvSpPr>
              <p:spPr>
                <a:xfrm>
                  <a:off x="7533625" y="1695575"/>
                  <a:ext cx="1050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76" extrusionOk="0">
                      <a:moveTo>
                        <a:pt x="0" y="1"/>
                      </a:moveTo>
                      <a:cubicBezTo>
                        <a:pt x="21" y="125"/>
                        <a:pt x="42" y="250"/>
                        <a:pt x="42" y="375"/>
                      </a:cubicBezTo>
                      <a:cubicBezTo>
                        <a:pt x="42" y="250"/>
                        <a:pt x="21" y="125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0" name="Google Shape;3930;p8"/>
                <p:cNvSpPr/>
                <p:nvPr/>
              </p:nvSpPr>
              <p:spPr>
                <a:xfrm>
                  <a:off x="8701425" y="1791900"/>
                  <a:ext cx="420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1" extrusionOk="0">
                      <a:moveTo>
                        <a:pt x="167" y="0"/>
                      </a:moveTo>
                      <a:cubicBezTo>
                        <a:pt x="105" y="63"/>
                        <a:pt x="63" y="104"/>
                        <a:pt x="21" y="146"/>
                      </a:cubicBezTo>
                      <a:cubicBezTo>
                        <a:pt x="1" y="271"/>
                        <a:pt x="1" y="396"/>
                        <a:pt x="1" y="521"/>
                      </a:cubicBezTo>
                      <a:cubicBezTo>
                        <a:pt x="42" y="479"/>
                        <a:pt x="84" y="438"/>
                        <a:pt x="125" y="396"/>
                      </a:cubicBezTo>
                      <a:cubicBezTo>
                        <a:pt x="146" y="271"/>
                        <a:pt x="146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1" name="Google Shape;3931;p8"/>
                <p:cNvSpPr/>
                <p:nvPr/>
              </p:nvSpPr>
              <p:spPr>
                <a:xfrm>
                  <a:off x="7607550" y="1785650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21" y="0"/>
                      </a:moveTo>
                      <a:cubicBezTo>
                        <a:pt x="21" y="125"/>
                        <a:pt x="1" y="250"/>
                        <a:pt x="1" y="375"/>
                      </a:cubicBezTo>
                      <a:cubicBezTo>
                        <a:pt x="63" y="459"/>
                        <a:pt x="146" y="521"/>
                        <a:pt x="209" y="604"/>
                      </a:cubicBezTo>
                      <a:cubicBezTo>
                        <a:pt x="230" y="479"/>
                        <a:pt x="250" y="354"/>
                        <a:pt x="250" y="209"/>
                      </a:cubicBezTo>
                      <a:cubicBezTo>
                        <a:pt x="188" y="146"/>
                        <a:pt x="105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2" name="Google Shape;3932;p8"/>
                <p:cNvSpPr/>
                <p:nvPr/>
              </p:nvSpPr>
              <p:spPr>
                <a:xfrm>
                  <a:off x="7563825" y="1734625"/>
                  <a:ext cx="26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22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21" y="417"/>
                      </a:cubicBezTo>
                      <a:cubicBezTo>
                        <a:pt x="42" y="438"/>
                        <a:pt x="83" y="479"/>
                        <a:pt x="104" y="521"/>
                      </a:cubicBezTo>
                      <a:cubicBezTo>
                        <a:pt x="104" y="396"/>
                        <a:pt x="104" y="271"/>
                        <a:pt x="104" y="146"/>
                      </a:cubicBezTo>
                      <a:cubicBezTo>
                        <a:pt x="63" y="105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3" name="Google Shape;3933;p8"/>
                <p:cNvSpPr/>
                <p:nvPr/>
              </p:nvSpPr>
              <p:spPr>
                <a:xfrm>
                  <a:off x="8659775" y="1829375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250" y="1"/>
                      </a:moveTo>
                      <a:cubicBezTo>
                        <a:pt x="167" y="84"/>
                        <a:pt x="84" y="147"/>
                        <a:pt x="0" y="230"/>
                      </a:cubicBezTo>
                      <a:cubicBezTo>
                        <a:pt x="0" y="355"/>
                        <a:pt x="0" y="480"/>
                        <a:pt x="21" y="605"/>
                      </a:cubicBezTo>
                      <a:cubicBezTo>
                        <a:pt x="84" y="521"/>
                        <a:pt x="167" y="459"/>
                        <a:pt x="250" y="396"/>
                      </a:cubicBezTo>
                      <a:cubicBezTo>
                        <a:pt x="250" y="271"/>
                        <a:pt x="250" y="126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4" name="Google Shape;3934;p8"/>
                <p:cNvSpPr/>
                <p:nvPr/>
              </p:nvSpPr>
              <p:spPr>
                <a:xfrm>
                  <a:off x="7616925" y="1795025"/>
                  <a:ext cx="73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26" extrusionOk="0">
                      <a:moveTo>
                        <a:pt x="42" y="0"/>
                      </a:moveTo>
                      <a:cubicBezTo>
                        <a:pt x="42" y="146"/>
                        <a:pt x="21" y="271"/>
                        <a:pt x="0" y="396"/>
                      </a:cubicBezTo>
                      <a:cubicBezTo>
                        <a:pt x="84" y="479"/>
                        <a:pt x="167" y="563"/>
                        <a:pt x="229" y="625"/>
                      </a:cubicBezTo>
                      <a:cubicBezTo>
                        <a:pt x="250" y="500"/>
                        <a:pt x="271" y="375"/>
                        <a:pt x="292" y="250"/>
                      </a:cubicBezTo>
                      <a:cubicBezTo>
                        <a:pt x="209" y="167"/>
                        <a:pt x="125" y="84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5" name="Google Shape;3935;p8"/>
                <p:cNvSpPr/>
                <p:nvPr/>
              </p:nvSpPr>
              <p:spPr>
                <a:xfrm>
                  <a:off x="8720175" y="1773675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104" y="0"/>
                      </a:moveTo>
                      <a:lnTo>
                        <a:pt x="104" y="0"/>
                      </a:lnTo>
                      <a:cubicBezTo>
                        <a:pt x="84" y="42"/>
                        <a:pt x="63" y="63"/>
                        <a:pt x="21" y="105"/>
                      </a:cubicBezTo>
                      <a:cubicBezTo>
                        <a:pt x="21" y="209"/>
                        <a:pt x="0" y="334"/>
                        <a:pt x="0" y="459"/>
                      </a:cubicBezTo>
                      <a:cubicBezTo>
                        <a:pt x="21" y="438"/>
                        <a:pt x="42" y="417"/>
                        <a:pt x="63" y="375"/>
                      </a:cubicBezTo>
                      <a:cubicBezTo>
                        <a:pt x="84" y="250"/>
                        <a:pt x="104" y="125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6" name="Google Shape;3936;p8"/>
                <p:cNvSpPr/>
                <p:nvPr/>
              </p:nvSpPr>
              <p:spPr>
                <a:xfrm>
                  <a:off x="7572150" y="1745025"/>
                  <a:ext cx="3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2" extrusionOk="0">
                      <a:moveTo>
                        <a:pt x="0" y="1"/>
                      </a:moveTo>
                      <a:cubicBezTo>
                        <a:pt x="0" y="126"/>
                        <a:pt x="0" y="251"/>
                        <a:pt x="0" y="376"/>
                      </a:cubicBezTo>
                      <a:cubicBezTo>
                        <a:pt x="42" y="438"/>
                        <a:pt x="84" y="480"/>
                        <a:pt x="125" y="522"/>
                      </a:cubicBezTo>
                      <a:cubicBezTo>
                        <a:pt x="125" y="397"/>
                        <a:pt x="125" y="272"/>
                        <a:pt x="125" y="147"/>
                      </a:cubicBezTo>
                      <a:cubicBezTo>
                        <a:pt x="84" y="105"/>
                        <a:pt x="42" y="4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7" name="Google Shape;3937;p8"/>
                <p:cNvSpPr/>
                <p:nvPr/>
              </p:nvSpPr>
              <p:spPr>
                <a:xfrm>
                  <a:off x="8681650" y="1811150"/>
                  <a:ext cx="41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43" extrusionOk="0">
                      <a:moveTo>
                        <a:pt x="167" y="1"/>
                      </a:moveTo>
                      <a:cubicBezTo>
                        <a:pt x="104" y="63"/>
                        <a:pt x="63" y="105"/>
                        <a:pt x="0" y="167"/>
                      </a:cubicBezTo>
                      <a:cubicBezTo>
                        <a:pt x="0" y="292"/>
                        <a:pt x="0" y="417"/>
                        <a:pt x="0" y="542"/>
                      </a:cubicBezTo>
                      <a:cubicBezTo>
                        <a:pt x="42" y="501"/>
                        <a:pt x="104" y="438"/>
                        <a:pt x="146" y="397"/>
                      </a:cubicBezTo>
                      <a:cubicBezTo>
                        <a:pt x="167" y="272"/>
                        <a:pt x="167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8" name="Google Shape;3938;p8"/>
                <p:cNvSpPr/>
                <p:nvPr/>
              </p:nvSpPr>
              <p:spPr>
                <a:xfrm>
                  <a:off x="7580475" y="1754925"/>
                  <a:ext cx="42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84" extrusionOk="0">
                      <a:moveTo>
                        <a:pt x="1" y="1"/>
                      </a:moveTo>
                      <a:cubicBezTo>
                        <a:pt x="1" y="146"/>
                        <a:pt x="1" y="271"/>
                        <a:pt x="1" y="396"/>
                      </a:cubicBezTo>
                      <a:cubicBezTo>
                        <a:pt x="63" y="459"/>
                        <a:pt x="105" y="521"/>
                        <a:pt x="146" y="584"/>
                      </a:cubicBezTo>
                      <a:cubicBezTo>
                        <a:pt x="146" y="459"/>
                        <a:pt x="167" y="313"/>
                        <a:pt x="167" y="188"/>
                      </a:cubicBezTo>
                      <a:cubicBezTo>
                        <a:pt x="105" y="126"/>
                        <a:pt x="63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9" name="Google Shape;3939;p8"/>
                <p:cNvSpPr/>
                <p:nvPr/>
              </p:nvSpPr>
              <p:spPr>
                <a:xfrm>
                  <a:off x="8670700" y="1820000"/>
                  <a:ext cx="575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5" extrusionOk="0">
                      <a:moveTo>
                        <a:pt x="230" y="1"/>
                      </a:moveTo>
                      <a:lnTo>
                        <a:pt x="230" y="1"/>
                      </a:lnTo>
                      <a:cubicBezTo>
                        <a:pt x="147" y="63"/>
                        <a:pt x="84" y="126"/>
                        <a:pt x="1" y="188"/>
                      </a:cubicBezTo>
                      <a:cubicBezTo>
                        <a:pt x="1" y="334"/>
                        <a:pt x="1" y="459"/>
                        <a:pt x="1" y="584"/>
                      </a:cubicBezTo>
                      <a:cubicBezTo>
                        <a:pt x="84" y="522"/>
                        <a:pt x="147" y="459"/>
                        <a:pt x="209" y="397"/>
                      </a:cubicBezTo>
                      <a:cubicBezTo>
                        <a:pt x="209" y="272"/>
                        <a:pt x="230" y="126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0" name="Google Shape;3940;p8"/>
                <p:cNvSpPr/>
                <p:nvPr/>
              </p:nvSpPr>
              <p:spPr>
                <a:xfrm>
                  <a:off x="8848775" y="1035925"/>
                  <a:ext cx="92175" cy="57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7" h="22867" extrusionOk="0">
                      <a:moveTo>
                        <a:pt x="2187" y="0"/>
                      </a:moveTo>
                      <a:cubicBezTo>
                        <a:pt x="2124" y="125"/>
                        <a:pt x="2041" y="250"/>
                        <a:pt x="1979" y="354"/>
                      </a:cubicBezTo>
                      <a:cubicBezTo>
                        <a:pt x="3103" y="4394"/>
                        <a:pt x="3395" y="8622"/>
                        <a:pt x="2853" y="12766"/>
                      </a:cubicBezTo>
                      <a:cubicBezTo>
                        <a:pt x="2499" y="16223"/>
                        <a:pt x="1541" y="19660"/>
                        <a:pt x="0" y="22867"/>
                      </a:cubicBezTo>
                      <a:cubicBezTo>
                        <a:pt x="104" y="22680"/>
                        <a:pt x="208" y="22492"/>
                        <a:pt x="292" y="22305"/>
                      </a:cubicBezTo>
                      <a:cubicBezTo>
                        <a:pt x="1875" y="19077"/>
                        <a:pt x="2853" y="15640"/>
                        <a:pt x="3228" y="12162"/>
                      </a:cubicBezTo>
                      <a:cubicBezTo>
                        <a:pt x="3686" y="8081"/>
                        <a:pt x="3332" y="3957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1" name="Google Shape;3941;p8"/>
                <p:cNvSpPr/>
                <p:nvPr/>
              </p:nvSpPr>
              <p:spPr>
                <a:xfrm>
                  <a:off x="7384725" y="988525"/>
                  <a:ext cx="52075" cy="47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" h="19057" extrusionOk="0">
                      <a:moveTo>
                        <a:pt x="1895" y="1"/>
                      </a:moveTo>
                      <a:cubicBezTo>
                        <a:pt x="604" y="3562"/>
                        <a:pt x="0" y="7290"/>
                        <a:pt x="63" y="11018"/>
                      </a:cubicBezTo>
                      <a:cubicBezTo>
                        <a:pt x="83" y="13725"/>
                        <a:pt x="479" y="16433"/>
                        <a:pt x="1229" y="19057"/>
                      </a:cubicBezTo>
                      <a:cubicBezTo>
                        <a:pt x="1250" y="19015"/>
                        <a:pt x="1270" y="18973"/>
                        <a:pt x="1312" y="18932"/>
                      </a:cubicBezTo>
                      <a:cubicBezTo>
                        <a:pt x="750" y="16662"/>
                        <a:pt x="437" y="14350"/>
                        <a:pt x="396" y="12017"/>
                      </a:cubicBezTo>
                      <a:cubicBezTo>
                        <a:pt x="208" y="8102"/>
                        <a:pt x="771" y="4145"/>
                        <a:pt x="2083" y="397"/>
                      </a:cubicBezTo>
                      <a:cubicBezTo>
                        <a:pt x="2020" y="272"/>
                        <a:pt x="1958" y="147"/>
                        <a:pt x="18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2" name="Google Shape;3942;p8"/>
                <p:cNvSpPr/>
                <p:nvPr/>
              </p:nvSpPr>
              <p:spPr>
                <a:xfrm>
                  <a:off x="7415950" y="1463375"/>
                  <a:ext cx="367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59" extrusionOk="0">
                      <a:moveTo>
                        <a:pt x="63" y="0"/>
                      </a:moveTo>
                      <a:cubicBezTo>
                        <a:pt x="42" y="42"/>
                        <a:pt x="21" y="83"/>
                        <a:pt x="1" y="146"/>
                      </a:cubicBezTo>
                      <a:cubicBezTo>
                        <a:pt x="21" y="250"/>
                        <a:pt x="63" y="354"/>
                        <a:pt x="84" y="458"/>
                      </a:cubicBezTo>
                      <a:cubicBezTo>
                        <a:pt x="105" y="458"/>
                        <a:pt x="105" y="438"/>
                        <a:pt x="105" y="438"/>
                      </a:cubicBezTo>
                      <a:cubicBezTo>
                        <a:pt x="105" y="375"/>
                        <a:pt x="126" y="333"/>
                        <a:pt x="146" y="292"/>
                      </a:cubicBezTo>
                      <a:cubicBezTo>
                        <a:pt x="126" y="188"/>
                        <a:pt x="105" y="8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3" name="Google Shape;3943;p8"/>
                <p:cNvSpPr/>
                <p:nvPr/>
              </p:nvSpPr>
              <p:spPr>
                <a:xfrm>
                  <a:off x="7501850" y="511400"/>
                  <a:ext cx="1332875" cy="41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15" h="16483" extrusionOk="0">
                      <a:moveTo>
                        <a:pt x="26302" y="0"/>
                      </a:moveTo>
                      <a:cubicBezTo>
                        <a:pt x="18179" y="0"/>
                        <a:pt x="10072" y="3203"/>
                        <a:pt x="4062" y="9548"/>
                      </a:cubicBezTo>
                      <a:cubicBezTo>
                        <a:pt x="2479" y="11235"/>
                        <a:pt x="1146" y="13026"/>
                        <a:pt x="1" y="14942"/>
                      </a:cubicBezTo>
                      <a:cubicBezTo>
                        <a:pt x="63" y="15025"/>
                        <a:pt x="147" y="15108"/>
                        <a:pt x="209" y="15192"/>
                      </a:cubicBezTo>
                      <a:cubicBezTo>
                        <a:pt x="1334" y="13276"/>
                        <a:pt x="2687" y="11464"/>
                        <a:pt x="4291" y="9777"/>
                      </a:cubicBezTo>
                      <a:cubicBezTo>
                        <a:pt x="10247" y="3487"/>
                        <a:pt x="18265" y="301"/>
                        <a:pt x="26304" y="301"/>
                      </a:cubicBezTo>
                      <a:cubicBezTo>
                        <a:pt x="33780" y="301"/>
                        <a:pt x="41278" y="3050"/>
                        <a:pt x="47130" y="8590"/>
                      </a:cubicBezTo>
                      <a:cubicBezTo>
                        <a:pt x="49608" y="10943"/>
                        <a:pt x="51586" y="13609"/>
                        <a:pt x="53086" y="16483"/>
                      </a:cubicBezTo>
                      <a:cubicBezTo>
                        <a:pt x="53169" y="16379"/>
                        <a:pt x="53232" y="16295"/>
                        <a:pt x="53315" y="16212"/>
                      </a:cubicBezTo>
                      <a:cubicBezTo>
                        <a:pt x="51795" y="13359"/>
                        <a:pt x="49795" y="10714"/>
                        <a:pt x="47338" y="8361"/>
                      </a:cubicBezTo>
                      <a:cubicBezTo>
                        <a:pt x="41427" y="2771"/>
                        <a:pt x="33857" y="0"/>
                        <a:pt x="263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4" name="Google Shape;3944;p8"/>
                <p:cNvSpPr/>
                <p:nvPr/>
              </p:nvSpPr>
              <p:spPr>
                <a:xfrm>
                  <a:off x="8563975" y="1913200"/>
                  <a:ext cx="6275" cy="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26" extrusionOk="0">
                      <a:moveTo>
                        <a:pt x="209" y="1"/>
                      </a:moveTo>
                      <a:cubicBezTo>
                        <a:pt x="146" y="42"/>
                        <a:pt x="84" y="84"/>
                        <a:pt x="1" y="126"/>
                      </a:cubicBezTo>
                      <a:lnTo>
                        <a:pt x="250" y="126"/>
                      </a:lnTo>
                      <a:cubicBezTo>
                        <a:pt x="230" y="84"/>
                        <a:pt x="230" y="42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5" name="Google Shape;3945;p8"/>
                <p:cNvSpPr/>
                <p:nvPr/>
              </p:nvSpPr>
              <p:spPr>
                <a:xfrm>
                  <a:off x="8600425" y="1885600"/>
                  <a:ext cx="9400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585" extrusionOk="0">
                      <a:moveTo>
                        <a:pt x="334" y="1"/>
                      </a:moveTo>
                      <a:cubicBezTo>
                        <a:pt x="229" y="84"/>
                        <a:pt x="125" y="168"/>
                        <a:pt x="0" y="251"/>
                      </a:cubicBezTo>
                      <a:cubicBezTo>
                        <a:pt x="21" y="355"/>
                        <a:pt x="42" y="480"/>
                        <a:pt x="63" y="584"/>
                      </a:cubicBezTo>
                      <a:cubicBezTo>
                        <a:pt x="167" y="501"/>
                        <a:pt x="271" y="438"/>
                        <a:pt x="375" y="355"/>
                      </a:cubicBezTo>
                      <a:cubicBezTo>
                        <a:pt x="375" y="230"/>
                        <a:pt x="354" y="126"/>
                        <a:pt x="3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6" name="Google Shape;3946;p8"/>
                <p:cNvSpPr/>
                <p:nvPr/>
              </p:nvSpPr>
              <p:spPr>
                <a:xfrm>
                  <a:off x="7722625" y="1897075"/>
                  <a:ext cx="15100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625" extrusionOk="0">
                      <a:moveTo>
                        <a:pt x="125" y="0"/>
                      </a:moveTo>
                      <a:cubicBezTo>
                        <a:pt x="83" y="104"/>
                        <a:pt x="42" y="208"/>
                        <a:pt x="0" y="313"/>
                      </a:cubicBezTo>
                      <a:cubicBezTo>
                        <a:pt x="146" y="417"/>
                        <a:pt x="312" y="500"/>
                        <a:pt x="458" y="625"/>
                      </a:cubicBezTo>
                      <a:cubicBezTo>
                        <a:pt x="500" y="521"/>
                        <a:pt x="562" y="417"/>
                        <a:pt x="604" y="333"/>
                      </a:cubicBezTo>
                      <a:cubicBezTo>
                        <a:pt x="437" y="229"/>
                        <a:pt x="271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7" name="Google Shape;3947;p8"/>
                <p:cNvSpPr/>
                <p:nvPr/>
              </p:nvSpPr>
              <p:spPr>
                <a:xfrm>
                  <a:off x="7737700" y="1907475"/>
                  <a:ext cx="1617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355" extrusionOk="0">
                      <a:moveTo>
                        <a:pt x="126" y="1"/>
                      </a:moveTo>
                      <a:cubicBezTo>
                        <a:pt x="84" y="105"/>
                        <a:pt x="43" y="188"/>
                        <a:pt x="1" y="292"/>
                      </a:cubicBezTo>
                      <a:cubicBezTo>
                        <a:pt x="43" y="313"/>
                        <a:pt x="63" y="334"/>
                        <a:pt x="105" y="355"/>
                      </a:cubicBezTo>
                      <a:lnTo>
                        <a:pt x="626" y="355"/>
                      </a:lnTo>
                      <a:cubicBezTo>
                        <a:pt x="647" y="355"/>
                        <a:pt x="647" y="355"/>
                        <a:pt x="647" y="334"/>
                      </a:cubicBezTo>
                      <a:cubicBezTo>
                        <a:pt x="480" y="230"/>
                        <a:pt x="293" y="1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8" name="Google Shape;3948;p8"/>
                <p:cNvSpPr/>
                <p:nvPr/>
              </p:nvSpPr>
              <p:spPr>
                <a:xfrm>
                  <a:off x="7636700" y="1825725"/>
                  <a:ext cx="78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605" extrusionOk="0">
                      <a:moveTo>
                        <a:pt x="42" y="1"/>
                      </a:moveTo>
                      <a:cubicBezTo>
                        <a:pt x="22" y="126"/>
                        <a:pt x="22" y="251"/>
                        <a:pt x="1" y="376"/>
                      </a:cubicBezTo>
                      <a:cubicBezTo>
                        <a:pt x="84" y="459"/>
                        <a:pt x="167" y="522"/>
                        <a:pt x="251" y="605"/>
                      </a:cubicBezTo>
                      <a:cubicBezTo>
                        <a:pt x="271" y="480"/>
                        <a:pt x="292" y="355"/>
                        <a:pt x="313" y="251"/>
                      </a:cubicBezTo>
                      <a:cubicBezTo>
                        <a:pt x="230" y="168"/>
                        <a:pt x="147" y="105"/>
                        <a:pt x="84" y="22"/>
                      </a:cubicBezTo>
                      <a:cubicBezTo>
                        <a:pt x="63" y="22"/>
                        <a:pt x="63" y="1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9" name="Google Shape;3949;p8"/>
                <p:cNvSpPr/>
                <p:nvPr/>
              </p:nvSpPr>
              <p:spPr>
                <a:xfrm>
                  <a:off x="8612925" y="1876750"/>
                  <a:ext cx="887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585" extrusionOk="0">
                      <a:moveTo>
                        <a:pt x="333" y="1"/>
                      </a:moveTo>
                      <a:cubicBezTo>
                        <a:pt x="229" y="84"/>
                        <a:pt x="104" y="147"/>
                        <a:pt x="0" y="230"/>
                      </a:cubicBezTo>
                      <a:cubicBezTo>
                        <a:pt x="21" y="355"/>
                        <a:pt x="42" y="459"/>
                        <a:pt x="63" y="584"/>
                      </a:cubicBezTo>
                      <a:cubicBezTo>
                        <a:pt x="167" y="501"/>
                        <a:pt x="271" y="438"/>
                        <a:pt x="354" y="355"/>
                      </a:cubicBezTo>
                      <a:cubicBezTo>
                        <a:pt x="354" y="230"/>
                        <a:pt x="333" y="105"/>
                        <a:pt x="3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0" name="Google Shape;3950;p8"/>
                <p:cNvSpPr/>
                <p:nvPr/>
              </p:nvSpPr>
              <p:spPr>
                <a:xfrm>
                  <a:off x="8625400" y="1866875"/>
                  <a:ext cx="83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625" extrusionOk="0">
                      <a:moveTo>
                        <a:pt x="313" y="0"/>
                      </a:moveTo>
                      <a:cubicBezTo>
                        <a:pt x="209" y="84"/>
                        <a:pt x="105" y="167"/>
                        <a:pt x="1" y="250"/>
                      </a:cubicBezTo>
                      <a:cubicBezTo>
                        <a:pt x="22" y="375"/>
                        <a:pt x="22" y="500"/>
                        <a:pt x="43" y="625"/>
                      </a:cubicBezTo>
                      <a:cubicBezTo>
                        <a:pt x="147" y="542"/>
                        <a:pt x="230" y="458"/>
                        <a:pt x="334" y="375"/>
                      </a:cubicBezTo>
                      <a:cubicBezTo>
                        <a:pt x="313" y="250"/>
                        <a:pt x="313" y="1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1" name="Google Shape;3951;p8"/>
                <p:cNvSpPr/>
                <p:nvPr/>
              </p:nvSpPr>
              <p:spPr>
                <a:xfrm>
                  <a:off x="8648850" y="1849175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250" y="0"/>
                      </a:moveTo>
                      <a:cubicBezTo>
                        <a:pt x="167" y="63"/>
                        <a:pt x="83" y="125"/>
                        <a:pt x="0" y="188"/>
                      </a:cubicBezTo>
                      <a:cubicBezTo>
                        <a:pt x="21" y="313"/>
                        <a:pt x="21" y="437"/>
                        <a:pt x="21" y="583"/>
                      </a:cubicBezTo>
                      <a:cubicBezTo>
                        <a:pt x="104" y="500"/>
                        <a:pt x="167" y="437"/>
                        <a:pt x="250" y="375"/>
                      </a:cubicBezTo>
                      <a:cubicBezTo>
                        <a:pt x="250" y="256"/>
                        <a:pt x="250" y="137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2" name="Google Shape;3952;p8"/>
                <p:cNvSpPr/>
                <p:nvPr/>
              </p:nvSpPr>
              <p:spPr>
                <a:xfrm>
                  <a:off x="7658050" y="1845525"/>
                  <a:ext cx="104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626" extrusionOk="0">
                      <a:moveTo>
                        <a:pt x="84" y="0"/>
                      </a:moveTo>
                      <a:cubicBezTo>
                        <a:pt x="42" y="125"/>
                        <a:pt x="21" y="250"/>
                        <a:pt x="1" y="354"/>
                      </a:cubicBezTo>
                      <a:cubicBezTo>
                        <a:pt x="105" y="459"/>
                        <a:pt x="230" y="542"/>
                        <a:pt x="334" y="625"/>
                      </a:cubicBezTo>
                      <a:cubicBezTo>
                        <a:pt x="355" y="521"/>
                        <a:pt x="375" y="417"/>
                        <a:pt x="417" y="313"/>
                      </a:cubicBezTo>
                      <a:cubicBezTo>
                        <a:pt x="292" y="209"/>
                        <a:pt x="188" y="10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3" name="Google Shape;3953;p8"/>
                <p:cNvSpPr/>
                <p:nvPr/>
              </p:nvSpPr>
              <p:spPr>
                <a:xfrm>
                  <a:off x="8586875" y="1894975"/>
                  <a:ext cx="104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584" extrusionOk="0">
                      <a:moveTo>
                        <a:pt x="376" y="1"/>
                      </a:moveTo>
                      <a:cubicBezTo>
                        <a:pt x="251" y="84"/>
                        <a:pt x="126" y="167"/>
                        <a:pt x="1" y="251"/>
                      </a:cubicBezTo>
                      <a:cubicBezTo>
                        <a:pt x="22" y="376"/>
                        <a:pt x="43" y="480"/>
                        <a:pt x="63" y="584"/>
                      </a:cubicBezTo>
                      <a:cubicBezTo>
                        <a:pt x="188" y="501"/>
                        <a:pt x="313" y="417"/>
                        <a:pt x="417" y="334"/>
                      </a:cubicBezTo>
                      <a:cubicBezTo>
                        <a:pt x="417" y="230"/>
                        <a:pt x="397" y="105"/>
                        <a:pt x="3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4" name="Google Shape;3954;p8"/>
                <p:cNvSpPr/>
                <p:nvPr/>
              </p:nvSpPr>
              <p:spPr>
                <a:xfrm>
                  <a:off x="7670025" y="1856450"/>
                  <a:ext cx="109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05" extrusionOk="0">
                      <a:moveTo>
                        <a:pt x="84" y="1"/>
                      </a:moveTo>
                      <a:cubicBezTo>
                        <a:pt x="63" y="105"/>
                        <a:pt x="21" y="209"/>
                        <a:pt x="1" y="313"/>
                      </a:cubicBezTo>
                      <a:cubicBezTo>
                        <a:pt x="126" y="417"/>
                        <a:pt x="230" y="501"/>
                        <a:pt x="355" y="605"/>
                      </a:cubicBezTo>
                      <a:cubicBezTo>
                        <a:pt x="375" y="501"/>
                        <a:pt x="417" y="376"/>
                        <a:pt x="438" y="271"/>
                      </a:cubicBezTo>
                      <a:cubicBezTo>
                        <a:pt x="313" y="188"/>
                        <a:pt x="209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5" name="Google Shape;3955;p8"/>
                <p:cNvSpPr/>
                <p:nvPr/>
              </p:nvSpPr>
              <p:spPr>
                <a:xfrm>
                  <a:off x="8637900" y="1858025"/>
                  <a:ext cx="68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584" extrusionOk="0">
                      <a:moveTo>
                        <a:pt x="251" y="0"/>
                      </a:moveTo>
                      <a:cubicBezTo>
                        <a:pt x="167" y="63"/>
                        <a:pt x="84" y="146"/>
                        <a:pt x="1" y="208"/>
                      </a:cubicBezTo>
                      <a:cubicBezTo>
                        <a:pt x="1" y="333"/>
                        <a:pt x="1" y="458"/>
                        <a:pt x="22" y="583"/>
                      </a:cubicBezTo>
                      <a:cubicBezTo>
                        <a:pt x="105" y="521"/>
                        <a:pt x="188" y="438"/>
                        <a:pt x="272" y="375"/>
                      </a:cubicBezTo>
                      <a:cubicBezTo>
                        <a:pt x="272" y="250"/>
                        <a:pt x="272" y="125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6" name="Google Shape;3956;p8"/>
                <p:cNvSpPr/>
                <p:nvPr/>
              </p:nvSpPr>
              <p:spPr>
                <a:xfrm>
                  <a:off x="7708550" y="1886650"/>
                  <a:ext cx="135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626" extrusionOk="0">
                      <a:moveTo>
                        <a:pt x="105" y="1"/>
                      </a:moveTo>
                      <a:cubicBezTo>
                        <a:pt x="84" y="105"/>
                        <a:pt x="42" y="209"/>
                        <a:pt x="1" y="313"/>
                      </a:cubicBezTo>
                      <a:cubicBezTo>
                        <a:pt x="146" y="417"/>
                        <a:pt x="292" y="521"/>
                        <a:pt x="417" y="625"/>
                      </a:cubicBezTo>
                      <a:cubicBezTo>
                        <a:pt x="459" y="521"/>
                        <a:pt x="501" y="417"/>
                        <a:pt x="542" y="334"/>
                      </a:cubicBezTo>
                      <a:cubicBezTo>
                        <a:pt x="396" y="230"/>
                        <a:pt x="251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7" name="Google Shape;3957;p8"/>
                <p:cNvSpPr/>
                <p:nvPr/>
              </p:nvSpPr>
              <p:spPr>
                <a:xfrm>
                  <a:off x="7695025" y="1876750"/>
                  <a:ext cx="130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605" extrusionOk="0">
                      <a:moveTo>
                        <a:pt x="104" y="1"/>
                      </a:moveTo>
                      <a:cubicBezTo>
                        <a:pt x="63" y="105"/>
                        <a:pt x="42" y="209"/>
                        <a:pt x="0" y="313"/>
                      </a:cubicBezTo>
                      <a:cubicBezTo>
                        <a:pt x="125" y="417"/>
                        <a:pt x="271" y="501"/>
                        <a:pt x="396" y="605"/>
                      </a:cubicBezTo>
                      <a:cubicBezTo>
                        <a:pt x="438" y="501"/>
                        <a:pt x="479" y="397"/>
                        <a:pt x="521" y="313"/>
                      </a:cubicBezTo>
                      <a:cubicBezTo>
                        <a:pt x="375" y="209"/>
                        <a:pt x="229" y="10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8" name="Google Shape;3958;p8"/>
                <p:cNvSpPr/>
                <p:nvPr/>
              </p:nvSpPr>
              <p:spPr>
                <a:xfrm>
                  <a:off x="8572825" y="1903825"/>
                  <a:ext cx="114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501" extrusionOk="0">
                      <a:moveTo>
                        <a:pt x="396" y="1"/>
                      </a:moveTo>
                      <a:cubicBezTo>
                        <a:pt x="271" y="105"/>
                        <a:pt x="146" y="188"/>
                        <a:pt x="1" y="272"/>
                      </a:cubicBezTo>
                      <a:cubicBezTo>
                        <a:pt x="21" y="355"/>
                        <a:pt x="42" y="417"/>
                        <a:pt x="63" y="501"/>
                      </a:cubicBezTo>
                      <a:lnTo>
                        <a:pt x="209" y="501"/>
                      </a:lnTo>
                      <a:cubicBezTo>
                        <a:pt x="292" y="459"/>
                        <a:pt x="375" y="397"/>
                        <a:pt x="459" y="334"/>
                      </a:cubicBezTo>
                      <a:cubicBezTo>
                        <a:pt x="438" y="230"/>
                        <a:pt x="417" y="126"/>
                        <a:pt x="3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9" name="Google Shape;3959;p8"/>
                <p:cNvSpPr/>
                <p:nvPr/>
              </p:nvSpPr>
              <p:spPr>
                <a:xfrm>
                  <a:off x="8744125" y="1754400"/>
                  <a:ext cx="21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397" extrusionOk="0">
                      <a:moveTo>
                        <a:pt x="84" y="1"/>
                      </a:moveTo>
                      <a:lnTo>
                        <a:pt x="84" y="1"/>
                      </a:lnTo>
                      <a:cubicBezTo>
                        <a:pt x="83" y="3"/>
                        <a:pt x="83" y="5"/>
                        <a:pt x="82" y="7"/>
                      </a:cubicBezTo>
                      <a:lnTo>
                        <a:pt x="82" y="7"/>
                      </a:lnTo>
                      <a:cubicBezTo>
                        <a:pt x="84" y="4"/>
                        <a:pt x="84" y="1"/>
                        <a:pt x="84" y="1"/>
                      </a:cubicBezTo>
                      <a:close/>
                      <a:moveTo>
                        <a:pt x="82" y="7"/>
                      </a:moveTo>
                      <a:lnTo>
                        <a:pt x="82" y="7"/>
                      </a:lnTo>
                      <a:cubicBezTo>
                        <a:pt x="81" y="14"/>
                        <a:pt x="76" y="22"/>
                        <a:pt x="63" y="22"/>
                      </a:cubicBezTo>
                      <a:cubicBezTo>
                        <a:pt x="42" y="147"/>
                        <a:pt x="21" y="272"/>
                        <a:pt x="0" y="397"/>
                      </a:cubicBezTo>
                      <a:cubicBezTo>
                        <a:pt x="41" y="253"/>
                        <a:pt x="62" y="130"/>
                        <a:pt x="82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0" name="Google Shape;3960;p8"/>
                <p:cNvSpPr/>
                <p:nvPr/>
              </p:nvSpPr>
              <p:spPr>
                <a:xfrm>
                  <a:off x="7647125" y="1835625"/>
                  <a:ext cx="8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05" extrusionOk="0">
                      <a:moveTo>
                        <a:pt x="63" y="1"/>
                      </a:moveTo>
                      <a:cubicBezTo>
                        <a:pt x="42" y="105"/>
                        <a:pt x="21" y="230"/>
                        <a:pt x="0" y="355"/>
                      </a:cubicBezTo>
                      <a:cubicBezTo>
                        <a:pt x="84" y="438"/>
                        <a:pt x="188" y="521"/>
                        <a:pt x="292" y="605"/>
                      </a:cubicBezTo>
                      <a:cubicBezTo>
                        <a:pt x="313" y="500"/>
                        <a:pt x="333" y="376"/>
                        <a:pt x="354" y="271"/>
                      </a:cubicBezTo>
                      <a:cubicBezTo>
                        <a:pt x="250" y="167"/>
                        <a:pt x="167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1" name="Google Shape;3961;p8"/>
                <p:cNvSpPr/>
                <p:nvPr/>
              </p:nvSpPr>
              <p:spPr>
                <a:xfrm>
                  <a:off x="7682525" y="1866350"/>
                  <a:ext cx="114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26" extrusionOk="0">
                      <a:moveTo>
                        <a:pt x="84" y="0"/>
                      </a:moveTo>
                      <a:cubicBezTo>
                        <a:pt x="63" y="105"/>
                        <a:pt x="21" y="209"/>
                        <a:pt x="0" y="334"/>
                      </a:cubicBezTo>
                      <a:cubicBezTo>
                        <a:pt x="105" y="417"/>
                        <a:pt x="230" y="521"/>
                        <a:pt x="354" y="625"/>
                      </a:cubicBezTo>
                      <a:cubicBezTo>
                        <a:pt x="396" y="521"/>
                        <a:pt x="438" y="417"/>
                        <a:pt x="459" y="313"/>
                      </a:cubicBezTo>
                      <a:cubicBezTo>
                        <a:pt x="334" y="209"/>
                        <a:pt x="209" y="105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2" name="Google Shape;3962;p8"/>
                <p:cNvSpPr/>
                <p:nvPr/>
              </p:nvSpPr>
              <p:spPr>
                <a:xfrm>
                  <a:off x="7607025" y="1795025"/>
                  <a:ext cx="57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605" extrusionOk="0">
                      <a:moveTo>
                        <a:pt x="22" y="0"/>
                      </a:moveTo>
                      <a:cubicBezTo>
                        <a:pt x="1" y="125"/>
                        <a:pt x="1" y="250"/>
                        <a:pt x="1" y="375"/>
                      </a:cubicBezTo>
                      <a:cubicBezTo>
                        <a:pt x="63" y="458"/>
                        <a:pt x="126" y="542"/>
                        <a:pt x="188" y="604"/>
                      </a:cubicBezTo>
                      <a:cubicBezTo>
                        <a:pt x="209" y="479"/>
                        <a:pt x="209" y="354"/>
                        <a:pt x="230" y="229"/>
                      </a:cubicBezTo>
                      <a:cubicBezTo>
                        <a:pt x="167" y="146"/>
                        <a:pt x="84" y="84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3" name="Google Shape;3963;p8"/>
                <p:cNvSpPr/>
                <p:nvPr/>
              </p:nvSpPr>
              <p:spPr>
                <a:xfrm>
                  <a:off x="7572150" y="1754400"/>
                  <a:ext cx="315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43" extrusionOk="0">
                      <a:moveTo>
                        <a:pt x="0" y="1"/>
                      </a:moveTo>
                      <a:cubicBezTo>
                        <a:pt x="0" y="42"/>
                        <a:pt x="0" y="84"/>
                        <a:pt x="0" y="126"/>
                      </a:cubicBezTo>
                      <a:cubicBezTo>
                        <a:pt x="0" y="209"/>
                        <a:pt x="0" y="313"/>
                        <a:pt x="21" y="397"/>
                      </a:cubicBezTo>
                      <a:cubicBezTo>
                        <a:pt x="42" y="438"/>
                        <a:pt x="84" y="480"/>
                        <a:pt x="125" y="542"/>
                      </a:cubicBezTo>
                      <a:cubicBezTo>
                        <a:pt x="125" y="397"/>
                        <a:pt x="125" y="272"/>
                        <a:pt x="125" y="147"/>
                      </a:cubicBezTo>
                      <a:cubicBezTo>
                        <a:pt x="84" y="105"/>
                        <a:pt x="42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4" name="Google Shape;3964;p8"/>
                <p:cNvSpPr/>
                <p:nvPr/>
              </p:nvSpPr>
              <p:spPr>
                <a:xfrm>
                  <a:off x="7616400" y="1804900"/>
                  <a:ext cx="627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26" extrusionOk="0">
                      <a:moveTo>
                        <a:pt x="21" y="1"/>
                      </a:moveTo>
                      <a:cubicBezTo>
                        <a:pt x="21" y="147"/>
                        <a:pt x="1" y="272"/>
                        <a:pt x="1" y="397"/>
                      </a:cubicBezTo>
                      <a:cubicBezTo>
                        <a:pt x="1" y="417"/>
                        <a:pt x="1" y="417"/>
                        <a:pt x="21" y="417"/>
                      </a:cubicBezTo>
                      <a:cubicBezTo>
                        <a:pt x="84" y="480"/>
                        <a:pt x="146" y="563"/>
                        <a:pt x="209" y="626"/>
                      </a:cubicBezTo>
                      <a:cubicBezTo>
                        <a:pt x="230" y="501"/>
                        <a:pt x="250" y="355"/>
                        <a:pt x="250" y="230"/>
                      </a:cubicBezTo>
                      <a:cubicBezTo>
                        <a:pt x="188" y="168"/>
                        <a:pt x="105" y="84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5" name="Google Shape;3965;p8"/>
                <p:cNvSpPr/>
                <p:nvPr/>
              </p:nvSpPr>
              <p:spPr>
                <a:xfrm>
                  <a:off x="7580475" y="1764825"/>
                  <a:ext cx="367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2" extrusionOk="0">
                      <a:moveTo>
                        <a:pt x="1" y="0"/>
                      </a:moveTo>
                      <a:cubicBezTo>
                        <a:pt x="1" y="125"/>
                        <a:pt x="1" y="250"/>
                        <a:pt x="1" y="375"/>
                      </a:cubicBezTo>
                      <a:cubicBezTo>
                        <a:pt x="42" y="438"/>
                        <a:pt x="84" y="500"/>
                        <a:pt x="146" y="542"/>
                      </a:cubicBezTo>
                      <a:cubicBezTo>
                        <a:pt x="146" y="417"/>
                        <a:pt x="146" y="313"/>
                        <a:pt x="146" y="188"/>
                      </a:cubicBezTo>
                      <a:cubicBezTo>
                        <a:pt x="105" y="125"/>
                        <a:pt x="63" y="6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6" name="Google Shape;3966;p8"/>
                <p:cNvSpPr/>
                <p:nvPr/>
              </p:nvSpPr>
              <p:spPr>
                <a:xfrm>
                  <a:off x="8670700" y="1829900"/>
                  <a:ext cx="52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63" extrusionOk="0">
                      <a:moveTo>
                        <a:pt x="209" y="1"/>
                      </a:moveTo>
                      <a:cubicBezTo>
                        <a:pt x="147" y="63"/>
                        <a:pt x="84" y="126"/>
                        <a:pt x="1" y="188"/>
                      </a:cubicBezTo>
                      <a:cubicBezTo>
                        <a:pt x="1" y="313"/>
                        <a:pt x="22" y="438"/>
                        <a:pt x="1" y="563"/>
                      </a:cubicBezTo>
                      <a:cubicBezTo>
                        <a:pt x="63" y="500"/>
                        <a:pt x="126" y="459"/>
                        <a:pt x="188" y="396"/>
                      </a:cubicBezTo>
                      <a:cubicBezTo>
                        <a:pt x="209" y="271"/>
                        <a:pt x="209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7" name="Google Shape;3967;p8"/>
                <p:cNvSpPr/>
                <p:nvPr/>
              </p:nvSpPr>
              <p:spPr>
                <a:xfrm>
                  <a:off x="8709750" y="1792425"/>
                  <a:ext cx="36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80" extrusionOk="0">
                      <a:moveTo>
                        <a:pt x="147" y="0"/>
                      </a:moveTo>
                      <a:lnTo>
                        <a:pt x="147" y="0"/>
                      </a:lnTo>
                      <a:cubicBezTo>
                        <a:pt x="105" y="42"/>
                        <a:pt x="84" y="83"/>
                        <a:pt x="42" y="125"/>
                      </a:cubicBezTo>
                      <a:cubicBezTo>
                        <a:pt x="22" y="250"/>
                        <a:pt x="22" y="354"/>
                        <a:pt x="1" y="479"/>
                      </a:cubicBezTo>
                      <a:cubicBezTo>
                        <a:pt x="42" y="458"/>
                        <a:pt x="63" y="417"/>
                        <a:pt x="105" y="375"/>
                      </a:cubicBezTo>
                      <a:cubicBezTo>
                        <a:pt x="105" y="250"/>
                        <a:pt x="126" y="125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8" name="Google Shape;3968;p8"/>
                <p:cNvSpPr/>
                <p:nvPr/>
              </p:nvSpPr>
              <p:spPr>
                <a:xfrm>
                  <a:off x="7549250" y="1724725"/>
                  <a:ext cx="157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39" extrusionOk="0">
                      <a:moveTo>
                        <a:pt x="0" y="1"/>
                      </a:moveTo>
                      <a:cubicBezTo>
                        <a:pt x="0" y="147"/>
                        <a:pt x="21" y="272"/>
                        <a:pt x="42" y="396"/>
                      </a:cubicBezTo>
                      <a:cubicBezTo>
                        <a:pt x="42" y="417"/>
                        <a:pt x="42" y="417"/>
                        <a:pt x="62" y="438"/>
                      </a:cubicBezTo>
                      <a:cubicBezTo>
                        <a:pt x="42" y="313"/>
                        <a:pt x="42" y="188"/>
                        <a:pt x="42" y="63"/>
                      </a:cubicBezTo>
                      <a:cubicBezTo>
                        <a:pt x="21" y="42"/>
                        <a:pt x="0" y="2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9" name="Google Shape;3969;p8"/>
                <p:cNvSpPr/>
                <p:nvPr/>
              </p:nvSpPr>
              <p:spPr>
                <a:xfrm>
                  <a:off x="7534650" y="1704950"/>
                  <a:ext cx="55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63" extrusionOk="0">
                      <a:moveTo>
                        <a:pt x="1" y="0"/>
                      </a:moveTo>
                      <a:cubicBezTo>
                        <a:pt x="1" y="21"/>
                        <a:pt x="22" y="42"/>
                        <a:pt x="22" y="63"/>
                      </a:cubicBezTo>
                      <a:cubicBezTo>
                        <a:pt x="22" y="42"/>
                        <a:pt x="2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0" name="Google Shape;3970;p8"/>
                <p:cNvSpPr/>
                <p:nvPr/>
              </p:nvSpPr>
              <p:spPr>
                <a:xfrm>
                  <a:off x="8690500" y="1811150"/>
                  <a:ext cx="470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43" extrusionOk="0">
                      <a:moveTo>
                        <a:pt x="188" y="1"/>
                      </a:moveTo>
                      <a:lnTo>
                        <a:pt x="188" y="1"/>
                      </a:lnTo>
                      <a:cubicBezTo>
                        <a:pt x="146" y="43"/>
                        <a:pt x="83" y="105"/>
                        <a:pt x="21" y="167"/>
                      </a:cubicBezTo>
                      <a:cubicBezTo>
                        <a:pt x="21" y="292"/>
                        <a:pt x="21" y="417"/>
                        <a:pt x="0" y="542"/>
                      </a:cubicBezTo>
                      <a:cubicBezTo>
                        <a:pt x="63" y="480"/>
                        <a:pt x="104" y="438"/>
                        <a:pt x="167" y="397"/>
                      </a:cubicBezTo>
                      <a:cubicBezTo>
                        <a:pt x="167" y="251"/>
                        <a:pt x="188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1" name="Google Shape;3971;p8"/>
                <p:cNvSpPr/>
                <p:nvPr/>
              </p:nvSpPr>
              <p:spPr>
                <a:xfrm>
                  <a:off x="7597650" y="1784600"/>
                  <a:ext cx="5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84" extrusionOk="0">
                      <a:moveTo>
                        <a:pt x="22" y="1"/>
                      </a:moveTo>
                      <a:cubicBezTo>
                        <a:pt x="22" y="147"/>
                        <a:pt x="1" y="271"/>
                        <a:pt x="1" y="396"/>
                      </a:cubicBezTo>
                      <a:cubicBezTo>
                        <a:pt x="63" y="459"/>
                        <a:pt x="126" y="521"/>
                        <a:pt x="167" y="584"/>
                      </a:cubicBezTo>
                      <a:cubicBezTo>
                        <a:pt x="188" y="459"/>
                        <a:pt x="188" y="334"/>
                        <a:pt x="209" y="209"/>
                      </a:cubicBezTo>
                      <a:cubicBezTo>
                        <a:pt x="147" y="147"/>
                        <a:pt x="84" y="84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2" name="Google Shape;3972;p8"/>
                <p:cNvSpPr/>
                <p:nvPr/>
              </p:nvSpPr>
              <p:spPr>
                <a:xfrm>
                  <a:off x="7437300" y="1525850"/>
                  <a:ext cx="14600" cy="4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1646" extrusionOk="0">
                      <a:moveTo>
                        <a:pt x="21" y="0"/>
                      </a:moveTo>
                      <a:cubicBezTo>
                        <a:pt x="0" y="42"/>
                        <a:pt x="0" y="84"/>
                        <a:pt x="0" y="125"/>
                      </a:cubicBezTo>
                      <a:cubicBezTo>
                        <a:pt x="84" y="354"/>
                        <a:pt x="167" y="604"/>
                        <a:pt x="250" y="854"/>
                      </a:cubicBezTo>
                      <a:cubicBezTo>
                        <a:pt x="355" y="1104"/>
                        <a:pt x="459" y="1375"/>
                        <a:pt x="584" y="1646"/>
                      </a:cubicBezTo>
                      <a:cubicBezTo>
                        <a:pt x="375" y="1104"/>
                        <a:pt x="188" y="542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3" name="Google Shape;3973;p8"/>
                <p:cNvSpPr/>
                <p:nvPr/>
              </p:nvSpPr>
              <p:spPr>
                <a:xfrm>
                  <a:off x="8681125" y="1821050"/>
                  <a:ext cx="41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22" extrusionOk="0">
                      <a:moveTo>
                        <a:pt x="167" y="1"/>
                      </a:moveTo>
                      <a:lnTo>
                        <a:pt x="167" y="1"/>
                      </a:lnTo>
                      <a:cubicBezTo>
                        <a:pt x="125" y="42"/>
                        <a:pt x="63" y="105"/>
                        <a:pt x="21" y="146"/>
                      </a:cubicBezTo>
                      <a:cubicBezTo>
                        <a:pt x="0" y="271"/>
                        <a:pt x="0" y="396"/>
                        <a:pt x="0" y="521"/>
                      </a:cubicBezTo>
                      <a:cubicBezTo>
                        <a:pt x="42" y="480"/>
                        <a:pt x="104" y="417"/>
                        <a:pt x="146" y="375"/>
                      </a:cubicBezTo>
                      <a:cubicBezTo>
                        <a:pt x="167" y="250"/>
                        <a:pt x="167" y="12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4" name="Google Shape;3974;p8"/>
                <p:cNvSpPr/>
                <p:nvPr/>
              </p:nvSpPr>
              <p:spPr>
                <a:xfrm>
                  <a:off x="8719125" y="1783050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105" y="0"/>
                      </a:moveTo>
                      <a:lnTo>
                        <a:pt x="105" y="0"/>
                      </a:lnTo>
                      <a:cubicBezTo>
                        <a:pt x="84" y="42"/>
                        <a:pt x="63" y="63"/>
                        <a:pt x="42" y="84"/>
                      </a:cubicBezTo>
                      <a:cubicBezTo>
                        <a:pt x="21" y="209"/>
                        <a:pt x="1" y="333"/>
                        <a:pt x="1" y="458"/>
                      </a:cubicBezTo>
                      <a:cubicBezTo>
                        <a:pt x="1" y="438"/>
                        <a:pt x="21" y="417"/>
                        <a:pt x="42" y="396"/>
                      </a:cubicBezTo>
                      <a:cubicBezTo>
                        <a:pt x="63" y="271"/>
                        <a:pt x="84" y="146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5" name="Google Shape;3975;p8"/>
                <p:cNvSpPr/>
                <p:nvPr/>
              </p:nvSpPr>
              <p:spPr>
                <a:xfrm>
                  <a:off x="7564325" y="1745025"/>
                  <a:ext cx="21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80" extrusionOk="0">
                      <a:moveTo>
                        <a:pt x="1" y="1"/>
                      </a:moveTo>
                      <a:cubicBezTo>
                        <a:pt x="1" y="126"/>
                        <a:pt x="1" y="251"/>
                        <a:pt x="22" y="376"/>
                      </a:cubicBezTo>
                      <a:cubicBezTo>
                        <a:pt x="43" y="417"/>
                        <a:pt x="63" y="459"/>
                        <a:pt x="84" y="480"/>
                      </a:cubicBezTo>
                      <a:cubicBezTo>
                        <a:pt x="84" y="355"/>
                        <a:pt x="84" y="230"/>
                        <a:pt x="84" y="105"/>
                      </a:cubicBezTo>
                      <a:cubicBezTo>
                        <a:pt x="63" y="63"/>
                        <a:pt x="22" y="2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6" name="Google Shape;3976;p8"/>
                <p:cNvSpPr/>
                <p:nvPr/>
              </p:nvSpPr>
              <p:spPr>
                <a:xfrm>
                  <a:off x="7556525" y="1734625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1" y="0"/>
                      </a:moveTo>
                      <a:cubicBezTo>
                        <a:pt x="1" y="125"/>
                        <a:pt x="1" y="250"/>
                        <a:pt x="21" y="375"/>
                      </a:cubicBezTo>
                      <a:cubicBezTo>
                        <a:pt x="42" y="417"/>
                        <a:pt x="63" y="438"/>
                        <a:pt x="84" y="459"/>
                      </a:cubicBezTo>
                      <a:cubicBezTo>
                        <a:pt x="84" y="334"/>
                        <a:pt x="63" y="230"/>
                        <a:pt x="63" y="105"/>
                      </a:cubicBezTo>
                      <a:cubicBezTo>
                        <a:pt x="42" y="63"/>
                        <a:pt x="21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7" name="Google Shape;3977;p8"/>
                <p:cNvSpPr/>
                <p:nvPr/>
              </p:nvSpPr>
              <p:spPr>
                <a:xfrm>
                  <a:off x="8660300" y="183927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29" y="0"/>
                      </a:moveTo>
                      <a:lnTo>
                        <a:pt x="229" y="0"/>
                      </a:lnTo>
                      <a:cubicBezTo>
                        <a:pt x="146" y="63"/>
                        <a:pt x="63" y="125"/>
                        <a:pt x="0" y="209"/>
                      </a:cubicBezTo>
                      <a:cubicBezTo>
                        <a:pt x="0" y="334"/>
                        <a:pt x="0" y="459"/>
                        <a:pt x="0" y="584"/>
                      </a:cubicBezTo>
                      <a:cubicBezTo>
                        <a:pt x="63" y="521"/>
                        <a:pt x="146" y="459"/>
                        <a:pt x="209" y="375"/>
                      </a:cubicBezTo>
                      <a:cubicBezTo>
                        <a:pt x="229" y="250"/>
                        <a:pt x="229" y="125"/>
                        <a:pt x="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8" name="Google Shape;3978;p8"/>
                <p:cNvSpPr/>
                <p:nvPr/>
              </p:nvSpPr>
              <p:spPr>
                <a:xfrm>
                  <a:off x="8737350" y="1764825"/>
                  <a:ext cx="550" cy="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88" extrusionOk="0">
                      <a:moveTo>
                        <a:pt x="21" y="0"/>
                      </a:moveTo>
                      <a:cubicBezTo>
                        <a:pt x="21" y="8"/>
                        <a:pt x="21" y="15"/>
                        <a:pt x="21" y="23"/>
                      </a:cubicBezTo>
                      <a:lnTo>
                        <a:pt x="21" y="23"/>
                      </a:lnTo>
                      <a:cubicBezTo>
                        <a:pt x="21" y="22"/>
                        <a:pt x="21" y="22"/>
                        <a:pt x="21" y="21"/>
                      </a:cubicBezTo>
                      <a:cubicBezTo>
                        <a:pt x="21" y="0"/>
                        <a:pt x="21" y="0"/>
                        <a:pt x="21" y="0"/>
                      </a:cubicBezTo>
                      <a:close/>
                      <a:moveTo>
                        <a:pt x="21" y="23"/>
                      </a:moveTo>
                      <a:lnTo>
                        <a:pt x="21" y="23"/>
                      </a:lnTo>
                      <a:cubicBezTo>
                        <a:pt x="1" y="65"/>
                        <a:pt x="1" y="126"/>
                        <a:pt x="1" y="188"/>
                      </a:cubicBezTo>
                      <a:cubicBezTo>
                        <a:pt x="1" y="133"/>
                        <a:pt x="17" y="78"/>
                        <a:pt x="21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9" name="Google Shape;3979;p8"/>
                <p:cNvSpPr/>
                <p:nvPr/>
              </p:nvSpPr>
              <p:spPr>
                <a:xfrm>
                  <a:off x="8700375" y="1801775"/>
                  <a:ext cx="42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2" extrusionOk="0">
                      <a:moveTo>
                        <a:pt x="167" y="1"/>
                      </a:moveTo>
                      <a:cubicBezTo>
                        <a:pt x="126" y="43"/>
                        <a:pt x="84" y="84"/>
                        <a:pt x="43" y="126"/>
                      </a:cubicBezTo>
                      <a:cubicBezTo>
                        <a:pt x="22" y="251"/>
                        <a:pt x="22" y="397"/>
                        <a:pt x="1" y="522"/>
                      </a:cubicBezTo>
                      <a:cubicBezTo>
                        <a:pt x="22" y="501"/>
                        <a:pt x="43" y="501"/>
                        <a:pt x="43" y="480"/>
                      </a:cubicBezTo>
                      <a:cubicBezTo>
                        <a:pt x="84" y="438"/>
                        <a:pt x="105" y="418"/>
                        <a:pt x="126" y="397"/>
                      </a:cubicBezTo>
                      <a:cubicBezTo>
                        <a:pt x="147" y="251"/>
                        <a:pt x="147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0" name="Google Shape;3980;p8"/>
                <p:cNvSpPr/>
                <p:nvPr/>
              </p:nvSpPr>
              <p:spPr>
                <a:xfrm>
                  <a:off x="7541950" y="1715350"/>
                  <a:ext cx="107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39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25"/>
                        <a:pt x="21" y="250"/>
                        <a:pt x="42" y="375"/>
                      </a:cubicBezTo>
                      <a:lnTo>
                        <a:pt x="42" y="375"/>
                      </a:lnTo>
                      <a:cubicBezTo>
                        <a:pt x="40" y="257"/>
                        <a:pt x="21" y="139"/>
                        <a:pt x="21" y="22"/>
                      </a:cubicBezTo>
                      <a:cubicBezTo>
                        <a:pt x="21" y="1"/>
                        <a:pt x="0" y="1"/>
                        <a:pt x="0" y="1"/>
                      </a:cubicBezTo>
                      <a:close/>
                      <a:moveTo>
                        <a:pt x="42" y="375"/>
                      </a:moveTo>
                      <a:cubicBezTo>
                        <a:pt x="42" y="382"/>
                        <a:pt x="42" y="389"/>
                        <a:pt x="42" y="397"/>
                      </a:cubicBezTo>
                      <a:cubicBezTo>
                        <a:pt x="42" y="397"/>
                        <a:pt x="42" y="376"/>
                        <a:pt x="42" y="376"/>
                      </a:cubicBezTo>
                      <a:cubicBezTo>
                        <a:pt x="42" y="375"/>
                        <a:pt x="42" y="375"/>
                        <a:pt x="42" y="3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1" name="Google Shape;3981;p8"/>
                <p:cNvSpPr/>
                <p:nvPr/>
              </p:nvSpPr>
              <p:spPr>
                <a:xfrm>
                  <a:off x="8727450" y="177315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6" y="1"/>
                      </a:moveTo>
                      <a:lnTo>
                        <a:pt x="126" y="1"/>
                      </a:lnTo>
                      <a:cubicBezTo>
                        <a:pt x="105" y="42"/>
                        <a:pt x="63" y="63"/>
                        <a:pt x="42" y="105"/>
                      </a:cubicBezTo>
                      <a:cubicBezTo>
                        <a:pt x="22" y="230"/>
                        <a:pt x="1" y="355"/>
                        <a:pt x="1" y="480"/>
                      </a:cubicBezTo>
                      <a:cubicBezTo>
                        <a:pt x="1" y="459"/>
                        <a:pt x="22" y="438"/>
                        <a:pt x="42" y="417"/>
                      </a:cubicBezTo>
                      <a:cubicBezTo>
                        <a:pt x="63" y="271"/>
                        <a:pt x="105" y="14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2" name="Google Shape;3982;p8"/>
                <p:cNvSpPr/>
                <p:nvPr/>
              </p:nvSpPr>
              <p:spPr>
                <a:xfrm>
                  <a:off x="7589325" y="1775225"/>
                  <a:ext cx="3675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64" extrusionOk="0">
                      <a:moveTo>
                        <a:pt x="1" y="1"/>
                      </a:moveTo>
                      <a:cubicBezTo>
                        <a:pt x="1" y="126"/>
                        <a:pt x="1" y="251"/>
                        <a:pt x="1" y="397"/>
                      </a:cubicBezTo>
                      <a:cubicBezTo>
                        <a:pt x="42" y="438"/>
                        <a:pt x="84" y="501"/>
                        <a:pt x="146" y="563"/>
                      </a:cubicBezTo>
                      <a:cubicBezTo>
                        <a:pt x="146" y="417"/>
                        <a:pt x="146" y="292"/>
                        <a:pt x="146" y="167"/>
                      </a:cubicBezTo>
                      <a:cubicBezTo>
                        <a:pt x="105" y="105"/>
                        <a:pt x="42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3" name="Google Shape;3983;p8"/>
                <p:cNvSpPr/>
                <p:nvPr/>
              </p:nvSpPr>
              <p:spPr>
                <a:xfrm>
                  <a:off x="7626300" y="1815325"/>
                  <a:ext cx="73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26" extrusionOk="0">
                      <a:moveTo>
                        <a:pt x="42" y="0"/>
                      </a:moveTo>
                      <a:cubicBezTo>
                        <a:pt x="21" y="125"/>
                        <a:pt x="21" y="250"/>
                        <a:pt x="0" y="396"/>
                      </a:cubicBezTo>
                      <a:cubicBezTo>
                        <a:pt x="84" y="459"/>
                        <a:pt x="167" y="542"/>
                        <a:pt x="250" y="625"/>
                      </a:cubicBezTo>
                      <a:cubicBezTo>
                        <a:pt x="250" y="500"/>
                        <a:pt x="271" y="375"/>
                        <a:pt x="292" y="250"/>
                      </a:cubicBezTo>
                      <a:cubicBezTo>
                        <a:pt x="229" y="188"/>
                        <a:pt x="167" y="125"/>
                        <a:pt x="104" y="63"/>
                      </a:cubicBezTo>
                      <a:cubicBezTo>
                        <a:pt x="84" y="42"/>
                        <a:pt x="63" y="21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4" name="Google Shape;3984;p8"/>
                <p:cNvSpPr/>
                <p:nvPr/>
              </p:nvSpPr>
              <p:spPr>
                <a:xfrm>
                  <a:off x="7393050" y="1008850"/>
                  <a:ext cx="54175" cy="4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" h="18119" extrusionOk="0">
                      <a:moveTo>
                        <a:pt x="1979" y="0"/>
                      </a:moveTo>
                      <a:cubicBezTo>
                        <a:pt x="625" y="3603"/>
                        <a:pt x="0" y="7414"/>
                        <a:pt x="63" y="11204"/>
                      </a:cubicBezTo>
                      <a:cubicBezTo>
                        <a:pt x="104" y="13537"/>
                        <a:pt x="417" y="15849"/>
                        <a:pt x="979" y="18119"/>
                      </a:cubicBezTo>
                      <a:cubicBezTo>
                        <a:pt x="1000" y="18056"/>
                        <a:pt x="1042" y="17994"/>
                        <a:pt x="1062" y="17931"/>
                      </a:cubicBezTo>
                      <a:cubicBezTo>
                        <a:pt x="667" y="16057"/>
                        <a:pt x="438" y="14141"/>
                        <a:pt x="417" y="12225"/>
                      </a:cubicBezTo>
                      <a:cubicBezTo>
                        <a:pt x="209" y="8206"/>
                        <a:pt x="792" y="4165"/>
                        <a:pt x="2166" y="354"/>
                      </a:cubicBezTo>
                      <a:cubicBezTo>
                        <a:pt x="2104" y="229"/>
                        <a:pt x="2041" y="104"/>
                        <a:pt x="19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5" name="Google Shape;3985;p8"/>
                <p:cNvSpPr/>
                <p:nvPr/>
              </p:nvSpPr>
              <p:spPr>
                <a:xfrm>
                  <a:off x="8839400" y="1055700"/>
                  <a:ext cx="90625" cy="57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5" h="22847" extrusionOk="0">
                      <a:moveTo>
                        <a:pt x="2083" y="1"/>
                      </a:moveTo>
                      <a:cubicBezTo>
                        <a:pt x="2020" y="105"/>
                        <a:pt x="1937" y="230"/>
                        <a:pt x="1875" y="334"/>
                      </a:cubicBezTo>
                      <a:cubicBezTo>
                        <a:pt x="3062" y="4436"/>
                        <a:pt x="3374" y="8747"/>
                        <a:pt x="2791" y="12954"/>
                      </a:cubicBezTo>
                      <a:cubicBezTo>
                        <a:pt x="2437" y="16349"/>
                        <a:pt x="1500" y="19702"/>
                        <a:pt x="0" y="22846"/>
                      </a:cubicBezTo>
                      <a:cubicBezTo>
                        <a:pt x="125" y="22597"/>
                        <a:pt x="250" y="22326"/>
                        <a:pt x="375" y="22076"/>
                      </a:cubicBezTo>
                      <a:cubicBezTo>
                        <a:pt x="1916" y="18869"/>
                        <a:pt x="2874" y="15432"/>
                        <a:pt x="3228" y="11975"/>
                      </a:cubicBezTo>
                      <a:cubicBezTo>
                        <a:pt x="3624" y="7956"/>
                        <a:pt x="3249" y="3874"/>
                        <a:pt x="20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6" name="Google Shape;3986;p8"/>
                <p:cNvSpPr/>
                <p:nvPr/>
              </p:nvSpPr>
              <p:spPr>
                <a:xfrm>
                  <a:off x="7417525" y="1458675"/>
                  <a:ext cx="36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480" extrusionOk="0">
                      <a:moveTo>
                        <a:pt x="104" y="1"/>
                      </a:moveTo>
                      <a:cubicBezTo>
                        <a:pt x="63" y="63"/>
                        <a:pt x="42" y="126"/>
                        <a:pt x="0" y="188"/>
                      </a:cubicBezTo>
                      <a:cubicBezTo>
                        <a:pt x="42" y="271"/>
                        <a:pt x="63" y="376"/>
                        <a:pt x="83" y="480"/>
                      </a:cubicBezTo>
                      <a:cubicBezTo>
                        <a:pt x="104" y="417"/>
                        <a:pt x="125" y="334"/>
                        <a:pt x="146" y="251"/>
                      </a:cubicBezTo>
                      <a:cubicBezTo>
                        <a:pt x="125" y="167"/>
                        <a:pt x="125" y="84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7" name="Google Shape;3987;p8"/>
                <p:cNvSpPr/>
                <p:nvPr/>
              </p:nvSpPr>
              <p:spPr>
                <a:xfrm>
                  <a:off x="7515400" y="544325"/>
                  <a:ext cx="1304225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69" h="15874" extrusionOk="0">
                      <a:moveTo>
                        <a:pt x="25736" y="0"/>
                      </a:moveTo>
                      <a:cubicBezTo>
                        <a:pt x="17714" y="0"/>
                        <a:pt x="9707" y="3167"/>
                        <a:pt x="3770" y="9439"/>
                      </a:cubicBezTo>
                      <a:cubicBezTo>
                        <a:pt x="2312" y="10959"/>
                        <a:pt x="1062" y="12604"/>
                        <a:pt x="0" y="14333"/>
                      </a:cubicBezTo>
                      <a:cubicBezTo>
                        <a:pt x="63" y="14416"/>
                        <a:pt x="125" y="14499"/>
                        <a:pt x="209" y="14583"/>
                      </a:cubicBezTo>
                      <a:cubicBezTo>
                        <a:pt x="1271" y="12833"/>
                        <a:pt x="2520" y="11188"/>
                        <a:pt x="3978" y="9647"/>
                      </a:cubicBezTo>
                      <a:cubicBezTo>
                        <a:pt x="9851" y="3441"/>
                        <a:pt x="17786" y="296"/>
                        <a:pt x="25720" y="296"/>
                      </a:cubicBezTo>
                      <a:cubicBezTo>
                        <a:pt x="33113" y="296"/>
                        <a:pt x="40507" y="3024"/>
                        <a:pt x="46275" y="8481"/>
                      </a:cubicBezTo>
                      <a:cubicBezTo>
                        <a:pt x="48608" y="10688"/>
                        <a:pt x="50503" y="13187"/>
                        <a:pt x="51961" y="15874"/>
                      </a:cubicBezTo>
                      <a:cubicBezTo>
                        <a:pt x="52044" y="15791"/>
                        <a:pt x="52107" y="15686"/>
                        <a:pt x="52169" y="15603"/>
                      </a:cubicBezTo>
                      <a:cubicBezTo>
                        <a:pt x="50711" y="12937"/>
                        <a:pt x="48816" y="10459"/>
                        <a:pt x="46484" y="8252"/>
                      </a:cubicBezTo>
                      <a:cubicBezTo>
                        <a:pt x="40656" y="2734"/>
                        <a:pt x="33190" y="0"/>
                        <a:pt x="257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8" name="Google Shape;3988;p8"/>
                <p:cNvSpPr/>
                <p:nvPr/>
              </p:nvSpPr>
              <p:spPr>
                <a:xfrm>
                  <a:off x="7705425" y="1896550"/>
                  <a:ext cx="130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605" extrusionOk="0">
                      <a:moveTo>
                        <a:pt x="105" y="0"/>
                      </a:moveTo>
                      <a:cubicBezTo>
                        <a:pt x="63" y="104"/>
                        <a:pt x="22" y="209"/>
                        <a:pt x="1" y="313"/>
                      </a:cubicBezTo>
                      <a:cubicBezTo>
                        <a:pt x="126" y="396"/>
                        <a:pt x="271" y="500"/>
                        <a:pt x="396" y="604"/>
                      </a:cubicBezTo>
                      <a:cubicBezTo>
                        <a:pt x="438" y="500"/>
                        <a:pt x="480" y="417"/>
                        <a:pt x="521" y="313"/>
                      </a:cubicBezTo>
                      <a:cubicBezTo>
                        <a:pt x="376" y="209"/>
                        <a:pt x="230" y="104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9" name="Google Shape;3989;p8"/>
                <p:cNvSpPr/>
                <p:nvPr/>
              </p:nvSpPr>
              <p:spPr>
                <a:xfrm>
                  <a:off x="7692425" y="1886125"/>
                  <a:ext cx="120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26" extrusionOk="0">
                      <a:moveTo>
                        <a:pt x="83" y="1"/>
                      </a:moveTo>
                      <a:cubicBezTo>
                        <a:pt x="63" y="105"/>
                        <a:pt x="21" y="230"/>
                        <a:pt x="0" y="334"/>
                      </a:cubicBezTo>
                      <a:cubicBezTo>
                        <a:pt x="125" y="417"/>
                        <a:pt x="250" y="521"/>
                        <a:pt x="375" y="626"/>
                      </a:cubicBezTo>
                      <a:cubicBezTo>
                        <a:pt x="417" y="521"/>
                        <a:pt x="437" y="417"/>
                        <a:pt x="479" y="313"/>
                      </a:cubicBezTo>
                      <a:cubicBezTo>
                        <a:pt x="354" y="209"/>
                        <a:pt x="208" y="105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0" name="Google Shape;3990;p8"/>
                <p:cNvSpPr/>
                <p:nvPr/>
              </p:nvSpPr>
              <p:spPr>
                <a:xfrm>
                  <a:off x="7625250" y="1825225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42" y="0"/>
                      </a:moveTo>
                      <a:cubicBezTo>
                        <a:pt x="21" y="125"/>
                        <a:pt x="21" y="250"/>
                        <a:pt x="1" y="396"/>
                      </a:cubicBezTo>
                      <a:cubicBezTo>
                        <a:pt x="84" y="458"/>
                        <a:pt x="146" y="542"/>
                        <a:pt x="230" y="604"/>
                      </a:cubicBezTo>
                      <a:cubicBezTo>
                        <a:pt x="250" y="479"/>
                        <a:pt x="271" y="354"/>
                        <a:pt x="292" y="229"/>
                      </a:cubicBezTo>
                      <a:cubicBezTo>
                        <a:pt x="209" y="146"/>
                        <a:pt x="126" y="8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1" name="Google Shape;3991;p8"/>
                <p:cNvSpPr/>
                <p:nvPr/>
              </p:nvSpPr>
              <p:spPr>
                <a:xfrm>
                  <a:off x="8614475" y="1886125"/>
                  <a:ext cx="83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05" extrusionOk="0">
                      <a:moveTo>
                        <a:pt x="313" y="1"/>
                      </a:moveTo>
                      <a:cubicBezTo>
                        <a:pt x="209" y="84"/>
                        <a:pt x="105" y="167"/>
                        <a:pt x="1" y="251"/>
                      </a:cubicBezTo>
                      <a:cubicBezTo>
                        <a:pt x="21" y="376"/>
                        <a:pt x="21" y="480"/>
                        <a:pt x="42" y="605"/>
                      </a:cubicBezTo>
                      <a:cubicBezTo>
                        <a:pt x="126" y="521"/>
                        <a:pt x="230" y="459"/>
                        <a:pt x="334" y="376"/>
                      </a:cubicBezTo>
                      <a:cubicBezTo>
                        <a:pt x="334" y="251"/>
                        <a:pt x="313" y="126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2" name="Google Shape;3992;p8"/>
                <p:cNvSpPr/>
                <p:nvPr/>
              </p:nvSpPr>
              <p:spPr>
                <a:xfrm>
                  <a:off x="7635150" y="1835100"/>
                  <a:ext cx="78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26" extrusionOk="0">
                      <a:moveTo>
                        <a:pt x="63" y="1"/>
                      </a:moveTo>
                      <a:cubicBezTo>
                        <a:pt x="42" y="126"/>
                        <a:pt x="21" y="251"/>
                        <a:pt x="0" y="376"/>
                      </a:cubicBezTo>
                      <a:cubicBezTo>
                        <a:pt x="63" y="438"/>
                        <a:pt x="104" y="480"/>
                        <a:pt x="146" y="521"/>
                      </a:cubicBezTo>
                      <a:cubicBezTo>
                        <a:pt x="188" y="563"/>
                        <a:pt x="209" y="584"/>
                        <a:pt x="250" y="626"/>
                      </a:cubicBezTo>
                      <a:cubicBezTo>
                        <a:pt x="271" y="501"/>
                        <a:pt x="292" y="376"/>
                        <a:pt x="313" y="251"/>
                      </a:cubicBezTo>
                      <a:cubicBezTo>
                        <a:pt x="229" y="167"/>
                        <a:pt x="146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3" name="Google Shape;3993;p8"/>
                <p:cNvSpPr/>
                <p:nvPr/>
              </p:nvSpPr>
              <p:spPr>
                <a:xfrm>
                  <a:off x="7667950" y="1865825"/>
                  <a:ext cx="104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05" extrusionOk="0">
                      <a:moveTo>
                        <a:pt x="84" y="1"/>
                      </a:moveTo>
                      <a:cubicBezTo>
                        <a:pt x="42" y="126"/>
                        <a:pt x="21" y="230"/>
                        <a:pt x="0" y="334"/>
                      </a:cubicBezTo>
                      <a:cubicBezTo>
                        <a:pt x="104" y="438"/>
                        <a:pt x="209" y="521"/>
                        <a:pt x="334" y="605"/>
                      </a:cubicBezTo>
                      <a:cubicBezTo>
                        <a:pt x="354" y="500"/>
                        <a:pt x="375" y="396"/>
                        <a:pt x="417" y="292"/>
                      </a:cubicBezTo>
                      <a:cubicBezTo>
                        <a:pt x="292" y="188"/>
                        <a:pt x="188" y="105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4" name="Google Shape;3994;p8"/>
                <p:cNvSpPr/>
                <p:nvPr/>
              </p:nvSpPr>
              <p:spPr>
                <a:xfrm>
                  <a:off x="7645550" y="1845000"/>
                  <a:ext cx="8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6" extrusionOk="0">
                      <a:moveTo>
                        <a:pt x="42" y="1"/>
                      </a:moveTo>
                      <a:cubicBezTo>
                        <a:pt x="22" y="125"/>
                        <a:pt x="22" y="250"/>
                        <a:pt x="1" y="375"/>
                      </a:cubicBezTo>
                      <a:cubicBezTo>
                        <a:pt x="84" y="459"/>
                        <a:pt x="188" y="542"/>
                        <a:pt x="272" y="625"/>
                      </a:cubicBezTo>
                      <a:cubicBezTo>
                        <a:pt x="292" y="500"/>
                        <a:pt x="313" y="396"/>
                        <a:pt x="334" y="271"/>
                      </a:cubicBezTo>
                      <a:cubicBezTo>
                        <a:pt x="251" y="188"/>
                        <a:pt x="147" y="10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5" name="Google Shape;3995;p8"/>
                <p:cNvSpPr/>
                <p:nvPr/>
              </p:nvSpPr>
              <p:spPr>
                <a:xfrm>
                  <a:off x="7615350" y="1814800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43" y="1"/>
                      </a:moveTo>
                      <a:cubicBezTo>
                        <a:pt x="22" y="126"/>
                        <a:pt x="22" y="251"/>
                        <a:pt x="1" y="396"/>
                      </a:cubicBezTo>
                      <a:cubicBezTo>
                        <a:pt x="84" y="459"/>
                        <a:pt x="147" y="542"/>
                        <a:pt x="209" y="605"/>
                      </a:cubicBezTo>
                      <a:cubicBezTo>
                        <a:pt x="230" y="480"/>
                        <a:pt x="230" y="355"/>
                        <a:pt x="251" y="230"/>
                      </a:cubicBezTo>
                      <a:cubicBezTo>
                        <a:pt x="188" y="167"/>
                        <a:pt x="126" y="84"/>
                        <a:pt x="63" y="21"/>
                      </a:cubicBezTo>
                      <a:cubicBezTo>
                        <a:pt x="43" y="21"/>
                        <a:pt x="43" y="21"/>
                        <a:pt x="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6" name="Google Shape;3996;p8"/>
                <p:cNvSpPr/>
                <p:nvPr/>
              </p:nvSpPr>
              <p:spPr>
                <a:xfrm>
                  <a:off x="8601975" y="1895500"/>
                  <a:ext cx="88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584" extrusionOk="0">
                      <a:moveTo>
                        <a:pt x="334" y="1"/>
                      </a:moveTo>
                      <a:cubicBezTo>
                        <a:pt x="230" y="84"/>
                        <a:pt x="105" y="167"/>
                        <a:pt x="1" y="251"/>
                      </a:cubicBezTo>
                      <a:cubicBezTo>
                        <a:pt x="22" y="355"/>
                        <a:pt x="42" y="480"/>
                        <a:pt x="63" y="584"/>
                      </a:cubicBezTo>
                      <a:cubicBezTo>
                        <a:pt x="167" y="521"/>
                        <a:pt x="251" y="438"/>
                        <a:pt x="355" y="355"/>
                      </a:cubicBezTo>
                      <a:cubicBezTo>
                        <a:pt x="355" y="230"/>
                        <a:pt x="334" y="126"/>
                        <a:pt x="3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7" name="Google Shape;3997;p8"/>
                <p:cNvSpPr/>
                <p:nvPr/>
              </p:nvSpPr>
              <p:spPr>
                <a:xfrm>
                  <a:off x="8626450" y="1876750"/>
                  <a:ext cx="78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05" extrusionOk="0">
                      <a:moveTo>
                        <a:pt x="292" y="1"/>
                      </a:moveTo>
                      <a:cubicBezTo>
                        <a:pt x="188" y="84"/>
                        <a:pt x="105" y="168"/>
                        <a:pt x="1" y="230"/>
                      </a:cubicBezTo>
                      <a:cubicBezTo>
                        <a:pt x="1" y="355"/>
                        <a:pt x="21" y="480"/>
                        <a:pt x="42" y="605"/>
                      </a:cubicBezTo>
                      <a:cubicBezTo>
                        <a:pt x="126" y="542"/>
                        <a:pt x="209" y="459"/>
                        <a:pt x="313" y="376"/>
                      </a:cubicBezTo>
                      <a:cubicBezTo>
                        <a:pt x="313" y="251"/>
                        <a:pt x="292" y="126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8" name="Google Shape;3998;p8"/>
                <p:cNvSpPr/>
                <p:nvPr/>
              </p:nvSpPr>
              <p:spPr>
                <a:xfrm>
                  <a:off x="7718975" y="1906950"/>
                  <a:ext cx="1407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376" extrusionOk="0">
                      <a:moveTo>
                        <a:pt x="104" y="1"/>
                      </a:moveTo>
                      <a:cubicBezTo>
                        <a:pt x="63" y="84"/>
                        <a:pt x="21" y="188"/>
                        <a:pt x="0" y="292"/>
                      </a:cubicBezTo>
                      <a:cubicBezTo>
                        <a:pt x="42" y="313"/>
                        <a:pt x="63" y="355"/>
                        <a:pt x="104" y="376"/>
                      </a:cubicBezTo>
                      <a:lnTo>
                        <a:pt x="542" y="376"/>
                      </a:lnTo>
                      <a:cubicBezTo>
                        <a:pt x="542" y="355"/>
                        <a:pt x="563" y="334"/>
                        <a:pt x="563" y="313"/>
                      </a:cubicBezTo>
                      <a:cubicBezTo>
                        <a:pt x="417" y="209"/>
                        <a:pt x="271" y="105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9" name="Google Shape;3999;p8"/>
                <p:cNvSpPr/>
                <p:nvPr/>
              </p:nvSpPr>
              <p:spPr>
                <a:xfrm>
                  <a:off x="8588975" y="1904875"/>
                  <a:ext cx="99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459" extrusionOk="0">
                      <a:moveTo>
                        <a:pt x="354" y="1"/>
                      </a:moveTo>
                      <a:cubicBezTo>
                        <a:pt x="229" y="84"/>
                        <a:pt x="104" y="167"/>
                        <a:pt x="0" y="250"/>
                      </a:cubicBezTo>
                      <a:cubicBezTo>
                        <a:pt x="0" y="334"/>
                        <a:pt x="21" y="396"/>
                        <a:pt x="42" y="459"/>
                      </a:cubicBezTo>
                      <a:lnTo>
                        <a:pt x="229" y="459"/>
                      </a:lnTo>
                      <a:cubicBezTo>
                        <a:pt x="292" y="417"/>
                        <a:pt x="354" y="375"/>
                        <a:pt x="396" y="334"/>
                      </a:cubicBezTo>
                      <a:cubicBezTo>
                        <a:pt x="396" y="230"/>
                        <a:pt x="375" y="105"/>
                        <a:pt x="3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0" name="Google Shape;4000;p8"/>
                <p:cNvSpPr/>
                <p:nvPr/>
              </p:nvSpPr>
              <p:spPr>
                <a:xfrm>
                  <a:off x="8581150" y="1914250"/>
                  <a:ext cx="420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84" extrusionOk="0">
                      <a:moveTo>
                        <a:pt x="147" y="0"/>
                      </a:moveTo>
                      <a:cubicBezTo>
                        <a:pt x="105" y="21"/>
                        <a:pt x="42" y="63"/>
                        <a:pt x="1" y="84"/>
                      </a:cubicBezTo>
                      <a:lnTo>
                        <a:pt x="167" y="84"/>
                      </a:lnTo>
                      <a:cubicBezTo>
                        <a:pt x="167" y="63"/>
                        <a:pt x="147" y="21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1" name="Google Shape;4001;p8"/>
                <p:cNvSpPr/>
                <p:nvPr/>
              </p:nvSpPr>
              <p:spPr>
                <a:xfrm>
                  <a:off x="7656500" y="1855425"/>
                  <a:ext cx="93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625" extrusionOk="0">
                      <a:moveTo>
                        <a:pt x="63" y="0"/>
                      </a:moveTo>
                      <a:cubicBezTo>
                        <a:pt x="42" y="104"/>
                        <a:pt x="21" y="229"/>
                        <a:pt x="0" y="354"/>
                      </a:cubicBezTo>
                      <a:cubicBezTo>
                        <a:pt x="104" y="437"/>
                        <a:pt x="188" y="542"/>
                        <a:pt x="292" y="625"/>
                      </a:cubicBezTo>
                      <a:cubicBezTo>
                        <a:pt x="333" y="521"/>
                        <a:pt x="354" y="396"/>
                        <a:pt x="375" y="292"/>
                      </a:cubicBezTo>
                      <a:cubicBezTo>
                        <a:pt x="271" y="187"/>
                        <a:pt x="167" y="8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2" name="Google Shape;4002;p8"/>
                <p:cNvSpPr/>
                <p:nvPr/>
              </p:nvSpPr>
              <p:spPr>
                <a:xfrm>
                  <a:off x="8638425" y="1867400"/>
                  <a:ext cx="6800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04" extrusionOk="0">
                      <a:moveTo>
                        <a:pt x="251" y="0"/>
                      </a:moveTo>
                      <a:cubicBezTo>
                        <a:pt x="167" y="83"/>
                        <a:pt x="84" y="146"/>
                        <a:pt x="1" y="229"/>
                      </a:cubicBezTo>
                      <a:cubicBezTo>
                        <a:pt x="1" y="354"/>
                        <a:pt x="1" y="479"/>
                        <a:pt x="21" y="604"/>
                      </a:cubicBezTo>
                      <a:cubicBezTo>
                        <a:pt x="84" y="562"/>
                        <a:pt x="146" y="500"/>
                        <a:pt x="188" y="458"/>
                      </a:cubicBezTo>
                      <a:cubicBezTo>
                        <a:pt x="209" y="437"/>
                        <a:pt x="230" y="417"/>
                        <a:pt x="251" y="396"/>
                      </a:cubicBezTo>
                      <a:cubicBezTo>
                        <a:pt x="251" y="271"/>
                        <a:pt x="271" y="146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3" name="Google Shape;4003;p8"/>
                <p:cNvSpPr/>
                <p:nvPr/>
              </p:nvSpPr>
              <p:spPr>
                <a:xfrm>
                  <a:off x="7679925" y="1875725"/>
                  <a:ext cx="109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26" extrusionOk="0">
                      <a:moveTo>
                        <a:pt x="84" y="0"/>
                      </a:moveTo>
                      <a:cubicBezTo>
                        <a:pt x="42" y="125"/>
                        <a:pt x="21" y="229"/>
                        <a:pt x="0" y="333"/>
                      </a:cubicBezTo>
                      <a:cubicBezTo>
                        <a:pt x="104" y="438"/>
                        <a:pt x="229" y="542"/>
                        <a:pt x="354" y="625"/>
                      </a:cubicBezTo>
                      <a:cubicBezTo>
                        <a:pt x="375" y="521"/>
                        <a:pt x="417" y="417"/>
                        <a:pt x="438" y="313"/>
                      </a:cubicBezTo>
                      <a:cubicBezTo>
                        <a:pt x="313" y="209"/>
                        <a:pt x="209" y="104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4" name="Google Shape;4004;p8"/>
                <p:cNvSpPr/>
                <p:nvPr/>
              </p:nvSpPr>
              <p:spPr>
                <a:xfrm>
                  <a:off x="7597650" y="1794500"/>
                  <a:ext cx="42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84" extrusionOk="0">
                      <a:moveTo>
                        <a:pt x="1" y="0"/>
                      </a:moveTo>
                      <a:cubicBezTo>
                        <a:pt x="1" y="146"/>
                        <a:pt x="1" y="271"/>
                        <a:pt x="1" y="396"/>
                      </a:cubicBezTo>
                      <a:cubicBezTo>
                        <a:pt x="42" y="459"/>
                        <a:pt x="105" y="521"/>
                        <a:pt x="147" y="584"/>
                      </a:cubicBezTo>
                      <a:cubicBezTo>
                        <a:pt x="167" y="459"/>
                        <a:pt x="167" y="313"/>
                        <a:pt x="167" y="188"/>
                      </a:cubicBezTo>
                      <a:cubicBezTo>
                        <a:pt x="126" y="125"/>
                        <a:pt x="63" y="6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5" name="Google Shape;4005;p8"/>
                <p:cNvSpPr/>
                <p:nvPr/>
              </p:nvSpPr>
              <p:spPr>
                <a:xfrm>
                  <a:off x="7557050" y="1744000"/>
                  <a:ext cx="21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80" extrusionOk="0">
                      <a:moveTo>
                        <a:pt x="0" y="0"/>
                      </a:moveTo>
                      <a:cubicBezTo>
                        <a:pt x="0" y="146"/>
                        <a:pt x="21" y="292"/>
                        <a:pt x="42" y="417"/>
                      </a:cubicBezTo>
                      <a:cubicBezTo>
                        <a:pt x="42" y="438"/>
                        <a:pt x="63" y="458"/>
                        <a:pt x="84" y="479"/>
                      </a:cubicBezTo>
                      <a:cubicBezTo>
                        <a:pt x="63" y="354"/>
                        <a:pt x="63" y="229"/>
                        <a:pt x="63" y="84"/>
                      </a:cubicBezTo>
                      <a:cubicBezTo>
                        <a:pt x="42" y="63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6" name="Google Shape;4006;p8"/>
                <p:cNvSpPr/>
                <p:nvPr/>
              </p:nvSpPr>
              <p:spPr>
                <a:xfrm>
                  <a:off x="7589325" y="1785125"/>
                  <a:ext cx="36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22" extrusionOk="0">
                      <a:moveTo>
                        <a:pt x="1" y="1"/>
                      </a:moveTo>
                      <a:cubicBezTo>
                        <a:pt x="1" y="126"/>
                        <a:pt x="1" y="250"/>
                        <a:pt x="1" y="375"/>
                      </a:cubicBezTo>
                      <a:cubicBezTo>
                        <a:pt x="42" y="438"/>
                        <a:pt x="84" y="480"/>
                        <a:pt x="126" y="521"/>
                      </a:cubicBezTo>
                      <a:cubicBezTo>
                        <a:pt x="126" y="396"/>
                        <a:pt x="126" y="292"/>
                        <a:pt x="146" y="167"/>
                      </a:cubicBezTo>
                      <a:cubicBezTo>
                        <a:pt x="84" y="105"/>
                        <a:pt x="42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7" name="Google Shape;4007;p8"/>
                <p:cNvSpPr/>
                <p:nvPr/>
              </p:nvSpPr>
              <p:spPr>
                <a:xfrm>
                  <a:off x="7564850" y="1754400"/>
                  <a:ext cx="21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80" extrusionOk="0">
                      <a:moveTo>
                        <a:pt x="1" y="1"/>
                      </a:moveTo>
                      <a:cubicBezTo>
                        <a:pt x="1" y="126"/>
                        <a:pt x="1" y="272"/>
                        <a:pt x="22" y="397"/>
                      </a:cubicBezTo>
                      <a:cubicBezTo>
                        <a:pt x="42" y="417"/>
                        <a:pt x="63" y="459"/>
                        <a:pt x="84" y="480"/>
                      </a:cubicBezTo>
                      <a:cubicBezTo>
                        <a:pt x="84" y="376"/>
                        <a:pt x="63" y="251"/>
                        <a:pt x="63" y="126"/>
                      </a:cubicBezTo>
                      <a:cubicBezTo>
                        <a:pt x="63" y="126"/>
                        <a:pt x="63" y="126"/>
                        <a:pt x="63" y="105"/>
                      </a:cubicBezTo>
                      <a:cubicBezTo>
                        <a:pt x="42" y="84"/>
                        <a:pt x="22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8" name="Google Shape;4008;p8"/>
                <p:cNvSpPr/>
                <p:nvPr/>
              </p:nvSpPr>
              <p:spPr>
                <a:xfrm>
                  <a:off x="7550275" y="1734625"/>
                  <a:ext cx="107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17" extrusionOk="0">
                      <a:moveTo>
                        <a:pt x="1" y="1"/>
                      </a:moveTo>
                      <a:cubicBezTo>
                        <a:pt x="1" y="2"/>
                        <a:pt x="1" y="3"/>
                        <a:pt x="1" y="4"/>
                      </a:cubicBezTo>
                      <a:lnTo>
                        <a:pt x="1" y="4"/>
                      </a:lnTo>
                      <a:cubicBezTo>
                        <a:pt x="1" y="3"/>
                        <a:pt x="1" y="2"/>
                        <a:pt x="1" y="1"/>
                      </a:cubicBezTo>
                      <a:close/>
                      <a:moveTo>
                        <a:pt x="1" y="4"/>
                      </a:moveTo>
                      <a:lnTo>
                        <a:pt x="1" y="4"/>
                      </a:lnTo>
                      <a:cubicBezTo>
                        <a:pt x="1" y="130"/>
                        <a:pt x="17" y="242"/>
                        <a:pt x="35" y="365"/>
                      </a:cubicBezTo>
                      <a:lnTo>
                        <a:pt x="35" y="365"/>
                      </a:lnTo>
                      <a:cubicBezTo>
                        <a:pt x="21" y="257"/>
                        <a:pt x="21" y="150"/>
                        <a:pt x="21" y="42"/>
                      </a:cubicBezTo>
                      <a:cubicBezTo>
                        <a:pt x="2" y="22"/>
                        <a:pt x="1" y="21"/>
                        <a:pt x="1" y="4"/>
                      </a:cubicBezTo>
                      <a:close/>
                      <a:moveTo>
                        <a:pt x="35" y="365"/>
                      </a:moveTo>
                      <a:cubicBezTo>
                        <a:pt x="37" y="382"/>
                        <a:pt x="39" y="400"/>
                        <a:pt x="42" y="417"/>
                      </a:cubicBezTo>
                      <a:cubicBezTo>
                        <a:pt x="40" y="399"/>
                        <a:pt x="37" y="382"/>
                        <a:pt x="35" y="3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9" name="Google Shape;4009;p8"/>
                <p:cNvSpPr/>
                <p:nvPr/>
              </p:nvSpPr>
              <p:spPr>
                <a:xfrm>
                  <a:off x="7572675" y="1764300"/>
                  <a:ext cx="26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22" extrusionOk="0">
                      <a:moveTo>
                        <a:pt x="0" y="1"/>
                      </a:moveTo>
                      <a:cubicBezTo>
                        <a:pt x="0" y="146"/>
                        <a:pt x="0" y="271"/>
                        <a:pt x="21" y="417"/>
                      </a:cubicBezTo>
                      <a:cubicBezTo>
                        <a:pt x="42" y="459"/>
                        <a:pt x="63" y="480"/>
                        <a:pt x="104" y="521"/>
                      </a:cubicBezTo>
                      <a:cubicBezTo>
                        <a:pt x="104" y="396"/>
                        <a:pt x="104" y="271"/>
                        <a:pt x="104" y="146"/>
                      </a:cubicBezTo>
                      <a:cubicBezTo>
                        <a:pt x="63" y="105"/>
                        <a:pt x="21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0" name="Google Shape;4010;p8"/>
                <p:cNvSpPr/>
                <p:nvPr/>
              </p:nvSpPr>
              <p:spPr>
                <a:xfrm>
                  <a:off x="7580475" y="1774200"/>
                  <a:ext cx="36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63" extrusionOk="0">
                      <a:moveTo>
                        <a:pt x="1" y="0"/>
                      </a:moveTo>
                      <a:cubicBezTo>
                        <a:pt x="1" y="84"/>
                        <a:pt x="1" y="167"/>
                        <a:pt x="1" y="250"/>
                      </a:cubicBezTo>
                      <a:cubicBezTo>
                        <a:pt x="1" y="313"/>
                        <a:pt x="1" y="354"/>
                        <a:pt x="21" y="396"/>
                      </a:cubicBezTo>
                      <a:cubicBezTo>
                        <a:pt x="63" y="458"/>
                        <a:pt x="105" y="500"/>
                        <a:pt x="146" y="563"/>
                      </a:cubicBezTo>
                      <a:cubicBezTo>
                        <a:pt x="146" y="438"/>
                        <a:pt x="126" y="292"/>
                        <a:pt x="146" y="167"/>
                      </a:cubicBezTo>
                      <a:cubicBezTo>
                        <a:pt x="84" y="125"/>
                        <a:pt x="42" y="6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1" name="Google Shape;4011;p8"/>
                <p:cNvSpPr/>
                <p:nvPr/>
              </p:nvSpPr>
              <p:spPr>
                <a:xfrm>
                  <a:off x="7543000" y="1724725"/>
                  <a:ext cx="525" cy="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30" extrusionOk="0">
                      <a:moveTo>
                        <a:pt x="0" y="1"/>
                      </a:moveTo>
                      <a:cubicBezTo>
                        <a:pt x="0" y="1"/>
                        <a:pt x="0" y="22"/>
                        <a:pt x="0" y="22"/>
                      </a:cubicBezTo>
                      <a:cubicBezTo>
                        <a:pt x="0" y="22"/>
                        <a:pt x="0" y="23"/>
                        <a:pt x="1" y="23"/>
                      </a:cubicBezTo>
                      <a:lnTo>
                        <a:pt x="1" y="23"/>
                      </a:lnTo>
                      <a:cubicBezTo>
                        <a:pt x="0" y="16"/>
                        <a:pt x="0" y="8"/>
                        <a:pt x="0" y="1"/>
                      </a:cubicBezTo>
                      <a:close/>
                      <a:moveTo>
                        <a:pt x="1" y="23"/>
                      </a:moveTo>
                      <a:cubicBezTo>
                        <a:pt x="4" y="96"/>
                        <a:pt x="21" y="154"/>
                        <a:pt x="21" y="230"/>
                      </a:cubicBezTo>
                      <a:cubicBezTo>
                        <a:pt x="21" y="168"/>
                        <a:pt x="21" y="85"/>
                        <a:pt x="1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2" name="Google Shape;4012;p8"/>
                <p:cNvSpPr/>
                <p:nvPr/>
              </p:nvSpPr>
              <p:spPr>
                <a:xfrm>
                  <a:off x="8660300" y="1848650"/>
                  <a:ext cx="52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605" extrusionOk="0">
                      <a:moveTo>
                        <a:pt x="209" y="0"/>
                      </a:moveTo>
                      <a:cubicBezTo>
                        <a:pt x="146" y="84"/>
                        <a:pt x="63" y="146"/>
                        <a:pt x="0" y="209"/>
                      </a:cubicBezTo>
                      <a:cubicBezTo>
                        <a:pt x="0" y="334"/>
                        <a:pt x="0" y="458"/>
                        <a:pt x="0" y="604"/>
                      </a:cubicBezTo>
                      <a:cubicBezTo>
                        <a:pt x="63" y="521"/>
                        <a:pt x="125" y="479"/>
                        <a:pt x="209" y="417"/>
                      </a:cubicBezTo>
                      <a:cubicBezTo>
                        <a:pt x="209" y="271"/>
                        <a:pt x="209" y="146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3" name="Google Shape;4013;p8"/>
                <p:cNvSpPr/>
                <p:nvPr/>
              </p:nvSpPr>
              <p:spPr>
                <a:xfrm>
                  <a:off x="8649350" y="1858550"/>
                  <a:ext cx="57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584" extrusionOk="0">
                      <a:moveTo>
                        <a:pt x="230" y="0"/>
                      </a:moveTo>
                      <a:cubicBezTo>
                        <a:pt x="147" y="62"/>
                        <a:pt x="84" y="125"/>
                        <a:pt x="1" y="208"/>
                      </a:cubicBezTo>
                      <a:cubicBezTo>
                        <a:pt x="1" y="250"/>
                        <a:pt x="22" y="292"/>
                        <a:pt x="22" y="354"/>
                      </a:cubicBezTo>
                      <a:cubicBezTo>
                        <a:pt x="22" y="437"/>
                        <a:pt x="22" y="500"/>
                        <a:pt x="22" y="583"/>
                      </a:cubicBezTo>
                      <a:cubicBezTo>
                        <a:pt x="84" y="521"/>
                        <a:pt x="168" y="437"/>
                        <a:pt x="230" y="375"/>
                      </a:cubicBezTo>
                      <a:cubicBezTo>
                        <a:pt x="230" y="250"/>
                        <a:pt x="23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4" name="Google Shape;4014;p8"/>
                <p:cNvSpPr/>
                <p:nvPr/>
              </p:nvSpPr>
              <p:spPr>
                <a:xfrm>
                  <a:off x="8725900" y="1783575"/>
                  <a:ext cx="262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17" extrusionOk="0">
                      <a:moveTo>
                        <a:pt x="104" y="0"/>
                      </a:moveTo>
                      <a:lnTo>
                        <a:pt x="104" y="0"/>
                      </a:lnTo>
                      <a:cubicBezTo>
                        <a:pt x="84" y="21"/>
                        <a:pt x="63" y="42"/>
                        <a:pt x="63" y="63"/>
                      </a:cubicBezTo>
                      <a:cubicBezTo>
                        <a:pt x="42" y="188"/>
                        <a:pt x="21" y="292"/>
                        <a:pt x="0" y="417"/>
                      </a:cubicBezTo>
                      <a:cubicBezTo>
                        <a:pt x="21" y="396"/>
                        <a:pt x="21" y="375"/>
                        <a:pt x="42" y="375"/>
                      </a:cubicBezTo>
                      <a:cubicBezTo>
                        <a:pt x="63" y="250"/>
                        <a:pt x="84" y="125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5" name="Google Shape;4015;p8"/>
                <p:cNvSpPr/>
                <p:nvPr/>
              </p:nvSpPr>
              <p:spPr>
                <a:xfrm>
                  <a:off x="8717575" y="1792925"/>
                  <a:ext cx="262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9" extrusionOk="0">
                      <a:moveTo>
                        <a:pt x="104" y="1"/>
                      </a:moveTo>
                      <a:lnTo>
                        <a:pt x="104" y="1"/>
                      </a:lnTo>
                      <a:cubicBezTo>
                        <a:pt x="83" y="22"/>
                        <a:pt x="63" y="43"/>
                        <a:pt x="63" y="63"/>
                      </a:cubicBezTo>
                      <a:cubicBezTo>
                        <a:pt x="42" y="188"/>
                        <a:pt x="21" y="313"/>
                        <a:pt x="0" y="438"/>
                      </a:cubicBezTo>
                      <a:cubicBezTo>
                        <a:pt x="0" y="438"/>
                        <a:pt x="21" y="417"/>
                        <a:pt x="21" y="397"/>
                      </a:cubicBezTo>
                      <a:cubicBezTo>
                        <a:pt x="63" y="272"/>
                        <a:pt x="83" y="126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6" name="Google Shape;4016;p8"/>
                <p:cNvSpPr/>
                <p:nvPr/>
              </p:nvSpPr>
              <p:spPr>
                <a:xfrm>
                  <a:off x="8689975" y="1821050"/>
                  <a:ext cx="47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22" extrusionOk="0">
                      <a:moveTo>
                        <a:pt x="188" y="1"/>
                      </a:moveTo>
                      <a:cubicBezTo>
                        <a:pt x="125" y="42"/>
                        <a:pt x="84" y="84"/>
                        <a:pt x="21" y="146"/>
                      </a:cubicBezTo>
                      <a:cubicBezTo>
                        <a:pt x="21" y="271"/>
                        <a:pt x="0" y="396"/>
                        <a:pt x="0" y="521"/>
                      </a:cubicBezTo>
                      <a:cubicBezTo>
                        <a:pt x="42" y="480"/>
                        <a:pt x="104" y="438"/>
                        <a:pt x="146" y="375"/>
                      </a:cubicBezTo>
                      <a:cubicBezTo>
                        <a:pt x="167" y="250"/>
                        <a:pt x="167" y="125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7" name="Google Shape;4017;p8"/>
                <p:cNvSpPr/>
                <p:nvPr/>
              </p:nvSpPr>
              <p:spPr>
                <a:xfrm>
                  <a:off x="7606500" y="1804400"/>
                  <a:ext cx="52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605" extrusionOk="0">
                      <a:moveTo>
                        <a:pt x="22" y="0"/>
                      </a:moveTo>
                      <a:cubicBezTo>
                        <a:pt x="1" y="146"/>
                        <a:pt x="1" y="271"/>
                        <a:pt x="1" y="396"/>
                      </a:cubicBezTo>
                      <a:cubicBezTo>
                        <a:pt x="63" y="479"/>
                        <a:pt x="126" y="542"/>
                        <a:pt x="188" y="604"/>
                      </a:cubicBezTo>
                      <a:cubicBezTo>
                        <a:pt x="188" y="479"/>
                        <a:pt x="209" y="354"/>
                        <a:pt x="209" y="229"/>
                      </a:cubicBezTo>
                      <a:cubicBezTo>
                        <a:pt x="147" y="167"/>
                        <a:pt x="84" y="83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8" name="Google Shape;4018;p8"/>
                <p:cNvSpPr/>
                <p:nvPr/>
              </p:nvSpPr>
              <p:spPr>
                <a:xfrm>
                  <a:off x="8708725" y="1801775"/>
                  <a:ext cx="36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480" extrusionOk="0">
                      <a:moveTo>
                        <a:pt x="146" y="1"/>
                      </a:moveTo>
                      <a:lnTo>
                        <a:pt x="146" y="1"/>
                      </a:lnTo>
                      <a:cubicBezTo>
                        <a:pt x="104" y="43"/>
                        <a:pt x="83" y="84"/>
                        <a:pt x="42" y="105"/>
                      </a:cubicBezTo>
                      <a:cubicBezTo>
                        <a:pt x="42" y="230"/>
                        <a:pt x="21" y="355"/>
                        <a:pt x="0" y="480"/>
                      </a:cubicBezTo>
                      <a:cubicBezTo>
                        <a:pt x="21" y="438"/>
                        <a:pt x="63" y="418"/>
                        <a:pt x="83" y="397"/>
                      </a:cubicBezTo>
                      <a:cubicBezTo>
                        <a:pt x="104" y="272"/>
                        <a:pt x="125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9" name="Google Shape;4019;p8"/>
                <p:cNvSpPr/>
                <p:nvPr/>
              </p:nvSpPr>
              <p:spPr>
                <a:xfrm>
                  <a:off x="8699350" y="1811675"/>
                  <a:ext cx="41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480" extrusionOk="0">
                      <a:moveTo>
                        <a:pt x="167" y="1"/>
                      </a:moveTo>
                      <a:lnTo>
                        <a:pt x="167" y="1"/>
                      </a:lnTo>
                      <a:cubicBezTo>
                        <a:pt x="146" y="22"/>
                        <a:pt x="125" y="42"/>
                        <a:pt x="84" y="84"/>
                      </a:cubicBezTo>
                      <a:cubicBezTo>
                        <a:pt x="84" y="105"/>
                        <a:pt x="63" y="105"/>
                        <a:pt x="42" y="126"/>
                      </a:cubicBezTo>
                      <a:cubicBezTo>
                        <a:pt x="42" y="251"/>
                        <a:pt x="21" y="376"/>
                        <a:pt x="0" y="480"/>
                      </a:cubicBezTo>
                      <a:cubicBezTo>
                        <a:pt x="42" y="459"/>
                        <a:pt x="84" y="417"/>
                        <a:pt x="104" y="376"/>
                      </a:cubicBezTo>
                      <a:cubicBezTo>
                        <a:pt x="125" y="251"/>
                        <a:pt x="146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0" name="Google Shape;4020;p8"/>
                <p:cNvSpPr/>
                <p:nvPr/>
              </p:nvSpPr>
              <p:spPr>
                <a:xfrm>
                  <a:off x="8743600" y="1764300"/>
                  <a:ext cx="55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84" extrusionOk="0">
                      <a:moveTo>
                        <a:pt x="21" y="1"/>
                      </a:moveTo>
                      <a:cubicBezTo>
                        <a:pt x="21" y="21"/>
                        <a:pt x="21" y="63"/>
                        <a:pt x="0" y="84"/>
                      </a:cubicBezTo>
                      <a:cubicBezTo>
                        <a:pt x="21" y="63"/>
                        <a:pt x="21" y="21"/>
                        <a:pt x="21" y="1"/>
                      </a:cubicBezTo>
                      <a:cubicBezTo>
                        <a:pt x="21" y="1"/>
                        <a:pt x="2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1" name="Google Shape;4021;p8"/>
                <p:cNvSpPr/>
                <p:nvPr/>
              </p:nvSpPr>
              <p:spPr>
                <a:xfrm>
                  <a:off x="8680600" y="1830425"/>
                  <a:ext cx="42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2" extrusionOk="0">
                      <a:moveTo>
                        <a:pt x="167" y="0"/>
                      </a:moveTo>
                      <a:lnTo>
                        <a:pt x="167" y="0"/>
                      </a:lnTo>
                      <a:cubicBezTo>
                        <a:pt x="125" y="42"/>
                        <a:pt x="63" y="105"/>
                        <a:pt x="21" y="146"/>
                      </a:cubicBezTo>
                      <a:cubicBezTo>
                        <a:pt x="21" y="271"/>
                        <a:pt x="0" y="396"/>
                        <a:pt x="0" y="521"/>
                      </a:cubicBezTo>
                      <a:cubicBezTo>
                        <a:pt x="42" y="479"/>
                        <a:pt x="84" y="438"/>
                        <a:pt x="146" y="396"/>
                      </a:cubicBezTo>
                      <a:cubicBezTo>
                        <a:pt x="146" y="250"/>
                        <a:pt x="167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2" name="Google Shape;4022;p8"/>
                <p:cNvSpPr/>
                <p:nvPr/>
              </p:nvSpPr>
              <p:spPr>
                <a:xfrm>
                  <a:off x="8670700" y="1839800"/>
                  <a:ext cx="47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63" extrusionOk="0">
                      <a:moveTo>
                        <a:pt x="188" y="0"/>
                      </a:moveTo>
                      <a:cubicBezTo>
                        <a:pt x="126" y="63"/>
                        <a:pt x="63" y="104"/>
                        <a:pt x="1" y="167"/>
                      </a:cubicBezTo>
                      <a:cubicBezTo>
                        <a:pt x="1" y="292"/>
                        <a:pt x="1" y="417"/>
                        <a:pt x="1" y="563"/>
                      </a:cubicBezTo>
                      <a:cubicBezTo>
                        <a:pt x="63" y="500"/>
                        <a:pt x="126" y="438"/>
                        <a:pt x="167" y="375"/>
                      </a:cubicBezTo>
                      <a:cubicBezTo>
                        <a:pt x="188" y="250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3" name="Google Shape;4023;p8"/>
                <p:cNvSpPr/>
                <p:nvPr/>
              </p:nvSpPr>
              <p:spPr>
                <a:xfrm>
                  <a:off x="7437825" y="1522200"/>
                  <a:ext cx="18775" cy="5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271" extrusionOk="0">
                      <a:moveTo>
                        <a:pt x="21" y="0"/>
                      </a:moveTo>
                      <a:cubicBezTo>
                        <a:pt x="0" y="42"/>
                        <a:pt x="0" y="105"/>
                        <a:pt x="0" y="146"/>
                      </a:cubicBezTo>
                      <a:cubicBezTo>
                        <a:pt x="167" y="688"/>
                        <a:pt x="354" y="1250"/>
                        <a:pt x="563" y="1792"/>
                      </a:cubicBezTo>
                      <a:cubicBezTo>
                        <a:pt x="604" y="1937"/>
                        <a:pt x="688" y="2104"/>
                        <a:pt x="750" y="2271"/>
                      </a:cubicBezTo>
                      <a:cubicBezTo>
                        <a:pt x="479" y="1521"/>
                        <a:pt x="229" y="771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4" name="Google Shape;4024;p8"/>
                <p:cNvSpPr/>
                <p:nvPr/>
              </p:nvSpPr>
              <p:spPr>
                <a:xfrm>
                  <a:off x="7401375" y="1028100"/>
                  <a:ext cx="56775" cy="42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" h="17162" extrusionOk="0">
                      <a:moveTo>
                        <a:pt x="2083" y="1"/>
                      </a:moveTo>
                      <a:cubicBezTo>
                        <a:pt x="667" y="3687"/>
                        <a:pt x="0" y="7561"/>
                        <a:pt x="84" y="11455"/>
                      </a:cubicBezTo>
                      <a:cubicBezTo>
                        <a:pt x="105" y="13371"/>
                        <a:pt x="334" y="15287"/>
                        <a:pt x="729" y="17161"/>
                      </a:cubicBezTo>
                      <a:cubicBezTo>
                        <a:pt x="771" y="17099"/>
                        <a:pt x="813" y="17036"/>
                        <a:pt x="854" y="16974"/>
                      </a:cubicBezTo>
                      <a:cubicBezTo>
                        <a:pt x="604" y="15537"/>
                        <a:pt x="459" y="14079"/>
                        <a:pt x="417" y="12621"/>
                      </a:cubicBezTo>
                      <a:cubicBezTo>
                        <a:pt x="396" y="12475"/>
                        <a:pt x="417" y="12330"/>
                        <a:pt x="417" y="12184"/>
                      </a:cubicBezTo>
                      <a:cubicBezTo>
                        <a:pt x="230" y="8164"/>
                        <a:pt x="854" y="4145"/>
                        <a:pt x="2271" y="334"/>
                      </a:cubicBezTo>
                      <a:cubicBezTo>
                        <a:pt x="2208" y="209"/>
                        <a:pt x="2146" y="105"/>
                        <a:pt x="20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5" name="Google Shape;4025;p8"/>
                <p:cNvSpPr/>
                <p:nvPr/>
              </p:nvSpPr>
              <p:spPr>
                <a:xfrm>
                  <a:off x="7420125" y="1453475"/>
                  <a:ext cx="36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459" extrusionOk="0">
                      <a:moveTo>
                        <a:pt x="104" y="0"/>
                      </a:moveTo>
                      <a:cubicBezTo>
                        <a:pt x="63" y="63"/>
                        <a:pt x="21" y="146"/>
                        <a:pt x="0" y="209"/>
                      </a:cubicBezTo>
                      <a:cubicBezTo>
                        <a:pt x="21" y="292"/>
                        <a:pt x="21" y="375"/>
                        <a:pt x="42" y="459"/>
                      </a:cubicBezTo>
                      <a:cubicBezTo>
                        <a:pt x="84" y="375"/>
                        <a:pt x="104" y="292"/>
                        <a:pt x="146" y="209"/>
                      </a:cubicBezTo>
                      <a:cubicBezTo>
                        <a:pt x="125" y="146"/>
                        <a:pt x="104" y="63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6" name="Google Shape;4026;p8"/>
                <p:cNvSpPr/>
                <p:nvPr/>
              </p:nvSpPr>
              <p:spPr>
                <a:xfrm>
                  <a:off x="8829500" y="1074450"/>
                  <a:ext cx="90625" cy="57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5" h="22847" extrusionOk="0">
                      <a:moveTo>
                        <a:pt x="2000" y="0"/>
                      </a:moveTo>
                      <a:cubicBezTo>
                        <a:pt x="1917" y="125"/>
                        <a:pt x="1854" y="229"/>
                        <a:pt x="1771" y="333"/>
                      </a:cubicBezTo>
                      <a:cubicBezTo>
                        <a:pt x="3020" y="4499"/>
                        <a:pt x="3354" y="8872"/>
                        <a:pt x="2750" y="13162"/>
                      </a:cubicBezTo>
                      <a:cubicBezTo>
                        <a:pt x="2396" y="16494"/>
                        <a:pt x="1479" y="19764"/>
                        <a:pt x="1" y="22846"/>
                      </a:cubicBezTo>
                      <a:cubicBezTo>
                        <a:pt x="146" y="22596"/>
                        <a:pt x="271" y="22346"/>
                        <a:pt x="396" y="22096"/>
                      </a:cubicBezTo>
                      <a:cubicBezTo>
                        <a:pt x="1896" y="18952"/>
                        <a:pt x="2833" y="15599"/>
                        <a:pt x="3187" y="12204"/>
                      </a:cubicBezTo>
                      <a:cubicBezTo>
                        <a:pt x="3624" y="8101"/>
                        <a:pt x="3208" y="3957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7" name="Google Shape;4027;p8"/>
                <p:cNvSpPr/>
                <p:nvPr/>
              </p:nvSpPr>
              <p:spPr>
                <a:xfrm>
                  <a:off x="8615525" y="1896025"/>
                  <a:ext cx="78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584" extrusionOk="0">
                      <a:moveTo>
                        <a:pt x="292" y="0"/>
                      </a:moveTo>
                      <a:cubicBezTo>
                        <a:pt x="188" y="84"/>
                        <a:pt x="104" y="167"/>
                        <a:pt x="0" y="230"/>
                      </a:cubicBezTo>
                      <a:cubicBezTo>
                        <a:pt x="0" y="355"/>
                        <a:pt x="21" y="479"/>
                        <a:pt x="21" y="584"/>
                      </a:cubicBezTo>
                      <a:cubicBezTo>
                        <a:pt x="125" y="521"/>
                        <a:pt x="209" y="438"/>
                        <a:pt x="313" y="375"/>
                      </a:cubicBezTo>
                      <a:cubicBezTo>
                        <a:pt x="313" y="250"/>
                        <a:pt x="292" y="125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8" name="Google Shape;4028;p8"/>
                <p:cNvSpPr/>
                <p:nvPr/>
              </p:nvSpPr>
              <p:spPr>
                <a:xfrm>
                  <a:off x="7665850" y="1875200"/>
                  <a:ext cx="9925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26" extrusionOk="0">
                      <a:moveTo>
                        <a:pt x="63" y="0"/>
                      </a:moveTo>
                      <a:cubicBezTo>
                        <a:pt x="43" y="125"/>
                        <a:pt x="22" y="230"/>
                        <a:pt x="1" y="354"/>
                      </a:cubicBezTo>
                      <a:cubicBezTo>
                        <a:pt x="105" y="438"/>
                        <a:pt x="209" y="542"/>
                        <a:pt x="313" y="625"/>
                      </a:cubicBezTo>
                      <a:cubicBezTo>
                        <a:pt x="334" y="521"/>
                        <a:pt x="376" y="396"/>
                        <a:pt x="397" y="292"/>
                      </a:cubicBezTo>
                      <a:cubicBezTo>
                        <a:pt x="293" y="209"/>
                        <a:pt x="188" y="105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9" name="Google Shape;4029;p8"/>
                <p:cNvSpPr/>
                <p:nvPr/>
              </p:nvSpPr>
              <p:spPr>
                <a:xfrm>
                  <a:off x="7654400" y="1864775"/>
                  <a:ext cx="940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26" extrusionOk="0">
                      <a:moveTo>
                        <a:pt x="63" y="1"/>
                      </a:moveTo>
                      <a:cubicBezTo>
                        <a:pt x="42" y="126"/>
                        <a:pt x="22" y="251"/>
                        <a:pt x="1" y="355"/>
                      </a:cubicBezTo>
                      <a:cubicBezTo>
                        <a:pt x="105" y="459"/>
                        <a:pt x="209" y="542"/>
                        <a:pt x="313" y="626"/>
                      </a:cubicBezTo>
                      <a:cubicBezTo>
                        <a:pt x="334" y="522"/>
                        <a:pt x="355" y="397"/>
                        <a:pt x="376" y="292"/>
                      </a:cubicBezTo>
                      <a:cubicBezTo>
                        <a:pt x="272" y="188"/>
                        <a:pt x="167" y="105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0" name="Google Shape;4030;p8"/>
                <p:cNvSpPr/>
                <p:nvPr/>
              </p:nvSpPr>
              <p:spPr>
                <a:xfrm>
                  <a:off x="7634100" y="1845000"/>
                  <a:ext cx="73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05" extrusionOk="0">
                      <a:moveTo>
                        <a:pt x="42" y="1"/>
                      </a:moveTo>
                      <a:cubicBezTo>
                        <a:pt x="21" y="125"/>
                        <a:pt x="21" y="250"/>
                        <a:pt x="1" y="375"/>
                      </a:cubicBezTo>
                      <a:cubicBezTo>
                        <a:pt x="84" y="459"/>
                        <a:pt x="146" y="521"/>
                        <a:pt x="230" y="604"/>
                      </a:cubicBezTo>
                      <a:cubicBezTo>
                        <a:pt x="251" y="480"/>
                        <a:pt x="271" y="355"/>
                        <a:pt x="292" y="230"/>
                      </a:cubicBezTo>
                      <a:cubicBezTo>
                        <a:pt x="209" y="146"/>
                        <a:pt x="126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1" name="Google Shape;4031;p8"/>
                <p:cNvSpPr/>
                <p:nvPr/>
              </p:nvSpPr>
              <p:spPr>
                <a:xfrm>
                  <a:off x="7677325" y="1885600"/>
                  <a:ext cx="109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05" extrusionOk="0">
                      <a:moveTo>
                        <a:pt x="83" y="1"/>
                      </a:moveTo>
                      <a:cubicBezTo>
                        <a:pt x="63" y="126"/>
                        <a:pt x="21" y="230"/>
                        <a:pt x="0" y="334"/>
                      </a:cubicBezTo>
                      <a:cubicBezTo>
                        <a:pt x="125" y="417"/>
                        <a:pt x="229" y="522"/>
                        <a:pt x="333" y="605"/>
                      </a:cubicBezTo>
                      <a:cubicBezTo>
                        <a:pt x="375" y="501"/>
                        <a:pt x="396" y="397"/>
                        <a:pt x="438" y="293"/>
                      </a:cubicBezTo>
                      <a:cubicBezTo>
                        <a:pt x="313" y="188"/>
                        <a:pt x="208" y="105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2" name="Google Shape;4032;p8"/>
                <p:cNvSpPr/>
                <p:nvPr/>
              </p:nvSpPr>
              <p:spPr>
                <a:xfrm>
                  <a:off x="7689300" y="1896025"/>
                  <a:ext cx="120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05" extrusionOk="0">
                      <a:moveTo>
                        <a:pt x="104" y="0"/>
                      </a:moveTo>
                      <a:cubicBezTo>
                        <a:pt x="63" y="105"/>
                        <a:pt x="42" y="209"/>
                        <a:pt x="0" y="313"/>
                      </a:cubicBezTo>
                      <a:cubicBezTo>
                        <a:pt x="125" y="396"/>
                        <a:pt x="250" y="500"/>
                        <a:pt x="375" y="604"/>
                      </a:cubicBezTo>
                      <a:cubicBezTo>
                        <a:pt x="417" y="500"/>
                        <a:pt x="438" y="396"/>
                        <a:pt x="479" y="292"/>
                      </a:cubicBezTo>
                      <a:cubicBezTo>
                        <a:pt x="354" y="209"/>
                        <a:pt x="229" y="105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3" name="Google Shape;4033;p8"/>
                <p:cNvSpPr/>
                <p:nvPr/>
              </p:nvSpPr>
              <p:spPr>
                <a:xfrm>
                  <a:off x="7702300" y="1906425"/>
                  <a:ext cx="125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97" extrusionOk="0">
                      <a:moveTo>
                        <a:pt x="84" y="1"/>
                      </a:moveTo>
                      <a:cubicBezTo>
                        <a:pt x="63" y="105"/>
                        <a:pt x="22" y="188"/>
                        <a:pt x="1" y="293"/>
                      </a:cubicBezTo>
                      <a:cubicBezTo>
                        <a:pt x="42" y="334"/>
                        <a:pt x="84" y="376"/>
                        <a:pt x="126" y="397"/>
                      </a:cubicBezTo>
                      <a:lnTo>
                        <a:pt x="459" y="397"/>
                      </a:lnTo>
                      <a:cubicBezTo>
                        <a:pt x="459" y="376"/>
                        <a:pt x="480" y="334"/>
                        <a:pt x="501" y="293"/>
                      </a:cubicBezTo>
                      <a:cubicBezTo>
                        <a:pt x="355" y="188"/>
                        <a:pt x="230" y="105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4" name="Google Shape;4034;p8"/>
                <p:cNvSpPr/>
                <p:nvPr/>
              </p:nvSpPr>
              <p:spPr>
                <a:xfrm>
                  <a:off x="7624725" y="1835100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22" y="1"/>
                      </a:moveTo>
                      <a:cubicBezTo>
                        <a:pt x="22" y="126"/>
                        <a:pt x="1" y="251"/>
                        <a:pt x="1" y="376"/>
                      </a:cubicBezTo>
                      <a:cubicBezTo>
                        <a:pt x="22" y="397"/>
                        <a:pt x="22" y="417"/>
                        <a:pt x="42" y="438"/>
                      </a:cubicBezTo>
                      <a:cubicBezTo>
                        <a:pt x="105" y="501"/>
                        <a:pt x="147" y="542"/>
                        <a:pt x="209" y="605"/>
                      </a:cubicBezTo>
                      <a:cubicBezTo>
                        <a:pt x="209" y="480"/>
                        <a:pt x="230" y="355"/>
                        <a:pt x="251" y="230"/>
                      </a:cubicBezTo>
                      <a:cubicBezTo>
                        <a:pt x="167" y="147"/>
                        <a:pt x="105" y="84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5" name="Google Shape;4035;p8"/>
                <p:cNvSpPr/>
                <p:nvPr/>
              </p:nvSpPr>
              <p:spPr>
                <a:xfrm>
                  <a:off x="8638950" y="1877275"/>
                  <a:ext cx="62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5" extrusionOk="0">
                      <a:moveTo>
                        <a:pt x="230" y="1"/>
                      </a:moveTo>
                      <a:cubicBezTo>
                        <a:pt x="209" y="22"/>
                        <a:pt x="188" y="42"/>
                        <a:pt x="167" y="63"/>
                      </a:cubicBezTo>
                      <a:cubicBezTo>
                        <a:pt x="125" y="105"/>
                        <a:pt x="63" y="167"/>
                        <a:pt x="0" y="230"/>
                      </a:cubicBezTo>
                      <a:cubicBezTo>
                        <a:pt x="0" y="334"/>
                        <a:pt x="0" y="438"/>
                        <a:pt x="0" y="542"/>
                      </a:cubicBezTo>
                      <a:cubicBezTo>
                        <a:pt x="0" y="563"/>
                        <a:pt x="0" y="584"/>
                        <a:pt x="0" y="605"/>
                      </a:cubicBezTo>
                      <a:cubicBezTo>
                        <a:pt x="84" y="521"/>
                        <a:pt x="167" y="459"/>
                        <a:pt x="230" y="396"/>
                      </a:cubicBezTo>
                      <a:cubicBezTo>
                        <a:pt x="250" y="251"/>
                        <a:pt x="230" y="126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6" name="Google Shape;4036;p8"/>
                <p:cNvSpPr/>
                <p:nvPr/>
              </p:nvSpPr>
              <p:spPr>
                <a:xfrm>
                  <a:off x="7717925" y="1916325"/>
                  <a:ext cx="5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" extrusionOk="0">
                      <a:moveTo>
                        <a:pt x="1" y="1"/>
                      </a:moveTo>
                      <a:lnTo>
                        <a:pt x="21" y="1"/>
                      </a:ln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7" name="Google Shape;4037;p8"/>
                <p:cNvSpPr/>
                <p:nvPr/>
              </p:nvSpPr>
              <p:spPr>
                <a:xfrm>
                  <a:off x="8603550" y="1905400"/>
                  <a:ext cx="83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438" extrusionOk="0">
                      <a:moveTo>
                        <a:pt x="313" y="0"/>
                      </a:moveTo>
                      <a:cubicBezTo>
                        <a:pt x="209" y="84"/>
                        <a:pt x="104" y="146"/>
                        <a:pt x="0" y="229"/>
                      </a:cubicBezTo>
                      <a:cubicBezTo>
                        <a:pt x="0" y="313"/>
                        <a:pt x="21" y="375"/>
                        <a:pt x="21" y="438"/>
                      </a:cubicBezTo>
                      <a:lnTo>
                        <a:pt x="229" y="438"/>
                      </a:lnTo>
                      <a:cubicBezTo>
                        <a:pt x="250" y="417"/>
                        <a:pt x="292" y="396"/>
                        <a:pt x="333" y="354"/>
                      </a:cubicBezTo>
                      <a:cubicBezTo>
                        <a:pt x="333" y="229"/>
                        <a:pt x="313" y="1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8" name="Google Shape;4038;p8"/>
                <p:cNvSpPr/>
                <p:nvPr/>
              </p:nvSpPr>
              <p:spPr>
                <a:xfrm>
                  <a:off x="8627500" y="1886650"/>
                  <a:ext cx="6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605" extrusionOk="0">
                      <a:moveTo>
                        <a:pt x="271" y="1"/>
                      </a:moveTo>
                      <a:cubicBezTo>
                        <a:pt x="167" y="84"/>
                        <a:pt x="84" y="146"/>
                        <a:pt x="0" y="230"/>
                      </a:cubicBezTo>
                      <a:cubicBezTo>
                        <a:pt x="0" y="355"/>
                        <a:pt x="0" y="480"/>
                        <a:pt x="0" y="605"/>
                      </a:cubicBezTo>
                      <a:cubicBezTo>
                        <a:pt x="104" y="521"/>
                        <a:pt x="188" y="459"/>
                        <a:pt x="271" y="375"/>
                      </a:cubicBezTo>
                      <a:cubicBezTo>
                        <a:pt x="271" y="313"/>
                        <a:pt x="271" y="251"/>
                        <a:pt x="271" y="167"/>
                      </a:cubicBezTo>
                      <a:cubicBezTo>
                        <a:pt x="271" y="126"/>
                        <a:pt x="271" y="63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9" name="Google Shape;4039;p8"/>
                <p:cNvSpPr/>
                <p:nvPr/>
              </p:nvSpPr>
              <p:spPr>
                <a:xfrm>
                  <a:off x="7529450" y="577000"/>
                  <a:ext cx="1275100" cy="38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04" h="15234" extrusionOk="0">
                      <a:moveTo>
                        <a:pt x="25122" y="1"/>
                      </a:moveTo>
                      <a:cubicBezTo>
                        <a:pt x="17201" y="1"/>
                        <a:pt x="9296" y="3125"/>
                        <a:pt x="3437" y="9319"/>
                      </a:cubicBezTo>
                      <a:cubicBezTo>
                        <a:pt x="2146" y="10693"/>
                        <a:pt x="1000" y="12172"/>
                        <a:pt x="1" y="13713"/>
                      </a:cubicBezTo>
                      <a:cubicBezTo>
                        <a:pt x="63" y="13796"/>
                        <a:pt x="126" y="13880"/>
                        <a:pt x="188" y="13963"/>
                      </a:cubicBezTo>
                      <a:cubicBezTo>
                        <a:pt x="1188" y="12401"/>
                        <a:pt x="2354" y="10901"/>
                        <a:pt x="3666" y="9527"/>
                      </a:cubicBezTo>
                      <a:cubicBezTo>
                        <a:pt x="9456" y="3404"/>
                        <a:pt x="17286" y="301"/>
                        <a:pt x="25117" y="301"/>
                      </a:cubicBezTo>
                      <a:cubicBezTo>
                        <a:pt x="32406" y="301"/>
                        <a:pt x="39715" y="2988"/>
                        <a:pt x="45422" y="8382"/>
                      </a:cubicBezTo>
                      <a:cubicBezTo>
                        <a:pt x="47588" y="10443"/>
                        <a:pt x="49379" y="12755"/>
                        <a:pt x="50795" y="15233"/>
                      </a:cubicBezTo>
                      <a:cubicBezTo>
                        <a:pt x="50857" y="15150"/>
                        <a:pt x="50941" y="15087"/>
                        <a:pt x="51003" y="15004"/>
                      </a:cubicBezTo>
                      <a:cubicBezTo>
                        <a:pt x="49587" y="12526"/>
                        <a:pt x="47796" y="10214"/>
                        <a:pt x="45630" y="8152"/>
                      </a:cubicBezTo>
                      <a:cubicBezTo>
                        <a:pt x="39870" y="2703"/>
                        <a:pt x="32489" y="1"/>
                        <a:pt x="251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0" name="Google Shape;4040;p8"/>
                <p:cNvSpPr/>
                <p:nvPr/>
              </p:nvSpPr>
              <p:spPr>
                <a:xfrm>
                  <a:off x="7644000" y="1854900"/>
                  <a:ext cx="83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05" extrusionOk="0">
                      <a:moveTo>
                        <a:pt x="63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0" y="375"/>
                        <a:pt x="21" y="375"/>
                        <a:pt x="21" y="396"/>
                      </a:cubicBezTo>
                      <a:cubicBezTo>
                        <a:pt x="104" y="458"/>
                        <a:pt x="188" y="542"/>
                        <a:pt x="271" y="604"/>
                      </a:cubicBezTo>
                      <a:cubicBezTo>
                        <a:pt x="271" y="500"/>
                        <a:pt x="313" y="375"/>
                        <a:pt x="334" y="271"/>
                      </a:cubicBezTo>
                      <a:cubicBezTo>
                        <a:pt x="292" y="229"/>
                        <a:pt x="250" y="208"/>
                        <a:pt x="229" y="167"/>
                      </a:cubicBezTo>
                      <a:cubicBezTo>
                        <a:pt x="167" y="125"/>
                        <a:pt x="104" y="6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1" name="Google Shape;4041;p8"/>
                <p:cNvSpPr/>
                <p:nvPr/>
              </p:nvSpPr>
              <p:spPr>
                <a:xfrm>
                  <a:off x="8596250" y="1914250"/>
                  <a:ext cx="315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84" extrusionOk="0">
                      <a:moveTo>
                        <a:pt x="126" y="0"/>
                      </a:moveTo>
                      <a:cubicBezTo>
                        <a:pt x="84" y="42"/>
                        <a:pt x="42" y="63"/>
                        <a:pt x="1" y="84"/>
                      </a:cubicBezTo>
                      <a:lnTo>
                        <a:pt x="126" y="84"/>
                      </a:lnTo>
                      <a:cubicBezTo>
                        <a:pt x="126" y="63"/>
                        <a:pt x="126" y="42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2" name="Google Shape;4042;p8"/>
                <p:cNvSpPr/>
                <p:nvPr/>
              </p:nvSpPr>
              <p:spPr>
                <a:xfrm>
                  <a:off x="7422725" y="1446175"/>
                  <a:ext cx="47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01" extrusionOk="0">
                      <a:moveTo>
                        <a:pt x="167" y="1"/>
                      </a:moveTo>
                      <a:cubicBezTo>
                        <a:pt x="104" y="105"/>
                        <a:pt x="42" y="188"/>
                        <a:pt x="0" y="292"/>
                      </a:cubicBezTo>
                      <a:cubicBezTo>
                        <a:pt x="0" y="355"/>
                        <a:pt x="21" y="438"/>
                        <a:pt x="42" y="501"/>
                      </a:cubicBezTo>
                      <a:cubicBezTo>
                        <a:pt x="84" y="376"/>
                        <a:pt x="125" y="251"/>
                        <a:pt x="188" y="147"/>
                      </a:cubicBezTo>
                      <a:cubicBezTo>
                        <a:pt x="167" y="84"/>
                        <a:pt x="167" y="43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3" name="Google Shape;4043;p8"/>
                <p:cNvSpPr/>
                <p:nvPr/>
              </p:nvSpPr>
              <p:spPr>
                <a:xfrm>
                  <a:off x="7410225" y="1046325"/>
                  <a:ext cx="58850" cy="4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4" h="16245" extrusionOk="0">
                      <a:moveTo>
                        <a:pt x="2166" y="1"/>
                      </a:moveTo>
                      <a:cubicBezTo>
                        <a:pt x="729" y="3604"/>
                        <a:pt x="1" y="7477"/>
                        <a:pt x="63" y="11455"/>
                      </a:cubicBezTo>
                      <a:cubicBezTo>
                        <a:pt x="63" y="11601"/>
                        <a:pt x="42" y="11746"/>
                        <a:pt x="63" y="11892"/>
                      </a:cubicBezTo>
                      <a:cubicBezTo>
                        <a:pt x="105" y="13350"/>
                        <a:pt x="250" y="14808"/>
                        <a:pt x="500" y="16245"/>
                      </a:cubicBezTo>
                      <a:cubicBezTo>
                        <a:pt x="542" y="16141"/>
                        <a:pt x="604" y="16057"/>
                        <a:pt x="667" y="15953"/>
                      </a:cubicBezTo>
                      <a:cubicBezTo>
                        <a:pt x="521" y="14912"/>
                        <a:pt x="438" y="13871"/>
                        <a:pt x="396" y="12809"/>
                      </a:cubicBezTo>
                      <a:cubicBezTo>
                        <a:pt x="396" y="12788"/>
                        <a:pt x="396" y="12767"/>
                        <a:pt x="396" y="12746"/>
                      </a:cubicBezTo>
                      <a:cubicBezTo>
                        <a:pt x="375" y="12455"/>
                        <a:pt x="355" y="12163"/>
                        <a:pt x="355" y="11871"/>
                      </a:cubicBezTo>
                      <a:cubicBezTo>
                        <a:pt x="250" y="7852"/>
                        <a:pt x="938" y="3958"/>
                        <a:pt x="2354" y="313"/>
                      </a:cubicBezTo>
                      <a:cubicBezTo>
                        <a:pt x="2291" y="209"/>
                        <a:pt x="2229" y="105"/>
                        <a:pt x="216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4" name="Google Shape;4044;p8"/>
                <p:cNvSpPr/>
                <p:nvPr/>
              </p:nvSpPr>
              <p:spPr>
                <a:xfrm>
                  <a:off x="7565375" y="1764300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1" y="1"/>
                      </a:moveTo>
                      <a:cubicBezTo>
                        <a:pt x="1" y="125"/>
                        <a:pt x="21" y="271"/>
                        <a:pt x="42" y="396"/>
                      </a:cubicBezTo>
                      <a:cubicBezTo>
                        <a:pt x="42" y="417"/>
                        <a:pt x="63" y="438"/>
                        <a:pt x="84" y="459"/>
                      </a:cubicBezTo>
                      <a:cubicBezTo>
                        <a:pt x="84" y="334"/>
                        <a:pt x="63" y="209"/>
                        <a:pt x="63" y="84"/>
                      </a:cubicBezTo>
                      <a:cubicBezTo>
                        <a:pt x="42" y="63"/>
                        <a:pt x="21" y="2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5" name="Google Shape;4045;p8"/>
                <p:cNvSpPr/>
                <p:nvPr/>
              </p:nvSpPr>
              <p:spPr>
                <a:xfrm>
                  <a:off x="7438350" y="1515425"/>
                  <a:ext cx="29700" cy="9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3708" extrusionOk="0">
                      <a:moveTo>
                        <a:pt x="42" y="1"/>
                      </a:moveTo>
                      <a:cubicBezTo>
                        <a:pt x="42" y="63"/>
                        <a:pt x="21" y="105"/>
                        <a:pt x="0" y="167"/>
                      </a:cubicBezTo>
                      <a:cubicBezTo>
                        <a:pt x="0" y="209"/>
                        <a:pt x="0" y="230"/>
                        <a:pt x="0" y="271"/>
                      </a:cubicBezTo>
                      <a:cubicBezTo>
                        <a:pt x="208" y="1042"/>
                        <a:pt x="458" y="1792"/>
                        <a:pt x="729" y="2542"/>
                      </a:cubicBezTo>
                      <a:cubicBezTo>
                        <a:pt x="875" y="2937"/>
                        <a:pt x="1021" y="3333"/>
                        <a:pt x="1187" y="3708"/>
                      </a:cubicBezTo>
                      <a:cubicBezTo>
                        <a:pt x="729" y="2500"/>
                        <a:pt x="333" y="1271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6" name="Google Shape;4046;p8"/>
                <p:cNvSpPr/>
                <p:nvPr/>
              </p:nvSpPr>
              <p:spPr>
                <a:xfrm>
                  <a:off x="8688925" y="1830425"/>
                  <a:ext cx="47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22" extrusionOk="0">
                      <a:moveTo>
                        <a:pt x="188" y="0"/>
                      </a:moveTo>
                      <a:lnTo>
                        <a:pt x="188" y="0"/>
                      </a:lnTo>
                      <a:cubicBezTo>
                        <a:pt x="146" y="63"/>
                        <a:pt x="84" y="105"/>
                        <a:pt x="42" y="146"/>
                      </a:cubicBezTo>
                      <a:cubicBezTo>
                        <a:pt x="22" y="271"/>
                        <a:pt x="22" y="396"/>
                        <a:pt x="1" y="521"/>
                      </a:cubicBezTo>
                      <a:cubicBezTo>
                        <a:pt x="42" y="479"/>
                        <a:pt x="84" y="438"/>
                        <a:pt x="126" y="396"/>
                      </a:cubicBezTo>
                      <a:cubicBezTo>
                        <a:pt x="146" y="271"/>
                        <a:pt x="167" y="146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7" name="Google Shape;4047;p8"/>
                <p:cNvSpPr/>
                <p:nvPr/>
              </p:nvSpPr>
              <p:spPr>
                <a:xfrm>
                  <a:off x="8680075" y="1840325"/>
                  <a:ext cx="420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00" extrusionOk="0">
                      <a:moveTo>
                        <a:pt x="167" y="0"/>
                      </a:moveTo>
                      <a:lnTo>
                        <a:pt x="167" y="0"/>
                      </a:lnTo>
                      <a:cubicBezTo>
                        <a:pt x="105" y="42"/>
                        <a:pt x="63" y="83"/>
                        <a:pt x="21" y="125"/>
                      </a:cubicBezTo>
                      <a:cubicBezTo>
                        <a:pt x="21" y="250"/>
                        <a:pt x="1" y="375"/>
                        <a:pt x="1" y="500"/>
                      </a:cubicBezTo>
                      <a:cubicBezTo>
                        <a:pt x="42" y="458"/>
                        <a:pt x="84" y="437"/>
                        <a:pt x="126" y="396"/>
                      </a:cubicBezTo>
                      <a:cubicBezTo>
                        <a:pt x="146" y="250"/>
                        <a:pt x="146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8" name="Google Shape;4048;p8"/>
                <p:cNvSpPr/>
                <p:nvPr/>
              </p:nvSpPr>
              <p:spPr>
                <a:xfrm>
                  <a:off x="7597650" y="1804400"/>
                  <a:ext cx="36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63" extrusionOk="0">
                      <a:moveTo>
                        <a:pt x="1" y="0"/>
                      </a:moveTo>
                      <a:cubicBezTo>
                        <a:pt x="1" y="146"/>
                        <a:pt x="1" y="271"/>
                        <a:pt x="1" y="396"/>
                      </a:cubicBezTo>
                      <a:cubicBezTo>
                        <a:pt x="42" y="458"/>
                        <a:pt x="84" y="500"/>
                        <a:pt x="147" y="562"/>
                      </a:cubicBezTo>
                      <a:cubicBezTo>
                        <a:pt x="147" y="437"/>
                        <a:pt x="147" y="313"/>
                        <a:pt x="147" y="188"/>
                      </a:cubicBezTo>
                      <a:cubicBezTo>
                        <a:pt x="105" y="125"/>
                        <a:pt x="42" y="6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9" name="Google Shape;4049;p8"/>
                <p:cNvSpPr/>
                <p:nvPr/>
              </p:nvSpPr>
              <p:spPr>
                <a:xfrm>
                  <a:off x="8724325" y="1792925"/>
                  <a:ext cx="26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97" extrusionOk="0">
                      <a:moveTo>
                        <a:pt x="105" y="1"/>
                      </a:moveTo>
                      <a:cubicBezTo>
                        <a:pt x="84" y="1"/>
                        <a:pt x="84" y="22"/>
                        <a:pt x="63" y="43"/>
                      </a:cubicBezTo>
                      <a:cubicBezTo>
                        <a:pt x="43" y="168"/>
                        <a:pt x="22" y="272"/>
                        <a:pt x="1" y="397"/>
                      </a:cubicBezTo>
                      <a:cubicBezTo>
                        <a:pt x="1" y="397"/>
                        <a:pt x="22" y="376"/>
                        <a:pt x="22" y="376"/>
                      </a:cubicBezTo>
                      <a:cubicBezTo>
                        <a:pt x="63" y="251"/>
                        <a:pt x="84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0" name="Google Shape;4050;p8"/>
                <p:cNvSpPr/>
                <p:nvPr/>
              </p:nvSpPr>
              <p:spPr>
                <a:xfrm>
                  <a:off x="7551325" y="1745025"/>
                  <a:ext cx="550" cy="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47" extrusionOk="0">
                      <a:moveTo>
                        <a:pt x="21" y="147"/>
                      </a:moveTo>
                      <a:cubicBezTo>
                        <a:pt x="0" y="105"/>
                        <a:pt x="0" y="43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43"/>
                        <a:pt x="0" y="105"/>
                        <a:pt x="21" y="1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1" name="Google Shape;4051;p8"/>
                <p:cNvSpPr/>
                <p:nvPr/>
              </p:nvSpPr>
              <p:spPr>
                <a:xfrm>
                  <a:off x="8649875" y="1867900"/>
                  <a:ext cx="5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84" extrusionOk="0">
                      <a:moveTo>
                        <a:pt x="209" y="1"/>
                      </a:moveTo>
                      <a:lnTo>
                        <a:pt x="209" y="1"/>
                      </a:lnTo>
                      <a:cubicBezTo>
                        <a:pt x="147" y="63"/>
                        <a:pt x="63" y="147"/>
                        <a:pt x="1" y="209"/>
                      </a:cubicBezTo>
                      <a:cubicBezTo>
                        <a:pt x="1" y="334"/>
                        <a:pt x="1" y="459"/>
                        <a:pt x="1" y="584"/>
                      </a:cubicBezTo>
                      <a:cubicBezTo>
                        <a:pt x="63" y="522"/>
                        <a:pt x="126" y="459"/>
                        <a:pt x="188" y="397"/>
                      </a:cubicBezTo>
                      <a:cubicBezTo>
                        <a:pt x="209" y="272"/>
                        <a:pt x="209" y="147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2" name="Google Shape;4052;p8"/>
                <p:cNvSpPr/>
                <p:nvPr/>
              </p:nvSpPr>
              <p:spPr>
                <a:xfrm>
                  <a:off x="8716000" y="1802825"/>
                  <a:ext cx="21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397" extrusionOk="0">
                      <a:moveTo>
                        <a:pt x="84" y="1"/>
                      </a:moveTo>
                      <a:lnTo>
                        <a:pt x="84" y="1"/>
                      </a:lnTo>
                      <a:cubicBezTo>
                        <a:pt x="83" y="5"/>
                        <a:pt x="83" y="8"/>
                        <a:pt x="82" y="12"/>
                      </a:cubicBezTo>
                      <a:lnTo>
                        <a:pt x="82" y="12"/>
                      </a:lnTo>
                      <a:cubicBezTo>
                        <a:pt x="83" y="8"/>
                        <a:pt x="84" y="5"/>
                        <a:pt x="84" y="1"/>
                      </a:cubicBezTo>
                      <a:close/>
                      <a:moveTo>
                        <a:pt x="82" y="12"/>
                      </a:moveTo>
                      <a:lnTo>
                        <a:pt x="82" y="12"/>
                      </a:lnTo>
                      <a:cubicBezTo>
                        <a:pt x="77" y="29"/>
                        <a:pt x="63" y="42"/>
                        <a:pt x="63" y="42"/>
                      </a:cubicBezTo>
                      <a:cubicBezTo>
                        <a:pt x="42" y="167"/>
                        <a:pt x="21" y="271"/>
                        <a:pt x="1" y="396"/>
                      </a:cubicBezTo>
                      <a:cubicBezTo>
                        <a:pt x="21" y="396"/>
                        <a:pt x="21" y="396"/>
                        <a:pt x="21" y="376"/>
                      </a:cubicBezTo>
                      <a:cubicBezTo>
                        <a:pt x="42" y="254"/>
                        <a:pt x="62" y="133"/>
                        <a:pt x="82" y="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3" name="Google Shape;4053;p8"/>
                <p:cNvSpPr/>
                <p:nvPr/>
              </p:nvSpPr>
              <p:spPr>
                <a:xfrm>
                  <a:off x="7558100" y="1754400"/>
                  <a:ext cx="157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3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0" y="147"/>
                        <a:pt x="21" y="272"/>
                        <a:pt x="42" y="397"/>
                      </a:cubicBezTo>
                      <a:cubicBezTo>
                        <a:pt x="42" y="417"/>
                        <a:pt x="42" y="417"/>
                        <a:pt x="63" y="438"/>
                      </a:cubicBezTo>
                      <a:cubicBezTo>
                        <a:pt x="42" y="313"/>
                        <a:pt x="42" y="188"/>
                        <a:pt x="42" y="63"/>
                      </a:cubicBezTo>
                      <a:cubicBezTo>
                        <a:pt x="21" y="42"/>
                        <a:pt x="0" y="2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4" name="Google Shape;4054;p8"/>
                <p:cNvSpPr/>
                <p:nvPr/>
              </p:nvSpPr>
              <p:spPr>
                <a:xfrm>
                  <a:off x="7606000" y="1814275"/>
                  <a:ext cx="52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605" extrusionOk="0">
                      <a:moveTo>
                        <a:pt x="21" y="1"/>
                      </a:moveTo>
                      <a:cubicBezTo>
                        <a:pt x="21" y="147"/>
                        <a:pt x="0" y="272"/>
                        <a:pt x="0" y="396"/>
                      </a:cubicBezTo>
                      <a:cubicBezTo>
                        <a:pt x="63" y="480"/>
                        <a:pt x="125" y="542"/>
                        <a:pt x="187" y="605"/>
                      </a:cubicBezTo>
                      <a:cubicBezTo>
                        <a:pt x="187" y="480"/>
                        <a:pt x="187" y="334"/>
                        <a:pt x="208" y="209"/>
                      </a:cubicBezTo>
                      <a:cubicBezTo>
                        <a:pt x="146" y="147"/>
                        <a:pt x="83" y="84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5" name="Google Shape;4055;p8"/>
                <p:cNvSpPr/>
                <p:nvPr/>
              </p:nvSpPr>
              <p:spPr>
                <a:xfrm>
                  <a:off x="8698825" y="182105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5" y="1"/>
                      </a:moveTo>
                      <a:lnTo>
                        <a:pt x="125" y="1"/>
                      </a:lnTo>
                      <a:cubicBezTo>
                        <a:pt x="105" y="42"/>
                        <a:pt x="63" y="84"/>
                        <a:pt x="21" y="105"/>
                      </a:cubicBezTo>
                      <a:cubicBezTo>
                        <a:pt x="21" y="230"/>
                        <a:pt x="21" y="355"/>
                        <a:pt x="0" y="480"/>
                      </a:cubicBezTo>
                      <a:cubicBezTo>
                        <a:pt x="21" y="438"/>
                        <a:pt x="42" y="417"/>
                        <a:pt x="84" y="375"/>
                      </a:cubicBezTo>
                      <a:cubicBezTo>
                        <a:pt x="105" y="250"/>
                        <a:pt x="125" y="125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6" name="Google Shape;4056;p8"/>
                <p:cNvSpPr/>
                <p:nvPr/>
              </p:nvSpPr>
              <p:spPr>
                <a:xfrm>
                  <a:off x="7581000" y="1784600"/>
                  <a:ext cx="3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2" extrusionOk="0">
                      <a:moveTo>
                        <a:pt x="0" y="1"/>
                      </a:moveTo>
                      <a:cubicBezTo>
                        <a:pt x="0" y="126"/>
                        <a:pt x="0" y="251"/>
                        <a:pt x="21" y="396"/>
                      </a:cubicBezTo>
                      <a:cubicBezTo>
                        <a:pt x="42" y="438"/>
                        <a:pt x="84" y="480"/>
                        <a:pt x="125" y="521"/>
                      </a:cubicBezTo>
                      <a:cubicBezTo>
                        <a:pt x="125" y="396"/>
                        <a:pt x="125" y="271"/>
                        <a:pt x="125" y="147"/>
                      </a:cubicBezTo>
                      <a:cubicBezTo>
                        <a:pt x="84" y="84"/>
                        <a:pt x="42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7" name="Google Shape;4057;p8"/>
                <p:cNvSpPr/>
                <p:nvPr/>
              </p:nvSpPr>
              <p:spPr>
                <a:xfrm>
                  <a:off x="8707675" y="1811675"/>
                  <a:ext cx="31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59" extrusionOk="0">
                      <a:moveTo>
                        <a:pt x="125" y="1"/>
                      </a:moveTo>
                      <a:lnTo>
                        <a:pt x="125" y="1"/>
                      </a:lnTo>
                      <a:cubicBezTo>
                        <a:pt x="105" y="22"/>
                        <a:pt x="63" y="42"/>
                        <a:pt x="42" y="84"/>
                      </a:cubicBezTo>
                      <a:cubicBezTo>
                        <a:pt x="21" y="209"/>
                        <a:pt x="0" y="334"/>
                        <a:pt x="0" y="459"/>
                      </a:cubicBezTo>
                      <a:cubicBezTo>
                        <a:pt x="21" y="438"/>
                        <a:pt x="42" y="417"/>
                        <a:pt x="63" y="396"/>
                      </a:cubicBezTo>
                      <a:cubicBezTo>
                        <a:pt x="84" y="251"/>
                        <a:pt x="105" y="12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8" name="Google Shape;4058;p8"/>
                <p:cNvSpPr/>
                <p:nvPr/>
              </p:nvSpPr>
              <p:spPr>
                <a:xfrm>
                  <a:off x="8670175" y="1849175"/>
                  <a:ext cx="47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42" extrusionOk="0">
                      <a:moveTo>
                        <a:pt x="188" y="0"/>
                      </a:moveTo>
                      <a:lnTo>
                        <a:pt x="188" y="0"/>
                      </a:lnTo>
                      <a:cubicBezTo>
                        <a:pt x="147" y="63"/>
                        <a:pt x="84" y="125"/>
                        <a:pt x="22" y="188"/>
                      </a:cubicBezTo>
                      <a:cubicBezTo>
                        <a:pt x="22" y="313"/>
                        <a:pt x="1" y="417"/>
                        <a:pt x="1" y="542"/>
                      </a:cubicBezTo>
                      <a:cubicBezTo>
                        <a:pt x="63" y="500"/>
                        <a:pt x="105" y="437"/>
                        <a:pt x="168" y="396"/>
                      </a:cubicBezTo>
                      <a:cubicBezTo>
                        <a:pt x="168" y="250"/>
                        <a:pt x="188" y="12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9" name="Google Shape;4059;p8"/>
                <p:cNvSpPr/>
                <p:nvPr/>
              </p:nvSpPr>
              <p:spPr>
                <a:xfrm>
                  <a:off x="8659775" y="1859050"/>
                  <a:ext cx="575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64" extrusionOk="0">
                      <a:moveTo>
                        <a:pt x="230" y="1"/>
                      </a:moveTo>
                      <a:cubicBezTo>
                        <a:pt x="146" y="63"/>
                        <a:pt x="84" y="126"/>
                        <a:pt x="21" y="188"/>
                      </a:cubicBezTo>
                      <a:cubicBezTo>
                        <a:pt x="21" y="313"/>
                        <a:pt x="21" y="438"/>
                        <a:pt x="0" y="563"/>
                      </a:cubicBezTo>
                      <a:cubicBezTo>
                        <a:pt x="84" y="501"/>
                        <a:pt x="146" y="438"/>
                        <a:pt x="209" y="376"/>
                      </a:cubicBezTo>
                      <a:cubicBezTo>
                        <a:pt x="209" y="251"/>
                        <a:pt x="209" y="126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0" name="Google Shape;4060;p8"/>
                <p:cNvSpPr/>
                <p:nvPr/>
              </p:nvSpPr>
              <p:spPr>
                <a:xfrm>
                  <a:off x="7573200" y="1774725"/>
                  <a:ext cx="21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80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42" y="396"/>
                        <a:pt x="62" y="437"/>
                        <a:pt x="83" y="479"/>
                      </a:cubicBezTo>
                      <a:cubicBezTo>
                        <a:pt x="83" y="396"/>
                        <a:pt x="83" y="312"/>
                        <a:pt x="83" y="229"/>
                      </a:cubicBezTo>
                      <a:cubicBezTo>
                        <a:pt x="83" y="187"/>
                        <a:pt x="83" y="146"/>
                        <a:pt x="83" y="104"/>
                      </a:cubicBezTo>
                      <a:cubicBezTo>
                        <a:pt x="42" y="63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1" name="Google Shape;4061;p8"/>
                <p:cNvSpPr/>
                <p:nvPr/>
              </p:nvSpPr>
              <p:spPr>
                <a:xfrm>
                  <a:off x="7614850" y="182470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1" y="0"/>
                      </a:moveTo>
                      <a:cubicBezTo>
                        <a:pt x="21" y="125"/>
                        <a:pt x="21" y="250"/>
                        <a:pt x="0" y="375"/>
                      </a:cubicBezTo>
                      <a:cubicBezTo>
                        <a:pt x="63" y="458"/>
                        <a:pt x="125" y="521"/>
                        <a:pt x="188" y="583"/>
                      </a:cubicBezTo>
                      <a:cubicBezTo>
                        <a:pt x="208" y="458"/>
                        <a:pt x="229" y="334"/>
                        <a:pt x="229" y="209"/>
                      </a:cubicBezTo>
                      <a:cubicBezTo>
                        <a:pt x="167" y="146"/>
                        <a:pt x="104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2" name="Google Shape;4062;p8"/>
                <p:cNvSpPr/>
                <p:nvPr/>
              </p:nvSpPr>
              <p:spPr>
                <a:xfrm>
                  <a:off x="7589325" y="1794500"/>
                  <a:ext cx="315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42" extrusionOk="0">
                      <a:moveTo>
                        <a:pt x="1" y="0"/>
                      </a:moveTo>
                      <a:cubicBezTo>
                        <a:pt x="1" y="146"/>
                        <a:pt x="1" y="271"/>
                        <a:pt x="1" y="396"/>
                      </a:cubicBezTo>
                      <a:cubicBezTo>
                        <a:pt x="42" y="438"/>
                        <a:pt x="84" y="479"/>
                        <a:pt x="126" y="542"/>
                      </a:cubicBezTo>
                      <a:cubicBezTo>
                        <a:pt x="126" y="417"/>
                        <a:pt x="126" y="271"/>
                        <a:pt x="126" y="146"/>
                      </a:cubicBezTo>
                      <a:cubicBezTo>
                        <a:pt x="84" y="105"/>
                        <a:pt x="42" y="6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3" name="Google Shape;4063;p8"/>
                <p:cNvSpPr/>
                <p:nvPr/>
              </p:nvSpPr>
              <p:spPr>
                <a:xfrm>
                  <a:off x="8822725" y="1092675"/>
                  <a:ext cx="86975" cy="56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9" h="22680" extrusionOk="0">
                      <a:moveTo>
                        <a:pt x="1771" y="0"/>
                      </a:moveTo>
                      <a:cubicBezTo>
                        <a:pt x="1688" y="104"/>
                        <a:pt x="1625" y="208"/>
                        <a:pt x="1542" y="313"/>
                      </a:cubicBezTo>
                      <a:cubicBezTo>
                        <a:pt x="2833" y="4457"/>
                        <a:pt x="3208" y="8830"/>
                        <a:pt x="2646" y="13100"/>
                      </a:cubicBezTo>
                      <a:cubicBezTo>
                        <a:pt x="2563" y="13933"/>
                        <a:pt x="2438" y="14766"/>
                        <a:pt x="2292" y="15599"/>
                      </a:cubicBezTo>
                      <a:cubicBezTo>
                        <a:pt x="1834" y="18056"/>
                        <a:pt x="1063" y="20430"/>
                        <a:pt x="1" y="22680"/>
                      </a:cubicBezTo>
                      <a:cubicBezTo>
                        <a:pt x="105" y="22492"/>
                        <a:pt x="188" y="22305"/>
                        <a:pt x="272" y="22117"/>
                      </a:cubicBezTo>
                      <a:cubicBezTo>
                        <a:pt x="1750" y="19035"/>
                        <a:pt x="2667" y="15765"/>
                        <a:pt x="3021" y="12433"/>
                      </a:cubicBezTo>
                      <a:cubicBezTo>
                        <a:pt x="3479" y="8268"/>
                        <a:pt x="3062" y="4020"/>
                        <a:pt x="17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4" name="Google Shape;4064;p8"/>
                <p:cNvSpPr/>
                <p:nvPr/>
              </p:nvSpPr>
              <p:spPr>
                <a:xfrm>
                  <a:off x="7642950" y="1864275"/>
                  <a:ext cx="73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625" extrusionOk="0">
                      <a:moveTo>
                        <a:pt x="42" y="0"/>
                      </a:moveTo>
                      <a:cubicBezTo>
                        <a:pt x="21" y="125"/>
                        <a:pt x="21" y="250"/>
                        <a:pt x="1" y="375"/>
                      </a:cubicBezTo>
                      <a:cubicBezTo>
                        <a:pt x="84" y="458"/>
                        <a:pt x="167" y="542"/>
                        <a:pt x="251" y="625"/>
                      </a:cubicBezTo>
                      <a:cubicBezTo>
                        <a:pt x="271" y="500"/>
                        <a:pt x="271" y="396"/>
                        <a:pt x="292" y="271"/>
                      </a:cubicBezTo>
                      <a:cubicBezTo>
                        <a:pt x="209" y="188"/>
                        <a:pt x="126" y="104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5" name="Google Shape;4065;p8"/>
                <p:cNvSpPr/>
                <p:nvPr/>
              </p:nvSpPr>
              <p:spPr>
                <a:xfrm>
                  <a:off x="7653375" y="1874675"/>
                  <a:ext cx="83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26" extrusionOk="0">
                      <a:moveTo>
                        <a:pt x="42" y="1"/>
                      </a:moveTo>
                      <a:cubicBezTo>
                        <a:pt x="21" y="126"/>
                        <a:pt x="0" y="251"/>
                        <a:pt x="0" y="355"/>
                      </a:cubicBezTo>
                      <a:cubicBezTo>
                        <a:pt x="83" y="459"/>
                        <a:pt x="188" y="542"/>
                        <a:pt x="271" y="625"/>
                      </a:cubicBezTo>
                      <a:cubicBezTo>
                        <a:pt x="292" y="500"/>
                        <a:pt x="313" y="396"/>
                        <a:pt x="333" y="271"/>
                      </a:cubicBezTo>
                      <a:cubicBezTo>
                        <a:pt x="250" y="188"/>
                        <a:pt x="167" y="126"/>
                        <a:pt x="83" y="42"/>
                      </a:cubicBezTo>
                      <a:cubicBezTo>
                        <a:pt x="63" y="21"/>
                        <a:pt x="63" y="21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6" name="Google Shape;4066;p8"/>
                <p:cNvSpPr/>
                <p:nvPr/>
              </p:nvSpPr>
              <p:spPr>
                <a:xfrm>
                  <a:off x="8616550" y="1905925"/>
                  <a:ext cx="732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417" extrusionOk="0">
                      <a:moveTo>
                        <a:pt x="272" y="0"/>
                      </a:moveTo>
                      <a:cubicBezTo>
                        <a:pt x="168" y="83"/>
                        <a:pt x="84" y="146"/>
                        <a:pt x="1" y="229"/>
                      </a:cubicBezTo>
                      <a:cubicBezTo>
                        <a:pt x="1" y="292"/>
                        <a:pt x="1" y="354"/>
                        <a:pt x="1" y="417"/>
                      </a:cubicBezTo>
                      <a:lnTo>
                        <a:pt x="209" y="417"/>
                      </a:lnTo>
                      <a:cubicBezTo>
                        <a:pt x="251" y="396"/>
                        <a:pt x="272" y="375"/>
                        <a:pt x="292" y="375"/>
                      </a:cubicBezTo>
                      <a:cubicBezTo>
                        <a:pt x="292" y="250"/>
                        <a:pt x="272" y="125"/>
                        <a:pt x="2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7" name="Google Shape;4067;p8"/>
                <p:cNvSpPr/>
                <p:nvPr/>
              </p:nvSpPr>
              <p:spPr>
                <a:xfrm>
                  <a:off x="7664300" y="1885100"/>
                  <a:ext cx="94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605" extrusionOk="0">
                      <a:moveTo>
                        <a:pt x="63" y="0"/>
                      </a:moveTo>
                      <a:cubicBezTo>
                        <a:pt x="42" y="104"/>
                        <a:pt x="21" y="229"/>
                        <a:pt x="1" y="333"/>
                      </a:cubicBezTo>
                      <a:cubicBezTo>
                        <a:pt x="84" y="437"/>
                        <a:pt x="188" y="521"/>
                        <a:pt x="292" y="604"/>
                      </a:cubicBezTo>
                      <a:cubicBezTo>
                        <a:pt x="313" y="500"/>
                        <a:pt x="334" y="396"/>
                        <a:pt x="375" y="271"/>
                      </a:cubicBezTo>
                      <a:cubicBezTo>
                        <a:pt x="271" y="188"/>
                        <a:pt x="167" y="10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8" name="Google Shape;4068;p8"/>
                <p:cNvSpPr/>
                <p:nvPr/>
              </p:nvSpPr>
              <p:spPr>
                <a:xfrm>
                  <a:off x="8848775" y="1110375"/>
                  <a:ext cx="44800" cy="38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5391" extrusionOk="0">
                      <a:moveTo>
                        <a:pt x="208" y="0"/>
                      </a:moveTo>
                      <a:cubicBezTo>
                        <a:pt x="146" y="84"/>
                        <a:pt x="84" y="188"/>
                        <a:pt x="0" y="271"/>
                      </a:cubicBezTo>
                      <a:cubicBezTo>
                        <a:pt x="875" y="2937"/>
                        <a:pt x="1375" y="5748"/>
                        <a:pt x="1458" y="8622"/>
                      </a:cubicBezTo>
                      <a:cubicBezTo>
                        <a:pt x="1500" y="10642"/>
                        <a:pt x="1354" y="12621"/>
                        <a:pt x="1021" y="14578"/>
                      </a:cubicBezTo>
                      <a:cubicBezTo>
                        <a:pt x="979" y="14849"/>
                        <a:pt x="937" y="15120"/>
                        <a:pt x="875" y="15391"/>
                      </a:cubicBezTo>
                      <a:cubicBezTo>
                        <a:pt x="937" y="15307"/>
                        <a:pt x="1000" y="15224"/>
                        <a:pt x="1062" y="15141"/>
                      </a:cubicBezTo>
                      <a:cubicBezTo>
                        <a:pt x="1083" y="15099"/>
                        <a:pt x="1104" y="15078"/>
                        <a:pt x="1125" y="15037"/>
                      </a:cubicBezTo>
                      <a:cubicBezTo>
                        <a:pt x="1146" y="15016"/>
                        <a:pt x="1166" y="14995"/>
                        <a:pt x="1187" y="14974"/>
                      </a:cubicBezTo>
                      <a:cubicBezTo>
                        <a:pt x="1208" y="14932"/>
                        <a:pt x="1229" y="14912"/>
                        <a:pt x="1250" y="14891"/>
                      </a:cubicBezTo>
                      <a:cubicBezTo>
                        <a:pt x="1396" y="14058"/>
                        <a:pt x="1521" y="13225"/>
                        <a:pt x="1604" y="12392"/>
                      </a:cubicBezTo>
                      <a:cubicBezTo>
                        <a:pt x="1729" y="11142"/>
                        <a:pt x="1791" y="9893"/>
                        <a:pt x="1750" y="8622"/>
                      </a:cubicBezTo>
                      <a:cubicBezTo>
                        <a:pt x="1666" y="5644"/>
                        <a:pt x="1146" y="2749"/>
                        <a:pt x="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9" name="Google Shape;4069;p8"/>
                <p:cNvSpPr/>
                <p:nvPr/>
              </p:nvSpPr>
              <p:spPr>
                <a:xfrm>
                  <a:off x="7633575" y="1854900"/>
                  <a:ext cx="62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4" extrusionOk="0">
                      <a:moveTo>
                        <a:pt x="22" y="0"/>
                      </a:moveTo>
                      <a:cubicBezTo>
                        <a:pt x="22" y="125"/>
                        <a:pt x="1" y="250"/>
                        <a:pt x="1" y="375"/>
                      </a:cubicBezTo>
                      <a:cubicBezTo>
                        <a:pt x="63" y="438"/>
                        <a:pt x="126" y="521"/>
                        <a:pt x="209" y="583"/>
                      </a:cubicBezTo>
                      <a:cubicBezTo>
                        <a:pt x="209" y="458"/>
                        <a:pt x="230" y="333"/>
                        <a:pt x="251" y="229"/>
                      </a:cubicBezTo>
                      <a:cubicBezTo>
                        <a:pt x="167" y="146"/>
                        <a:pt x="105" y="63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0" name="Google Shape;4070;p8"/>
                <p:cNvSpPr/>
                <p:nvPr/>
              </p:nvSpPr>
              <p:spPr>
                <a:xfrm>
                  <a:off x="8610325" y="1915300"/>
                  <a:ext cx="2100" cy="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2" extrusionOk="0">
                      <a:moveTo>
                        <a:pt x="62" y="0"/>
                      </a:moveTo>
                      <a:cubicBezTo>
                        <a:pt x="42" y="0"/>
                        <a:pt x="21" y="21"/>
                        <a:pt x="0" y="42"/>
                      </a:cubicBezTo>
                      <a:lnTo>
                        <a:pt x="83" y="42"/>
                      </a:lnTo>
                      <a:cubicBezTo>
                        <a:pt x="83" y="21"/>
                        <a:pt x="83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1" name="Google Shape;4071;p8"/>
                <p:cNvSpPr/>
                <p:nvPr/>
              </p:nvSpPr>
              <p:spPr>
                <a:xfrm>
                  <a:off x="7624200" y="1844475"/>
                  <a:ext cx="57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605" extrusionOk="0">
                      <a:moveTo>
                        <a:pt x="22" y="1"/>
                      </a:moveTo>
                      <a:cubicBezTo>
                        <a:pt x="1" y="126"/>
                        <a:pt x="1" y="271"/>
                        <a:pt x="1" y="396"/>
                      </a:cubicBezTo>
                      <a:cubicBezTo>
                        <a:pt x="63" y="459"/>
                        <a:pt x="126" y="542"/>
                        <a:pt x="188" y="605"/>
                      </a:cubicBezTo>
                      <a:cubicBezTo>
                        <a:pt x="209" y="480"/>
                        <a:pt x="209" y="355"/>
                        <a:pt x="230" y="230"/>
                      </a:cubicBezTo>
                      <a:cubicBezTo>
                        <a:pt x="168" y="188"/>
                        <a:pt x="126" y="126"/>
                        <a:pt x="63" y="63"/>
                      </a:cubicBezTo>
                      <a:cubicBezTo>
                        <a:pt x="43" y="42"/>
                        <a:pt x="43" y="22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2" name="Google Shape;4072;p8"/>
                <p:cNvSpPr/>
                <p:nvPr/>
              </p:nvSpPr>
              <p:spPr>
                <a:xfrm>
                  <a:off x="7687200" y="1905400"/>
                  <a:ext cx="1097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8" extrusionOk="0">
                      <a:moveTo>
                        <a:pt x="63" y="0"/>
                      </a:moveTo>
                      <a:cubicBezTo>
                        <a:pt x="43" y="104"/>
                        <a:pt x="22" y="209"/>
                        <a:pt x="1" y="334"/>
                      </a:cubicBezTo>
                      <a:cubicBezTo>
                        <a:pt x="43" y="354"/>
                        <a:pt x="84" y="396"/>
                        <a:pt x="147" y="438"/>
                      </a:cubicBezTo>
                      <a:lnTo>
                        <a:pt x="397" y="438"/>
                      </a:lnTo>
                      <a:cubicBezTo>
                        <a:pt x="417" y="396"/>
                        <a:pt x="417" y="354"/>
                        <a:pt x="438" y="313"/>
                      </a:cubicBezTo>
                      <a:cubicBezTo>
                        <a:pt x="313" y="209"/>
                        <a:pt x="188" y="104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3" name="Google Shape;4073;p8"/>
                <p:cNvSpPr/>
                <p:nvPr/>
              </p:nvSpPr>
              <p:spPr>
                <a:xfrm>
                  <a:off x="7543500" y="609750"/>
                  <a:ext cx="1245425" cy="36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17" h="14590" extrusionOk="0">
                      <a:moveTo>
                        <a:pt x="24505" y="1"/>
                      </a:moveTo>
                      <a:cubicBezTo>
                        <a:pt x="24237" y="1"/>
                        <a:pt x="23969" y="4"/>
                        <a:pt x="23701" y="12"/>
                      </a:cubicBezTo>
                      <a:cubicBezTo>
                        <a:pt x="15829" y="220"/>
                        <a:pt x="8519" y="3489"/>
                        <a:pt x="3125" y="9217"/>
                      </a:cubicBezTo>
                      <a:cubicBezTo>
                        <a:pt x="1959" y="10424"/>
                        <a:pt x="938" y="11737"/>
                        <a:pt x="1" y="13111"/>
                      </a:cubicBezTo>
                      <a:cubicBezTo>
                        <a:pt x="84" y="13194"/>
                        <a:pt x="147" y="13257"/>
                        <a:pt x="209" y="13340"/>
                      </a:cubicBezTo>
                      <a:cubicBezTo>
                        <a:pt x="1126" y="11966"/>
                        <a:pt x="2167" y="10633"/>
                        <a:pt x="3333" y="9404"/>
                      </a:cubicBezTo>
                      <a:cubicBezTo>
                        <a:pt x="8685" y="3760"/>
                        <a:pt x="15933" y="511"/>
                        <a:pt x="23701" y="303"/>
                      </a:cubicBezTo>
                      <a:lnTo>
                        <a:pt x="24534" y="303"/>
                      </a:lnTo>
                      <a:cubicBezTo>
                        <a:pt x="32010" y="303"/>
                        <a:pt x="39091" y="3115"/>
                        <a:pt x="44547" y="8279"/>
                      </a:cubicBezTo>
                      <a:cubicBezTo>
                        <a:pt x="46547" y="10154"/>
                        <a:pt x="48233" y="12299"/>
                        <a:pt x="49608" y="14590"/>
                      </a:cubicBezTo>
                      <a:cubicBezTo>
                        <a:pt x="49670" y="14506"/>
                        <a:pt x="49754" y="14444"/>
                        <a:pt x="49816" y="14381"/>
                      </a:cubicBezTo>
                      <a:cubicBezTo>
                        <a:pt x="48442" y="12070"/>
                        <a:pt x="46755" y="9945"/>
                        <a:pt x="44756" y="8050"/>
                      </a:cubicBezTo>
                      <a:cubicBezTo>
                        <a:pt x="39244" y="2840"/>
                        <a:pt x="32081" y="1"/>
                        <a:pt x="24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4" name="Google Shape;4074;p8"/>
                <p:cNvSpPr/>
                <p:nvPr/>
              </p:nvSpPr>
              <p:spPr>
                <a:xfrm>
                  <a:off x="8628025" y="1896550"/>
                  <a:ext cx="62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584" extrusionOk="0">
                      <a:moveTo>
                        <a:pt x="250" y="0"/>
                      </a:moveTo>
                      <a:cubicBezTo>
                        <a:pt x="167" y="84"/>
                        <a:pt x="83" y="146"/>
                        <a:pt x="0" y="229"/>
                      </a:cubicBezTo>
                      <a:cubicBezTo>
                        <a:pt x="0" y="354"/>
                        <a:pt x="0" y="458"/>
                        <a:pt x="0" y="583"/>
                      </a:cubicBezTo>
                      <a:cubicBezTo>
                        <a:pt x="63" y="542"/>
                        <a:pt x="104" y="521"/>
                        <a:pt x="146" y="479"/>
                      </a:cubicBezTo>
                      <a:cubicBezTo>
                        <a:pt x="188" y="438"/>
                        <a:pt x="229" y="417"/>
                        <a:pt x="250" y="375"/>
                      </a:cubicBezTo>
                      <a:cubicBezTo>
                        <a:pt x="250" y="250"/>
                        <a:pt x="250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5" name="Google Shape;4075;p8"/>
                <p:cNvSpPr/>
                <p:nvPr/>
              </p:nvSpPr>
              <p:spPr>
                <a:xfrm>
                  <a:off x="7675225" y="1895500"/>
                  <a:ext cx="992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05" extrusionOk="0">
                      <a:moveTo>
                        <a:pt x="84" y="1"/>
                      </a:moveTo>
                      <a:cubicBezTo>
                        <a:pt x="43" y="105"/>
                        <a:pt x="22" y="209"/>
                        <a:pt x="1" y="334"/>
                      </a:cubicBezTo>
                      <a:cubicBezTo>
                        <a:pt x="105" y="417"/>
                        <a:pt x="230" y="500"/>
                        <a:pt x="334" y="605"/>
                      </a:cubicBezTo>
                      <a:cubicBezTo>
                        <a:pt x="355" y="500"/>
                        <a:pt x="376" y="396"/>
                        <a:pt x="397" y="292"/>
                      </a:cubicBezTo>
                      <a:cubicBezTo>
                        <a:pt x="292" y="188"/>
                        <a:pt x="188" y="84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6" name="Google Shape;4076;p8"/>
                <p:cNvSpPr/>
                <p:nvPr/>
              </p:nvSpPr>
              <p:spPr>
                <a:xfrm>
                  <a:off x="7701275" y="1915800"/>
                  <a:ext cx="1050" cy="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2" extrusionOk="0">
                      <a:moveTo>
                        <a:pt x="21" y="1"/>
                      </a:moveTo>
                      <a:cubicBezTo>
                        <a:pt x="21" y="1"/>
                        <a:pt x="0" y="22"/>
                        <a:pt x="0" y="22"/>
                      </a:cubicBezTo>
                      <a:lnTo>
                        <a:pt x="42" y="22"/>
                      </a:lnTo>
                      <a:cubicBezTo>
                        <a:pt x="42" y="22"/>
                        <a:pt x="2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7" name="Google Shape;4077;p8"/>
                <p:cNvSpPr/>
                <p:nvPr/>
              </p:nvSpPr>
              <p:spPr>
                <a:xfrm>
                  <a:off x="7417525" y="1064550"/>
                  <a:ext cx="63000" cy="38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" h="15225" extrusionOk="0">
                      <a:moveTo>
                        <a:pt x="2333" y="1"/>
                      </a:moveTo>
                      <a:cubicBezTo>
                        <a:pt x="771" y="3749"/>
                        <a:pt x="0" y="7831"/>
                        <a:pt x="104" y="12017"/>
                      </a:cubicBezTo>
                      <a:cubicBezTo>
                        <a:pt x="104" y="12038"/>
                        <a:pt x="104" y="12059"/>
                        <a:pt x="104" y="12080"/>
                      </a:cubicBezTo>
                      <a:cubicBezTo>
                        <a:pt x="146" y="13142"/>
                        <a:pt x="229" y="14183"/>
                        <a:pt x="375" y="15224"/>
                      </a:cubicBezTo>
                      <a:cubicBezTo>
                        <a:pt x="437" y="15120"/>
                        <a:pt x="500" y="15016"/>
                        <a:pt x="562" y="14891"/>
                      </a:cubicBezTo>
                      <a:cubicBezTo>
                        <a:pt x="521" y="14454"/>
                        <a:pt x="500" y="13996"/>
                        <a:pt x="479" y="13537"/>
                      </a:cubicBezTo>
                      <a:cubicBezTo>
                        <a:pt x="437" y="13058"/>
                        <a:pt x="417" y="12559"/>
                        <a:pt x="396" y="12059"/>
                      </a:cubicBezTo>
                      <a:cubicBezTo>
                        <a:pt x="292" y="7977"/>
                        <a:pt x="1021" y="3978"/>
                        <a:pt x="2520" y="292"/>
                      </a:cubicBezTo>
                      <a:cubicBezTo>
                        <a:pt x="2458" y="209"/>
                        <a:pt x="2395" y="105"/>
                        <a:pt x="23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8" name="Google Shape;4078;p8"/>
                <p:cNvSpPr/>
                <p:nvPr/>
              </p:nvSpPr>
              <p:spPr>
                <a:xfrm>
                  <a:off x="7426875" y="1437850"/>
                  <a:ext cx="52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480" extrusionOk="0">
                      <a:moveTo>
                        <a:pt x="209" y="1"/>
                      </a:moveTo>
                      <a:cubicBezTo>
                        <a:pt x="126" y="105"/>
                        <a:pt x="63" y="230"/>
                        <a:pt x="1" y="334"/>
                      </a:cubicBezTo>
                      <a:cubicBezTo>
                        <a:pt x="1" y="376"/>
                        <a:pt x="1" y="417"/>
                        <a:pt x="22" y="480"/>
                      </a:cubicBezTo>
                      <a:cubicBezTo>
                        <a:pt x="84" y="334"/>
                        <a:pt x="147" y="188"/>
                        <a:pt x="209" y="63"/>
                      </a:cubicBezTo>
                      <a:cubicBezTo>
                        <a:pt x="209" y="42"/>
                        <a:pt x="209" y="22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9" name="Google Shape;4079;p8"/>
                <p:cNvSpPr/>
                <p:nvPr/>
              </p:nvSpPr>
              <p:spPr>
                <a:xfrm>
                  <a:off x="7614850" y="1834075"/>
                  <a:ext cx="47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605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0" y="396"/>
                      </a:cubicBezTo>
                      <a:cubicBezTo>
                        <a:pt x="42" y="458"/>
                        <a:pt x="104" y="521"/>
                        <a:pt x="167" y="604"/>
                      </a:cubicBezTo>
                      <a:cubicBezTo>
                        <a:pt x="167" y="458"/>
                        <a:pt x="188" y="333"/>
                        <a:pt x="188" y="208"/>
                      </a:cubicBezTo>
                      <a:cubicBezTo>
                        <a:pt x="125" y="146"/>
                        <a:pt x="63" y="8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0" name="Google Shape;4080;p8"/>
                <p:cNvSpPr/>
                <p:nvPr/>
              </p:nvSpPr>
              <p:spPr>
                <a:xfrm>
                  <a:off x="7559125" y="1764300"/>
                  <a:ext cx="16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97" extrusionOk="0">
                      <a:moveTo>
                        <a:pt x="1" y="1"/>
                      </a:moveTo>
                      <a:cubicBezTo>
                        <a:pt x="1" y="2"/>
                        <a:pt x="1" y="3"/>
                        <a:pt x="1" y="5"/>
                      </a:cubicBezTo>
                      <a:lnTo>
                        <a:pt x="1" y="5"/>
                      </a:lnTo>
                      <a:cubicBezTo>
                        <a:pt x="1" y="3"/>
                        <a:pt x="1" y="2"/>
                        <a:pt x="1" y="1"/>
                      </a:cubicBezTo>
                      <a:close/>
                      <a:moveTo>
                        <a:pt x="1" y="5"/>
                      </a:moveTo>
                      <a:cubicBezTo>
                        <a:pt x="1" y="128"/>
                        <a:pt x="22" y="252"/>
                        <a:pt x="42" y="375"/>
                      </a:cubicBezTo>
                      <a:cubicBezTo>
                        <a:pt x="42" y="396"/>
                        <a:pt x="42" y="396"/>
                        <a:pt x="63" y="396"/>
                      </a:cubicBezTo>
                      <a:cubicBezTo>
                        <a:pt x="42" y="292"/>
                        <a:pt x="22" y="167"/>
                        <a:pt x="22" y="42"/>
                      </a:cubicBezTo>
                      <a:cubicBezTo>
                        <a:pt x="2" y="23"/>
                        <a:pt x="1" y="21"/>
                        <a:pt x="1" y="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1" name="Google Shape;4081;p8"/>
                <p:cNvSpPr/>
                <p:nvPr/>
              </p:nvSpPr>
              <p:spPr>
                <a:xfrm>
                  <a:off x="7581525" y="1794500"/>
                  <a:ext cx="26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01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21" y="375"/>
                      </a:cubicBezTo>
                      <a:cubicBezTo>
                        <a:pt x="42" y="417"/>
                        <a:pt x="84" y="459"/>
                        <a:pt x="104" y="500"/>
                      </a:cubicBezTo>
                      <a:cubicBezTo>
                        <a:pt x="104" y="375"/>
                        <a:pt x="104" y="250"/>
                        <a:pt x="104" y="125"/>
                      </a:cubicBezTo>
                      <a:cubicBezTo>
                        <a:pt x="63" y="84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2" name="Google Shape;4082;p8"/>
                <p:cNvSpPr/>
                <p:nvPr/>
              </p:nvSpPr>
              <p:spPr>
                <a:xfrm>
                  <a:off x="8722250" y="1802300"/>
                  <a:ext cx="26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97" extrusionOk="0">
                      <a:moveTo>
                        <a:pt x="105" y="1"/>
                      </a:moveTo>
                      <a:cubicBezTo>
                        <a:pt x="105" y="1"/>
                        <a:pt x="84" y="22"/>
                        <a:pt x="84" y="22"/>
                      </a:cubicBezTo>
                      <a:cubicBezTo>
                        <a:pt x="69" y="113"/>
                        <a:pt x="54" y="204"/>
                        <a:pt x="30" y="295"/>
                      </a:cubicBezTo>
                      <a:lnTo>
                        <a:pt x="30" y="295"/>
                      </a:lnTo>
                      <a:cubicBezTo>
                        <a:pt x="61" y="191"/>
                        <a:pt x="89" y="96"/>
                        <a:pt x="105" y="1"/>
                      </a:cubicBezTo>
                      <a:close/>
                      <a:moveTo>
                        <a:pt x="30" y="295"/>
                      </a:moveTo>
                      <a:cubicBezTo>
                        <a:pt x="21" y="328"/>
                        <a:pt x="11" y="361"/>
                        <a:pt x="1" y="397"/>
                      </a:cubicBezTo>
                      <a:cubicBezTo>
                        <a:pt x="12" y="363"/>
                        <a:pt x="22" y="329"/>
                        <a:pt x="30" y="2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3" name="Google Shape;4083;p8"/>
                <p:cNvSpPr/>
                <p:nvPr/>
              </p:nvSpPr>
              <p:spPr>
                <a:xfrm>
                  <a:off x="8688400" y="1840325"/>
                  <a:ext cx="367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0" extrusionOk="0">
                      <a:moveTo>
                        <a:pt x="147" y="0"/>
                      </a:moveTo>
                      <a:lnTo>
                        <a:pt x="147" y="0"/>
                      </a:lnTo>
                      <a:cubicBezTo>
                        <a:pt x="105" y="42"/>
                        <a:pt x="63" y="83"/>
                        <a:pt x="22" y="125"/>
                      </a:cubicBezTo>
                      <a:cubicBezTo>
                        <a:pt x="22" y="250"/>
                        <a:pt x="1" y="375"/>
                        <a:pt x="1" y="500"/>
                      </a:cubicBezTo>
                      <a:cubicBezTo>
                        <a:pt x="22" y="458"/>
                        <a:pt x="63" y="417"/>
                        <a:pt x="105" y="375"/>
                      </a:cubicBezTo>
                      <a:cubicBezTo>
                        <a:pt x="126" y="250"/>
                        <a:pt x="147" y="125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4" name="Google Shape;4084;p8"/>
                <p:cNvSpPr/>
                <p:nvPr/>
              </p:nvSpPr>
              <p:spPr>
                <a:xfrm>
                  <a:off x="7597650" y="1814275"/>
                  <a:ext cx="36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3" extrusionOk="0">
                      <a:moveTo>
                        <a:pt x="1" y="1"/>
                      </a:moveTo>
                      <a:cubicBezTo>
                        <a:pt x="1" y="126"/>
                        <a:pt x="1" y="251"/>
                        <a:pt x="1" y="376"/>
                      </a:cubicBezTo>
                      <a:cubicBezTo>
                        <a:pt x="42" y="438"/>
                        <a:pt x="84" y="501"/>
                        <a:pt x="126" y="542"/>
                      </a:cubicBezTo>
                      <a:cubicBezTo>
                        <a:pt x="126" y="417"/>
                        <a:pt x="126" y="292"/>
                        <a:pt x="147" y="167"/>
                      </a:cubicBezTo>
                      <a:cubicBezTo>
                        <a:pt x="84" y="105"/>
                        <a:pt x="42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5" name="Google Shape;4085;p8"/>
                <p:cNvSpPr/>
                <p:nvPr/>
              </p:nvSpPr>
              <p:spPr>
                <a:xfrm>
                  <a:off x="8679050" y="1849675"/>
                  <a:ext cx="417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22" extrusionOk="0">
                      <a:moveTo>
                        <a:pt x="167" y="1"/>
                      </a:moveTo>
                      <a:lnTo>
                        <a:pt x="167" y="1"/>
                      </a:lnTo>
                      <a:cubicBezTo>
                        <a:pt x="125" y="63"/>
                        <a:pt x="83" y="84"/>
                        <a:pt x="42" y="126"/>
                      </a:cubicBezTo>
                      <a:cubicBezTo>
                        <a:pt x="21" y="272"/>
                        <a:pt x="21" y="397"/>
                        <a:pt x="0" y="522"/>
                      </a:cubicBezTo>
                      <a:cubicBezTo>
                        <a:pt x="42" y="480"/>
                        <a:pt x="83" y="438"/>
                        <a:pt x="104" y="397"/>
                      </a:cubicBezTo>
                      <a:cubicBezTo>
                        <a:pt x="125" y="272"/>
                        <a:pt x="146" y="147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6" name="Google Shape;4086;p8"/>
                <p:cNvSpPr/>
                <p:nvPr/>
              </p:nvSpPr>
              <p:spPr>
                <a:xfrm>
                  <a:off x="8638950" y="1887175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30" y="0"/>
                      </a:moveTo>
                      <a:cubicBezTo>
                        <a:pt x="167" y="63"/>
                        <a:pt x="84" y="125"/>
                        <a:pt x="0" y="209"/>
                      </a:cubicBezTo>
                      <a:cubicBezTo>
                        <a:pt x="21" y="334"/>
                        <a:pt x="21" y="459"/>
                        <a:pt x="21" y="584"/>
                      </a:cubicBezTo>
                      <a:cubicBezTo>
                        <a:pt x="84" y="521"/>
                        <a:pt x="167" y="438"/>
                        <a:pt x="230" y="375"/>
                      </a:cubicBezTo>
                      <a:cubicBezTo>
                        <a:pt x="230" y="250"/>
                        <a:pt x="230" y="125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7" name="Google Shape;4087;p8"/>
                <p:cNvSpPr/>
                <p:nvPr/>
              </p:nvSpPr>
              <p:spPr>
                <a:xfrm>
                  <a:off x="7606000" y="1824175"/>
                  <a:ext cx="47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84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0" y="396"/>
                      </a:cubicBezTo>
                      <a:cubicBezTo>
                        <a:pt x="63" y="459"/>
                        <a:pt x="104" y="521"/>
                        <a:pt x="167" y="584"/>
                      </a:cubicBezTo>
                      <a:cubicBezTo>
                        <a:pt x="167" y="459"/>
                        <a:pt x="167" y="334"/>
                        <a:pt x="187" y="209"/>
                      </a:cubicBezTo>
                      <a:cubicBezTo>
                        <a:pt x="125" y="146"/>
                        <a:pt x="63" y="8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8" name="Google Shape;4088;p8"/>
                <p:cNvSpPr/>
                <p:nvPr/>
              </p:nvSpPr>
              <p:spPr>
                <a:xfrm>
                  <a:off x="8697250" y="1830425"/>
                  <a:ext cx="36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80" extrusionOk="0">
                      <a:moveTo>
                        <a:pt x="147" y="0"/>
                      </a:moveTo>
                      <a:lnTo>
                        <a:pt x="147" y="0"/>
                      </a:lnTo>
                      <a:cubicBezTo>
                        <a:pt x="105" y="42"/>
                        <a:pt x="84" y="63"/>
                        <a:pt x="63" y="105"/>
                      </a:cubicBezTo>
                      <a:cubicBezTo>
                        <a:pt x="43" y="229"/>
                        <a:pt x="22" y="354"/>
                        <a:pt x="1" y="479"/>
                      </a:cubicBezTo>
                      <a:cubicBezTo>
                        <a:pt x="22" y="459"/>
                        <a:pt x="63" y="417"/>
                        <a:pt x="84" y="396"/>
                      </a:cubicBezTo>
                      <a:cubicBezTo>
                        <a:pt x="105" y="271"/>
                        <a:pt x="126" y="146"/>
                        <a:pt x="1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9" name="Google Shape;4089;p8"/>
                <p:cNvSpPr/>
                <p:nvPr/>
              </p:nvSpPr>
              <p:spPr>
                <a:xfrm>
                  <a:off x="8714950" y="1812200"/>
                  <a:ext cx="1600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13" extrusionOk="0">
                      <a:moveTo>
                        <a:pt x="63" y="1"/>
                      </a:moveTo>
                      <a:lnTo>
                        <a:pt x="63" y="1"/>
                      </a:lnTo>
                      <a:cubicBezTo>
                        <a:pt x="62" y="7"/>
                        <a:pt x="61" y="13"/>
                        <a:pt x="60" y="20"/>
                      </a:cubicBezTo>
                      <a:lnTo>
                        <a:pt x="60" y="20"/>
                      </a:lnTo>
                      <a:cubicBezTo>
                        <a:pt x="63" y="17"/>
                        <a:pt x="63" y="12"/>
                        <a:pt x="63" y="1"/>
                      </a:cubicBezTo>
                      <a:close/>
                      <a:moveTo>
                        <a:pt x="60" y="20"/>
                      </a:moveTo>
                      <a:cubicBezTo>
                        <a:pt x="57" y="21"/>
                        <a:pt x="52" y="21"/>
                        <a:pt x="43" y="21"/>
                      </a:cubicBezTo>
                      <a:cubicBezTo>
                        <a:pt x="43" y="81"/>
                        <a:pt x="36" y="134"/>
                        <a:pt x="26" y="187"/>
                      </a:cubicBezTo>
                      <a:lnTo>
                        <a:pt x="26" y="187"/>
                      </a:lnTo>
                      <a:cubicBezTo>
                        <a:pt x="37" y="131"/>
                        <a:pt x="48" y="76"/>
                        <a:pt x="60" y="20"/>
                      </a:cubicBezTo>
                      <a:close/>
                      <a:moveTo>
                        <a:pt x="26" y="187"/>
                      </a:moveTo>
                      <a:lnTo>
                        <a:pt x="26" y="187"/>
                      </a:lnTo>
                      <a:cubicBezTo>
                        <a:pt x="18" y="229"/>
                        <a:pt x="9" y="271"/>
                        <a:pt x="1" y="313"/>
                      </a:cubicBezTo>
                      <a:cubicBezTo>
                        <a:pt x="10" y="268"/>
                        <a:pt x="19" y="227"/>
                        <a:pt x="26" y="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0" name="Google Shape;4090;p8"/>
                <p:cNvSpPr/>
                <p:nvPr/>
              </p:nvSpPr>
              <p:spPr>
                <a:xfrm>
                  <a:off x="8706100" y="1821575"/>
                  <a:ext cx="31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17" extrusionOk="0">
                      <a:moveTo>
                        <a:pt x="126" y="0"/>
                      </a:moveTo>
                      <a:lnTo>
                        <a:pt x="126" y="0"/>
                      </a:lnTo>
                      <a:cubicBezTo>
                        <a:pt x="105" y="21"/>
                        <a:pt x="84" y="42"/>
                        <a:pt x="63" y="63"/>
                      </a:cubicBezTo>
                      <a:cubicBezTo>
                        <a:pt x="43" y="188"/>
                        <a:pt x="22" y="313"/>
                        <a:pt x="1" y="417"/>
                      </a:cubicBezTo>
                      <a:cubicBezTo>
                        <a:pt x="22" y="417"/>
                        <a:pt x="22" y="396"/>
                        <a:pt x="43" y="375"/>
                      </a:cubicBezTo>
                      <a:cubicBezTo>
                        <a:pt x="63" y="250"/>
                        <a:pt x="105" y="12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1" name="Google Shape;4091;p8"/>
                <p:cNvSpPr/>
                <p:nvPr/>
              </p:nvSpPr>
              <p:spPr>
                <a:xfrm>
                  <a:off x="8649875" y="1877800"/>
                  <a:ext cx="47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63" extrusionOk="0">
                      <a:moveTo>
                        <a:pt x="188" y="1"/>
                      </a:moveTo>
                      <a:cubicBezTo>
                        <a:pt x="126" y="63"/>
                        <a:pt x="63" y="126"/>
                        <a:pt x="1" y="188"/>
                      </a:cubicBezTo>
                      <a:cubicBezTo>
                        <a:pt x="1" y="313"/>
                        <a:pt x="1" y="438"/>
                        <a:pt x="1" y="563"/>
                      </a:cubicBezTo>
                      <a:cubicBezTo>
                        <a:pt x="63" y="521"/>
                        <a:pt x="126" y="459"/>
                        <a:pt x="188" y="396"/>
                      </a:cubicBezTo>
                      <a:cubicBezTo>
                        <a:pt x="188" y="271"/>
                        <a:pt x="188" y="14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2" name="Google Shape;4092;p8"/>
                <p:cNvSpPr/>
                <p:nvPr/>
              </p:nvSpPr>
              <p:spPr>
                <a:xfrm>
                  <a:off x="7439375" y="1506575"/>
                  <a:ext cx="36475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4854" extrusionOk="0">
                      <a:moveTo>
                        <a:pt x="84" y="1"/>
                      </a:moveTo>
                      <a:cubicBezTo>
                        <a:pt x="63" y="105"/>
                        <a:pt x="22" y="230"/>
                        <a:pt x="1" y="355"/>
                      </a:cubicBezTo>
                      <a:cubicBezTo>
                        <a:pt x="292" y="1625"/>
                        <a:pt x="688" y="2854"/>
                        <a:pt x="1146" y="4062"/>
                      </a:cubicBezTo>
                      <a:cubicBezTo>
                        <a:pt x="1250" y="4332"/>
                        <a:pt x="1354" y="4603"/>
                        <a:pt x="1459" y="4853"/>
                      </a:cubicBezTo>
                      <a:cubicBezTo>
                        <a:pt x="855" y="3291"/>
                        <a:pt x="396" y="1667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3" name="Google Shape;4093;p8"/>
                <p:cNvSpPr/>
                <p:nvPr/>
              </p:nvSpPr>
              <p:spPr>
                <a:xfrm>
                  <a:off x="7566425" y="1774200"/>
                  <a:ext cx="157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59" extrusionOk="0">
                      <a:moveTo>
                        <a:pt x="0" y="0"/>
                      </a:moveTo>
                      <a:cubicBezTo>
                        <a:pt x="0" y="146"/>
                        <a:pt x="21" y="271"/>
                        <a:pt x="21" y="396"/>
                      </a:cubicBezTo>
                      <a:cubicBezTo>
                        <a:pt x="42" y="417"/>
                        <a:pt x="42" y="438"/>
                        <a:pt x="63" y="458"/>
                      </a:cubicBezTo>
                      <a:cubicBezTo>
                        <a:pt x="63" y="333"/>
                        <a:pt x="42" y="188"/>
                        <a:pt x="42" y="63"/>
                      </a:cubicBezTo>
                      <a:cubicBezTo>
                        <a:pt x="21" y="42"/>
                        <a:pt x="0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4" name="Google Shape;4094;p8"/>
                <p:cNvSpPr/>
                <p:nvPr/>
              </p:nvSpPr>
              <p:spPr>
                <a:xfrm>
                  <a:off x="8669675" y="1859050"/>
                  <a:ext cx="47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22" extrusionOk="0">
                      <a:moveTo>
                        <a:pt x="188" y="1"/>
                      </a:moveTo>
                      <a:lnTo>
                        <a:pt x="188" y="1"/>
                      </a:lnTo>
                      <a:cubicBezTo>
                        <a:pt x="125" y="42"/>
                        <a:pt x="83" y="105"/>
                        <a:pt x="21" y="147"/>
                      </a:cubicBezTo>
                      <a:cubicBezTo>
                        <a:pt x="21" y="272"/>
                        <a:pt x="21" y="397"/>
                        <a:pt x="0" y="521"/>
                      </a:cubicBezTo>
                      <a:cubicBezTo>
                        <a:pt x="42" y="480"/>
                        <a:pt x="104" y="438"/>
                        <a:pt x="146" y="376"/>
                      </a:cubicBezTo>
                      <a:cubicBezTo>
                        <a:pt x="167" y="251"/>
                        <a:pt x="167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5" name="Google Shape;4095;p8"/>
                <p:cNvSpPr/>
                <p:nvPr/>
              </p:nvSpPr>
              <p:spPr>
                <a:xfrm>
                  <a:off x="7589325" y="1804400"/>
                  <a:ext cx="315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1" extrusionOk="0">
                      <a:moveTo>
                        <a:pt x="1" y="0"/>
                      </a:moveTo>
                      <a:cubicBezTo>
                        <a:pt x="1" y="125"/>
                        <a:pt x="21" y="271"/>
                        <a:pt x="21" y="417"/>
                      </a:cubicBezTo>
                      <a:cubicBezTo>
                        <a:pt x="63" y="437"/>
                        <a:pt x="84" y="479"/>
                        <a:pt x="126" y="521"/>
                      </a:cubicBezTo>
                      <a:cubicBezTo>
                        <a:pt x="126" y="396"/>
                        <a:pt x="126" y="271"/>
                        <a:pt x="126" y="146"/>
                      </a:cubicBezTo>
                      <a:cubicBezTo>
                        <a:pt x="84" y="83"/>
                        <a:pt x="42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6" name="Google Shape;4096;p8"/>
                <p:cNvSpPr/>
                <p:nvPr/>
              </p:nvSpPr>
              <p:spPr>
                <a:xfrm>
                  <a:off x="7573200" y="1784075"/>
                  <a:ext cx="26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80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26"/>
                        <a:pt x="42" y="272"/>
                        <a:pt x="42" y="397"/>
                      </a:cubicBezTo>
                      <a:cubicBezTo>
                        <a:pt x="62" y="417"/>
                        <a:pt x="83" y="459"/>
                        <a:pt x="104" y="480"/>
                      </a:cubicBezTo>
                      <a:cubicBezTo>
                        <a:pt x="104" y="355"/>
                        <a:pt x="104" y="230"/>
                        <a:pt x="83" y="105"/>
                      </a:cubicBezTo>
                      <a:cubicBezTo>
                        <a:pt x="62" y="63"/>
                        <a:pt x="42" y="2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7" name="Google Shape;4097;p8"/>
                <p:cNvSpPr/>
                <p:nvPr/>
              </p:nvSpPr>
              <p:spPr>
                <a:xfrm>
                  <a:off x="8659775" y="1868425"/>
                  <a:ext cx="52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63" extrusionOk="0">
                      <a:moveTo>
                        <a:pt x="209" y="1"/>
                      </a:moveTo>
                      <a:lnTo>
                        <a:pt x="209" y="1"/>
                      </a:lnTo>
                      <a:cubicBezTo>
                        <a:pt x="146" y="63"/>
                        <a:pt x="84" y="126"/>
                        <a:pt x="0" y="188"/>
                      </a:cubicBezTo>
                      <a:cubicBezTo>
                        <a:pt x="0" y="313"/>
                        <a:pt x="0" y="438"/>
                        <a:pt x="0" y="563"/>
                      </a:cubicBezTo>
                      <a:cubicBezTo>
                        <a:pt x="63" y="501"/>
                        <a:pt x="125" y="438"/>
                        <a:pt x="167" y="376"/>
                      </a:cubicBezTo>
                      <a:cubicBezTo>
                        <a:pt x="188" y="251"/>
                        <a:pt x="188" y="126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8" name="Google Shape;4098;p8"/>
                <p:cNvSpPr/>
                <p:nvPr/>
              </p:nvSpPr>
              <p:spPr>
                <a:xfrm>
                  <a:off x="8808150" y="1482625"/>
                  <a:ext cx="71875" cy="20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5" h="8227" extrusionOk="0">
                      <a:moveTo>
                        <a:pt x="2875" y="1"/>
                      </a:moveTo>
                      <a:lnTo>
                        <a:pt x="2875" y="1"/>
                      </a:lnTo>
                      <a:cubicBezTo>
                        <a:pt x="2854" y="22"/>
                        <a:pt x="2833" y="42"/>
                        <a:pt x="2812" y="84"/>
                      </a:cubicBezTo>
                      <a:cubicBezTo>
                        <a:pt x="2771" y="126"/>
                        <a:pt x="2729" y="188"/>
                        <a:pt x="2687" y="251"/>
                      </a:cubicBezTo>
                      <a:cubicBezTo>
                        <a:pt x="2625" y="334"/>
                        <a:pt x="2562" y="417"/>
                        <a:pt x="2500" y="521"/>
                      </a:cubicBezTo>
                      <a:cubicBezTo>
                        <a:pt x="2042" y="3166"/>
                        <a:pt x="1209" y="5769"/>
                        <a:pt x="1" y="8227"/>
                      </a:cubicBezTo>
                      <a:cubicBezTo>
                        <a:pt x="209" y="7852"/>
                        <a:pt x="397" y="7477"/>
                        <a:pt x="584" y="7082"/>
                      </a:cubicBezTo>
                      <a:cubicBezTo>
                        <a:pt x="1646" y="4832"/>
                        <a:pt x="2417" y="2458"/>
                        <a:pt x="28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9" name="Google Shape;4099;p8"/>
                <p:cNvSpPr/>
                <p:nvPr/>
              </p:nvSpPr>
              <p:spPr>
                <a:xfrm>
                  <a:off x="7641925" y="1874150"/>
                  <a:ext cx="73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605" extrusionOk="0">
                      <a:moveTo>
                        <a:pt x="42" y="1"/>
                      </a:moveTo>
                      <a:cubicBezTo>
                        <a:pt x="21" y="126"/>
                        <a:pt x="21" y="251"/>
                        <a:pt x="0" y="376"/>
                      </a:cubicBezTo>
                      <a:cubicBezTo>
                        <a:pt x="83" y="459"/>
                        <a:pt x="146" y="542"/>
                        <a:pt x="229" y="605"/>
                      </a:cubicBezTo>
                      <a:cubicBezTo>
                        <a:pt x="250" y="480"/>
                        <a:pt x="271" y="376"/>
                        <a:pt x="292" y="251"/>
                      </a:cubicBezTo>
                      <a:cubicBezTo>
                        <a:pt x="208" y="167"/>
                        <a:pt x="125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0" name="Google Shape;4100;p8"/>
                <p:cNvSpPr/>
                <p:nvPr/>
              </p:nvSpPr>
              <p:spPr>
                <a:xfrm>
                  <a:off x="8835225" y="1128075"/>
                  <a:ext cx="55750" cy="3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15183" extrusionOk="0">
                      <a:moveTo>
                        <a:pt x="209" y="0"/>
                      </a:moveTo>
                      <a:cubicBezTo>
                        <a:pt x="147" y="84"/>
                        <a:pt x="63" y="167"/>
                        <a:pt x="1" y="271"/>
                      </a:cubicBezTo>
                      <a:cubicBezTo>
                        <a:pt x="1479" y="4582"/>
                        <a:pt x="1917" y="9164"/>
                        <a:pt x="1292" y="13662"/>
                      </a:cubicBezTo>
                      <a:cubicBezTo>
                        <a:pt x="1229" y="14162"/>
                        <a:pt x="1167" y="14683"/>
                        <a:pt x="1084" y="15182"/>
                      </a:cubicBezTo>
                      <a:cubicBezTo>
                        <a:pt x="1188" y="15016"/>
                        <a:pt x="1313" y="14849"/>
                        <a:pt x="1417" y="14683"/>
                      </a:cubicBezTo>
                      <a:cubicBezTo>
                        <a:pt x="1479" y="14412"/>
                        <a:pt x="1521" y="14141"/>
                        <a:pt x="1563" y="13870"/>
                      </a:cubicBezTo>
                      <a:cubicBezTo>
                        <a:pt x="2229" y="9226"/>
                        <a:pt x="1771" y="4457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1" name="Google Shape;4101;p8"/>
                <p:cNvSpPr/>
                <p:nvPr/>
              </p:nvSpPr>
              <p:spPr>
                <a:xfrm>
                  <a:off x="7441475" y="1495125"/>
                  <a:ext cx="50525" cy="1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" h="6894" extrusionOk="0">
                      <a:moveTo>
                        <a:pt x="146" y="1"/>
                      </a:moveTo>
                      <a:cubicBezTo>
                        <a:pt x="83" y="146"/>
                        <a:pt x="42" y="292"/>
                        <a:pt x="0" y="459"/>
                      </a:cubicBezTo>
                      <a:cubicBezTo>
                        <a:pt x="312" y="2125"/>
                        <a:pt x="771" y="3749"/>
                        <a:pt x="1375" y="5311"/>
                      </a:cubicBezTo>
                      <a:cubicBezTo>
                        <a:pt x="1583" y="5853"/>
                        <a:pt x="1791" y="6373"/>
                        <a:pt x="2020" y="6894"/>
                      </a:cubicBezTo>
                      <a:cubicBezTo>
                        <a:pt x="2020" y="6873"/>
                        <a:pt x="1999" y="6852"/>
                        <a:pt x="1999" y="6831"/>
                      </a:cubicBezTo>
                      <a:cubicBezTo>
                        <a:pt x="1104" y="4624"/>
                        <a:pt x="479" y="2333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2" name="Google Shape;4102;p8"/>
                <p:cNvSpPr/>
                <p:nvPr/>
              </p:nvSpPr>
              <p:spPr>
                <a:xfrm>
                  <a:off x="8628025" y="1905925"/>
                  <a:ext cx="677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417" extrusionOk="0">
                      <a:moveTo>
                        <a:pt x="250" y="0"/>
                      </a:moveTo>
                      <a:cubicBezTo>
                        <a:pt x="229" y="42"/>
                        <a:pt x="188" y="63"/>
                        <a:pt x="146" y="104"/>
                      </a:cubicBezTo>
                      <a:cubicBezTo>
                        <a:pt x="104" y="146"/>
                        <a:pt x="63" y="188"/>
                        <a:pt x="0" y="229"/>
                      </a:cubicBezTo>
                      <a:cubicBezTo>
                        <a:pt x="21" y="292"/>
                        <a:pt x="21" y="354"/>
                        <a:pt x="21" y="417"/>
                      </a:cubicBezTo>
                      <a:lnTo>
                        <a:pt x="229" y="417"/>
                      </a:lnTo>
                      <a:cubicBezTo>
                        <a:pt x="229" y="417"/>
                        <a:pt x="250" y="396"/>
                        <a:pt x="250" y="396"/>
                      </a:cubicBezTo>
                      <a:cubicBezTo>
                        <a:pt x="271" y="250"/>
                        <a:pt x="250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3" name="Google Shape;4103;p8"/>
                <p:cNvSpPr/>
                <p:nvPr/>
              </p:nvSpPr>
              <p:spPr>
                <a:xfrm>
                  <a:off x="7437300" y="1427450"/>
                  <a:ext cx="1075" cy="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2" extrusionOk="0">
                      <a:moveTo>
                        <a:pt x="42" y="0"/>
                      </a:moveTo>
                      <a:cubicBezTo>
                        <a:pt x="21" y="21"/>
                        <a:pt x="21" y="42"/>
                        <a:pt x="1" y="42"/>
                      </a:cubicBezTo>
                      <a:lnTo>
                        <a:pt x="1" y="42"/>
                      </a:lnTo>
                      <a:cubicBezTo>
                        <a:pt x="21" y="42"/>
                        <a:pt x="21" y="21"/>
                        <a:pt x="42" y="21"/>
                      </a:cubicBezTo>
                      <a:cubicBezTo>
                        <a:pt x="42" y="21"/>
                        <a:pt x="42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4" name="Google Shape;4104;p8"/>
                <p:cNvSpPr/>
                <p:nvPr/>
              </p:nvSpPr>
              <p:spPr>
                <a:xfrm>
                  <a:off x="8622800" y="1915800"/>
                  <a:ext cx="1075" cy="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22" extrusionOk="0">
                      <a:moveTo>
                        <a:pt x="42" y="1"/>
                      </a:moveTo>
                      <a:cubicBezTo>
                        <a:pt x="22" y="1"/>
                        <a:pt x="22" y="22"/>
                        <a:pt x="1" y="22"/>
                      </a:cubicBezTo>
                      <a:lnTo>
                        <a:pt x="42" y="22"/>
                      </a:lnTo>
                      <a:cubicBezTo>
                        <a:pt x="42" y="22"/>
                        <a:pt x="42" y="1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5" name="Google Shape;4105;p8"/>
                <p:cNvSpPr/>
                <p:nvPr/>
              </p:nvSpPr>
              <p:spPr>
                <a:xfrm>
                  <a:off x="7425850" y="1082250"/>
                  <a:ext cx="66650" cy="35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6" h="14184" extrusionOk="0">
                      <a:moveTo>
                        <a:pt x="2458" y="1"/>
                      </a:moveTo>
                      <a:cubicBezTo>
                        <a:pt x="813" y="3833"/>
                        <a:pt x="0" y="7998"/>
                        <a:pt x="125" y="12288"/>
                      </a:cubicBezTo>
                      <a:cubicBezTo>
                        <a:pt x="125" y="12475"/>
                        <a:pt x="146" y="12663"/>
                        <a:pt x="146" y="12829"/>
                      </a:cubicBezTo>
                      <a:cubicBezTo>
                        <a:pt x="167" y="13288"/>
                        <a:pt x="188" y="13746"/>
                        <a:pt x="229" y="14183"/>
                      </a:cubicBezTo>
                      <a:cubicBezTo>
                        <a:pt x="313" y="14058"/>
                        <a:pt x="396" y="13933"/>
                        <a:pt x="500" y="13787"/>
                      </a:cubicBezTo>
                      <a:cubicBezTo>
                        <a:pt x="458" y="13288"/>
                        <a:pt x="417" y="12788"/>
                        <a:pt x="417" y="12288"/>
                      </a:cubicBezTo>
                      <a:cubicBezTo>
                        <a:pt x="292" y="8102"/>
                        <a:pt x="1083" y="4020"/>
                        <a:pt x="2666" y="292"/>
                      </a:cubicBezTo>
                      <a:cubicBezTo>
                        <a:pt x="2583" y="188"/>
                        <a:pt x="2520" y="105"/>
                        <a:pt x="24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6" name="Google Shape;4106;p8"/>
                <p:cNvSpPr/>
                <p:nvPr/>
              </p:nvSpPr>
              <p:spPr>
                <a:xfrm>
                  <a:off x="7686175" y="1915300"/>
                  <a:ext cx="1575" cy="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2" extrusionOk="0">
                      <a:moveTo>
                        <a:pt x="21" y="0"/>
                      </a:moveTo>
                      <a:cubicBezTo>
                        <a:pt x="21" y="21"/>
                        <a:pt x="21" y="42"/>
                        <a:pt x="0" y="42"/>
                      </a:cubicBezTo>
                      <a:lnTo>
                        <a:pt x="63" y="42"/>
                      </a:lnTo>
                      <a:cubicBezTo>
                        <a:pt x="63" y="42"/>
                        <a:pt x="42" y="21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7" name="Google Shape;4107;p8"/>
                <p:cNvSpPr/>
                <p:nvPr/>
              </p:nvSpPr>
              <p:spPr>
                <a:xfrm>
                  <a:off x="7662750" y="1894975"/>
                  <a:ext cx="83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05" extrusionOk="0">
                      <a:moveTo>
                        <a:pt x="42" y="1"/>
                      </a:moveTo>
                      <a:cubicBezTo>
                        <a:pt x="21" y="105"/>
                        <a:pt x="0" y="230"/>
                        <a:pt x="0" y="334"/>
                      </a:cubicBezTo>
                      <a:cubicBezTo>
                        <a:pt x="83" y="417"/>
                        <a:pt x="187" y="501"/>
                        <a:pt x="271" y="605"/>
                      </a:cubicBezTo>
                      <a:cubicBezTo>
                        <a:pt x="292" y="480"/>
                        <a:pt x="312" y="376"/>
                        <a:pt x="333" y="272"/>
                      </a:cubicBezTo>
                      <a:cubicBezTo>
                        <a:pt x="250" y="167"/>
                        <a:pt x="146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8" name="Google Shape;4108;p8"/>
                <p:cNvSpPr/>
                <p:nvPr/>
              </p:nvSpPr>
              <p:spPr>
                <a:xfrm>
                  <a:off x="7651800" y="1884575"/>
                  <a:ext cx="83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05" extrusionOk="0">
                      <a:moveTo>
                        <a:pt x="42" y="0"/>
                      </a:moveTo>
                      <a:cubicBezTo>
                        <a:pt x="42" y="104"/>
                        <a:pt x="22" y="229"/>
                        <a:pt x="1" y="354"/>
                      </a:cubicBezTo>
                      <a:cubicBezTo>
                        <a:pt x="63" y="396"/>
                        <a:pt x="105" y="458"/>
                        <a:pt x="167" y="500"/>
                      </a:cubicBezTo>
                      <a:cubicBezTo>
                        <a:pt x="188" y="542"/>
                        <a:pt x="230" y="583"/>
                        <a:pt x="271" y="604"/>
                      </a:cubicBezTo>
                      <a:cubicBezTo>
                        <a:pt x="292" y="500"/>
                        <a:pt x="313" y="375"/>
                        <a:pt x="334" y="271"/>
                      </a:cubicBezTo>
                      <a:cubicBezTo>
                        <a:pt x="230" y="188"/>
                        <a:pt x="146" y="84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9" name="Google Shape;4109;p8"/>
                <p:cNvSpPr/>
                <p:nvPr/>
              </p:nvSpPr>
              <p:spPr>
                <a:xfrm>
                  <a:off x="7673675" y="1904875"/>
                  <a:ext cx="94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459" extrusionOk="0">
                      <a:moveTo>
                        <a:pt x="63" y="1"/>
                      </a:moveTo>
                      <a:cubicBezTo>
                        <a:pt x="42" y="105"/>
                        <a:pt x="21" y="230"/>
                        <a:pt x="0" y="334"/>
                      </a:cubicBezTo>
                      <a:cubicBezTo>
                        <a:pt x="42" y="375"/>
                        <a:pt x="84" y="417"/>
                        <a:pt x="125" y="459"/>
                      </a:cubicBezTo>
                      <a:lnTo>
                        <a:pt x="334" y="459"/>
                      </a:lnTo>
                      <a:cubicBezTo>
                        <a:pt x="354" y="396"/>
                        <a:pt x="354" y="355"/>
                        <a:pt x="375" y="292"/>
                      </a:cubicBezTo>
                      <a:cubicBezTo>
                        <a:pt x="271" y="188"/>
                        <a:pt x="167" y="105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0" name="Google Shape;4110;p8"/>
                <p:cNvSpPr/>
                <p:nvPr/>
              </p:nvSpPr>
              <p:spPr>
                <a:xfrm>
                  <a:off x="7558600" y="642550"/>
                  <a:ext cx="1214175" cy="34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67" h="13945" extrusionOk="0">
                      <a:moveTo>
                        <a:pt x="23878" y="1"/>
                      </a:moveTo>
                      <a:cubicBezTo>
                        <a:pt x="23611" y="1"/>
                        <a:pt x="23344" y="4"/>
                        <a:pt x="23076" y="12"/>
                      </a:cubicBezTo>
                      <a:cubicBezTo>
                        <a:pt x="15308" y="220"/>
                        <a:pt x="8081" y="3448"/>
                        <a:pt x="2750" y="9092"/>
                      </a:cubicBezTo>
                      <a:cubicBezTo>
                        <a:pt x="1750" y="10154"/>
                        <a:pt x="834" y="11278"/>
                        <a:pt x="1" y="12465"/>
                      </a:cubicBezTo>
                      <a:cubicBezTo>
                        <a:pt x="63" y="12549"/>
                        <a:pt x="126" y="12611"/>
                        <a:pt x="209" y="12695"/>
                      </a:cubicBezTo>
                      <a:cubicBezTo>
                        <a:pt x="1021" y="11507"/>
                        <a:pt x="1959" y="10362"/>
                        <a:pt x="2958" y="9300"/>
                      </a:cubicBezTo>
                      <a:cubicBezTo>
                        <a:pt x="8248" y="3698"/>
                        <a:pt x="15391" y="511"/>
                        <a:pt x="23076" y="303"/>
                      </a:cubicBezTo>
                      <a:cubicBezTo>
                        <a:pt x="23347" y="303"/>
                        <a:pt x="23617" y="282"/>
                        <a:pt x="23888" y="282"/>
                      </a:cubicBezTo>
                      <a:cubicBezTo>
                        <a:pt x="31281" y="282"/>
                        <a:pt x="38258" y="3073"/>
                        <a:pt x="43652" y="8175"/>
                      </a:cubicBezTo>
                      <a:cubicBezTo>
                        <a:pt x="45505" y="9925"/>
                        <a:pt x="47067" y="11862"/>
                        <a:pt x="48358" y="13944"/>
                      </a:cubicBezTo>
                      <a:cubicBezTo>
                        <a:pt x="48421" y="13861"/>
                        <a:pt x="48483" y="13798"/>
                        <a:pt x="48567" y="13715"/>
                      </a:cubicBezTo>
                      <a:cubicBezTo>
                        <a:pt x="47275" y="11653"/>
                        <a:pt x="45714" y="9716"/>
                        <a:pt x="43860" y="7967"/>
                      </a:cubicBezTo>
                      <a:cubicBezTo>
                        <a:pt x="38411" y="2800"/>
                        <a:pt x="31332" y="1"/>
                        <a:pt x="238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1" name="Google Shape;4111;p8"/>
                <p:cNvSpPr/>
                <p:nvPr/>
              </p:nvSpPr>
              <p:spPr>
                <a:xfrm>
                  <a:off x="7632550" y="1864775"/>
                  <a:ext cx="6275" cy="1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85" extrusionOk="0">
                      <a:moveTo>
                        <a:pt x="42" y="1"/>
                      </a:moveTo>
                      <a:cubicBezTo>
                        <a:pt x="21" y="126"/>
                        <a:pt x="21" y="251"/>
                        <a:pt x="0" y="376"/>
                      </a:cubicBezTo>
                      <a:cubicBezTo>
                        <a:pt x="42" y="417"/>
                        <a:pt x="63" y="438"/>
                        <a:pt x="104" y="480"/>
                      </a:cubicBezTo>
                      <a:cubicBezTo>
                        <a:pt x="125" y="522"/>
                        <a:pt x="167" y="542"/>
                        <a:pt x="208" y="584"/>
                      </a:cubicBezTo>
                      <a:cubicBezTo>
                        <a:pt x="208" y="459"/>
                        <a:pt x="229" y="334"/>
                        <a:pt x="250" y="209"/>
                      </a:cubicBezTo>
                      <a:cubicBezTo>
                        <a:pt x="167" y="147"/>
                        <a:pt x="104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2" name="Google Shape;4112;p8"/>
                <p:cNvSpPr/>
                <p:nvPr/>
              </p:nvSpPr>
              <p:spPr>
                <a:xfrm>
                  <a:off x="7432100" y="1428475"/>
                  <a:ext cx="522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439" extrusionOk="0">
                      <a:moveTo>
                        <a:pt x="208" y="1"/>
                      </a:moveTo>
                      <a:lnTo>
                        <a:pt x="208" y="1"/>
                      </a:lnTo>
                      <a:cubicBezTo>
                        <a:pt x="146" y="126"/>
                        <a:pt x="63" y="251"/>
                        <a:pt x="0" y="376"/>
                      </a:cubicBezTo>
                      <a:cubicBezTo>
                        <a:pt x="0" y="397"/>
                        <a:pt x="0" y="417"/>
                        <a:pt x="0" y="438"/>
                      </a:cubicBezTo>
                      <a:cubicBezTo>
                        <a:pt x="63" y="292"/>
                        <a:pt x="146" y="147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3" name="Google Shape;4113;p8"/>
                <p:cNvSpPr/>
                <p:nvPr/>
              </p:nvSpPr>
              <p:spPr>
                <a:xfrm>
                  <a:off x="8659250" y="1877800"/>
                  <a:ext cx="47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63" extrusionOk="0">
                      <a:moveTo>
                        <a:pt x="188" y="1"/>
                      </a:moveTo>
                      <a:lnTo>
                        <a:pt x="188" y="1"/>
                      </a:lnTo>
                      <a:cubicBezTo>
                        <a:pt x="146" y="63"/>
                        <a:pt x="84" y="126"/>
                        <a:pt x="21" y="188"/>
                      </a:cubicBezTo>
                      <a:cubicBezTo>
                        <a:pt x="1" y="313"/>
                        <a:pt x="1" y="438"/>
                        <a:pt x="1" y="563"/>
                      </a:cubicBezTo>
                      <a:cubicBezTo>
                        <a:pt x="42" y="500"/>
                        <a:pt x="105" y="459"/>
                        <a:pt x="167" y="396"/>
                      </a:cubicBezTo>
                      <a:cubicBezTo>
                        <a:pt x="167" y="271"/>
                        <a:pt x="188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4" name="Google Shape;4114;p8"/>
                <p:cNvSpPr/>
                <p:nvPr/>
              </p:nvSpPr>
              <p:spPr>
                <a:xfrm>
                  <a:off x="7574225" y="1793975"/>
                  <a:ext cx="21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3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1" y="126"/>
                        <a:pt x="21" y="251"/>
                        <a:pt x="42" y="396"/>
                      </a:cubicBezTo>
                      <a:cubicBezTo>
                        <a:pt x="63" y="417"/>
                        <a:pt x="84" y="417"/>
                        <a:pt x="84" y="438"/>
                      </a:cubicBezTo>
                      <a:cubicBezTo>
                        <a:pt x="84" y="334"/>
                        <a:pt x="84" y="209"/>
                        <a:pt x="63" y="84"/>
                      </a:cubicBezTo>
                      <a:cubicBezTo>
                        <a:pt x="42" y="63"/>
                        <a:pt x="21" y="2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5" name="Google Shape;4115;p8"/>
                <p:cNvSpPr/>
                <p:nvPr/>
              </p:nvSpPr>
              <p:spPr>
                <a:xfrm>
                  <a:off x="7606000" y="1834075"/>
                  <a:ext cx="41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63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42" y="438"/>
                        <a:pt x="104" y="500"/>
                        <a:pt x="146" y="562"/>
                      </a:cubicBezTo>
                      <a:cubicBezTo>
                        <a:pt x="146" y="438"/>
                        <a:pt x="167" y="313"/>
                        <a:pt x="167" y="208"/>
                      </a:cubicBezTo>
                      <a:cubicBezTo>
                        <a:pt x="104" y="125"/>
                        <a:pt x="63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6" name="Google Shape;4116;p8"/>
                <p:cNvSpPr/>
                <p:nvPr/>
              </p:nvSpPr>
              <p:spPr>
                <a:xfrm>
                  <a:off x="8696225" y="1840325"/>
                  <a:ext cx="31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59" extrusionOk="0">
                      <a:moveTo>
                        <a:pt x="125" y="0"/>
                      </a:moveTo>
                      <a:cubicBezTo>
                        <a:pt x="104" y="21"/>
                        <a:pt x="63" y="63"/>
                        <a:pt x="42" y="83"/>
                      </a:cubicBezTo>
                      <a:cubicBezTo>
                        <a:pt x="21" y="208"/>
                        <a:pt x="21" y="333"/>
                        <a:pt x="0" y="458"/>
                      </a:cubicBezTo>
                      <a:cubicBezTo>
                        <a:pt x="21" y="437"/>
                        <a:pt x="21" y="417"/>
                        <a:pt x="42" y="396"/>
                      </a:cubicBezTo>
                      <a:cubicBezTo>
                        <a:pt x="63" y="271"/>
                        <a:pt x="104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7" name="Google Shape;4117;p8"/>
                <p:cNvSpPr/>
                <p:nvPr/>
              </p:nvSpPr>
              <p:spPr>
                <a:xfrm>
                  <a:off x="7589850" y="1814800"/>
                  <a:ext cx="26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80" extrusionOk="0">
                      <a:moveTo>
                        <a:pt x="0" y="1"/>
                      </a:moveTo>
                      <a:cubicBezTo>
                        <a:pt x="0" y="126"/>
                        <a:pt x="21" y="251"/>
                        <a:pt x="21" y="375"/>
                      </a:cubicBezTo>
                      <a:cubicBezTo>
                        <a:pt x="42" y="396"/>
                        <a:pt x="84" y="438"/>
                        <a:pt x="105" y="480"/>
                      </a:cubicBezTo>
                      <a:cubicBezTo>
                        <a:pt x="105" y="355"/>
                        <a:pt x="105" y="230"/>
                        <a:pt x="105" y="105"/>
                      </a:cubicBezTo>
                      <a:cubicBezTo>
                        <a:pt x="63" y="63"/>
                        <a:pt x="42" y="2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8" name="Google Shape;4118;p8"/>
                <p:cNvSpPr/>
                <p:nvPr/>
              </p:nvSpPr>
              <p:spPr>
                <a:xfrm>
                  <a:off x="8669150" y="1868425"/>
                  <a:ext cx="41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43" extrusionOk="0">
                      <a:moveTo>
                        <a:pt x="167" y="1"/>
                      </a:moveTo>
                      <a:lnTo>
                        <a:pt x="167" y="1"/>
                      </a:lnTo>
                      <a:cubicBezTo>
                        <a:pt x="125" y="63"/>
                        <a:pt x="63" y="105"/>
                        <a:pt x="21" y="146"/>
                      </a:cubicBezTo>
                      <a:cubicBezTo>
                        <a:pt x="21" y="271"/>
                        <a:pt x="0" y="417"/>
                        <a:pt x="0" y="542"/>
                      </a:cubicBezTo>
                      <a:cubicBezTo>
                        <a:pt x="0" y="521"/>
                        <a:pt x="21" y="501"/>
                        <a:pt x="42" y="501"/>
                      </a:cubicBezTo>
                      <a:cubicBezTo>
                        <a:pt x="63" y="459"/>
                        <a:pt x="104" y="417"/>
                        <a:pt x="125" y="396"/>
                      </a:cubicBezTo>
                      <a:cubicBezTo>
                        <a:pt x="146" y="271"/>
                        <a:pt x="146" y="14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9" name="Google Shape;4119;p8"/>
                <p:cNvSpPr/>
                <p:nvPr/>
              </p:nvSpPr>
              <p:spPr>
                <a:xfrm>
                  <a:off x="8649350" y="1887700"/>
                  <a:ext cx="52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63" extrusionOk="0">
                      <a:moveTo>
                        <a:pt x="209" y="0"/>
                      </a:moveTo>
                      <a:lnTo>
                        <a:pt x="209" y="0"/>
                      </a:lnTo>
                      <a:cubicBezTo>
                        <a:pt x="147" y="63"/>
                        <a:pt x="84" y="125"/>
                        <a:pt x="22" y="167"/>
                      </a:cubicBezTo>
                      <a:cubicBezTo>
                        <a:pt x="22" y="313"/>
                        <a:pt x="1" y="438"/>
                        <a:pt x="1" y="563"/>
                      </a:cubicBezTo>
                      <a:cubicBezTo>
                        <a:pt x="63" y="500"/>
                        <a:pt x="126" y="438"/>
                        <a:pt x="168" y="375"/>
                      </a:cubicBezTo>
                      <a:cubicBezTo>
                        <a:pt x="188" y="250"/>
                        <a:pt x="188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0" name="Google Shape;4120;p8"/>
                <p:cNvSpPr/>
                <p:nvPr/>
              </p:nvSpPr>
              <p:spPr>
                <a:xfrm>
                  <a:off x="7623700" y="1854375"/>
                  <a:ext cx="52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84" extrusionOk="0">
                      <a:moveTo>
                        <a:pt x="21" y="0"/>
                      </a:moveTo>
                      <a:cubicBezTo>
                        <a:pt x="0" y="125"/>
                        <a:pt x="0" y="250"/>
                        <a:pt x="0" y="396"/>
                      </a:cubicBezTo>
                      <a:cubicBezTo>
                        <a:pt x="63" y="459"/>
                        <a:pt x="125" y="521"/>
                        <a:pt x="167" y="584"/>
                      </a:cubicBezTo>
                      <a:cubicBezTo>
                        <a:pt x="188" y="459"/>
                        <a:pt x="208" y="334"/>
                        <a:pt x="208" y="209"/>
                      </a:cubicBezTo>
                      <a:cubicBezTo>
                        <a:pt x="146" y="146"/>
                        <a:pt x="8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1" name="Google Shape;4121;p8"/>
                <p:cNvSpPr/>
                <p:nvPr/>
              </p:nvSpPr>
              <p:spPr>
                <a:xfrm>
                  <a:off x="8639475" y="1896550"/>
                  <a:ext cx="522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84" extrusionOk="0">
                      <a:moveTo>
                        <a:pt x="209" y="0"/>
                      </a:moveTo>
                      <a:lnTo>
                        <a:pt x="209" y="0"/>
                      </a:lnTo>
                      <a:cubicBezTo>
                        <a:pt x="146" y="63"/>
                        <a:pt x="63" y="146"/>
                        <a:pt x="0" y="209"/>
                      </a:cubicBezTo>
                      <a:cubicBezTo>
                        <a:pt x="0" y="334"/>
                        <a:pt x="0" y="458"/>
                        <a:pt x="0" y="583"/>
                      </a:cubicBezTo>
                      <a:cubicBezTo>
                        <a:pt x="63" y="521"/>
                        <a:pt x="125" y="458"/>
                        <a:pt x="188" y="396"/>
                      </a:cubicBezTo>
                      <a:cubicBezTo>
                        <a:pt x="209" y="271"/>
                        <a:pt x="209" y="146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2" name="Google Shape;4122;p8"/>
                <p:cNvSpPr/>
                <p:nvPr/>
              </p:nvSpPr>
              <p:spPr>
                <a:xfrm>
                  <a:off x="8678525" y="1859575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5" y="1"/>
                      </a:moveTo>
                      <a:cubicBezTo>
                        <a:pt x="104" y="42"/>
                        <a:pt x="63" y="84"/>
                        <a:pt x="21" y="126"/>
                      </a:cubicBezTo>
                      <a:cubicBezTo>
                        <a:pt x="21" y="251"/>
                        <a:pt x="0" y="376"/>
                        <a:pt x="0" y="480"/>
                      </a:cubicBezTo>
                      <a:cubicBezTo>
                        <a:pt x="21" y="459"/>
                        <a:pt x="42" y="417"/>
                        <a:pt x="83" y="376"/>
                      </a:cubicBezTo>
                      <a:cubicBezTo>
                        <a:pt x="104" y="251"/>
                        <a:pt x="125" y="12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3" name="Google Shape;4123;p8"/>
                <p:cNvSpPr/>
                <p:nvPr/>
              </p:nvSpPr>
              <p:spPr>
                <a:xfrm>
                  <a:off x="7566950" y="1784075"/>
                  <a:ext cx="2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26"/>
                        <a:pt x="42" y="251"/>
                        <a:pt x="42" y="376"/>
                      </a:cubicBezTo>
                      <a:cubicBezTo>
                        <a:pt x="63" y="376"/>
                        <a:pt x="63" y="397"/>
                        <a:pt x="83" y="417"/>
                      </a:cubicBezTo>
                      <a:cubicBezTo>
                        <a:pt x="63" y="292"/>
                        <a:pt x="42" y="168"/>
                        <a:pt x="42" y="43"/>
                      </a:cubicBezTo>
                      <a:cubicBezTo>
                        <a:pt x="21" y="43"/>
                        <a:pt x="21" y="2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4" name="Google Shape;4124;p8"/>
                <p:cNvSpPr/>
                <p:nvPr/>
              </p:nvSpPr>
              <p:spPr>
                <a:xfrm>
                  <a:off x="8704550" y="1830950"/>
                  <a:ext cx="262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96" extrusionOk="0">
                      <a:moveTo>
                        <a:pt x="105" y="0"/>
                      </a:moveTo>
                      <a:cubicBezTo>
                        <a:pt x="84" y="21"/>
                        <a:pt x="84" y="42"/>
                        <a:pt x="63" y="42"/>
                      </a:cubicBezTo>
                      <a:cubicBezTo>
                        <a:pt x="42" y="167"/>
                        <a:pt x="21" y="292"/>
                        <a:pt x="0" y="396"/>
                      </a:cubicBezTo>
                      <a:lnTo>
                        <a:pt x="42" y="375"/>
                      </a:lnTo>
                      <a:cubicBezTo>
                        <a:pt x="63" y="250"/>
                        <a:pt x="84" y="125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5" name="Google Shape;4125;p8"/>
                <p:cNvSpPr/>
                <p:nvPr/>
              </p:nvSpPr>
              <p:spPr>
                <a:xfrm>
                  <a:off x="7614325" y="1843950"/>
                  <a:ext cx="47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84" extrusionOk="0">
                      <a:moveTo>
                        <a:pt x="21" y="1"/>
                      </a:moveTo>
                      <a:cubicBezTo>
                        <a:pt x="0" y="147"/>
                        <a:pt x="0" y="272"/>
                        <a:pt x="0" y="397"/>
                      </a:cubicBezTo>
                      <a:cubicBezTo>
                        <a:pt x="63" y="459"/>
                        <a:pt x="125" y="522"/>
                        <a:pt x="167" y="584"/>
                      </a:cubicBezTo>
                      <a:cubicBezTo>
                        <a:pt x="188" y="459"/>
                        <a:pt x="188" y="334"/>
                        <a:pt x="188" y="209"/>
                      </a:cubicBezTo>
                      <a:cubicBezTo>
                        <a:pt x="125" y="126"/>
                        <a:pt x="63" y="63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6" name="Google Shape;4126;p8"/>
                <p:cNvSpPr/>
                <p:nvPr/>
              </p:nvSpPr>
              <p:spPr>
                <a:xfrm>
                  <a:off x="7582050" y="1803875"/>
                  <a:ext cx="26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01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21" y="375"/>
                      </a:cubicBezTo>
                      <a:lnTo>
                        <a:pt x="104" y="500"/>
                      </a:lnTo>
                      <a:cubicBezTo>
                        <a:pt x="104" y="375"/>
                        <a:pt x="83" y="250"/>
                        <a:pt x="83" y="125"/>
                      </a:cubicBezTo>
                      <a:cubicBezTo>
                        <a:pt x="63" y="84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7" name="Google Shape;4127;p8"/>
                <p:cNvSpPr/>
                <p:nvPr/>
              </p:nvSpPr>
              <p:spPr>
                <a:xfrm>
                  <a:off x="7597650" y="1823650"/>
                  <a:ext cx="315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43" extrusionOk="0">
                      <a:moveTo>
                        <a:pt x="1" y="1"/>
                      </a:moveTo>
                      <a:cubicBezTo>
                        <a:pt x="1" y="42"/>
                        <a:pt x="1" y="84"/>
                        <a:pt x="1" y="126"/>
                      </a:cubicBezTo>
                      <a:cubicBezTo>
                        <a:pt x="1" y="209"/>
                        <a:pt x="1" y="313"/>
                        <a:pt x="22" y="396"/>
                      </a:cubicBezTo>
                      <a:cubicBezTo>
                        <a:pt x="42" y="459"/>
                        <a:pt x="84" y="500"/>
                        <a:pt x="126" y="542"/>
                      </a:cubicBezTo>
                      <a:cubicBezTo>
                        <a:pt x="126" y="417"/>
                        <a:pt x="126" y="292"/>
                        <a:pt x="126" y="167"/>
                      </a:cubicBezTo>
                      <a:cubicBezTo>
                        <a:pt x="84" y="126"/>
                        <a:pt x="42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8" name="Google Shape;4128;p8"/>
                <p:cNvSpPr/>
                <p:nvPr/>
              </p:nvSpPr>
              <p:spPr>
                <a:xfrm>
                  <a:off x="7560175" y="1773675"/>
                  <a:ext cx="1050" cy="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51" extrusionOk="0">
                      <a:moveTo>
                        <a:pt x="0" y="1"/>
                      </a:moveTo>
                      <a:cubicBezTo>
                        <a:pt x="0" y="3"/>
                        <a:pt x="0" y="6"/>
                        <a:pt x="0" y="8"/>
                      </a:cubicBezTo>
                      <a:lnTo>
                        <a:pt x="0" y="8"/>
                      </a:lnTo>
                      <a:cubicBezTo>
                        <a:pt x="0" y="5"/>
                        <a:pt x="0" y="3"/>
                        <a:pt x="0" y="1"/>
                      </a:cubicBezTo>
                      <a:close/>
                      <a:moveTo>
                        <a:pt x="0" y="8"/>
                      </a:moveTo>
                      <a:cubicBezTo>
                        <a:pt x="1" y="74"/>
                        <a:pt x="15" y="140"/>
                        <a:pt x="31" y="206"/>
                      </a:cubicBezTo>
                      <a:lnTo>
                        <a:pt x="31" y="206"/>
                      </a:lnTo>
                      <a:cubicBezTo>
                        <a:pt x="21" y="151"/>
                        <a:pt x="21" y="86"/>
                        <a:pt x="21" y="21"/>
                      </a:cubicBezTo>
                      <a:cubicBezTo>
                        <a:pt x="3" y="21"/>
                        <a:pt x="1" y="21"/>
                        <a:pt x="0" y="8"/>
                      </a:cubicBezTo>
                      <a:close/>
                      <a:moveTo>
                        <a:pt x="31" y="206"/>
                      </a:moveTo>
                      <a:cubicBezTo>
                        <a:pt x="34" y="221"/>
                        <a:pt x="37" y="236"/>
                        <a:pt x="42" y="250"/>
                      </a:cubicBezTo>
                      <a:cubicBezTo>
                        <a:pt x="38" y="235"/>
                        <a:pt x="35" y="220"/>
                        <a:pt x="31" y="20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9" name="Google Shape;4129;p8"/>
                <p:cNvSpPr/>
                <p:nvPr/>
              </p:nvSpPr>
              <p:spPr>
                <a:xfrm>
                  <a:off x="8722250" y="1812200"/>
                  <a:ext cx="25" cy="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2" extrusionOk="0">
                      <a:moveTo>
                        <a:pt x="1" y="2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0" name="Google Shape;4130;p8"/>
                <p:cNvSpPr/>
                <p:nvPr/>
              </p:nvSpPr>
              <p:spPr>
                <a:xfrm>
                  <a:off x="8686850" y="1849675"/>
                  <a:ext cx="41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01" extrusionOk="0">
                      <a:moveTo>
                        <a:pt x="167" y="1"/>
                      </a:moveTo>
                      <a:cubicBezTo>
                        <a:pt x="125" y="43"/>
                        <a:pt x="84" y="84"/>
                        <a:pt x="63" y="126"/>
                      </a:cubicBezTo>
                      <a:cubicBezTo>
                        <a:pt x="42" y="251"/>
                        <a:pt x="21" y="376"/>
                        <a:pt x="0" y="501"/>
                      </a:cubicBezTo>
                      <a:cubicBezTo>
                        <a:pt x="42" y="459"/>
                        <a:pt x="63" y="417"/>
                        <a:pt x="105" y="376"/>
                      </a:cubicBezTo>
                      <a:cubicBezTo>
                        <a:pt x="125" y="251"/>
                        <a:pt x="146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1" name="Google Shape;4131;p8"/>
                <p:cNvSpPr/>
                <p:nvPr/>
              </p:nvSpPr>
              <p:spPr>
                <a:xfrm>
                  <a:off x="8803475" y="1495650"/>
                  <a:ext cx="67175" cy="20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" h="8081" extrusionOk="0">
                      <a:moveTo>
                        <a:pt x="2687" y="0"/>
                      </a:moveTo>
                      <a:lnTo>
                        <a:pt x="2687" y="0"/>
                      </a:lnTo>
                      <a:cubicBezTo>
                        <a:pt x="2583" y="167"/>
                        <a:pt x="2458" y="354"/>
                        <a:pt x="2354" y="542"/>
                      </a:cubicBezTo>
                      <a:cubicBezTo>
                        <a:pt x="1916" y="3166"/>
                        <a:pt x="1125" y="5707"/>
                        <a:pt x="0" y="8081"/>
                      </a:cubicBezTo>
                      <a:cubicBezTo>
                        <a:pt x="63" y="7956"/>
                        <a:pt x="146" y="7852"/>
                        <a:pt x="188" y="7706"/>
                      </a:cubicBezTo>
                      <a:cubicBezTo>
                        <a:pt x="1396" y="5248"/>
                        <a:pt x="2229" y="2645"/>
                        <a:pt x="2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2" name="Google Shape;4132;p8"/>
                <p:cNvSpPr/>
                <p:nvPr/>
              </p:nvSpPr>
              <p:spPr>
                <a:xfrm>
                  <a:off x="7672625" y="1914775"/>
                  <a:ext cx="2625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63" extrusionOk="0">
                      <a:moveTo>
                        <a:pt x="22" y="0"/>
                      </a:moveTo>
                      <a:cubicBezTo>
                        <a:pt x="22" y="21"/>
                        <a:pt x="22" y="42"/>
                        <a:pt x="1" y="63"/>
                      </a:cubicBezTo>
                      <a:lnTo>
                        <a:pt x="105" y="63"/>
                      </a:lnTo>
                      <a:cubicBezTo>
                        <a:pt x="84" y="42"/>
                        <a:pt x="42" y="21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3" name="Google Shape;4133;p8"/>
                <p:cNvSpPr/>
                <p:nvPr/>
              </p:nvSpPr>
              <p:spPr>
                <a:xfrm>
                  <a:off x="7650775" y="1893950"/>
                  <a:ext cx="782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625" extrusionOk="0">
                      <a:moveTo>
                        <a:pt x="42" y="0"/>
                      </a:moveTo>
                      <a:cubicBezTo>
                        <a:pt x="21" y="125"/>
                        <a:pt x="21" y="250"/>
                        <a:pt x="0" y="375"/>
                      </a:cubicBezTo>
                      <a:cubicBezTo>
                        <a:pt x="83" y="458"/>
                        <a:pt x="167" y="542"/>
                        <a:pt x="250" y="625"/>
                      </a:cubicBezTo>
                      <a:cubicBezTo>
                        <a:pt x="271" y="500"/>
                        <a:pt x="292" y="396"/>
                        <a:pt x="312" y="271"/>
                      </a:cubicBezTo>
                      <a:cubicBezTo>
                        <a:pt x="208" y="188"/>
                        <a:pt x="125" y="8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4" name="Google Shape;4134;p8"/>
                <p:cNvSpPr/>
                <p:nvPr/>
              </p:nvSpPr>
              <p:spPr>
                <a:xfrm>
                  <a:off x="7640875" y="1884050"/>
                  <a:ext cx="68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05" extrusionOk="0">
                      <a:moveTo>
                        <a:pt x="42" y="0"/>
                      </a:moveTo>
                      <a:cubicBezTo>
                        <a:pt x="42" y="125"/>
                        <a:pt x="21" y="250"/>
                        <a:pt x="0" y="375"/>
                      </a:cubicBezTo>
                      <a:cubicBezTo>
                        <a:pt x="84" y="459"/>
                        <a:pt x="167" y="521"/>
                        <a:pt x="229" y="604"/>
                      </a:cubicBezTo>
                      <a:cubicBezTo>
                        <a:pt x="250" y="479"/>
                        <a:pt x="250" y="355"/>
                        <a:pt x="271" y="230"/>
                      </a:cubicBezTo>
                      <a:cubicBezTo>
                        <a:pt x="188" y="167"/>
                        <a:pt x="125" y="84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5" name="Google Shape;4135;p8"/>
                <p:cNvSpPr/>
                <p:nvPr/>
              </p:nvSpPr>
              <p:spPr>
                <a:xfrm>
                  <a:off x="7433125" y="1099950"/>
                  <a:ext cx="71350" cy="3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13101" extrusionOk="0">
                      <a:moveTo>
                        <a:pt x="2667" y="1"/>
                      </a:moveTo>
                      <a:cubicBezTo>
                        <a:pt x="813" y="4145"/>
                        <a:pt x="1" y="8623"/>
                        <a:pt x="209" y="13059"/>
                      </a:cubicBezTo>
                      <a:cubicBezTo>
                        <a:pt x="292" y="12934"/>
                        <a:pt x="355" y="12830"/>
                        <a:pt x="438" y="12705"/>
                      </a:cubicBezTo>
                      <a:lnTo>
                        <a:pt x="438" y="12705"/>
                      </a:lnTo>
                      <a:cubicBezTo>
                        <a:pt x="355" y="12830"/>
                        <a:pt x="292" y="12954"/>
                        <a:pt x="209" y="13079"/>
                      </a:cubicBezTo>
                      <a:cubicBezTo>
                        <a:pt x="209" y="13079"/>
                        <a:pt x="209" y="13100"/>
                        <a:pt x="209" y="13100"/>
                      </a:cubicBezTo>
                      <a:cubicBezTo>
                        <a:pt x="292" y="12975"/>
                        <a:pt x="397" y="12829"/>
                        <a:pt x="480" y="12704"/>
                      </a:cubicBezTo>
                      <a:cubicBezTo>
                        <a:pt x="334" y="8477"/>
                        <a:pt x="1125" y="4208"/>
                        <a:pt x="2854" y="271"/>
                      </a:cubicBezTo>
                      <a:cubicBezTo>
                        <a:pt x="2792" y="167"/>
                        <a:pt x="2729" y="84"/>
                        <a:pt x="2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6" name="Google Shape;4136;p8"/>
                <p:cNvSpPr/>
                <p:nvPr/>
              </p:nvSpPr>
              <p:spPr>
                <a:xfrm>
                  <a:off x="8639475" y="1906425"/>
                  <a:ext cx="47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397" extrusionOk="0">
                      <a:moveTo>
                        <a:pt x="188" y="1"/>
                      </a:moveTo>
                      <a:cubicBezTo>
                        <a:pt x="125" y="63"/>
                        <a:pt x="63" y="126"/>
                        <a:pt x="0" y="188"/>
                      </a:cubicBezTo>
                      <a:cubicBezTo>
                        <a:pt x="0" y="272"/>
                        <a:pt x="0" y="334"/>
                        <a:pt x="0" y="397"/>
                      </a:cubicBezTo>
                      <a:lnTo>
                        <a:pt x="167" y="397"/>
                      </a:lnTo>
                      <a:cubicBezTo>
                        <a:pt x="167" y="397"/>
                        <a:pt x="167" y="397"/>
                        <a:pt x="167" y="376"/>
                      </a:cubicBezTo>
                      <a:cubicBezTo>
                        <a:pt x="188" y="251"/>
                        <a:pt x="188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7" name="Google Shape;4137;p8"/>
                <p:cNvSpPr/>
                <p:nvPr/>
              </p:nvSpPr>
              <p:spPr>
                <a:xfrm>
                  <a:off x="7574225" y="675950"/>
                  <a:ext cx="1181900" cy="3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76" h="13233" extrusionOk="0">
                      <a:moveTo>
                        <a:pt x="23205" y="0"/>
                      </a:moveTo>
                      <a:cubicBezTo>
                        <a:pt x="15597" y="0"/>
                        <a:pt x="8005" y="2999"/>
                        <a:pt x="2375" y="8943"/>
                      </a:cubicBezTo>
                      <a:cubicBezTo>
                        <a:pt x="1500" y="9859"/>
                        <a:pt x="730" y="10817"/>
                        <a:pt x="1" y="11817"/>
                      </a:cubicBezTo>
                      <a:cubicBezTo>
                        <a:pt x="63" y="11879"/>
                        <a:pt x="146" y="11942"/>
                        <a:pt x="209" y="12025"/>
                      </a:cubicBezTo>
                      <a:cubicBezTo>
                        <a:pt x="917" y="11025"/>
                        <a:pt x="1708" y="10067"/>
                        <a:pt x="2583" y="9151"/>
                      </a:cubicBezTo>
                      <a:cubicBezTo>
                        <a:pt x="8144" y="3257"/>
                        <a:pt x="15682" y="279"/>
                        <a:pt x="23221" y="279"/>
                      </a:cubicBezTo>
                      <a:cubicBezTo>
                        <a:pt x="30219" y="279"/>
                        <a:pt x="37258" y="2862"/>
                        <a:pt x="42735" y="8047"/>
                      </a:cubicBezTo>
                      <a:cubicBezTo>
                        <a:pt x="44401" y="9609"/>
                        <a:pt x="45838" y="11359"/>
                        <a:pt x="47046" y="13233"/>
                      </a:cubicBezTo>
                      <a:cubicBezTo>
                        <a:pt x="47129" y="13170"/>
                        <a:pt x="47192" y="13108"/>
                        <a:pt x="47275" y="13045"/>
                      </a:cubicBezTo>
                      <a:cubicBezTo>
                        <a:pt x="46047" y="11150"/>
                        <a:pt x="44589" y="9401"/>
                        <a:pt x="42923" y="7839"/>
                      </a:cubicBezTo>
                      <a:cubicBezTo>
                        <a:pt x="37381" y="2598"/>
                        <a:pt x="30286" y="0"/>
                        <a:pt x="232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8" name="Google Shape;4138;p8"/>
                <p:cNvSpPr/>
                <p:nvPr/>
              </p:nvSpPr>
              <p:spPr>
                <a:xfrm>
                  <a:off x="7661175" y="1904350"/>
                  <a:ext cx="83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480" extrusionOk="0">
                      <a:moveTo>
                        <a:pt x="42" y="1"/>
                      </a:moveTo>
                      <a:cubicBezTo>
                        <a:pt x="42" y="126"/>
                        <a:pt x="21" y="251"/>
                        <a:pt x="1" y="355"/>
                      </a:cubicBezTo>
                      <a:cubicBezTo>
                        <a:pt x="1" y="376"/>
                        <a:pt x="1" y="376"/>
                        <a:pt x="1" y="376"/>
                      </a:cubicBezTo>
                      <a:cubicBezTo>
                        <a:pt x="42" y="417"/>
                        <a:pt x="84" y="438"/>
                        <a:pt x="126" y="480"/>
                      </a:cubicBezTo>
                      <a:lnTo>
                        <a:pt x="292" y="480"/>
                      </a:lnTo>
                      <a:cubicBezTo>
                        <a:pt x="313" y="417"/>
                        <a:pt x="313" y="355"/>
                        <a:pt x="334" y="271"/>
                      </a:cubicBezTo>
                      <a:cubicBezTo>
                        <a:pt x="292" y="230"/>
                        <a:pt x="250" y="209"/>
                        <a:pt x="209" y="167"/>
                      </a:cubicBezTo>
                      <a:cubicBezTo>
                        <a:pt x="146" y="105"/>
                        <a:pt x="105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9" name="Google Shape;4139;p8"/>
                <p:cNvSpPr/>
                <p:nvPr/>
              </p:nvSpPr>
              <p:spPr>
                <a:xfrm>
                  <a:off x="8633750" y="1915800"/>
                  <a:ext cx="525" cy="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2" extrusionOk="0">
                      <a:moveTo>
                        <a:pt x="21" y="1"/>
                      </a:moveTo>
                      <a:cubicBezTo>
                        <a:pt x="21" y="1"/>
                        <a:pt x="0" y="22"/>
                        <a:pt x="0" y="22"/>
                      </a:cubicBezTo>
                      <a:lnTo>
                        <a:pt x="21" y="22"/>
                      </a:lnTo>
                      <a:cubicBezTo>
                        <a:pt x="21" y="22"/>
                        <a:pt x="2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0" name="Google Shape;4140;p8"/>
                <p:cNvSpPr/>
                <p:nvPr/>
              </p:nvSpPr>
              <p:spPr>
                <a:xfrm>
                  <a:off x="8822225" y="1144200"/>
                  <a:ext cx="50000" cy="38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15225" extrusionOk="0">
                      <a:moveTo>
                        <a:pt x="208" y="1"/>
                      </a:moveTo>
                      <a:cubicBezTo>
                        <a:pt x="146" y="84"/>
                        <a:pt x="63" y="168"/>
                        <a:pt x="0" y="251"/>
                      </a:cubicBezTo>
                      <a:cubicBezTo>
                        <a:pt x="1021" y="3083"/>
                        <a:pt x="1604" y="6082"/>
                        <a:pt x="1687" y="9164"/>
                      </a:cubicBezTo>
                      <a:cubicBezTo>
                        <a:pt x="1708" y="10206"/>
                        <a:pt x="1666" y="11268"/>
                        <a:pt x="1583" y="12288"/>
                      </a:cubicBezTo>
                      <a:cubicBezTo>
                        <a:pt x="1666" y="12226"/>
                        <a:pt x="1729" y="12142"/>
                        <a:pt x="1791" y="12059"/>
                      </a:cubicBezTo>
                      <a:cubicBezTo>
                        <a:pt x="1812" y="12080"/>
                        <a:pt x="1812" y="12101"/>
                        <a:pt x="1833" y="12122"/>
                      </a:cubicBezTo>
                      <a:cubicBezTo>
                        <a:pt x="1749" y="12205"/>
                        <a:pt x="1666" y="12309"/>
                        <a:pt x="1583" y="12413"/>
                      </a:cubicBezTo>
                      <a:cubicBezTo>
                        <a:pt x="1520" y="12975"/>
                        <a:pt x="1458" y="13538"/>
                        <a:pt x="1375" y="14100"/>
                      </a:cubicBezTo>
                      <a:cubicBezTo>
                        <a:pt x="1354" y="14246"/>
                        <a:pt x="1354" y="14371"/>
                        <a:pt x="1333" y="14496"/>
                      </a:cubicBezTo>
                      <a:cubicBezTo>
                        <a:pt x="1312" y="14621"/>
                        <a:pt x="1291" y="14746"/>
                        <a:pt x="1270" y="14871"/>
                      </a:cubicBezTo>
                      <a:cubicBezTo>
                        <a:pt x="1250" y="14954"/>
                        <a:pt x="1229" y="15037"/>
                        <a:pt x="1229" y="15100"/>
                      </a:cubicBezTo>
                      <a:cubicBezTo>
                        <a:pt x="1208" y="15141"/>
                        <a:pt x="1208" y="15183"/>
                        <a:pt x="1208" y="15225"/>
                      </a:cubicBezTo>
                      <a:cubicBezTo>
                        <a:pt x="1333" y="14996"/>
                        <a:pt x="1458" y="14766"/>
                        <a:pt x="1604" y="14537"/>
                      </a:cubicBezTo>
                      <a:cubicBezTo>
                        <a:pt x="1687" y="14038"/>
                        <a:pt x="1749" y="13517"/>
                        <a:pt x="1812" y="13017"/>
                      </a:cubicBezTo>
                      <a:cubicBezTo>
                        <a:pt x="1937" y="11747"/>
                        <a:pt x="1999" y="10455"/>
                        <a:pt x="1958" y="9143"/>
                      </a:cubicBezTo>
                      <a:cubicBezTo>
                        <a:pt x="1874" y="5978"/>
                        <a:pt x="1270" y="2896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1" name="Google Shape;4141;p8"/>
                <p:cNvSpPr/>
                <p:nvPr/>
              </p:nvSpPr>
              <p:spPr>
                <a:xfrm>
                  <a:off x="7632025" y="1874150"/>
                  <a:ext cx="57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584" extrusionOk="0">
                      <a:moveTo>
                        <a:pt x="21" y="1"/>
                      </a:moveTo>
                      <a:cubicBezTo>
                        <a:pt x="21" y="126"/>
                        <a:pt x="21" y="251"/>
                        <a:pt x="0" y="396"/>
                      </a:cubicBezTo>
                      <a:cubicBezTo>
                        <a:pt x="63" y="459"/>
                        <a:pt x="125" y="521"/>
                        <a:pt x="188" y="584"/>
                      </a:cubicBezTo>
                      <a:cubicBezTo>
                        <a:pt x="209" y="459"/>
                        <a:pt x="209" y="334"/>
                        <a:pt x="229" y="230"/>
                      </a:cubicBezTo>
                      <a:cubicBezTo>
                        <a:pt x="188" y="188"/>
                        <a:pt x="146" y="147"/>
                        <a:pt x="125" y="105"/>
                      </a:cubicBezTo>
                      <a:cubicBezTo>
                        <a:pt x="84" y="63"/>
                        <a:pt x="63" y="22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2" name="Google Shape;4142;p8"/>
                <p:cNvSpPr/>
                <p:nvPr/>
              </p:nvSpPr>
              <p:spPr>
                <a:xfrm>
                  <a:off x="8703000" y="1840325"/>
                  <a:ext cx="262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96" extrusionOk="0">
                      <a:moveTo>
                        <a:pt x="104" y="0"/>
                      </a:moveTo>
                      <a:lnTo>
                        <a:pt x="62" y="21"/>
                      </a:lnTo>
                      <a:cubicBezTo>
                        <a:pt x="42" y="146"/>
                        <a:pt x="21" y="271"/>
                        <a:pt x="0" y="396"/>
                      </a:cubicBezTo>
                      <a:cubicBezTo>
                        <a:pt x="42" y="250"/>
                        <a:pt x="62" y="125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3" name="Google Shape;4143;p8"/>
                <p:cNvSpPr/>
                <p:nvPr/>
              </p:nvSpPr>
              <p:spPr>
                <a:xfrm>
                  <a:off x="7567975" y="1793450"/>
                  <a:ext cx="160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97" extrusionOk="0">
                      <a:moveTo>
                        <a:pt x="1" y="1"/>
                      </a:moveTo>
                      <a:cubicBezTo>
                        <a:pt x="22" y="126"/>
                        <a:pt x="42" y="251"/>
                        <a:pt x="63" y="396"/>
                      </a:cubicBezTo>
                      <a:cubicBezTo>
                        <a:pt x="63" y="272"/>
                        <a:pt x="42" y="147"/>
                        <a:pt x="42" y="42"/>
                      </a:cubicBezTo>
                      <a:cubicBezTo>
                        <a:pt x="22" y="22"/>
                        <a:pt x="22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4" name="Google Shape;4144;p8"/>
                <p:cNvSpPr/>
                <p:nvPr/>
              </p:nvSpPr>
              <p:spPr>
                <a:xfrm>
                  <a:off x="8658200" y="1887700"/>
                  <a:ext cx="525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542" extrusionOk="0">
                      <a:moveTo>
                        <a:pt x="209" y="0"/>
                      </a:moveTo>
                      <a:lnTo>
                        <a:pt x="209" y="0"/>
                      </a:lnTo>
                      <a:cubicBezTo>
                        <a:pt x="147" y="63"/>
                        <a:pt x="84" y="104"/>
                        <a:pt x="43" y="167"/>
                      </a:cubicBezTo>
                      <a:cubicBezTo>
                        <a:pt x="22" y="292"/>
                        <a:pt x="22" y="417"/>
                        <a:pt x="1" y="542"/>
                      </a:cubicBezTo>
                      <a:cubicBezTo>
                        <a:pt x="63" y="500"/>
                        <a:pt x="105" y="438"/>
                        <a:pt x="168" y="396"/>
                      </a:cubicBezTo>
                      <a:cubicBezTo>
                        <a:pt x="188" y="271"/>
                        <a:pt x="188" y="125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5" name="Google Shape;4145;p8"/>
                <p:cNvSpPr/>
                <p:nvPr/>
              </p:nvSpPr>
              <p:spPr>
                <a:xfrm>
                  <a:off x="8648850" y="1897075"/>
                  <a:ext cx="47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42" extrusionOk="0">
                      <a:moveTo>
                        <a:pt x="188" y="0"/>
                      </a:moveTo>
                      <a:lnTo>
                        <a:pt x="188" y="0"/>
                      </a:lnTo>
                      <a:cubicBezTo>
                        <a:pt x="146" y="63"/>
                        <a:pt x="83" y="125"/>
                        <a:pt x="21" y="188"/>
                      </a:cubicBezTo>
                      <a:cubicBezTo>
                        <a:pt x="21" y="313"/>
                        <a:pt x="21" y="417"/>
                        <a:pt x="0" y="542"/>
                      </a:cubicBezTo>
                      <a:cubicBezTo>
                        <a:pt x="63" y="500"/>
                        <a:pt x="104" y="458"/>
                        <a:pt x="167" y="396"/>
                      </a:cubicBezTo>
                      <a:cubicBezTo>
                        <a:pt x="167" y="271"/>
                        <a:pt x="188" y="146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6" name="Google Shape;4146;p8"/>
                <p:cNvSpPr/>
                <p:nvPr/>
              </p:nvSpPr>
              <p:spPr>
                <a:xfrm>
                  <a:off x="7575275" y="1803875"/>
                  <a:ext cx="2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7" extrusionOk="0">
                      <a:moveTo>
                        <a:pt x="0" y="0"/>
                      </a:moveTo>
                      <a:cubicBezTo>
                        <a:pt x="21" y="125"/>
                        <a:pt x="21" y="250"/>
                        <a:pt x="42" y="375"/>
                      </a:cubicBezTo>
                      <a:cubicBezTo>
                        <a:pt x="63" y="396"/>
                        <a:pt x="63" y="417"/>
                        <a:pt x="84" y="417"/>
                      </a:cubicBezTo>
                      <a:cubicBezTo>
                        <a:pt x="63" y="292"/>
                        <a:pt x="63" y="167"/>
                        <a:pt x="42" y="42"/>
                      </a:cubicBezTo>
                      <a:cubicBezTo>
                        <a:pt x="42" y="21"/>
                        <a:pt x="21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7" name="Google Shape;4147;p8"/>
                <p:cNvSpPr/>
                <p:nvPr/>
              </p:nvSpPr>
              <p:spPr>
                <a:xfrm>
                  <a:off x="8668100" y="1878325"/>
                  <a:ext cx="42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2" extrusionOk="0">
                      <a:moveTo>
                        <a:pt x="167" y="0"/>
                      </a:moveTo>
                      <a:cubicBezTo>
                        <a:pt x="146" y="21"/>
                        <a:pt x="105" y="63"/>
                        <a:pt x="84" y="105"/>
                      </a:cubicBezTo>
                      <a:cubicBezTo>
                        <a:pt x="63" y="105"/>
                        <a:pt x="42" y="125"/>
                        <a:pt x="42" y="146"/>
                      </a:cubicBezTo>
                      <a:cubicBezTo>
                        <a:pt x="21" y="271"/>
                        <a:pt x="21" y="396"/>
                        <a:pt x="1" y="521"/>
                      </a:cubicBezTo>
                      <a:cubicBezTo>
                        <a:pt x="42" y="459"/>
                        <a:pt x="84" y="417"/>
                        <a:pt x="105" y="375"/>
                      </a:cubicBezTo>
                      <a:cubicBezTo>
                        <a:pt x="126" y="250"/>
                        <a:pt x="146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8" name="Google Shape;4148;p8"/>
                <p:cNvSpPr/>
                <p:nvPr/>
              </p:nvSpPr>
              <p:spPr>
                <a:xfrm>
                  <a:off x="7590375" y="1824175"/>
                  <a:ext cx="26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80" extrusionOk="0">
                      <a:moveTo>
                        <a:pt x="0" y="0"/>
                      </a:moveTo>
                      <a:cubicBezTo>
                        <a:pt x="0" y="125"/>
                        <a:pt x="21" y="250"/>
                        <a:pt x="21" y="375"/>
                      </a:cubicBezTo>
                      <a:cubicBezTo>
                        <a:pt x="42" y="417"/>
                        <a:pt x="84" y="438"/>
                        <a:pt x="104" y="479"/>
                      </a:cubicBezTo>
                      <a:cubicBezTo>
                        <a:pt x="84" y="355"/>
                        <a:pt x="84" y="230"/>
                        <a:pt x="84" y="105"/>
                      </a:cubicBezTo>
                      <a:cubicBezTo>
                        <a:pt x="63" y="63"/>
                        <a:pt x="21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9" name="Google Shape;4149;p8"/>
                <p:cNvSpPr/>
                <p:nvPr/>
              </p:nvSpPr>
              <p:spPr>
                <a:xfrm>
                  <a:off x="8694650" y="1850200"/>
                  <a:ext cx="26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97" extrusionOk="0">
                      <a:moveTo>
                        <a:pt x="105" y="1"/>
                      </a:moveTo>
                      <a:cubicBezTo>
                        <a:pt x="84" y="22"/>
                        <a:pt x="84" y="42"/>
                        <a:pt x="63" y="63"/>
                      </a:cubicBezTo>
                      <a:cubicBezTo>
                        <a:pt x="42" y="167"/>
                        <a:pt x="22" y="292"/>
                        <a:pt x="1" y="396"/>
                      </a:cubicBezTo>
                      <a:cubicBezTo>
                        <a:pt x="22" y="396"/>
                        <a:pt x="22" y="376"/>
                        <a:pt x="42" y="376"/>
                      </a:cubicBezTo>
                      <a:cubicBezTo>
                        <a:pt x="63" y="251"/>
                        <a:pt x="84" y="126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0" name="Google Shape;4150;p8"/>
                <p:cNvSpPr/>
                <p:nvPr/>
              </p:nvSpPr>
              <p:spPr>
                <a:xfrm>
                  <a:off x="8685800" y="1859050"/>
                  <a:ext cx="36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1" extrusionOk="0">
                      <a:moveTo>
                        <a:pt x="147" y="1"/>
                      </a:moveTo>
                      <a:lnTo>
                        <a:pt x="147" y="1"/>
                      </a:lnTo>
                      <a:cubicBezTo>
                        <a:pt x="105" y="42"/>
                        <a:pt x="84" y="84"/>
                        <a:pt x="42" y="126"/>
                      </a:cubicBezTo>
                      <a:cubicBezTo>
                        <a:pt x="22" y="251"/>
                        <a:pt x="1" y="376"/>
                        <a:pt x="1" y="501"/>
                      </a:cubicBezTo>
                      <a:cubicBezTo>
                        <a:pt x="22" y="480"/>
                        <a:pt x="42" y="438"/>
                        <a:pt x="63" y="417"/>
                      </a:cubicBezTo>
                      <a:cubicBezTo>
                        <a:pt x="105" y="272"/>
                        <a:pt x="126" y="147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1" name="Google Shape;4151;p8"/>
                <p:cNvSpPr/>
                <p:nvPr/>
              </p:nvSpPr>
              <p:spPr>
                <a:xfrm>
                  <a:off x="8677475" y="1868950"/>
                  <a:ext cx="31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80" extrusionOk="0">
                      <a:moveTo>
                        <a:pt x="125" y="1"/>
                      </a:moveTo>
                      <a:lnTo>
                        <a:pt x="125" y="1"/>
                      </a:lnTo>
                      <a:cubicBezTo>
                        <a:pt x="84" y="42"/>
                        <a:pt x="63" y="84"/>
                        <a:pt x="42" y="105"/>
                      </a:cubicBezTo>
                      <a:cubicBezTo>
                        <a:pt x="21" y="230"/>
                        <a:pt x="1" y="355"/>
                        <a:pt x="1" y="480"/>
                      </a:cubicBezTo>
                      <a:cubicBezTo>
                        <a:pt x="21" y="438"/>
                        <a:pt x="42" y="417"/>
                        <a:pt x="63" y="396"/>
                      </a:cubicBezTo>
                      <a:cubicBezTo>
                        <a:pt x="84" y="271"/>
                        <a:pt x="105" y="146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2" name="Google Shape;4152;p8"/>
                <p:cNvSpPr/>
                <p:nvPr/>
              </p:nvSpPr>
              <p:spPr>
                <a:xfrm>
                  <a:off x="7623175" y="1864275"/>
                  <a:ext cx="47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84" extrusionOk="0">
                      <a:moveTo>
                        <a:pt x="21" y="0"/>
                      </a:moveTo>
                      <a:cubicBezTo>
                        <a:pt x="0" y="125"/>
                        <a:pt x="0" y="250"/>
                        <a:pt x="0" y="396"/>
                      </a:cubicBezTo>
                      <a:cubicBezTo>
                        <a:pt x="63" y="458"/>
                        <a:pt x="125" y="521"/>
                        <a:pt x="188" y="583"/>
                      </a:cubicBezTo>
                      <a:cubicBezTo>
                        <a:pt x="188" y="458"/>
                        <a:pt x="188" y="333"/>
                        <a:pt x="188" y="188"/>
                      </a:cubicBezTo>
                      <a:cubicBezTo>
                        <a:pt x="146" y="125"/>
                        <a:pt x="84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3" name="Google Shape;4153;p8"/>
                <p:cNvSpPr/>
                <p:nvPr/>
              </p:nvSpPr>
              <p:spPr>
                <a:xfrm>
                  <a:off x="7598175" y="1833550"/>
                  <a:ext cx="262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42" extrusionOk="0">
                      <a:moveTo>
                        <a:pt x="1" y="0"/>
                      </a:moveTo>
                      <a:cubicBezTo>
                        <a:pt x="1" y="146"/>
                        <a:pt x="1" y="271"/>
                        <a:pt x="21" y="396"/>
                      </a:cubicBezTo>
                      <a:cubicBezTo>
                        <a:pt x="42" y="438"/>
                        <a:pt x="84" y="500"/>
                        <a:pt x="105" y="542"/>
                      </a:cubicBezTo>
                      <a:cubicBezTo>
                        <a:pt x="105" y="396"/>
                        <a:pt x="105" y="271"/>
                        <a:pt x="105" y="146"/>
                      </a:cubicBezTo>
                      <a:cubicBezTo>
                        <a:pt x="63" y="104"/>
                        <a:pt x="21" y="6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4" name="Google Shape;4154;p8"/>
                <p:cNvSpPr/>
                <p:nvPr/>
              </p:nvSpPr>
              <p:spPr>
                <a:xfrm>
                  <a:off x="7582550" y="1813250"/>
                  <a:ext cx="262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00" extrusionOk="0">
                      <a:moveTo>
                        <a:pt x="1" y="0"/>
                      </a:moveTo>
                      <a:cubicBezTo>
                        <a:pt x="1" y="146"/>
                        <a:pt x="22" y="271"/>
                        <a:pt x="43" y="417"/>
                      </a:cubicBezTo>
                      <a:cubicBezTo>
                        <a:pt x="63" y="437"/>
                        <a:pt x="84" y="458"/>
                        <a:pt x="105" y="500"/>
                      </a:cubicBezTo>
                      <a:cubicBezTo>
                        <a:pt x="105" y="375"/>
                        <a:pt x="84" y="250"/>
                        <a:pt x="84" y="125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5" name="Google Shape;4155;p8"/>
                <p:cNvSpPr/>
                <p:nvPr/>
              </p:nvSpPr>
              <p:spPr>
                <a:xfrm>
                  <a:off x="7614325" y="1853850"/>
                  <a:ext cx="41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63" extrusionOk="0">
                      <a:moveTo>
                        <a:pt x="0" y="1"/>
                      </a:moveTo>
                      <a:cubicBezTo>
                        <a:pt x="0" y="126"/>
                        <a:pt x="0" y="250"/>
                        <a:pt x="0" y="375"/>
                      </a:cubicBezTo>
                      <a:cubicBezTo>
                        <a:pt x="63" y="438"/>
                        <a:pt x="104" y="500"/>
                        <a:pt x="146" y="563"/>
                      </a:cubicBezTo>
                      <a:cubicBezTo>
                        <a:pt x="167" y="438"/>
                        <a:pt x="167" y="313"/>
                        <a:pt x="167" y="188"/>
                      </a:cubicBezTo>
                      <a:cubicBezTo>
                        <a:pt x="125" y="126"/>
                        <a:pt x="63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6" name="Google Shape;4156;p8"/>
                <p:cNvSpPr/>
                <p:nvPr/>
              </p:nvSpPr>
              <p:spPr>
                <a:xfrm>
                  <a:off x="7606000" y="1843450"/>
                  <a:ext cx="36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563" extrusionOk="0">
                      <a:moveTo>
                        <a:pt x="0" y="0"/>
                      </a:moveTo>
                      <a:cubicBezTo>
                        <a:pt x="0" y="83"/>
                        <a:pt x="0" y="167"/>
                        <a:pt x="0" y="250"/>
                      </a:cubicBezTo>
                      <a:cubicBezTo>
                        <a:pt x="0" y="292"/>
                        <a:pt x="0" y="354"/>
                        <a:pt x="21" y="396"/>
                      </a:cubicBezTo>
                      <a:cubicBezTo>
                        <a:pt x="63" y="458"/>
                        <a:pt x="104" y="521"/>
                        <a:pt x="146" y="562"/>
                      </a:cubicBezTo>
                      <a:cubicBezTo>
                        <a:pt x="146" y="437"/>
                        <a:pt x="146" y="312"/>
                        <a:pt x="146" y="187"/>
                      </a:cubicBezTo>
                      <a:cubicBezTo>
                        <a:pt x="104" y="125"/>
                        <a:pt x="42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7" name="Google Shape;4157;p8"/>
                <p:cNvSpPr/>
                <p:nvPr/>
              </p:nvSpPr>
              <p:spPr>
                <a:xfrm>
                  <a:off x="8789425" y="1509175"/>
                  <a:ext cx="72900" cy="2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6" h="8686" extrusionOk="0">
                      <a:moveTo>
                        <a:pt x="2916" y="1"/>
                      </a:moveTo>
                      <a:lnTo>
                        <a:pt x="2916" y="1"/>
                      </a:lnTo>
                      <a:cubicBezTo>
                        <a:pt x="2770" y="251"/>
                        <a:pt x="2624" y="501"/>
                        <a:pt x="2499" y="751"/>
                      </a:cubicBezTo>
                      <a:cubicBezTo>
                        <a:pt x="2062" y="3479"/>
                        <a:pt x="1229" y="6165"/>
                        <a:pt x="0" y="8685"/>
                      </a:cubicBezTo>
                      <a:cubicBezTo>
                        <a:pt x="188" y="8310"/>
                        <a:pt x="396" y="7936"/>
                        <a:pt x="562" y="7540"/>
                      </a:cubicBezTo>
                      <a:cubicBezTo>
                        <a:pt x="1687" y="5166"/>
                        <a:pt x="2478" y="2625"/>
                        <a:pt x="2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8" name="Google Shape;4158;p8"/>
                <p:cNvSpPr/>
                <p:nvPr/>
              </p:nvSpPr>
              <p:spPr>
                <a:xfrm>
                  <a:off x="7445100" y="1483150"/>
                  <a:ext cx="46375" cy="1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7311" extrusionOk="0">
                      <a:moveTo>
                        <a:pt x="167" y="1"/>
                      </a:moveTo>
                      <a:cubicBezTo>
                        <a:pt x="105" y="146"/>
                        <a:pt x="43" y="313"/>
                        <a:pt x="1" y="480"/>
                      </a:cubicBezTo>
                      <a:cubicBezTo>
                        <a:pt x="334" y="2812"/>
                        <a:pt x="959" y="5103"/>
                        <a:pt x="1854" y="7310"/>
                      </a:cubicBezTo>
                      <a:cubicBezTo>
                        <a:pt x="1521" y="6436"/>
                        <a:pt x="1230" y="5519"/>
                        <a:pt x="1000" y="4603"/>
                      </a:cubicBezTo>
                      <a:cubicBezTo>
                        <a:pt x="980" y="4624"/>
                        <a:pt x="959" y="4645"/>
                        <a:pt x="959" y="4666"/>
                      </a:cubicBezTo>
                      <a:cubicBezTo>
                        <a:pt x="959" y="4645"/>
                        <a:pt x="959" y="4645"/>
                        <a:pt x="938" y="4645"/>
                      </a:cubicBezTo>
                      <a:cubicBezTo>
                        <a:pt x="646" y="3562"/>
                        <a:pt x="376" y="2500"/>
                        <a:pt x="355" y="1417"/>
                      </a:cubicBezTo>
                      <a:cubicBezTo>
                        <a:pt x="272" y="959"/>
                        <a:pt x="209" y="480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9" name="Google Shape;4159;p8"/>
                <p:cNvSpPr/>
                <p:nvPr/>
              </p:nvSpPr>
              <p:spPr>
                <a:xfrm>
                  <a:off x="7640875" y="1893425"/>
                  <a:ext cx="57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626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0" y="396"/>
                      </a:cubicBezTo>
                      <a:cubicBezTo>
                        <a:pt x="21" y="438"/>
                        <a:pt x="63" y="479"/>
                        <a:pt x="104" y="521"/>
                      </a:cubicBezTo>
                      <a:cubicBezTo>
                        <a:pt x="125" y="563"/>
                        <a:pt x="167" y="583"/>
                        <a:pt x="188" y="625"/>
                      </a:cubicBezTo>
                      <a:cubicBezTo>
                        <a:pt x="209" y="500"/>
                        <a:pt x="209" y="375"/>
                        <a:pt x="229" y="250"/>
                      </a:cubicBezTo>
                      <a:cubicBezTo>
                        <a:pt x="146" y="167"/>
                        <a:pt x="84" y="8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0" name="Google Shape;4160;p8"/>
                <p:cNvSpPr/>
                <p:nvPr/>
              </p:nvSpPr>
              <p:spPr>
                <a:xfrm>
                  <a:off x="7590375" y="708675"/>
                  <a:ext cx="1148050" cy="3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22" h="12570" extrusionOk="0">
                      <a:moveTo>
                        <a:pt x="22517" y="1"/>
                      </a:moveTo>
                      <a:cubicBezTo>
                        <a:pt x="15006" y="1"/>
                        <a:pt x="7513" y="2963"/>
                        <a:pt x="1958" y="8842"/>
                      </a:cubicBezTo>
                      <a:cubicBezTo>
                        <a:pt x="1250" y="9571"/>
                        <a:pt x="604" y="10362"/>
                        <a:pt x="0" y="11153"/>
                      </a:cubicBezTo>
                      <a:cubicBezTo>
                        <a:pt x="63" y="11216"/>
                        <a:pt x="125" y="11278"/>
                        <a:pt x="209" y="11362"/>
                      </a:cubicBezTo>
                      <a:cubicBezTo>
                        <a:pt x="812" y="10549"/>
                        <a:pt x="1458" y="9779"/>
                        <a:pt x="2166" y="9029"/>
                      </a:cubicBezTo>
                      <a:cubicBezTo>
                        <a:pt x="7664" y="3219"/>
                        <a:pt x="15099" y="282"/>
                        <a:pt x="22534" y="282"/>
                      </a:cubicBezTo>
                      <a:cubicBezTo>
                        <a:pt x="29448" y="282"/>
                        <a:pt x="36383" y="2823"/>
                        <a:pt x="41777" y="7946"/>
                      </a:cubicBezTo>
                      <a:cubicBezTo>
                        <a:pt x="43297" y="9362"/>
                        <a:pt x="44588" y="10924"/>
                        <a:pt x="45713" y="12569"/>
                      </a:cubicBezTo>
                      <a:cubicBezTo>
                        <a:pt x="45775" y="12507"/>
                        <a:pt x="45859" y="12445"/>
                        <a:pt x="45921" y="12382"/>
                      </a:cubicBezTo>
                      <a:cubicBezTo>
                        <a:pt x="44797" y="10716"/>
                        <a:pt x="43485" y="9154"/>
                        <a:pt x="41985" y="7738"/>
                      </a:cubicBezTo>
                      <a:cubicBezTo>
                        <a:pt x="36513" y="2567"/>
                        <a:pt x="29508" y="1"/>
                        <a:pt x="225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1" name="Google Shape;4161;p8"/>
                <p:cNvSpPr/>
                <p:nvPr/>
              </p:nvSpPr>
              <p:spPr>
                <a:xfrm>
                  <a:off x="7446150" y="1116625"/>
                  <a:ext cx="70825" cy="2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3" h="11976" extrusionOk="0">
                      <a:moveTo>
                        <a:pt x="2645" y="0"/>
                      </a:moveTo>
                      <a:cubicBezTo>
                        <a:pt x="875" y="3790"/>
                        <a:pt x="1" y="7893"/>
                        <a:pt x="1" y="11975"/>
                      </a:cubicBezTo>
                      <a:cubicBezTo>
                        <a:pt x="105" y="11850"/>
                        <a:pt x="188" y="11725"/>
                        <a:pt x="292" y="11600"/>
                      </a:cubicBezTo>
                      <a:cubicBezTo>
                        <a:pt x="334" y="7727"/>
                        <a:pt x="1188" y="3853"/>
                        <a:pt x="2833" y="271"/>
                      </a:cubicBezTo>
                      <a:cubicBezTo>
                        <a:pt x="2770" y="188"/>
                        <a:pt x="2708" y="83"/>
                        <a:pt x="26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2" name="Google Shape;4162;p8"/>
                <p:cNvSpPr/>
                <p:nvPr/>
              </p:nvSpPr>
              <p:spPr>
                <a:xfrm>
                  <a:off x="7660650" y="1914250"/>
                  <a:ext cx="2625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84" extrusionOk="0">
                      <a:moveTo>
                        <a:pt x="22" y="0"/>
                      </a:moveTo>
                      <a:cubicBezTo>
                        <a:pt x="22" y="21"/>
                        <a:pt x="1" y="63"/>
                        <a:pt x="1" y="84"/>
                      </a:cubicBezTo>
                      <a:lnTo>
                        <a:pt x="105" y="84"/>
                      </a:lnTo>
                      <a:cubicBezTo>
                        <a:pt x="84" y="63"/>
                        <a:pt x="42" y="21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3" name="Google Shape;4163;p8"/>
                <p:cNvSpPr/>
                <p:nvPr/>
              </p:nvSpPr>
              <p:spPr>
                <a:xfrm>
                  <a:off x="8808150" y="1160875"/>
                  <a:ext cx="56775" cy="30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" h="12101" extrusionOk="0">
                      <a:moveTo>
                        <a:pt x="209" y="0"/>
                      </a:moveTo>
                      <a:cubicBezTo>
                        <a:pt x="147" y="84"/>
                        <a:pt x="63" y="167"/>
                        <a:pt x="1" y="229"/>
                      </a:cubicBezTo>
                      <a:cubicBezTo>
                        <a:pt x="1438" y="4041"/>
                        <a:pt x="2021" y="8081"/>
                        <a:pt x="1750" y="12100"/>
                      </a:cubicBezTo>
                      <a:cubicBezTo>
                        <a:pt x="1854" y="11975"/>
                        <a:pt x="1958" y="11871"/>
                        <a:pt x="2063" y="11746"/>
                      </a:cubicBezTo>
                      <a:cubicBezTo>
                        <a:pt x="2271" y="7768"/>
                        <a:pt x="1646" y="3749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4" name="Google Shape;4164;p8"/>
                <p:cNvSpPr/>
                <p:nvPr/>
              </p:nvSpPr>
              <p:spPr>
                <a:xfrm>
                  <a:off x="7649725" y="1903825"/>
                  <a:ext cx="73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501" extrusionOk="0">
                      <a:moveTo>
                        <a:pt x="42" y="1"/>
                      </a:moveTo>
                      <a:cubicBezTo>
                        <a:pt x="42" y="126"/>
                        <a:pt x="21" y="251"/>
                        <a:pt x="0" y="376"/>
                      </a:cubicBezTo>
                      <a:cubicBezTo>
                        <a:pt x="63" y="417"/>
                        <a:pt x="105" y="459"/>
                        <a:pt x="146" y="501"/>
                      </a:cubicBezTo>
                      <a:lnTo>
                        <a:pt x="271" y="501"/>
                      </a:lnTo>
                      <a:cubicBezTo>
                        <a:pt x="271" y="417"/>
                        <a:pt x="292" y="334"/>
                        <a:pt x="292" y="251"/>
                      </a:cubicBezTo>
                      <a:cubicBezTo>
                        <a:pt x="209" y="167"/>
                        <a:pt x="125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5" name="Google Shape;4165;p8"/>
                <p:cNvSpPr/>
                <p:nvPr/>
              </p:nvSpPr>
              <p:spPr>
                <a:xfrm>
                  <a:off x="8842000" y="1457125"/>
                  <a:ext cx="17200" cy="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3541" extrusionOk="0">
                      <a:moveTo>
                        <a:pt x="688" y="0"/>
                      </a:moveTo>
                      <a:lnTo>
                        <a:pt x="688" y="0"/>
                      </a:lnTo>
                      <a:cubicBezTo>
                        <a:pt x="604" y="125"/>
                        <a:pt x="500" y="229"/>
                        <a:pt x="396" y="354"/>
                      </a:cubicBezTo>
                      <a:cubicBezTo>
                        <a:pt x="355" y="896"/>
                        <a:pt x="292" y="1437"/>
                        <a:pt x="230" y="1979"/>
                      </a:cubicBezTo>
                      <a:cubicBezTo>
                        <a:pt x="209" y="2104"/>
                        <a:pt x="188" y="2249"/>
                        <a:pt x="167" y="2374"/>
                      </a:cubicBezTo>
                      <a:cubicBezTo>
                        <a:pt x="146" y="2499"/>
                        <a:pt x="146" y="2624"/>
                        <a:pt x="125" y="2749"/>
                      </a:cubicBezTo>
                      <a:cubicBezTo>
                        <a:pt x="105" y="2895"/>
                        <a:pt x="84" y="3020"/>
                        <a:pt x="63" y="3145"/>
                      </a:cubicBezTo>
                      <a:cubicBezTo>
                        <a:pt x="63" y="3145"/>
                        <a:pt x="63" y="3166"/>
                        <a:pt x="42" y="3166"/>
                      </a:cubicBezTo>
                      <a:cubicBezTo>
                        <a:pt x="42" y="3291"/>
                        <a:pt x="21" y="3416"/>
                        <a:pt x="0" y="3541"/>
                      </a:cubicBezTo>
                      <a:cubicBezTo>
                        <a:pt x="125" y="3249"/>
                        <a:pt x="250" y="2978"/>
                        <a:pt x="417" y="2708"/>
                      </a:cubicBezTo>
                      <a:cubicBezTo>
                        <a:pt x="417" y="2666"/>
                        <a:pt x="417" y="2624"/>
                        <a:pt x="438" y="2583"/>
                      </a:cubicBezTo>
                      <a:cubicBezTo>
                        <a:pt x="438" y="2520"/>
                        <a:pt x="438" y="2437"/>
                        <a:pt x="459" y="2374"/>
                      </a:cubicBezTo>
                      <a:cubicBezTo>
                        <a:pt x="479" y="2249"/>
                        <a:pt x="500" y="2124"/>
                        <a:pt x="500" y="2000"/>
                      </a:cubicBezTo>
                      <a:cubicBezTo>
                        <a:pt x="521" y="1875"/>
                        <a:pt x="542" y="1750"/>
                        <a:pt x="563" y="1625"/>
                      </a:cubicBezTo>
                      <a:cubicBezTo>
                        <a:pt x="625" y="1083"/>
                        <a:pt x="667" y="542"/>
                        <a:pt x="6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6" name="Google Shape;4166;p8"/>
                <p:cNvSpPr/>
                <p:nvPr/>
              </p:nvSpPr>
              <p:spPr>
                <a:xfrm>
                  <a:off x="7576300" y="1813250"/>
                  <a:ext cx="16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17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2" y="125"/>
                        <a:pt x="42" y="249"/>
                        <a:pt x="63" y="394"/>
                      </a:cubicBezTo>
                      <a:lnTo>
                        <a:pt x="63" y="394"/>
                      </a:lnTo>
                      <a:cubicBezTo>
                        <a:pt x="61" y="277"/>
                        <a:pt x="43" y="159"/>
                        <a:pt x="43" y="42"/>
                      </a:cubicBezTo>
                      <a:cubicBezTo>
                        <a:pt x="22" y="42"/>
                        <a:pt x="22" y="21"/>
                        <a:pt x="1" y="0"/>
                      </a:cubicBezTo>
                      <a:close/>
                      <a:moveTo>
                        <a:pt x="63" y="394"/>
                      </a:moveTo>
                      <a:cubicBezTo>
                        <a:pt x="63" y="402"/>
                        <a:pt x="63" y="409"/>
                        <a:pt x="63" y="417"/>
                      </a:cubicBezTo>
                      <a:cubicBezTo>
                        <a:pt x="63" y="396"/>
                        <a:pt x="63" y="396"/>
                        <a:pt x="63" y="396"/>
                      </a:cubicBezTo>
                      <a:cubicBezTo>
                        <a:pt x="63" y="395"/>
                        <a:pt x="63" y="395"/>
                        <a:pt x="63" y="3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7" name="Google Shape;4167;p8"/>
                <p:cNvSpPr/>
                <p:nvPr/>
              </p:nvSpPr>
              <p:spPr>
                <a:xfrm>
                  <a:off x="8684250" y="1869475"/>
                  <a:ext cx="3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38" extrusionOk="0">
                      <a:moveTo>
                        <a:pt x="125" y="0"/>
                      </a:moveTo>
                      <a:lnTo>
                        <a:pt x="125" y="0"/>
                      </a:lnTo>
                      <a:cubicBezTo>
                        <a:pt x="104" y="21"/>
                        <a:pt x="84" y="63"/>
                        <a:pt x="63" y="84"/>
                      </a:cubicBezTo>
                      <a:cubicBezTo>
                        <a:pt x="42" y="209"/>
                        <a:pt x="21" y="313"/>
                        <a:pt x="0" y="438"/>
                      </a:cubicBezTo>
                      <a:cubicBezTo>
                        <a:pt x="21" y="417"/>
                        <a:pt x="42" y="396"/>
                        <a:pt x="63" y="354"/>
                      </a:cubicBezTo>
                      <a:cubicBezTo>
                        <a:pt x="84" y="250"/>
                        <a:pt x="104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8" name="Google Shape;4168;p8"/>
                <p:cNvSpPr/>
                <p:nvPr/>
              </p:nvSpPr>
              <p:spPr>
                <a:xfrm>
                  <a:off x="7470100" y="1595100"/>
                  <a:ext cx="29175" cy="9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3624" extrusionOk="0">
                      <a:moveTo>
                        <a:pt x="84" y="0"/>
                      </a:moveTo>
                      <a:cubicBezTo>
                        <a:pt x="63" y="42"/>
                        <a:pt x="21" y="83"/>
                        <a:pt x="0" y="125"/>
                      </a:cubicBezTo>
                      <a:cubicBezTo>
                        <a:pt x="230" y="1041"/>
                        <a:pt x="521" y="1958"/>
                        <a:pt x="854" y="2832"/>
                      </a:cubicBezTo>
                      <a:cubicBezTo>
                        <a:pt x="854" y="2853"/>
                        <a:pt x="875" y="2874"/>
                        <a:pt x="875" y="2895"/>
                      </a:cubicBezTo>
                      <a:cubicBezTo>
                        <a:pt x="972" y="3128"/>
                        <a:pt x="1069" y="3361"/>
                        <a:pt x="1150" y="3577"/>
                      </a:cubicBezTo>
                      <a:lnTo>
                        <a:pt x="1150" y="3577"/>
                      </a:lnTo>
                      <a:cubicBezTo>
                        <a:pt x="720" y="2405"/>
                        <a:pt x="372" y="1213"/>
                        <a:pt x="84" y="0"/>
                      </a:cubicBezTo>
                      <a:close/>
                      <a:moveTo>
                        <a:pt x="1150" y="3577"/>
                      </a:moveTo>
                      <a:cubicBezTo>
                        <a:pt x="1155" y="3593"/>
                        <a:pt x="1161" y="3608"/>
                        <a:pt x="1167" y="3624"/>
                      </a:cubicBezTo>
                      <a:cubicBezTo>
                        <a:pt x="1161" y="3608"/>
                        <a:pt x="1155" y="3593"/>
                        <a:pt x="1150" y="357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9" name="Google Shape;4169;p8"/>
                <p:cNvSpPr/>
                <p:nvPr/>
              </p:nvSpPr>
              <p:spPr>
                <a:xfrm>
                  <a:off x="7569550" y="1803350"/>
                  <a:ext cx="550" cy="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3" extrusionOk="0">
                      <a:moveTo>
                        <a:pt x="0" y="0"/>
                      </a:moveTo>
                      <a:cubicBezTo>
                        <a:pt x="0" y="21"/>
                        <a:pt x="0" y="21"/>
                        <a:pt x="21" y="42"/>
                      </a:cubicBezTo>
                      <a:cubicBezTo>
                        <a:pt x="0" y="2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0" name="Google Shape;4170;p8"/>
                <p:cNvSpPr/>
                <p:nvPr/>
              </p:nvSpPr>
              <p:spPr>
                <a:xfrm>
                  <a:off x="8657700" y="1897575"/>
                  <a:ext cx="470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22" extrusionOk="0">
                      <a:moveTo>
                        <a:pt x="188" y="1"/>
                      </a:moveTo>
                      <a:lnTo>
                        <a:pt x="188" y="1"/>
                      </a:lnTo>
                      <a:cubicBezTo>
                        <a:pt x="125" y="43"/>
                        <a:pt x="83" y="105"/>
                        <a:pt x="21" y="147"/>
                      </a:cubicBezTo>
                      <a:cubicBezTo>
                        <a:pt x="21" y="272"/>
                        <a:pt x="0" y="397"/>
                        <a:pt x="0" y="522"/>
                      </a:cubicBezTo>
                      <a:cubicBezTo>
                        <a:pt x="42" y="480"/>
                        <a:pt x="83" y="417"/>
                        <a:pt x="125" y="376"/>
                      </a:cubicBezTo>
                      <a:cubicBezTo>
                        <a:pt x="146" y="251"/>
                        <a:pt x="167" y="12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1" name="Google Shape;4171;p8"/>
                <p:cNvSpPr/>
                <p:nvPr/>
              </p:nvSpPr>
              <p:spPr>
                <a:xfrm>
                  <a:off x="8675925" y="1878850"/>
                  <a:ext cx="31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59" extrusionOk="0">
                      <a:moveTo>
                        <a:pt x="125" y="0"/>
                      </a:moveTo>
                      <a:lnTo>
                        <a:pt x="125" y="0"/>
                      </a:lnTo>
                      <a:cubicBezTo>
                        <a:pt x="104" y="21"/>
                        <a:pt x="83" y="42"/>
                        <a:pt x="63" y="84"/>
                      </a:cubicBezTo>
                      <a:cubicBezTo>
                        <a:pt x="42" y="208"/>
                        <a:pt x="21" y="333"/>
                        <a:pt x="0" y="458"/>
                      </a:cubicBezTo>
                      <a:cubicBezTo>
                        <a:pt x="21" y="438"/>
                        <a:pt x="42" y="417"/>
                        <a:pt x="63" y="396"/>
                      </a:cubicBezTo>
                      <a:cubicBezTo>
                        <a:pt x="83" y="271"/>
                        <a:pt x="104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2" name="Google Shape;4172;p8"/>
                <p:cNvSpPr/>
                <p:nvPr/>
              </p:nvSpPr>
              <p:spPr>
                <a:xfrm>
                  <a:off x="8702475" y="1850200"/>
                  <a:ext cx="5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85" extrusionOk="0">
                      <a:moveTo>
                        <a:pt x="21" y="1"/>
                      </a:moveTo>
                      <a:lnTo>
                        <a:pt x="21" y="1"/>
                      </a:lnTo>
                      <a:cubicBezTo>
                        <a:pt x="21" y="22"/>
                        <a:pt x="0" y="63"/>
                        <a:pt x="0" y="84"/>
                      </a:cubicBezTo>
                      <a:cubicBezTo>
                        <a:pt x="21" y="63"/>
                        <a:pt x="21" y="22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3" name="Google Shape;4173;p8"/>
                <p:cNvSpPr/>
                <p:nvPr/>
              </p:nvSpPr>
              <p:spPr>
                <a:xfrm>
                  <a:off x="7606500" y="1853325"/>
                  <a:ext cx="315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64" extrusionOk="0">
                      <a:moveTo>
                        <a:pt x="1" y="1"/>
                      </a:moveTo>
                      <a:cubicBezTo>
                        <a:pt x="1" y="147"/>
                        <a:pt x="1" y="271"/>
                        <a:pt x="22" y="417"/>
                      </a:cubicBezTo>
                      <a:cubicBezTo>
                        <a:pt x="43" y="459"/>
                        <a:pt x="84" y="501"/>
                        <a:pt x="126" y="563"/>
                      </a:cubicBezTo>
                      <a:cubicBezTo>
                        <a:pt x="126" y="438"/>
                        <a:pt x="126" y="292"/>
                        <a:pt x="126" y="167"/>
                      </a:cubicBezTo>
                      <a:cubicBezTo>
                        <a:pt x="84" y="126"/>
                        <a:pt x="43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4" name="Google Shape;4174;p8"/>
                <p:cNvSpPr/>
                <p:nvPr/>
              </p:nvSpPr>
              <p:spPr>
                <a:xfrm>
                  <a:off x="7598700" y="1843450"/>
                  <a:ext cx="262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00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42" y="417"/>
                        <a:pt x="63" y="458"/>
                        <a:pt x="105" y="500"/>
                      </a:cubicBezTo>
                      <a:cubicBezTo>
                        <a:pt x="105" y="417"/>
                        <a:pt x="84" y="333"/>
                        <a:pt x="84" y="250"/>
                      </a:cubicBezTo>
                      <a:cubicBezTo>
                        <a:pt x="84" y="208"/>
                        <a:pt x="84" y="167"/>
                        <a:pt x="84" y="146"/>
                      </a:cubicBezTo>
                      <a:cubicBezTo>
                        <a:pt x="63" y="104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5" name="Google Shape;4175;p8"/>
                <p:cNvSpPr/>
                <p:nvPr/>
              </p:nvSpPr>
              <p:spPr>
                <a:xfrm>
                  <a:off x="7590900" y="1833550"/>
                  <a:ext cx="26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8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1" y="125"/>
                        <a:pt x="42" y="271"/>
                        <a:pt x="42" y="396"/>
                      </a:cubicBezTo>
                      <a:cubicBezTo>
                        <a:pt x="63" y="417"/>
                        <a:pt x="83" y="438"/>
                        <a:pt x="104" y="479"/>
                      </a:cubicBezTo>
                      <a:cubicBezTo>
                        <a:pt x="83" y="354"/>
                        <a:pt x="83" y="229"/>
                        <a:pt x="83" y="104"/>
                      </a:cubicBezTo>
                      <a:cubicBezTo>
                        <a:pt x="63" y="63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6" name="Google Shape;4176;p8"/>
                <p:cNvSpPr/>
                <p:nvPr/>
              </p:nvSpPr>
              <p:spPr>
                <a:xfrm>
                  <a:off x="8667075" y="1887700"/>
                  <a:ext cx="417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01" extrusionOk="0">
                      <a:moveTo>
                        <a:pt x="167" y="0"/>
                      </a:moveTo>
                      <a:lnTo>
                        <a:pt x="167" y="0"/>
                      </a:lnTo>
                      <a:cubicBezTo>
                        <a:pt x="125" y="42"/>
                        <a:pt x="83" y="84"/>
                        <a:pt x="42" y="146"/>
                      </a:cubicBezTo>
                      <a:cubicBezTo>
                        <a:pt x="21" y="250"/>
                        <a:pt x="21" y="375"/>
                        <a:pt x="0" y="500"/>
                      </a:cubicBezTo>
                      <a:cubicBezTo>
                        <a:pt x="42" y="458"/>
                        <a:pt x="62" y="417"/>
                        <a:pt x="104" y="396"/>
                      </a:cubicBezTo>
                      <a:cubicBezTo>
                        <a:pt x="125" y="271"/>
                        <a:pt x="146" y="125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7" name="Google Shape;4177;p8"/>
                <p:cNvSpPr/>
                <p:nvPr/>
              </p:nvSpPr>
              <p:spPr>
                <a:xfrm>
                  <a:off x="7583600" y="1823650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1" y="126"/>
                        <a:pt x="21" y="251"/>
                        <a:pt x="42" y="376"/>
                      </a:cubicBezTo>
                      <a:cubicBezTo>
                        <a:pt x="63" y="417"/>
                        <a:pt x="63" y="438"/>
                        <a:pt x="84" y="459"/>
                      </a:cubicBezTo>
                      <a:cubicBezTo>
                        <a:pt x="84" y="334"/>
                        <a:pt x="63" y="209"/>
                        <a:pt x="63" y="84"/>
                      </a:cubicBezTo>
                      <a:cubicBezTo>
                        <a:pt x="42" y="42"/>
                        <a:pt x="21" y="2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8" name="Google Shape;4178;p8"/>
                <p:cNvSpPr/>
                <p:nvPr/>
              </p:nvSpPr>
              <p:spPr>
                <a:xfrm>
                  <a:off x="7614325" y="1863225"/>
                  <a:ext cx="36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63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0" y="375"/>
                        <a:pt x="21" y="396"/>
                        <a:pt x="21" y="396"/>
                      </a:cubicBezTo>
                      <a:cubicBezTo>
                        <a:pt x="63" y="459"/>
                        <a:pt x="104" y="500"/>
                        <a:pt x="146" y="563"/>
                      </a:cubicBezTo>
                      <a:cubicBezTo>
                        <a:pt x="146" y="438"/>
                        <a:pt x="146" y="313"/>
                        <a:pt x="146" y="188"/>
                      </a:cubicBezTo>
                      <a:cubicBezTo>
                        <a:pt x="104" y="125"/>
                        <a:pt x="63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9" name="Google Shape;4179;p8"/>
                <p:cNvSpPr/>
                <p:nvPr/>
              </p:nvSpPr>
              <p:spPr>
                <a:xfrm>
                  <a:off x="8648850" y="1906950"/>
                  <a:ext cx="417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376" extrusionOk="0">
                      <a:moveTo>
                        <a:pt x="167" y="1"/>
                      </a:moveTo>
                      <a:lnTo>
                        <a:pt x="167" y="1"/>
                      </a:lnTo>
                      <a:cubicBezTo>
                        <a:pt x="104" y="63"/>
                        <a:pt x="63" y="105"/>
                        <a:pt x="0" y="147"/>
                      </a:cubicBezTo>
                      <a:cubicBezTo>
                        <a:pt x="0" y="230"/>
                        <a:pt x="0" y="313"/>
                        <a:pt x="0" y="376"/>
                      </a:cubicBezTo>
                      <a:lnTo>
                        <a:pt x="125" y="376"/>
                      </a:lnTo>
                      <a:cubicBezTo>
                        <a:pt x="146" y="251"/>
                        <a:pt x="146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0" name="Google Shape;4180;p8"/>
                <p:cNvSpPr/>
                <p:nvPr/>
              </p:nvSpPr>
              <p:spPr>
                <a:xfrm>
                  <a:off x="7632025" y="1884050"/>
                  <a:ext cx="47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84" extrusionOk="0">
                      <a:moveTo>
                        <a:pt x="0" y="0"/>
                      </a:moveTo>
                      <a:cubicBezTo>
                        <a:pt x="0" y="125"/>
                        <a:pt x="0" y="250"/>
                        <a:pt x="0" y="375"/>
                      </a:cubicBezTo>
                      <a:cubicBezTo>
                        <a:pt x="42" y="459"/>
                        <a:pt x="104" y="521"/>
                        <a:pt x="167" y="584"/>
                      </a:cubicBezTo>
                      <a:cubicBezTo>
                        <a:pt x="167" y="459"/>
                        <a:pt x="188" y="313"/>
                        <a:pt x="188" y="188"/>
                      </a:cubicBezTo>
                      <a:cubicBezTo>
                        <a:pt x="125" y="125"/>
                        <a:pt x="63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1" name="Google Shape;4181;p8"/>
                <p:cNvSpPr/>
                <p:nvPr/>
              </p:nvSpPr>
              <p:spPr>
                <a:xfrm>
                  <a:off x="8643625" y="1915800"/>
                  <a:ext cx="25" cy="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2" extrusionOk="0">
                      <a:moveTo>
                        <a:pt x="1" y="22"/>
                      </a:moveTo>
                      <a:lnTo>
                        <a:pt x="1" y="22"/>
                      </a:lnTo>
                      <a:cubicBezTo>
                        <a:pt x="1" y="22"/>
                        <a:pt x="1" y="22"/>
                        <a:pt x="1" y="1"/>
                      </a:cubicBezTo>
                      <a:cubicBezTo>
                        <a:pt x="1" y="22"/>
                        <a:pt x="1" y="22"/>
                        <a:pt x="1" y="2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2" name="Google Shape;4182;p8"/>
                <p:cNvSpPr/>
                <p:nvPr/>
              </p:nvSpPr>
              <p:spPr>
                <a:xfrm>
                  <a:off x="7623175" y="1874150"/>
                  <a:ext cx="47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564" extrusionOk="0">
                      <a:moveTo>
                        <a:pt x="0" y="1"/>
                      </a:moveTo>
                      <a:cubicBezTo>
                        <a:pt x="0" y="126"/>
                        <a:pt x="0" y="251"/>
                        <a:pt x="0" y="376"/>
                      </a:cubicBezTo>
                      <a:cubicBezTo>
                        <a:pt x="63" y="438"/>
                        <a:pt x="104" y="501"/>
                        <a:pt x="167" y="563"/>
                      </a:cubicBezTo>
                      <a:cubicBezTo>
                        <a:pt x="167" y="438"/>
                        <a:pt x="167" y="313"/>
                        <a:pt x="188" y="188"/>
                      </a:cubicBezTo>
                      <a:cubicBezTo>
                        <a:pt x="125" y="126"/>
                        <a:pt x="63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3" name="Google Shape;4183;p8"/>
                <p:cNvSpPr/>
                <p:nvPr/>
              </p:nvSpPr>
              <p:spPr>
                <a:xfrm>
                  <a:off x="8693100" y="1859575"/>
                  <a:ext cx="26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97" extrusionOk="0">
                      <a:moveTo>
                        <a:pt x="104" y="1"/>
                      </a:moveTo>
                      <a:cubicBezTo>
                        <a:pt x="84" y="1"/>
                        <a:pt x="84" y="21"/>
                        <a:pt x="63" y="21"/>
                      </a:cubicBezTo>
                      <a:cubicBezTo>
                        <a:pt x="42" y="144"/>
                        <a:pt x="22" y="267"/>
                        <a:pt x="1" y="390"/>
                      </a:cubicBezTo>
                      <a:cubicBezTo>
                        <a:pt x="3" y="384"/>
                        <a:pt x="8" y="376"/>
                        <a:pt x="21" y="376"/>
                      </a:cubicBezTo>
                      <a:cubicBezTo>
                        <a:pt x="42" y="251"/>
                        <a:pt x="63" y="126"/>
                        <a:pt x="104" y="1"/>
                      </a:cubicBezTo>
                      <a:close/>
                      <a:moveTo>
                        <a:pt x="1" y="390"/>
                      </a:moveTo>
                      <a:cubicBezTo>
                        <a:pt x="0" y="393"/>
                        <a:pt x="0" y="396"/>
                        <a:pt x="0" y="396"/>
                      </a:cubicBezTo>
                      <a:cubicBezTo>
                        <a:pt x="1" y="394"/>
                        <a:pt x="1" y="392"/>
                        <a:pt x="1" y="39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4" name="Google Shape;4184;p8"/>
                <p:cNvSpPr/>
                <p:nvPr/>
              </p:nvSpPr>
              <p:spPr>
                <a:xfrm>
                  <a:off x="7449275" y="1469625"/>
                  <a:ext cx="7325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1958" extrusionOk="0">
                      <a:moveTo>
                        <a:pt x="230" y="0"/>
                      </a:moveTo>
                      <a:cubicBezTo>
                        <a:pt x="146" y="188"/>
                        <a:pt x="84" y="354"/>
                        <a:pt x="0" y="542"/>
                      </a:cubicBezTo>
                      <a:cubicBezTo>
                        <a:pt x="42" y="1021"/>
                        <a:pt x="105" y="1500"/>
                        <a:pt x="188" y="1958"/>
                      </a:cubicBezTo>
                      <a:cubicBezTo>
                        <a:pt x="167" y="1562"/>
                        <a:pt x="209" y="1145"/>
                        <a:pt x="292" y="708"/>
                      </a:cubicBezTo>
                      <a:cubicBezTo>
                        <a:pt x="271" y="562"/>
                        <a:pt x="271" y="417"/>
                        <a:pt x="271" y="271"/>
                      </a:cubicBezTo>
                      <a:cubicBezTo>
                        <a:pt x="250" y="188"/>
                        <a:pt x="250" y="83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5" name="Google Shape;4185;p8"/>
                <p:cNvSpPr/>
                <p:nvPr/>
              </p:nvSpPr>
              <p:spPr>
                <a:xfrm>
                  <a:off x="8781600" y="1527925"/>
                  <a:ext cx="70325" cy="21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8519" extrusionOk="0">
                      <a:moveTo>
                        <a:pt x="2812" y="1"/>
                      </a:moveTo>
                      <a:lnTo>
                        <a:pt x="2812" y="1"/>
                      </a:lnTo>
                      <a:cubicBezTo>
                        <a:pt x="2646" y="313"/>
                        <a:pt x="2500" y="625"/>
                        <a:pt x="2375" y="959"/>
                      </a:cubicBezTo>
                      <a:cubicBezTo>
                        <a:pt x="1958" y="3541"/>
                        <a:pt x="1167" y="6103"/>
                        <a:pt x="1" y="8518"/>
                      </a:cubicBezTo>
                      <a:cubicBezTo>
                        <a:pt x="105" y="8331"/>
                        <a:pt x="209" y="8143"/>
                        <a:pt x="313" y="7935"/>
                      </a:cubicBezTo>
                      <a:cubicBezTo>
                        <a:pt x="1542" y="5415"/>
                        <a:pt x="2375" y="2729"/>
                        <a:pt x="2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6" name="Google Shape;4186;p8"/>
                <p:cNvSpPr/>
                <p:nvPr/>
              </p:nvSpPr>
              <p:spPr>
                <a:xfrm>
                  <a:off x="7455525" y="1133275"/>
                  <a:ext cx="74475" cy="26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" h="10789" extrusionOk="0">
                      <a:moveTo>
                        <a:pt x="2770" y="1"/>
                      </a:moveTo>
                      <a:cubicBezTo>
                        <a:pt x="1125" y="3416"/>
                        <a:pt x="209" y="7081"/>
                        <a:pt x="0" y="10788"/>
                      </a:cubicBezTo>
                      <a:cubicBezTo>
                        <a:pt x="105" y="10684"/>
                        <a:pt x="209" y="10559"/>
                        <a:pt x="313" y="10434"/>
                      </a:cubicBezTo>
                      <a:cubicBezTo>
                        <a:pt x="521" y="6936"/>
                        <a:pt x="1417" y="3458"/>
                        <a:pt x="2978" y="230"/>
                      </a:cubicBezTo>
                      <a:cubicBezTo>
                        <a:pt x="2916" y="167"/>
                        <a:pt x="2854" y="84"/>
                        <a:pt x="277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7" name="Google Shape;4187;p8"/>
                <p:cNvSpPr/>
                <p:nvPr/>
              </p:nvSpPr>
              <p:spPr>
                <a:xfrm>
                  <a:off x="7640350" y="1903325"/>
                  <a:ext cx="5225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21" extrusionOk="0">
                      <a:moveTo>
                        <a:pt x="21" y="0"/>
                      </a:moveTo>
                      <a:cubicBezTo>
                        <a:pt x="1" y="125"/>
                        <a:pt x="1" y="271"/>
                        <a:pt x="1" y="396"/>
                      </a:cubicBezTo>
                      <a:cubicBezTo>
                        <a:pt x="1" y="417"/>
                        <a:pt x="21" y="437"/>
                        <a:pt x="42" y="458"/>
                      </a:cubicBezTo>
                      <a:cubicBezTo>
                        <a:pt x="63" y="479"/>
                        <a:pt x="84" y="500"/>
                        <a:pt x="105" y="521"/>
                      </a:cubicBezTo>
                      <a:lnTo>
                        <a:pt x="188" y="521"/>
                      </a:lnTo>
                      <a:cubicBezTo>
                        <a:pt x="188" y="417"/>
                        <a:pt x="209" y="333"/>
                        <a:pt x="209" y="229"/>
                      </a:cubicBezTo>
                      <a:cubicBezTo>
                        <a:pt x="188" y="187"/>
                        <a:pt x="146" y="167"/>
                        <a:pt x="125" y="125"/>
                      </a:cubicBezTo>
                      <a:cubicBezTo>
                        <a:pt x="84" y="83"/>
                        <a:pt x="42" y="42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8" name="Google Shape;4188;p8"/>
                <p:cNvSpPr/>
                <p:nvPr/>
              </p:nvSpPr>
              <p:spPr>
                <a:xfrm>
                  <a:off x="8842000" y="1422225"/>
                  <a:ext cx="8350" cy="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167" extrusionOk="0">
                      <a:moveTo>
                        <a:pt x="313" y="1"/>
                      </a:moveTo>
                      <a:lnTo>
                        <a:pt x="313" y="1"/>
                      </a:lnTo>
                      <a:cubicBezTo>
                        <a:pt x="230" y="105"/>
                        <a:pt x="125" y="188"/>
                        <a:pt x="42" y="292"/>
                      </a:cubicBezTo>
                      <a:cubicBezTo>
                        <a:pt x="42" y="917"/>
                        <a:pt x="42" y="1542"/>
                        <a:pt x="0" y="2167"/>
                      </a:cubicBezTo>
                      <a:cubicBezTo>
                        <a:pt x="105" y="2042"/>
                        <a:pt x="188" y="1917"/>
                        <a:pt x="292" y="1771"/>
                      </a:cubicBezTo>
                      <a:cubicBezTo>
                        <a:pt x="313" y="1188"/>
                        <a:pt x="334" y="605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9" name="Google Shape;4189;p8"/>
                <p:cNvSpPr/>
                <p:nvPr/>
              </p:nvSpPr>
              <p:spPr>
                <a:xfrm>
                  <a:off x="8794100" y="1177000"/>
                  <a:ext cx="55725" cy="2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9" h="9935" extrusionOk="0">
                      <a:moveTo>
                        <a:pt x="209" y="1"/>
                      </a:moveTo>
                      <a:cubicBezTo>
                        <a:pt x="125" y="63"/>
                        <a:pt x="63" y="147"/>
                        <a:pt x="1" y="209"/>
                      </a:cubicBezTo>
                      <a:cubicBezTo>
                        <a:pt x="1229" y="3333"/>
                        <a:pt x="1896" y="6624"/>
                        <a:pt x="1958" y="9935"/>
                      </a:cubicBezTo>
                      <a:cubicBezTo>
                        <a:pt x="2041" y="9831"/>
                        <a:pt x="2146" y="9747"/>
                        <a:pt x="2229" y="9643"/>
                      </a:cubicBezTo>
                      <a:cubicBezTo>
                        <a:pt x="2125" y="6353"/>
                        <a:pt x="1437" y="3083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0" name="Google Shape;4190;p8"/>
                <p:cNvSpPr/>
                <p:nvPr/>
              </p:nvSpPr>
              <p:spPr>
                <a:xfrm>
                  <a:off x="7607025" y="740950"/>
                  <a:ext cx="1113175" cy="29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27" h="11883" extrusionOk="0">
                      <a:moveTo>
                        <a:pt x="21850" y="1"/>
                      </a:moveTo>
                      <a:cubicBezTo>
                        <a:pt x="21586" y="1"/>
                        <a:pt x="21321" y="4"/>
                        <a:pt x="21056" y="12"/>
                      </a:cubicBezTo>
                      <a:cubicBezTo>
                        <a:pt x="13600" y="220"/>
                        <a:pt x="6665" y="3323"/>
                        <a:pt x="1542" y="8738"/>
                      </a:cubicBezTo>
                      <a:cubicBezTo>
                        <a:pt x="1000" y="9321"/>
                        <a:pt x="480" y="9904"/>
                        <a:pt x="1" y="10508"/>
                      </a:cubicBezTo>
                      <a:cubicBezTo>
                        <a:pt x="63" y="10570"/>
                        <a:pt x="146" y="10633"/>
                        <a:pt x="209" y="10695"/>
                      </a:cubicBezTo>
                      <a:cubicBezTo>
                        <a:pt x="688" y="10091"/>
                        <a:pt x="1188" y="9508"/>
                        <a:pt x="1729" y="8925"/>
                      </a:cubicBezTo>
                      <a:cubicBezTo>
                        <a:pt x="6811" y="3573"/>
                        <a:pt x="13683" y="491"/>
                        <a:pt x="21056" y="303"/>
                      </a:cubicBezTo>
                      <a:cubicBezTo>
                        <a:pt x="21305" y="282"/>
                        <a:pt x="21576" y="282"/>
                        <a:pt x="21826" y="282"/>
                      </a:cubicBezTo>
                      <a:cubicBezTo>
                        <a:pt x="28928" y="282"/>
                        <a:pt x="35654" y="2948"/>
                        <a:pt x="40819" y="7863"/>
                      </a:cubicBezTo>
                      <a:cubicBezTo>
                        <a:pt x="42131" y="9113"/>
                        <a:pt x="43298" y="10445"/>
                        <a:pt x="44318" y="11882"/>
                      </a:cubicBezTo>
                      <a:cubicBezTo>
                        <a:pt x="44401" y="11820"/>
                        <a:pt x="44464" y="11757"/>
                        <a:pt x="44526" y="11695"/>
                      </a:cubicBezTo>
                      <a:cubicBezTo>
                        <a:pt x="43506" y="10258"/>
                        <a:pt x="42340" y="8904"/>
                        <a:pt x="41007" y="7655"/>
                      </a:cubicBezTo>
                      <a:cubicBezTo>
                        <a:pt x="35785" y="2714"/>
                        <a:pt x="29013" y="1"/>
                        <a:pt x="218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1" name="Google Shape;4191;p8"/>
                <p:cNvSpPr/>
                <p:nvPr/>
              </p:nvSpPr>
              <p:spPr>
                <a:xfrm>
                  <a:off x="7649725" y="1913725"/>
                  <a:ext cx="2625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05" extrusionOk="0">
                      <a:moveTo>
                        <a:pt x="0" y="1"/>
                      </a:moveTo>
                      <a:cubicBezTo>
                        <a:pt x="0" y="42"/>
                        <a:pt x="0" y="63"/>
                        <a:pt x="0" y="105"/>
                      </a:cubicBezTo>
                      <a:lnTo>
                        <a:pt x="105" y="105"/>
                      </a:lnTo>
                      <a:cubicBezTo>
                        <a:pt x="84" y="63"/>
                        <a:pt x="42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2" name="Google Shape;4192;p8"/>
                <p:cNvSpPr/>
                <p:nvPr/>
              </p:nvSpPr>
              <p:spPr>
                <a:xfrm>
                  <a:off x="7455525" y="1456600"/>
                  <a:ext cx="6800" cy="3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230" extrusionOk="0">
                      <a:moveTo>
                        <a:pt x="250" y="0"/>
                      </a:moveTo>
                      <a:cubicBezTo>
                        <a:pt x="167" y="167"/>
                        <a:pt x="84" y="334"/>
                        <a:pt x="0" y="500"/>
                      </a:cubicBezTo>
                      <a:cubicBezTo>
                        <a:pt x="0" y="604"/>
                        <a:pt x="0" y="688"/>
                        <a:pt x="21" y="792"/>
                      </a:cubicBezTo>
                      <a:cubicBezTo>
                        <a:pt x="21" y="938"/>
                        <a:pt x="21" y="1083"/>
                        <a:pt x="42" y="1229"/>
                      </a:cubicBezTo>
                      <a:cubicBezTo>
                        <a:pt x="63" y="1104"/>
                        <a:pt x="105" y="958"/>
                        <a:pt x="146" y="813"/>
                      </a:cubicBezTo>
                      <a:cubicBezTo>
                        <a:pt x="167" y="667"/>
                        <a:pt x="229" y="542"/>
                        <a:pt x="271" y="396"/>
                      </a:cubicBezTo>
                      <a:cubicBezTo>
                        <a:pt x="271" y="292"/>
                        <a:pt x="250" y="188"/>
                        <a:pt x="250" y="84"/>
                      </a:cubicBezTo>
                      <a:cubicBezTo>
                        <a:pt x="250" y="63"/>
                        <a:pt x="250" y="21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3" name="Google Shape;4193;p8"/>
                <p:cNvSpPr/>
                <p:nvPr/>
              </p:nvSpPr>
              <p:spPr>
                <a:xfrm>
                  <a:off x="8674350" y="1888725"/>
                  <a:ext cx="315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18" extrusionOk="0">
                      <a:moveTo>
                        <a:pt x="126" y="1"/>
                      </a:moveTo>
                      <a:lnTo>
                        <a:pt x="126" y="1"/>
                      </a:lnTo>
                      <a:cubicBezTo>
                        <a:pt x="105" y="22"/>
                        <a:pt x="84" y="43"/>
                        <a:pt x="63" y="63"/>
                      </a:cubicBezTo>
                      <a:cubicBezTo>
                        <a:pt x="42" y="188"/>
                        <a:pt x="21" y="313"/>
                        <a:pt x="1" y="417"/>
                      </a:cubicBezTo>
                      <a:cubicBezTo>
                        <a:pt x="21" y="417"/>
                        <a:pt x="42" y="397"/>
                        <a:pt x="42" y="376"/>
                      </a:cubicBezTo>
                      <a:cubicBezTo>
                        <a:pt x="63" y="251"/>
                        <a:pt x="84" y="1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4" name="Google Shape;4194;p8"/>
                <p:cNvSpPr/>
                <p:nvPr/>
              </p:nvSpPr>
              <p:spPr>
                <a:xfrm>
                  <a:off x="7631500" y="1893425"/>
                  <a:ext cx="47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605" extrusionOk="0">
                      <a:moveTo>
                        <a:pt x="21" y="0"/>
                      </a:moveTo>
                      <a:cubicBezTo>
                        <a:pt x="0" y="146"/>
                        <a:pt x="21" y="271"/>
                        <a:pt x="0" y="396"/>
                      </a:cubicBezTo>
                      <a:cubicBezTo>
                        <a:pt x="63" y="459"/>
                        <a:pt x="105" y="542"/>
                        <a:pt x="167" y="604"/>
                      </a:cubicBezTo>
                      <a:cubicBezTo>
                        <a:pt x="167" y="459"/>
                        <a:pt x="188" y="334"/>
                        <a:pt x="188" y="209"/>
                      </a:cubicBezTo>
                      <a:cubicBezTo>
                        <a:pt x="125" y="146"/>
                        <a:pt x="63" y="84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5" name="Google Shape;4195;p8"/>
                <p:cNvSpPr/>
                <p:nvPr/>
              </p:nvSpPr>
              <p:spPr>
                <a:xfrm>
                  <a:off x="7472175" y="1591450"/>
                  <a:ext cx="32300" cy="10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4291" extrusionOk="0">
                      <a:moveTo>
                        <a:pt x="126" y="0"/>
                      </a:moveTo>
                      <a:cubicBezTo>
                        <a:pt x="84" y="42"/>
                        <a:pt x="42" y="104"/>
                        <a:pt x="1" y="146"/>
                      </a:cubicBezTo>
                      <a:cubicBezTo>
                        <a:pt x="292" y="1375"/>
                        <a:pt x="646" y="2583"/>
                        <a:pt x="1084" y="3770"/>
                      </a:cubicBezTo>
                      <a:cubicBezTo>
                        <a:pt x="1167" y="3957"/>
                        <a:pt x="1230" y="4124"/>
                        <a:pt x="1292" y="4290"/>
                      </a:cubicBezTo>
                      <a:cubicBezTo>
                        <a:pt x="792" y="2895"/>
                        <a:pt x="396" y="1458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6" name="Google Shape;4196;p8"/>
                <p:cNvSpPr/>
                <p:nvPr/>
              </p:nvSpPr>
              <p:spPr>
                <a:xfrm>
                  <a:off x="7607025" y="1863750"/>
                  <a:ext cx="315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1" extrusionOk="0">
                      <a:moveTo>
                        <a:pt x="1" y="0"/>
                      </a:moveTo>
                      <a:cubicBezTo>
                        <a:pt x="1" y="125"/>
                        <a:pt x="1" y="250"/>
                        <a:pt x="1" y="375"/>
                      </a:cubicBezTo>
                      <a:cubicBezTo>
                        <a:pt x="42" y="417"/>
                        <a:pt x="84" y="479"/>
                        <a:pt x="126" y="521"/>
                      </a:cubicBezTo>
                      <a:cubicBezTo>
                        <a:pt x="126" y="396"/>
                        <a:pt x="105" y="271"/>
                        <a:pt x="105" y="146"/>
                      </a:cubicBezTo>
                      <a:cubicBezTo>
                        <a:pt x="63" y="84"/>
                        <a:pt x="22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7" name="Google Shape;4197;p8"/>
                <p:cNvSpPr/>
                <p:nvPr/>
              </p:nvSpPr>
              <p:spPr>
                <a:xfrm>
                  <a:off x="7584650" y="1833025"/>
                  <a:ext cx="210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59" extrusionOk="0">
                      <a:moveTo>
                        <a:pt x="0" y="1"/>
                      </a:moveTo>
                      <a:cubicBezTo>
                        <a:pt x="21" y="146"/>
                        <a:pt x="21" y="271"/>
                        <a:pt x="42" y="396"/>
                      </a:cubicBezTo>
                      <a:cubicBezTo>
                        <a:pt x="59" y="413"/>
                        <a:pt x="76" y="431"/>
                        <a:pt x="82" y="448"/>
                      </a:cubicBezTo>
                      <a:lnTo>
                        <a:pt x="82" y="448"/>
                      </a:lnTo>
                      <a:cubicBezTo>
                        <a:pt x="63" y="327"/>
                        <a:pt x="62" y="205"/>
                        <a:pt x="42" y="84"/>
                      </a:cubicBezTo>
                      <a:cubicBezTo>
                        <a:pt x="21" y="63"/>
                        <a:pt x="21" y="42"/>
                        <a:pt x="0" y="1"/>
                      </a:cubicBezTo>
                      <a:close/>
                      <a:moveTo>
                        <a:pt x="82" y="448"/>
                      </a:moveTo>
                      <a:cubicBezTo>
                        <a:pt x="82" y="452"/>
                        <a:pt x="83" y="455"/>
                        <a:pt x="83" y="459"/>
                      </a:cubicBezTo>
                      <a:cubicBezTo>
                        <a:pt x="83" y="455"/>
                        <a:pt x="83" y="452"/>
                        <a:pt x="82" y="44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8" name="Google Shape;4198;p8"/>
                <p:cNvSpPr/>
                <p:nvPr/>
              </p:nvSpPr>
              <p:spPr>
                <a:xfrm>
                  <a:off x="7577875" y="1823125"/>
                  <a:ext cx="550" cy="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30" extrusionOk="0">
                      <a:moveTo>
                        <a:pt x="0" y="1"/>
                      </a:moveTo>
                      <a:cubicBezTo>
                        <a:pt x="0" y="1"/>
                        <a:pt x="0" y="1"/>
                        <a:pt x="0" y="22"/>
                      </a:cubicBezTo>
                      <a:cubicBezTo>
                        <a:pt x="1" y="23"/>
                        <a:pt x="1" y="23"/>
                        <a:pt x="1" y="24"/>
                      </a:cubicBezTo>
                      <a:lnTo>
                        <a:pt x="1" y="24"/>
                      </a:lnTo>
                      <a:cubicBezTo>
                        <a:pt x="1" y="16"/>
                        <a:pt x="0" y="8"/>
                        <a:pt x="0" y="1"/>
                      </a:cubicBezTo>
                      <a:close/>
                      <a:moveTo>
                        <a:pt x="1" y="24"/>
                      </a:moveTo>
                      <a:lnTo>
                        <a:pt x="1" y="24"/>
                      </a:lnTo>
                      <a:cubicBezTo>
                        <a:pt x="5" y="83"/>
                        <a:pt x="21" y="157"/>
                        <a:pt x="21" y="230"/>
                      </a:cubicBezTo>
                      <a:cubicBezTo>
                        <a:pt x="21" y="148"/>
                        <a:pt x="21" y="86"/>
                        <a:pt x="1" y="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9" name="Google Shape;4199;p8"/>
                <p:cNvSpPr/>
                <p:nvPr/>
              </p:nvSpPr>
              <p:spPr>
                <a:xfrm>
                  <a:off x="7591925" y="1843450"/>
                  <a:ext cx="21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45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2" y="146"/>
                        <a:pt x="22" y="271"/>
                        <a:pt x="42" y="417"/>
                      </a:cubicBezTo>
                      <a:cubicBezTo>
                        <a:pt x="63" y="437"/>
                        <a:pt x="63" y="437"/>
                        <a:pt x="84" y="458"/>
                      </a:cubicBezTo>
                      <a:cubicBezTo>
                        <a:pt x="63" y="333"/>
                        <a:pt x="63" y="208"/>
                        <a:pt x="63" y="83"/>
                      </a:cubicBezTo>
                      <a:cubicBezTo>
                        <a:pt x="42" y="42"/>
                        <a:pt x="2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0" name="Google Shape;4200;p8"/>
                <p:cNvSpPr/>
                <p:nvPr/>
              </p:nvSpPr>
              <p:spPr>
                <a:xfrm>
                  <a:off x="7623175" y="1883525"/>
                  <a:ext cx="41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563" extrusionOk="0">
                      <a:moveTo>
                        <a:pt x="0" y="1"/>
                      </a:moveTo>
                      <a:cubicBezTo>
                        <a:pt x="0" y="126"/>
                        <a:pt x="0" y="271"/>
                        <a:pt x="0" y="396"/>
                      </a:cubicBezTo>
                      <a:cubicBezTo>
                        <a:pt x="63" y="459"/>
                        <a:pt x="104" y="500"/>
                        <a:pt x="146" y="563"/>
                      </a:cubicBezTo>
                      <a:cubicBezTo>
                        <a:pt x="146" y="438"/>
                        <a:pt x="167" y="313"/>
                        <a:pt x="167" y="188"/>
                      </a:cubicBezTo>
                      <a:cubicBezTo>
                        <a:pt x="104" y="126"/>
                        <a:pt x="63" y="6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1" name="Google Shape;4201;p8"/>
                <p:cNvSpPr/>
                <p:nvPr/>
              </p:nvSpPr>
              <p:spPr>
                <a:xfrm>
                  <a:off x="7598700" y="1852800"/>
                  <a:ext cx="3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2" extrusionOk="0">
                      <a:moveTo>
                        <a:pt x="0" y="1"/>
                      </a:moveTo>
                      <a:cubicBezTo>
                        <a:pt x="21" y="147"/>
                        <a:pt x="42" y="272"/>
                        <a:pt x="42" y="417"/>
                      </a:cubicBezTo>
                      <a:cubicBezTo>
                        <a:pt x="84" y="459"/>
                        <a:pt x="105" y="480"/>
                        <a:pt x="125" y="522"/>
                      </a:cubicBezTo>
                      <a:cubicBezTo>
                        <a:pt x="125" y="397"/>
                        <a:pt x="105" y="251"/>
                        <a:pt x="105" y="126"/>
                      </a:cubicBezTo>
                      <a:cubicBezTo>
                        <a:pt x="63" y="84"/>
                        <a:pt x="42" y="4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2" name="Google Shape;4202;p8"/>
                <p:cNvSpPr/>
                <p:nvPr/>
              </p:nvSpPr>
              <p:spPr>
                <a:xfrm>
                  <a:off x="7614850" y="1873125"/>
                  <a:ext cx="31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63" extrusionOk="0">
                      <a:moveTo>
                        <a:pt x="0" y="0"/>
                      </a:moveTo>
                      <a:cubicBezTo>
                        <a:pt x="0" y="146"/>
                        <a:pt x="0" y="271"/>
                        <a:pt x="21" y="417"/>
                      </a:cubicBezTo>
                      <a:cubicBezTo>
                        <a:pt x="42" y="458"/>
                        <a:pt x="83" y="500"/>
                        <a:pt x="125" y="562"/>
                      </a:cubicBezTo>
                      <a:cubicBezTo>
                        <a:pt x="125" y="437"/>
                        <a:pt x="125" y="292"/>
                        <a:pt x="125" y="167"/>
                      </a:cubicBezTo>
                      <a:cubicBezTo>
                        <a:pt x="83" y="104"/>
                        <a:pt x="42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3" name="Google Shape;4203;p8"/>
                <p:cNvSpPr/>
                <p:nvPr/>
              </p:nvSpPr>
              <p:spPr>
                <a:xfrm>
                  <a:off x="8682675" y="1878325"/>
                  <a:ext cx="3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38" extrusionOk="0">
                      <a:moveTo>
                        <a:pt x="126" y="0"/>
                      </a:moveTo>
                      <a:cubicBezTo>
                        <a:pt x="105" y="42"/>
                        <a:pt x="84" y="63"/>
                        <a:pt x="63" y="84"/>
                      </a:cubicBezTo>
                      <a:cubicBezTo>
                        <a:pt x="42" y="209"/>
                        <a:pt x="22" y="334"/>
                        <a:pt x="1" y="438"/>
                      </a:cubicBezTo>
                      <a:cubicBezTo>
                        <a:pt x="22" y="417"/>
                        <a:pt x="22" y="417"/>
                        <a:pt x="42" y="396"/>
                      </a:cubicBezTo>
                      <a:cubicBezTo>
                        <a:pt x="84" y="271"/>
                        <a:pt x="105" y="125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4" name="Google Shape;4204;p8"/>
                <p:cNvSpPr/>
                <p:nvPr/>
              </p:nvSpPr>
              <p:spPr>
                <a:xfrm>
                  <a:off x="8666025" y="1897575"/>
                  <a:ext cx="367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480" extrusionOk="0">
                      <a:moveTo>
                        <a:pt x="146" y="1"/>
                      </a:moveTo>
                      <a:cubicBezTo>
                        <a:pt x="104" y="22"/>
                        <a:pt x="84" y="63"/>
                        <a:pt x="42" y="105"/>
                      </a:cubicBezTo>
                      <a:cubicBezTo>
                        <a:pt x="21" y="230"/>
                        <a:pt x="0" y="355"/>
                        <a:pt x="0" y="480"/>
                      </a:cubicBezTo>
                      <a:cubicBezTo>
                        <a:pt x="21" y="459"/>
                        <a:pt x="42" y="417"/>
                        <a:pt x="84" y="397"/>
                      </a:cubicBezTo>
                      <a:cubicBezTo>
                        <a:pt x="104" y="251"/>
                        <a:pt x="125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5" name="Google Shape;4205;p8"/>
                <p:cNvSpPr/>
                <p:nvPr/>
              </p:nvSpPr>
              <p:spPr>
                <a:xfrm>
                  <a:off x="8657175" y="1906950"/>
                  <a:ext cx="367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376" extrusionOk="0">
                      <a:moveTo>
                        <a:pt x="146" y="1"/>
                      </a:moveTo>
                      <a:lnTo>
                        <a:pt x="146" y="1"/>
                      </a:lnTo>
                      <a:cubicBezTo>
                        <a:pt x="104" y="42"/>
                        <a:pt x="63" y="105"/>
                        <a:pt x="21" y="147"/>
                      </a:cubicBezTo>
                      <a:cubicBezTo>
                        <a:pt x="0" y="230"/>
                        <a:pt x="0" y="313"/>
                        <a:pt x="0" y="376"/>
                      </a:cubicBezTo>
                      <a:lnTo>
                        <a:pt x="104" y="376"/>
                      </a:lnTo>
                      <a:cubicBezTo>
                        <a:pt x="125" y="251"/>
                        <a:pt x="146" y="126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6" name="Google Shape;4206;p8"/>
                <p:cNvSpPr/>
                <p:nvPr/>
              </p:nvSpPr>
              <p:spPr>
                <a:xfrm>
                  <a:off x="8691525" y="1868950"/>
                  <a:ext cx="2125" cy="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293" extrusionOk="0">
                      <a:moveTo>
                        <a:pt x="84" y="1"/>
                      </a:moveTo>
                      <a:cubicBezTo>
                        <a:pt x="63" y="1"/>
                        <a:pt x="63" y="21"/>
                        <a:pt x="63" y="21"/>
                      </a:cubicBezTo>
                      <a:cubicBezTo>
                        <a:pt x="42" y="105"/>
                        <a:pt x="22" y="188"/>
                        <a:pt x="1" y="292"/>
                      </a:cubicBezTo>
                      <a:cubicBezTo>
                        <a:pt x="42" y="188"/>
                        <a:pt x="63" y="105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7" name="Google Shape;4207;p8"/>
                <p:cNvSpPr/>
                <p:nvPr/>
              </p:nvSpPr>
              <p:spPr>
                <a:xfrm>
                  <a:off x="8772225" y="1469100"/>
                  <a:ext cx="77100" cy="29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" h="11642" extrusionOk="0">
                      <a:moveTo>
                        <a:pt x="3083" y="0"/>
                      </a:moveTo>
                      <a:lnTo>
                        <a:pt x="3083" y="0"/>
                      </a:lnTo>
                      <a:cubicBezTo>
                        <a:pt x="2979" y="125"/>
                        <a:pt x="2896" y="250"/>
                        <a:pt x="2791" y="375"/>
                      </a:cubicBezTo>
                      <a:cubicBezTo>
                        <a:pt x="2771" y="875"/>
                        <a:pt x="2729" y="1375"/>
                        <a:pt x="2667" y="1875"/>
                      </a:cubicBezTo>
                      <a:cubicBezTo>
                        <a:pt x="2646" y="2000"/>
                        <a:pt x="2646" y="2145"/>
                        <a:pt x="2625" y="2270"/>
                      </a:cubicBezTo>
                      <a:cubicBezTo>
                        <a:pt x="2604" y="2395"/>
                        <a:pt x="2583" y="2520"/>
                        <a:pt x="2562" y="2666"/>
                      </a:cubicBezTo>
                      <a:cubicBezTo>
                        <a:pt x="2542" y="2791"/>
                        <a:pt x="2542" y="2916"/>
                        <a:pt x="2521" y="3041"/>
                      </a:cubicBezTo>
                      <a:cubicBezTo>
                        <a:pt x="2500" y="3166"/>
                        <a:pt x="2479" y="3291"/>
                        <a:pt x="2458" y="3416"/>
                      </a:cubicBezTo>
                      <a:cubicBezTo>
                        <a:pt x="2437" y="3499"/>
                        <a:pt x="2437" y="3561"/>
                        <a:pt x="2417" y="3645"/>
                      </a:cubicBezTo>
                      <a:cubicBezTo>
                        <a:pt x="2021" y="6394"/>
                        <a:pt x="1230" y="9080"/>
                        <a:pt x="1" y="11642"/>
                      </a:cubicBezTo>
                      <a:cubicBezTo>
                        <a:pt x="126" y="11392"/>
                        <a:pt x="272" y="11142"/>
                        <a:pt x="376" y="10871"/>
                      </a:cubicBezTo>
                      <a:cubicBezTo>
                        <a:pt x="1542" y="8456"/>
                        <a:pt x="2333" y="5894"/>
                        <a:pt x="2750" y="3312"/>
                      </a:cubicBezTo>
                      <a:lnTo>
                        <a:pt x="2750" y="3312"/>
                      </a:lnTo>
                      <a:cubicBezTo>
                        <a:pt x="2646" y="3582"/>
                        <a:pt x="2542" y="3874"/>
                        <a:pt x="2479" y="4165"/>
                      </a:cubicBezTo>
                      <a:cubicBezTo>
                        <a:pt x="2354" y="4624"/>
                        <a:pt x="2312" y="5061"/>
                        <a:pt x="2292" y="5498"/>
                      </a:cubicBezTo>
                      <a:cubicBezTo>
                        <a:pt x="2250" y="5436"/>
                        <a:pt x="2208" y="5373"/>
                        <a:pt x="2167" y="5332"/>
                      </a:cubicBezTo>
                      <a:cubicBezTo>
                        <a:pt x="2188" y="5144"/>
                        <a:pt x="2208" y="4978"/>
                        <a:pt x="2229" y="4811"/>
                      </a:cubicBezTo>
                      <a:cubicBezTo>
                        <a:pt x="2333" y="4207"/>
                        <a:pt x="2542" y="3624"/>
                        <a:pt x="2791" y="3062"/>
                      </a:cubicBezTo>
                      <a:cubicBezTo>
                        <a:pt x="2812" y="2937"/>
                        <a:pt x="2833" y="2812"/>
                        <a:pt x="2833" y="2687"/>
                      </a:cubicBezTo>
                      <a:lnTo>
                        <a:pt x="2854" y="2666"/>
                      </a:lnTo>
                      <a:cubicBezTo>
                        <a:pt x="2854" y="2541"/>
                        <a:pt x="2875" y="2416"/>
                        <a:pt x="2896" y="2291"/>
                      </a:cubicBezTo>
                      <a:cubicBezTo>
                        <a:pt x="2916" y="2166"/>
                        <a:pt x="2937" y="2041"/>
                        <a:pt x="2937" y="1916"/>
                      </a:cubicBezTo>
                      <a:cubicBezTo>
                        <a:pt x="2958" y="1791"/>
                        <a:pt x="2958" y="1666"/>
                        <a:pt x="2979" y="1541"/>
                      </a:cubicBezTo>
                      <a:cubicBezTo>
                        <a:pt x="3021" y="1042"/>
                        <a:pt x="3062" y="521"/>
                        <a:pt x="30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8" name="Google Shape;4208;p8"/>
                <p:cNvSpPr/>
                <p:nvPr/>
              </p:nvSpPr>
              <p:spPr>
                <a:xfrm>
                  <a:off x="7467500" y="1149425"/>
                  <a:ext cx="75525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9372" extrusionOk="0">
                      <a:moveTo>
                        <a:pt x="2833" y="0"/>
                      </a:moveTo>
                      <a:cubicBezTo>
                        <a:pt x="1333" y="2916"/>
                        <a:pt x="375" y="6081"/>
                        <a:pt x="0" y="9372"/>
                      </a:cubicBezTo>
                      <a:cubicBezTo>
                        <a:pt x="104" y="9205"/>
                        <a:pt x="229" y="9059"/>
                        <a:pt x="334" y="8914"/>
                      </a:cubicBezTo>
                      <a:cubicBezTo>
                        <a:pt x="729" y="5873"/>
                        <a:pt x="1646" y="2937"/>
                        <a:pt x="3020" y="208"/>
                      </a:cubicBezTo>
                      <a:cubicBezTo>
                        <a:pt x="2958" y="146"/>
                        <a:pt x="2895" y="63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9" name="Google Shape;4209;p8"/>
                <p:cNvSpPr/>
                <p:nvPr/>
              </p:nvSpPr>
              <p:spPr>
                <a:xfrm>
                  <a:off x="7624200" y="774425"/>
                  <a:ext cx="1077775" cy="2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1" h="11148" extrusionOk="0">
                      <a:moveTo>
                        <a:pt x="21089" y="0"/>
                      </a:moveTo>
                      <a:cubicBezTo>
                        <a:pt x="13781" y="0"/>
                        <a:pt x="6488" y="2880"/>
                        <a:pt x="1084" y="8586"/>
                      </a:cubicBezTo>
                      <a:cubicBezTo>
                        <a:pt x="709" y="8981"/>
                        <a:pt x="355" y="9398"/>
                        <a:pt x="1" y="9815"/>
                      </a:cubicBezTo>
                      <a:cubicBezTo>
                        <a:pt x="84" y="9877"/>
                        <a:pt x="147" y="9919"/>
                        <a:pt x="209" y="9981"/>
                      </a:cubicBezTo>
                      <a:cubicBezTo>
                        <a:pt x="563" y="9585"/>
                        <a:pt x="917" y="9169"/>
                        <a:pt x="1292" y="8773"/>
                      </a:cubicBezTo>
                      <a:cubicBezTo>
                        <a:pt x="6644" y="3129"/>
                        <a:pt x="13871" y="276"/>
                        <a:pt x="21097" y="276"/>
                      </a:cubicBezTo>
                      <a:cubicBezTo>
                        <a:pt x="27824" y="276"/>
                        <a:pt x="34572" y="2734"/>
                        <a:pt x="39841" y="7711"/>
                      </a:cubicBezTo>
                      <a:cubicBezTo>
                        <a:pt x="40965" y="8794"/>
                        <a:pt x="41986" y="9939"/>
                        <a:pt x="42881" y="11147"/>
                      </a:cubicBezTo>
                      <a:cubicBezTo>
                        <a:pt x="42965" y="11085"/>
                        <a:pt x="43027" y="11043"/>
                        <a:pt x="43110" y="10981"/>
                      </a:cubicBezTo>
                      <a:cubicBezTo>
                        <a:pt x="42194" y="9773"/>
                        <a:pt x="41153" y="8607"/>
                        <a:pt x="40028" y="7524"/>
                      </a:cubicBezTo>
                      <a:cubicBezTo>
                        <a:pt x="34707" y="2494"/>
                        <a:pt x="27892" y="0"/>
                        <a:pt x="210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0" name="Google Shape;4210;p8"/>
                <p:cNvSpPr/>
                <p:nvPr/>
              </p:nvSpPr>
              <p:spPr>
                <a:xfrm>
                  <a:off x="7631500" y="1903325"/>
                  <a:ext cx="420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521" extrusionOk="0">
                      <a:moveTo>
                        <a:pt x="21" y="0"/>
                      </a:moveTo>
                      <a:cubicBezTo>
                        <a:pt x="0" y="146"/>
                        <a:pt x="0" y="271"/>
                        <a:pt x="21" y="396"/>
                      </a:cubicBezTo>
                      <a:cubicBezTo>
                        <a:pt x="42" y="437"/>
                        <a:pt x="84" y="479"/>
                        <a:pt x="125" y="521"/>
                      </a:cubicBezTo>
                      <a:lnTo>
                        <a:pt x="146" y="521"/>
                      </a:lnTo>
                      <a:cubicBezTo>
                        <a:pt x="167" y="417"/>
                        <a:pt x="167" y="312"/>
                        <a:pt x="167" y="208"/>
                      </a:cubicBezTo>
                      <a:cubicBezTo>
                        <a:pt x="105" y="146"/>
                        <a:pt x="63" y="63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1" name="Google Shape;4211;p8"/>
                <p:cNvSpPr/>
                <p:nvPr/>
              </p:nvSpPr>
              <p:spPr>
                <a:xfrm>
                  <a:off x="7639825" y="1913200"/>
                  <a:ext cx="3150" cy="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126" extrusionOk="0">
                      <a:moveTo>
                        <a:pt x="22" y="1"/>
                      </a:moveTo>
                      <a:cubicBezTo>
                        <a:pt x="22" y="42"/>
                        <a:pt x="1" y="84"/>
                        <a:pt x="1" y="126"/>
                      </a:cubicBezTo>
                      <a:lnTo>
                        <a:pt x="126" y="126"/>
                      </a:lnTo>
                      <a:cubicBezTo>
                        <a:pt x="105" y="105"/>
                        <a:pt x="84" y="84"/>
                        <a:pt x="63" y="63"/>
                      </a:cubicBezTo>
                      <a:cubicBezTo>
                        <a:pt x="42" y="42"/>
                        <a:pt x="22" y="22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2" name="Google Shape;4212;p8"/>
                <p:cNvSpPr/>
                <p:nvPr/>
              </p:nvSpPr>
              <p:spPr>
                <a:xfrm>
                  <a:off x="7475300" y="1559675"/>
                  <a:ext cx="46375" cy="1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7270" extrusionOk="0">
                      <a:moveTo>
                        <a:pt x="22" y="1"/>
                      </a:moveTo>
                      <a:cubicBezTo>
                        <a:pt x="61" y="352"/>
                        <a:pt x="107" y="703"/>
                        <a:pt x="159" y="1053"/>
                      </a:cubicBezTo>
                      <a:lnTo>
                        <a:pt x="159" y="1053"/>
                      </a:lnTo>
                      <a:cubicBezTo>
                        <a:pt x="162" y="1049"/>
                        <a:pt x="165" y="1046"/>
                        <a:pt x="167" y="1042"/>
                      </a:cubicBezTo>
                      <a:cubicBezTo>
                        <a:pt x="105" y="709"/>
                        <a:pt x="63" y="355"/>
                        <a:pt x="22" y="1"/>
                      </a:cubicBezTo>
                      <a:close/>
                      <a:moveTo>
                        <a:pt x="159" y="1053"/>
                      </a:moveTo>
                      <a:lnTo>
                        <a:pt x="159" y="1053"/>
                      </a:lnTo>
                      <a:cubicBezTo>
                        <a:pt x="100" y="1131"/>
                        <a:pt x="41" y="1192"/>
                        <a:pt x="1" y="1271"/>
                      </a:cubicBezTo>
                      <a:cubicBezTo>
                        <a:pt x="271" y="2729"/>
                        <a:pt x="667" y="4166"/>
                        <a:pt x="1167" y="5561"/>
                      </a:cubicBezTo>
                      <a:cubicBezTo>
                        <a:pt x="1373" y="6139"/>
                        <a:pt x="1600" y="6697"/>
                        <a:pt x="1847" y="7254"/>
                      </a:cubicBezTo>
                      <a:lnTo>
                        <a:pt x="1847" y="7254"/>
                      </a:lnTo>
                      <a:cubicBezTo>
                        <a:pt x="1833" y="7217"/>
                        <a:pt x="1831" y="7181"/>
                        <a:pt x="1813" y="7144"/>
                      </a:cubicBezTo>
                      <a:cubicBezTo>
                        <a:pt x="1028" y="5184"/>
                        <a:pt x="473" y="3131"/>
                        <a:pt x="159" y="1053"/>
                      </a:cubicBezTo>
                      <a:close/>
                      <a:moveTo>
                        <a:pt x="1847" y="7254"/>
                      </a:moveTo>
                      <a:cubicBezTo>
                        <a:pt x="1849" y="7259"/>
                        <a:pt x="1852" y="7264"/>
                        <a:pt x="1854" y="7269"/>
                      </a:cubicBezTo>
                      <a:cubicBezTo>
                        <a:pt x="1852" y="7264"/>
                        <a:pt x="1850" y="7259"/>
                        <a:pt x="1847" y="72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3" name="Google Shape;4213;p8"/>
                <p:cNvSpPr/>
                <p:nvPr/>
              </p:nvSpPr>
              <p:spPr>
                <a:xfrm>
                  <a:off x="8779525" y="1192100"/>
                  <a:ext cx="59375" cy="24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9790" extrusionOk="0">
                      <a:moveTo>
                        <a:pt x="209" y="1"/>
                      </a:moveTo>
                      <a:cubicBezTo>
                        <a:pt x="125" y="84"/>
                        <a:pt x="63" y="147"/>
                        <a:pt x="0" y="230"/>
                      </a:cubicBezTo>
                      <a:cubicBezTo>
                        <a:pt x="1063" y="2771"/>
                        <a:pt x="1729" y="5457"/>
                        <a:pt x="2000" y="8165"/>
                      </a:cubicBezTo>
                      <a:cubicBezTo>
                        <a:pt x="2041" y="8123"/>
                        <a:pt x="2083" y="8081"/>
                        <a:pt x="2145" y="8040"/>
                      </a:cubicBezTo>
                      <a:cubicBezTo>
                        <a:pt x="2166" y="8081"/>
                        <a:pt x="2187" y="8123"/>
                        <a:pt x="2229" y="8165"/>
                      </a:cubicBezTo>
                      <a:cubicBezTo>
                        <a:pt x="2145" y="8227"/>
                        <a:pt x="2083" y="8290"/>
                        <a:pt x="2020" y="8373"/>
                      </a:cubicBezTo>
                      <a:cubicBezTo>
                        <a:pt x="2062" y="8831"/>
                        <a:pt x="2083" y="9310"/>
                        <a:pt x="2104" y="9789"/>
                      </a:cubicBezTo>
                      <a:cubicBezTo>
                        <a:pt x="2187" y="9685"/>
                        <a:pt x="2270" y="9602"/>
                        <a:pt x="2375" y="9497"/>
                      </a:cubicBezTo>
                      <a:cubicBezTo>
                        <a:pt x="2208" y="6269"/>
                        <a:pt x="1500" y="3041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4" name="Google Shape;4214;p8"/>
                <p:cNvSpPr/>
                <p:nvPr/>
              </p:nvSpPr>
              <p:spPr>
                <a:xfrm>
                  <a:off x="8832100" y="1433700"/>
                  <a:ext cx="7850" cy="5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2271" extrusionOk="0">
                      <a:moveTo>
                        <a:pt x="272" y="0"/>
                      </a:moveTo>
                      <a:cubicBezTo>
                        <a:pt x="188" y="104"/>
                        <a:pt x="105" y="188"/>
                        <a:pt x="22" y="292"/>
                      </a:cubicBezTo>
                      <a:cubicBezTo>
                        <a:pt x="42" y="937"/>
                        <a:pt x="22" y="1604"/>
                        <a:pt x="1" y="2270"/>
                      </a:cubicBezTo>
                      <a:cubicBezTo>
                        <a:pt x="84" y="2145"/>
                        <a:pt x="188" y="1999"/>
                        <a:pt x="292" y="1854"/>
                      </a:cubicBezTo>
                      <a:cubicBezTo>
                        <a:pt x="313" y="1229"/>
                        <a:pt x="292" y="625"/>
                        <a:pt x="2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5" name="Google Shape;4215;p8"/>
                <p:cNvSpPr/>
                <p:nvPr/>
              </p:nvSpPr>
              <p:spPr>
                <a:xfrm>
                  <a:off x="7466975" y="1373825"/>
                  <a:ext cx="8875" cy="1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625" extrusionOk="0">
                      <a:moveTo>
                        <a:pt x="355" y="0"/>
                      </a:moveTo>
                      <a:lnTo>
                        <a:pt x="355" y="0"/>
                      </a:lnTo>
                      <a:cubicBezTo>
                        <a:pt x="230" y="125"/>
                        <a:pt x="125" y="271"/>
                        <a:pt x="21" y="417"/>
                      </a:cubicBezTo>
                      <a:cubicBezTo>
                        <a:pt x="1" y="479"/>
                        <a:pt x="1" y="542"/>
                        <a:pt x="1" y="625"/>
                      </a:cubicBezTo>
                      <a:cubicBezTo>
                        <a:pt x="105" y="500"/>
                        <a:pt x="209" y="375"/>
                        <a:pt x="313" y="250"/>
                      </a:cubicBezTo>
                      <a:cubicBezTo>
                        <a:pt x="313" y="167"/>
                        <a:pt x="334" y="83"/>
                        <a:pt x="3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6" name="Google Shape;4216;p8"/>
                <p:cNvSpPr/>
                <p:nvPr/>
              </p:nvSpPr>
              <p:spPr>
                <a:xfrm>
                  <a:off x="7463325" y="1442025"/>
                  <a:ext cx="68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875" extrusionOk="0">
                      <a:moveTo>
                        <a:pt x="271" y="0"/>
                      </a:moveTo>
                      <a:cubicBezTo>
                        <a:pt x="167" y="167"/>
                        <a:pt x="84" y="334"/>
                        <a:pt x="1" y="479"/>
                      </a:cubicBezTo>
                      <a:cubicBezTo>
                        <a:pt x="1" y="563"/>
                        <a:pt x="1" y="646"/>
                        <a:pt x="1" y="729"/>
                      </a:cubicBezTo>
                      <a:cubicBezTo>
                        <a:pt x="1" y="771"/>
                        <a:pt x="1" y="833"/>
                        <a:pt x="1" y="875"/>
                      </a:cubicBezTo>
                      <a:cubicBezTo>
                        <a:pt x="84" y="646"/>
                        <a:pt x="167" y="438"/>
                        <a:pt x="271" y="209"/>
                      </a:cubicBezTo>
                      <a:cubicBezTo>
                        <a:pt x="271" y="146"/>
                        <a:pt x="271" y="63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7" name="Google Shape;4217;p8"/>
                <p:cNvSpPr/>
                <p:nvPr/>
              </p:nvSpPr>
              <p:spPr>
                <a:xfrm>
                  <a:off x="7585675" y="1842925"/>
                  <a:ext cx="2125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96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2" y="125"/>
                        <a:pt x="42" y="250"/>
                        <a:pt x="63" y="396"/>
                      </a:cubicBezTo>
                      <a:lnTo>
                        <a:pt x="84" y="396"/>
                      </a:lnTo>
                      <a:cubicBezTo>
                        <a:pt x="63" y="292"/>
                        <a:pt x="63" y="167"/>
                        <a:pt x="42" y="63"/>
                      </a:cubicBezTo>
                      <a:cubicBezTo>
                        <a:pt x="42" y="42"/>
                        <a:pt x="2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8" name="Google Shape;4218;p8"/>
                <p:cNvSpPr/>
                <p:nvPr/>
              </p:nvSpPr>
              <p:spPr>
                <a:xfrm>
                  <a:off x="7592975" y="1853850"/>
                  <a:ext cx="157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9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25"/>
                        <a:pt x="42" y="250"/>
                        <a:pt x="63" y="374"/>
                      </a:cubicBezTo>
                      <a:lnTo>
                        <a:pt x="63" y="374"/>
                      </a:lnTo>
                      <a:cubicBezTo>
                        <a:pt x="60" y="259"/>
                        <a:pt x="42" y="160"/>
                        <a:pt x="42" y="42"/>
                      </a:cubicBezTo>
                      <a:cubicBezTo>
                        <a:pt x="21" y="21"/>
                        <a:pt x="21" y="21"/>
                        <a:pt x="0" y="1"/>
                      </a:cubicBezTo>
                      <a:close/>
                      <a:moveTo>
                        <a:pt x="63" y="374"/>
                      </a:moveTo>
                      <a:cubicBezTo>
                        <a:pt x="63" y="381"/>
                        <a:pt x="63" y="389"/>
                        <a:pt x="63" y="396"/>
                      </a:cubicBezTo>
                      <a:cubicBezTo>
                        <a:pt x="63" y="396"/>
                        <a:pt x="63" y="375"/>
                        <a:pt x="63" y="375"/>
                      </a:cubicBezTo>
                      <a:cubicBezTo>
                        <a:pt x="63" y="375"/>
                        <a:pt x="63" y="375"/>
                        <a:pt x="63" y="37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9" name="Google Shape;4219;p8"/>
                <p:cNvSpPr/>
                <p:nvPr/>
              </p:nvSpPr>
              <p:spPr>
                <a:xfrm>
                  <a:off x="8680600" y="1888225"/>
                  <a:ext cx="31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417" extrusionOk="0">
                      <a:moveTo>
                        <a:pt x="125" y="0"/>
                      </a:moveTo>
                      <a:cubicBezTo>
                        <a:pt x="105" y="0"/>
                        <a:pt x="105" y="21"/>
                        <a:pt x="84" y="42"/>
                      </a:cubicBezTo>
                      <a:cubicBezTo>
                        <a:pt x="63" y="167"/>
                        <a:pt x="42" y="292"/>
                        <a:pt x="0" y="417"/>
                      </a:cubicBezTo>
                      <a:cubicBezTo>
                        <a:pt x="21" y="417"/>
                        <a:pt x="21" y="396"/>
                        <a:pt x="21" y="396"/>
                      </a:cubicBezTo>
                      <a:cubicBezTo>
                        <a:pt x="63" y="250"/>
                        <a:pt x="105" y="125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0" name="Google Shape;4220;p8"/>
                <p:cNvSpPr/>
                <p:nvPr/>
              </p:nvSpPr>
              <p:spPr>
                <a:xfrm>
                  <a:off x="7623175" y="1893425"/>
                  <a:ext cx="3675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42" extrusionOk="0">
                      <a:moveTo>
                        <a:pt x="0" y="0"/>
                      </a:moveTo>
                      <a:cubicBezTo>
                        <a:pt x="0" y="125"/>
                        <a:pt x="21" y="250"/>
                        <a:pt x="21" y="396"/>
                      </a:cubicBezTo>
                      <a:cubicBezTo>
                        <a:pt x="63" y="438"/>
                        <a:pt x="104" y="500"/>
                        <a:pt x="146" y="542"/>
                      </a:cubicBezTo>
                      <a:cubicBezTo>
                        <a:pt x="146" y="417"/>
                        <a:pt x="146" y="292"/>
                        <a:pt x="146" y="167"/>
                      </a:cubicBezTo>
                      <a:cubicBezTo>
                        <a:pt x="104" y="104"/>
                        <a:pt x="63" y="6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1" name="Google Shape;4221;p8"/>
                <p:cNvSpPr/>
                <p:nvPr/>
              </p:nvSpPr>
              <p:spPr>
                <a:xfrm>
                  <a:off x="8673300" y="1898100"/>
                  <a:ext cx="21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97" extrusionOk="0">
                      <a:moveTo>
                        <a:pt x="84" y="1"/>
                      </a:moveTo>
                      <a:lnTo>
                        <a:pt x="84" y="1"/>
                      </a:lnTo>
                      <a:cubicBezTo>
                        <a:pt x="84" y="4"/>
                        <a:pt x="83" y="8"/>
                        <a:pt x="82" y="12"/>
                      </a:cubicBezTo>
                      <a:lnTo>
                        <a:pt x="82" y="12"/>
                      </a:lnTo>
                      <a:cubicBezTo>
                        <a:pt x="84" y="8"/>
                        <a:pt x="84" y="4"/>
                        <a:pt x="84" y="1"/>
                      </a:cubicBezTo>
                      <a:close/>
                      <a:moveTo>
                        <a:pt x="82" y="12"/>
                      </a:moveTo>
                      <a:lnTo>
                        <a:pt x="82" y="12"/>
                      </a:lnTo>
                      <a:cubicBezTo>
                        <a:pt x="77" y="28"/>
                        <a:pt x="60" y="42"/>
                        <a:pt x="43" y="42"/>
                      </a:cubicBezTo>
                      <a:cubicBezTo>
                        <a:pt x="43" y="147"/>
                        <a:pt x="28" y="252"/>
                        <a:pt x="11" y="344"/>
                      </a:cubicBezTo>
                      <a:lnTo>
                        <a:pt x="11" y="344"/>
                      </a:lnTo>
                      <a:cubicBezTo>
                        <a:pt x="45" y="233"/>
                        <a:pt x="64" y="122"/>
                        <a:pt x="82" y="12"/>
                      </a:cubicBezTo>
                      <a:close/>
                      <a:moveTo>
                        <a:pt x="11" y="344"/>
                      </a:moveTo>
                      <a:lnTo>
                        <a:pt x="11" y="344"/>
                      </a:lnTo>
                      <a:cubicBezTo>
                        <a:pt x="8" y="355"/>
                        <a:pt x="4" y="365"/>
                        <a:pt x="1" y="376"/>
                      </a:cubicBezTo>
                      <a:lnTo>
                        <a:pt x="1" y="396"/>
                      </a:lnTo>
                      <a:cubicBezTo>
                        <a:pt x="4" y="380"/>
                        <a:pt x="8" y="362"/>
                        <a:pt x="11" y="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2" name="Google Shape;4222;p8"/>
                <p:cNvSpPr/>
                <p:nvPr/>
              </p:nvSpPr>
              <p:spPr>
                <a:xfrm>
                  <a:off x="7615350" y="1883525"/>
                  <a:ext cx="26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22" extrusionOk="0">
                      <a:moveTo>
                        <a:pt x="1" y="1"/>
                      </a:moveTo>
                      <a:cubicBezTo>
                        <a:pt x="1" y="126"/>
                        <a:pt x="1" y="251"/>
                        <a:pt x="22" y="376"/>
                      </a:cubicBezTo>
                      <a:cubicBezTo>
                        <a:pt x="43" y="417"/>
                        <a:pt x="84" y="459"/>
                        <a:pt x="105" y="521"/>
                      </a:cubicBezTo>
                      <a:cubicBezTo>
                        <a:pt x="105" y="500"/>
                        <a:pt x="105" y="500"/>
                        <a:pt x="105" y="500"/>
                      </a:cubicBezTo>
                      <a:cubicBezTo>
                        <a:pt x="105" y="376"/>
                        <a:pt x="105" y="251"/>
                        <a:pt x="105" y="146"/>
                      </a:cubicBezTo>
                      <a:cubicBezTo>
                        <a:pt x="63" y="84"/>
                        <a:pt x="22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3" name="Google Shape;4223;p8"/>
                <p:cNvSpPr/>
                <p:nvPr/>
              </p:nvSpPr>
              <p:spPr>
                <a:xfrm>
                  <a:off x="7607025" y="1873125"/>
                  <a:ext cx="367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00" extrusionOk="0">
                      <a:moveTo>
                        <a:pt x="1" y="0"/>
                      </a:moveTo>
                      <a:cubicBezTo>
                        <a:pt x="22" y="125"/>
                        <a:pt x="42" y="250"/>
                        <a:pt x="42" y="375"/>
                      </a:cubicBezTo>
                      <a:cubicBezTo>
                        <a:pt x="84" y="417"/>
                        <a:pt x="105" y="458"/>
                        <a:pt x="146" y="500"/>
                      </a:cubicBezTo>
                      <a:cubicBezTo>
                        <a:pt x="126" y="396"/>
                        <a:pt x="126" y="271"/>
                        <a:pt x="126" y="146"/>
                      </a:cubicBezTo>
                      <a:cubicBezTo>
                        <a:pt x="84" y="104"/>
                        <a:pt x="42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4" name="Google Shape;4224;p8"/>
                <p:cNvSpPr/>
                <p:nvPr/>
              </p:nvSpPr>
              <p:spPr>
                <a:xfrm>
                  <a:off x="7599750" y="1863225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1" y="125"/>
                        <a:pt x="42" y="250"/>
                        <a:pt x="42" y="396"/>
                      </a:cubicBezTo>
                      <a:cubicBezTo>
                        <a:pt x="63" y="417"/>
                        <a:pt x="83" y="438"/>
                        <a:pt x="104" y="459"/>
                      </a:cubicBezTo>
                      <a:cubicBezTo>
                        <a:pt x="83" y="334"/>
                        <a:pt x="83" y="209"/>
                        <a:pt x="83" y="105"/>
                      </a:cubicBezTo>
                      <a:cubicBezTo>
                        <a:pt x="63" y="63"/>
                        <a:pt x="42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5" name="Google Shape;4225;p8"/>
                <p:cNvSpPr/>
                <p:nvPr/>
              </p:nvSpPr>
              <p:spPr>
                <a:xfrm>
                  <a:off x="8664975" y="1907475"/>
                  <a:ext cx="31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355" extrusionOk="0">
                      <a:moveTo>
                        <a:pt x="126" y="1"/>
                      </a:moveTo>
                      <a:lnTo>
                        <a:pt x="126" y="1"/>
                      </a:lnTo>
                      <a:cubicBezTo>
                        <a:pt x="84" y="21"/>
                        <a:pt x="63" y="63"/>
                        <a:pt x="42" y="84"/>
                      </a:cubicBezTo>
                      <a:cubicBezTo>
                        <a:pt x="22" y="188"/>
                        <a:pt x="1" y="271"/>
                        <a:pt x="1" y="355"/>
                      </a:cubicBezTo>
                      <a:lnTo>
                        <a:pt x="42" y="355"/>
                      </a:lnTo>
                      <a:cubicBezTo>
                        <a:pt x="63" y="230"/>
                        <a:pt x="105" y="1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6" name="Google Shape;4226;p8"/>
                <p:cNvSpPr/>
                <p:nvPr/>
              </p:nvSpPr>
              <p:spPr>
                <a:xfrm>
                  <a:off x="8762850" y="1482100"/>
                  <a:ext cx="76575" cy="2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11872" extrusionOk="0">
                      <a:moveTo>
                        <a:pt x="3062" y="1"/>
                      </a:moveTo>
                      <a:lnTo>
                        <a:pt x="3062" y="1"/>
                      </a:lnTo>
                      <a:cubicBezTo>
                        <a:pt x="3042" y="22"/>
                        <a:pt x="3000" y="63"/>
                        <a:pt x="2979" y="84"/>
                      </a:cubicBezTo>
                      <a:cubicBezTo>
                        <a:pt x="2896" y="188"/>
                        <a:pt x="2833" y="292"/>
                        <a:pt x="2771" y="397"/>
                      </a:cubicBezTo>
                      <a:cubicBezTo>
                        <a:pt x="2750" y="855"/>
                        <a:pt x="2708" y="1292"/>
                        <a:pt x="2667" y="1729"/>
                      </a:cubicBezTo>
                      <a:cubicBezTo>
                        <a:pt x="2667" y="1854"/>
                        <a:pt x="2646" y="2000"/>
                        <a:pt x="2646" y="2125"/>
                      </a:cubicBezTo>
                      <a:cubicBezTo>
                        <a:pt x="2625" y="2250"/>
                        <a:pt x="2604" y="2375"/>
                        <a:pt x="2604" y="2500"/>
                      </a:cubicBezTo>
                      <a:cubicBezTo>
                        <a:pt x="2583" y="2646"/>
                        <a:pt x="2563" y="2771"/>
                        <a:pt x="2542" y="2896"/>
                      </a:cubicBezTo>
                      <a:cubicBezTo>
                        <a:pt x="2521" y="3021"/>
                        <a:pt x="2500" y="3166"/>
                        <a:pt x="2479" y="3291"/>
                      </a:cubicBezTo>
                      <a:cubicBezTo>
                        <a:pt x="2479" y="3416"/>
                        <a:pt x="2458" y="3541"/>
                        <a:pt x="2438" y="3666"/>
                      </a:cubicBezTo>
                      <a:cubicBezTo>
                        <a:pt x="2417" y="3791"/>
                        <a:pt x="2396" y="3916"/>
                        <a:pt x="2354" y="4062"/>
                      </a:cubicBezTo>
                      <a:cubicBezTo>
                        <a:pt x="2354" y="4062"/>
                        <a:pt x="2354" y="4062"/>
                        <a:pt x="2354" y="4083"/>
                      </a:cubicBezTo>
                      <a:cubicBezTo>
                        <a:pt x="1979" y="6748"/>
                        <a:pt x="1188" y="9393"/>
                        <a:pt x="1" y="11872"/>
                      </a:cubicBezTo>
                      <a:cubicBezTo>
                        <a:pt x="126" y="11622"/>
                        <a:pt x="251" y="11372"/>
                        <a:pt x="376" y="11122"/>
                      </a:cubicBezTo>
                      <a:cubicBezTo>
                        <a:pt x="1605" y="8560"/>
                        <a:pt x="2396" y="5874"/>
                        <a:pt x="2792" y="3125"/>
                      </a:cubicBezTo>
                      <a:cubicBezTo>
                        <a:pt x="2792" y="3041"/>
                        <a:pt x="2812" y="2979"/>
                        <a:pt x="2812" y="2917"/>
                      </a:cubicBezTo>
                      <a:cubicBezTo>
                        <a:pt x="2833" y="2792"/>
                        <a:pt x="2854" y="2667"/>
                        <a:pt x="2875" y="2542"/>
                      </a:cubicBezTo>
                      <a:cubicBezTo>
                        <a:pt x="2875" y="2417"/>
                        <a:pt x="2896" y="2292"/>
                        <a:pt x="2917" y="2167"/>
                      </a:cubicBezTo>
                      <a:cubicBezTo>
                        <a:pt x="2917" y="2042"/>
                        <a:pt x="2937" y="1917"/>
                        <a:pt x="2937" y="1813"/>
                      </a:cubicBezTo>
                      <a:cubicBezTo>
                        <a:pt x="2958" y="1667"/>
                        <a:pt x="2958" y="1542"/>
                        <a:pt x="2979" y="1417"/>
                      </a:cubicBezTo>
                      <a:cubicBezTo>
                        <a:pt x="3021" y="938"/>
                        <a:pt x="3042" y="480"/>
                        <a:pt x="3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7" name="Google Shape;4227;p8"/>
                <p:cNvSpPr/>
                <p:nvPr/>
              </p:nvSpPr>
              <p:spPr>
                <a:xfrm>
                  <a:off x="8764425" y="1207200"/>
                  <a:ext cx="59375" cy="19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7998" extrusionOk="0">
                      <a:moveTo>
                        <a:pt x="209" y="1"/>
                      </a:moveTo>
                      <a:cubicBezTo>
                        <a:pt x="146" y="84"/>
                        <a:pt x="63" y="147"/>
                        <a:pt x="0" y="209"/>
                      </a:cubicBezTo>
                      <a:cubicBezTo>
                        <a:pt x="917" y="2271"/>
                        <a:pt x="1562" y="4416"/>
                        <a:pt x="1937" y="6623"/>
                      </a:cubicBezTo>
                      <a:cubicBezTo>
                        <a:pt x="1979" y="6582"/>
                        <a:pt x="2021" y="6540"/>
                        <a:pt x="2062" y="6499"/>
                      </a:cubicBezTo>
                      <a:cubicBezTo>
                        <a:pt x="2104" y="6561"/>
                        <a:pt x="2146" y="6603"/>
                        <a:pt x="2187" y="6644"/>
                      </a:cubicBezTo>
                      <a:cubicBezTo>
                        <a:pt x="2104" y="6707"/>
                        <a:pt x="2041" y="6769"/>
                        <a:pt x="1958" y="6832"/>
                      </a:cubicBezTo>
                      <a:cubicBezTo>
                        <a:pt x="2021" y="7227"/>
                        <a:pt x="2083" y="7623"/>
                        <a:pt x="2125" y="7998"/>
                      </a:cubicBezTo>
                      <a:cubicBezTo>
                        <a:pt x="2208" y="7935"/>
                        <a:pt x="2291" y="7852"/>
                        <a:pt x="2375" y="7769"/>
                      </a:cubicBezTo>
                      <a:cubicBezTo>
                        <a:pt x="2041" y="5103"/>
                        <a:pt x="1312" y="2500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8" name="Google Shape;4228;p8"/>
                <p:cNvSpPr/>
                <p:nvPr/>
              </p:nvSpPr>
              <p:spPr>
                <a:xfrm>
                  <a:off x="8818050" y="1406625"/>
                  <a:ext cx="9400" cy="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1708" extrusionOk="0">
                      <a:moveTo>
                        <a:pt x="250" y="0"/>
                      </a:moveTo>
                      <a:cubicBezTo>
                        <a:pt x="167" y="63"/>
                        <a:pt x="84" y="146"/>
                        <a:pt x="1" y="229"/>
                      </a:cubicBezTo>
                      <a:cubicBezTo>
                        <a:pt x="63" y="729"/>
                        <a:pt x="105" y="1208"/>
                        <a:pt x="125" y="1708"/>
                      </a:cubicBezTo>
                      <a:cubicBezTo>
                        <a:pt x="209" y="1604"/>
                        <a:pt x="292" y="1500"/>
                        <a:pt x="375" y="1416"/>
                      </a:cubicBezTo>
                      <a:cubicBezTo>
                        <a:pt x="355" y="937"/>
                        <a:pt x="313" y="458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9" name="Google Shape;4229;p8"/>
                <p:cNvSpPr/>
                <p:nvPr/>
              </p:nvSpPr>
              <p:spPr>
                <a:xfrm>
                  <a:off x="8821175" y="1445675"/>
                  <a:ext cx="7825" cy="6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2416" extrusionOk="0">
                      <a:moveTo>
                        <a:pt x="271" y="0"/>
                      </a:moveTo>
                      <a:cubicBezTo>
                        <a:pt x="167" y="104"/>
                        <a:pt x="84" y="188"/>
                        <a:pt x="0" y="292"/>
                      </a:cubicBezTo>
                      <a:cubicBezTo>
                        <a:pt x="42" y="1000"/>
                        <a:pt x="42" y="1708"/>
                        <a:pt x="21" y="2416"/>
                      </a:cubicBezTo>
                      <a:cubicBezTo>
                        <a:pt x="125" y="2270"/>
                        <a:pt x="209" y="2124"/>
                        <a:pt x="313" y="1979"/>
                      </a:cubicBezTo>
                      <a:cubicBezTo>
                        <a:pt x="313" y="1333"/>
                        <a:pt x="292" y="667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0" name="Google Shape;4230;p8"/>
                <p:cNvSpPr/>
                <p:nvPr/>
              </p:nvSpPr>
              <p:spPr>
                <a:xfrm>
                  <a:off x="7642950" y="807350"/>
                  <a:ext cx="1039225" cy="2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9" h="10435" extrusionOk="0">
                      <a:moveTo>
                        <a:pt x="20315" y="0"/>
                      </a:moveTo>
                      <a:cubicBezTo>
                        <a:pt x="13109" y="0"/>
                        <a:pt x="5915" y="2843"/>
                        <a:pt x="584" y="8477"/>
                      </a:cubicBezTo>
                      <a:cubicBezTo>
                        <a:pt x="376" y="8685"/>
                        <a:pt x="188" y="8893"/>
                        <a:pt x="1" y="9122"/>
                      </a:cubicBezTo>
                      <a:cubicBezTo>
                        <a:pt x="63" y="9185"/>
                        <a:pt x="126" y="9226"/>
                        <a:pt x="209" y="9289"/>
                      </a:cubicBezTo>
                      <a:cubicBezTo>
                        <a:pt x="396" y="9081"/>
                        <a:pt x="584" y="8872"/>
                        <a:pt x="771" y="8664"/>
                      </a:cubicBezTo>
                      <a:cubicBezTo>
                        <a:pt x="6061" y="3083"/>
                        <a:pt x="13183" y="271"/>
                        <a:pt x="20306" y="271"/>
                      </a:cubicBezTo>
                      <a:cubicBezTo>
                        <a:pt x="26949" y="271"/>
                        <a:pt x="33593" y="2708"/>
                        <a:pt x="38778" y="7602"/>
                      </a:cubicBezTo>
                      <a:cubicBezTo>
                        <a:pt x="39715" y="8498"/>
                        <a:pt x="40569" y="9435"/>
                        <a:pt x="41361" y="10434"/>
                      </a:cubicBezTo>
                      <a:cubicBezTo>
                        <a:pt x="41423" y="10372"/>
                        <a:pt x="41506" y="10309"/>
                        <a:pt x="41569" y="10268"/>
                      </a:cubicBezTo>
                      <a:cubicBezTo>
                        <a:pt x="40778" y="9268"/>
                        <a:pt x="39924" y="8310"/>
                        <a:pt x="38966" y="7415"/>
                      </a:cubicBezTo>
                      <a:cubicBezTo>
                        <a:pt x="33728" y="2458"/>
                        <a:pt x="27016" y="0"/>
                        <a:pt x="203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1" name="Google Shape;4231;p8"/>
                <p:cNvSpPr/>
                <p:nvPr/>
              </p:nvSpPr>
              <p:spPr>
                <a:xfrm>
                  <a:off x="7481550" y="1355600"/>
                  <a:ext cx="9925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667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271" y="125"/>
                        <a:pt x="167" y="271"/>
                        <a:pt x="42" y="396"/>
                      </a:cubicBezTo>
                      <a:cubicBezTo>
                        <a:pt x="21" y="479"/>
                        <a:pt x="1" y="583"/>
                        <a:pt x="1" y="667"/>
                      </a:cubicBezTo>
                      <a:cubicBezTo>
                        <a:pt x="105" y="542"/>
                        <a:pt x="230" y="417"/>
                        <a:pt x="334" y="292"/>
                      </a:cubicBezTo>
                      <a:cubicBezTo>
                        <a:pt x="355" y="188"/>
                        <a:pt x="376" y="104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2" name="Google Shape;4232;p8"/>
                <p:cNvSpPr/>
                <p:nvPr/>
              </p:nvSpPr>
              <p:spPr>
                <a:xfrm>
                  <a:off x="7483125" y="1165550"/>
                  <a:ext cx="73950" cy="19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7873" extrusionOk="0">
                      <a:moveTo>
                        <a:pt x="2749" y="1"/>
                      </a:moveTo>
                      <a:cubicBezTo>
                        <a:pt x="1416" y="2500"/>
                        <a:pt x="500" y="5166"/>
                        <a:pt x="0" y="7873"/>
                      </a:cubicBezTo>
                      <a:cubicBezTo>
                        <a:pt x="125" y="7727"/>
                        <a:pt x="250" y="7581"/>
                        <a:pt x="375" y="7415"/>
                      </a:cubicBezTo>
                      <a:cubicBezTo>
                        <a:pt x="875" y="4936"/>
                        <a:pt x="1729" y="2500"/>
                        <a:pt x="2957" y="209"/>
                      </a:cubicBezTo>
                      <a:cubicBezTo>
                        <a:pt x="2874" y="147"/>
                        <a:pt x="2812" y="63"/>
                        <a:pt x="274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3" name="Google Shape;4233;p8"/>
                <p:cNvSpPr/>
                <p:nvPr/>
              </p:nvSpPr>
              <p:spPr>
                <a:xfrm>
                  <a:off x="7473225" y="1424325"/>
                  <a:ext cx="835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46" extrusionOk="0">
                      <a:moveTo>
                        <a:pt x="334" y="0"/>
                      </a:moveTo>
                      <a:cubicBezTo>
                        <a:pt x="230" y="167"/>
                        <a:pt x="125" y="313"/>
                        <a:pt x="21" y="479"/>
                      </a:cubicBezTo>
                      <a:cubicBezTo>
                        <a:pt x="21" y="542"/>
                        <a:pt x="21" y="583"/>
                        <a:pt x="0" y="646"/>
                      </a:cubicBezTo>
                      <a:cubicBezTo>
                        <a:pt x="105" y="438"/>
                        <a:pt x="209" y="229"/>
                        <a:pt x="334" y="42"/>
                      </a:cubicBezTo>
                      <a:lnTo>
                        <a:pt x="33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4" name="Google Shape;4234;p8"/>
                <p:cNvSpPr/>
                <p:nvPr/>
              </p:nvSpPr>
              <p:spPr>
                <a:xfrm>
                  <a:off x="7475300" y="1515950"/>
                  <a:ext cx="45325" cy="22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" h="8894" extrusionOk="0">
                      <a:moveTo>
                        <a:pt x="167" y="1"/>
                      </a:moveTo>
                      <a:cubicBezTo>
                        <a:pt x="147" y="84"/>
                        <a:pt x="126" y="146"/>
                        <a:pt x="126" y="230"/>
                      </a:cubicBezTo>
                      <a:cubicBezTo>
                        <a:pt x="22" y="750"/>
                        <a:pt x="1" y="1250"/>
                        <a:pt x="22" y="1750"/>
                      </a:cubicBezTo>
                      <a:cubicBezTo>
                        <a:pt x="292" y="4187"/>
                        <a:pt x="896" y="6602"/>
                        <a:pt x="1813" y="8893"/>
                      </a:cubicBezTo>
                      <a:cubicBezTo>
                        <a:pt x="917" y="6436"/>
                        <a:pt x="376" y="3833"/>
                        <a:pt x="251" y="1146"/>
                      </a:cubicBezTo>
                      <a:cubicBezTo>
                        <a:pt x="230" y="1042"/>
                        <a:pt x="230" y="959"/>
                        <a:pt x="209" y="854"/>
                      </a:cubicBezTo>
                      <a:cubicBezTo>
                        <a:pt x="209" y="729"/>
                        <a:pt x="209" y="605"/>
                        <a:pt x="188" y="480"/>
                      </a:cubicBezTo>
                      <a:cubicBezTo>
                        <a:pt x="188" y="355"/>
                        <a:pt x="167" y="209"/>
                        <a:pt x="167" y="84"/>
                      </a:cubicBezTo>
                      <a:cubicBezTo>
                        <a:pt x="167" y="63"/>
                        <a:pt x="167" y="42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5" name="Google Shape;4235;p8"/>
                <p:cNvSpPr/>
                <p:nvPr/>
              </p:nvSpPr>
              <p:spPr>
                <a:xfrm>
                  <a:off x="7600775" y="1873125"/>
                  <a:ext cx="2625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2" y="125"/>
                        <a:pt x="42" y="250"/>
                        <a:pt x="42" y="375"/>
                      </a:cubicBezTo>
                      <a:cubicBezTo>
                        <a:pt x="63" y="396"/>
                        <a:pt x="84" y="417"/>
                        <a:pt x="105" y="437"/>
                      </a:cubicBezTo>
                      <a:cubicBezTo>
                        <a:pt x="84" y="313"/>
                        <a:pt x="63" y="188"/>
                        <a:pt x="63" y="63"/>
                      </a:cubicBezTo>
                      <a:cubicBezTo>
                        <a:pt x="42" y="42"/>
                        <a:pt x="22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6" name="Google Shape;4236;p8"/>
                <p:cNvSpPr/>
                <p:nvPr/>
              </p:nvSpPr>
              <p:spPr>
                <a:xfrm>
                  <a:off x="8679550" y="1898100"/>
                  <a:ext cx="1600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272" extrusionOk="0">
                      <a:moveTo>
                        <a:pt x="63" y="1"/>
                      </a:moveTo>
                      <a:lnTo>
                        <a:pt x="63" y="1"/>
                      </a:lnTo>
                      <a:cubicBezTo>
                        <a:pt x="62" y="4"/>
                        <a:pt x="62" y="8"/>
                        <a:pt x="61" y="11"/>
                      </a:cubicBezTo>
                      <a:lnTo>
                        <a:pt x="61" y="11"/>
                      </a:lnTo>
                      <a:cubicBezTo>
                        <a:pt x="63" y="6"/>
                        <a:pt x="63" y="1"/>
                        <a:pt x="63" y="1"/>
                      </a:cubicBezTo>
                      <a:close/>
                      <a:moveTo>
                        <a:pt x="61" y="11"/>
                      </a:moveTo>
                      <a:lnTo>
                        <a:pt x="61" y="11"/>
                      </a:lnTo>
                      <a:cubicBezTo>
                        <a:pt x="58" y="16"/>
                        <a:pt x="53" y="22"/>
                        <a:pt x="42" y="22"/>
                      </a:cubicBezTo>
                      <a:cubicBezTo>
                        <a:pt x="42" y="66"/>
                        <a:pt x="36" y="111"/>
                        <a:pt x="28" y="156"/>
                      </a:cubicBezTo>
                      <a:lnTo>
                        <a:pt x="28" y="156"/>
                      </a:lnTo>
                      <a:cubicBezTo>
                        <a:pt x="39" y="106"/>
                        <a:pt x="50" y="56"/>
                        <a:pt x="61" y="11"/>
                      </a:cubicBezTo>
                      <a:close/>
                      <a:moveTo>
                        <a:pt x="28" y="156"/>
                      </a:moveTo>
                      <a:cubicBezTo>
                        <a:pt x="19" y="196"/>
                        <a:pt x="10" y="236"/>
                        <a:pt x="1" y="272"/>
                      </a:cubicBezTo>
                      <a:cubicBezTo>
                        <a:pt x="10" y="233"/>
                        <a:pt x="20" y="195"/>
                        <a:pt x="28" y="1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7" name="Google Shape;4237;p8"/>
                <p:cNvSpPr/>
                <p:nvPr/>
              </p:nvSpPr>
              <p:spPr>
                <a:xfrm>
                  <a:off x="7608075" y="1882475"/>
                  <a:ext cx="31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47"/>
                        <a:pt x="21" y="293"/>
                        <a:pt x="42" y="418"/>
                      </a:cubicBezTo>
                      <a:cubicBezTo>
                        <a:pt x="63" y="459"/>
                        <a:pt x="84" y="480"/>
                        <a:pt x="125" y="522"/>
                      </a:cubicBezTo>
                      <a:cubicBezTo>
                        <a:pt x="104" y="397"/>
                        <a:pt x="104" y="272"/>
                        <a:pt x="104" y="126"/>
                      </a:cubicBezTo>
                      <a:cubicBezTo>
                        <a:pt x="63" y="84"/>
                        <a:pt x="42" y="4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8" name="Google Shape;4238;p8"/>
                <p:cNvSpPr/>
                <p:nvPr/>
              </p:nvSpPr>
              <p:spPr>
                <a:xfrm>
                  <a:off x="8671750" y="1907475"/>
                  <a:ext cx="1575" cy="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14" extrusionOk="0">
                      <a:moveTo>
                        <a:pt x="63" y="1"/>
                      </a:moveTo>
                      <a:cubicBezTo>
                        <a:pt x="42" y="105"/>
                        <a:pt x="21" y="209"/>
                        <a:pt x="0" y="313"/>
                      </a:cubicBezTo>
                      <a:cubicBezTo>
                        <a:pt x="21" y="230"/>
                        <a:pt x="42" y="126"/>
                        <a:pt x="63" y="21"/>
                      </a:cubicBezTo>
                      <a:lnTo>
                        <a:pt x="6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9" name="Google Shape;4239;p8"/>
                <p:cNvSpPr/>
                <p:nvPr/>
              </p:nvSpPr>
              <p:spPr>
                <a:xfrm>
                  <a:off x="7632025" y="1913200"/>
                  <a:ext cx="2625" cy="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26" extrusionOk="0">
                      <a:moveTo>
                        <a:pt x="0" y="1"/>
                      </a:moveTo>
                      <a:cubicBezTo>
                        <a:pt x="0" y="42"/>
                        <a:pt x="0" y="84"/>
                        <a:pt x="0" y="126"/>
                      </a:cubicBezTo>
                      <a:lnTo>
                        <a:pt x="104" y="126"/>
                      </a:lnTo>
                      <a:cubicBezTo>
                        <a:pt x="63" y="84"/>
                        <a:pt x="21" y="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0" name="Google Shape;4240;p8"/>
                <p:cNvSpPr/>
                <p:nvPr/>
              </p:nvSpPr>
              <p:spPr>
                <a:xfrm>
                  <a:off x="7623700" y="1903325"/>
                  <a:ext cx="3150" cy="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521" extrusionOk="0">
                      <a:moveTo>
                        <a:pt x="0" y="0"/>
                      </a:moveTo>
                      <a:cubicBezTo>
                        <a:pt x="0" y="125"/>
                        <a:pt x="21" y="271"/>
                        <a:pt x="21" y="396"/>
                      </a:cubicBezTo>
                      <a:cubicBezTo>
                        <a:pt x="63" y="437"/>
                        <a:pt x="83" y="479"/>
                        <a:pt x="125" y="521"/>
                      </a:cubicBezTo>
                      <a:cubicBezTo>
                        <a:pt x="125" y="396"/>
                        <a:pt x="125" y="271"/>
                        <a:pt x="125" y="146"/>
                      </a:cubicBezTo>
                      <a:cubicBezTo>
                        <a:pt x="83" y="104"/>
                        <a:pt x="42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1" name="Google Shape;4241;p8"/>
                <p:cNvSpPr/>
                <p:nvPr/>
              </p:nvSpPr>
              <p:spPr>
                <a:xfrm>
                  <a:off x="7615875" y="1892900"/>
                  <a:ext cx="26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22" extrusionOk="0">
                      <a:moveTo>
                        <a:pt x="1" y="1"/>
                      </a:moveTo>
                      <a:cubicBezTo>
                        <a:pt x="1" y="125"/>
                        <a:pt x="1" y="250"/>
                        <a:pt x="22" y="396"/>
                      </a:cubicBezTo>
                      <a:cubicBezTo>
                        <a:pt x="42" y="438"/>
                        <a:pt x="84" y="480"/>
                        <a:pt x="105" y="521"/>
                      </a:cubicBezTo>
                      <a:cubicBezTo>
                        <a:pt x="105" y="396"/>
                        <a:pt x="105" y="271"/>
                        <a:pt x="84" y="146"/>
                      </a:cubicBezTo>
                      <a:cubicBezTo>
                        <a:pt x="63" y="84"/>
                        <a:pt x="22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2" name="Google Shape;4242;p8"/>
                <p:cNvSpPr/>
                <p:nvPr/>
              </p:nvSpPr>
              <p:spPr>
                <a:xfrm>
                  <a:off x="7594525" y="1863225"/>
                  <a:ext cx="1075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313" extrusionOk="0">
                      <a:moveTo>
                        <a:pt x="1" y="0"/>
                      </a:moveTo>
                      <a:cubicBezTo>
                        <a:pt x="1" y="0"/>
                        <a:pt x="1" y="21"/>
                        <a:pt x="1" y="21"/>
                      </a:cubicBezTo>
                      <a:cubicBezTo>
                        <a:pt x="1" y="22"/>
                        <a:pt x="1" y="22"/>
                        <a:pt x="1" y="23"/>
                      </a:cubicBezTo>
                      <a:lnTo>
                        <a:pt x="1" y="23"/>
                      </a:lnTo>
                      <a:cubicBezTo>
                        <a:pt x="1" y="15"/>
                        <a:pt x="1" y="8"/>
                        <a:pt x="1" y="0"/>
                      </a:cubicBezTo>
                      <a:close/>
                      <a:moveTo>
                        <a:pt x="1" y="23"/>
                      </a:moveTo>
                      <a:cubicBezTo>
                        <a:pt x="3" y="102"/>
                        <a:pt x="17" y="182"/>
                        <a:pt x="32" y="261"/>
                      </a:cubicBezTo>
                      <a:lnTo>
                        <a:pt x="32" y="261"/>
                      </a:lnTo>
                      <a:cubicBezTo>
                        <a:pt x="21" y="189"/>
                        <a:pt x="18" y="106"/>
                        <a:pt x="1" y="23"/>
                      </a:cubicBezTo>
                      <a:close/>
                      <a:moveTo>
                        <a:pt x="32" y="261"/>
                      </a:moveTo>
                      <a:cubicBezTo>
                        <a:pt x="35" y="279"/>
                        <a:pt x="38" y="296"/>
                        <a:pt x="43" y="313"/>
                      </a:cubicBezTo>
                      <a:cubicBezTo>
                        <a:pt x="39" y="296"/>
                        <a:pt x="36" y="279"/>
                        <a:pt x="32" y="2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3" name="Google Shape;4243;p8"/>
                <p:cNvSpPr/>
                <p:nvPr/>
              </p:nvSpPr>
              <p:spPr>
                <a:xfrm>
                  <a:off x="7587250" y="1852800"/>
                  <a:ext cx="157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97" extrusionOk="0">
                      <a:moveTo>
                        <a:pt x="0" y="1"/>
                      </a:moveTo>
                      <a:cubicBezTo>
                        <a:pt x="15" y="87"/>
                        <a:pt x="29" y="184"/>
                        <a:pt x="44" y="277"/>
                      </a:cubicBezTo>
                      <a:lnTo>
                        <a:pt x="44" y="277"/>
                      </a:lnTo>
                      <a:cubicBezTo>
                        <a:pt x="31" y="190"/>
                        <a:pt x="21" y="100"/>
                        <a:pt x="21" y="1"/>
                      </a:cubicBezTo>
                      <a:close/>
                      <a:moveTo>
                        <a:pt x="44" y="277"/>
                      </a:moveTo>
                      <a:lnTo>
                        <a:pt x="44" y="277"/>
                      </a:lnTo>
                      <a:cubicBezTo>
                        <a:pt x="50" y="317"/>
                        <a:pt x="56" y="357"/>
                        <a:pt x="63" y="397"/>
                      </a:cubicBezTo>
                      <a:cubicBezTo>
                        <a:pt x="56" y="358"/>
                        <a:pt x="50" y="318"/>
                        <a:pt x="44" y="27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4" name="Google Shape;4244;p8"/>
                <p:cNvSpPr/>
                <p:nvPr/>
              </p:nvSpPr>
              <p:spPr>
                <a:xfrm>
                  <a:off x="8755575" y="1496700"/>
                  <a:ext cx="73425" cy="29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11871" extrusionOk="0">
                      <a:moveTo>
                        <a:pt x="2937" y="0"/>
                      </a:moveTo>
                      <a:lnTo>
                        <a:pt x="2937" y="0"/>
                      </a:lnTo>
                      <a:cubicBezTo>
                        <a:pt x="2833" y="125"/>
                        <a:pt x="2749" y="271"/>
                        <a:pt x="2645" y="417"/>
                      </a:cubicBezTo>
                      <a:cubicBezTo>
                        <a:pt x="2645" y="791"/>
                        <a:pt x="2624" y="1145"/>
                        <a:pt x="2604" y="1520"/>
                      </a:cubicBezTo>
                      <a:cubicBezTo>
                        <a:pt x="2583" y="1645"/>
                        <a:pt x="2583" y="1791"/>
                        <a:pt x="2562" y="1916"/>
                      </a:cubicBezTo>
                      <a:cubicBezTo>
                        <a:pt x="2541" y="2041"/>
                        <a:pt x="2541" y="2166"/>
                        <a:pt x="2520" y="2291"/>
                      </a:cubicBezTo>
                      <a:cubicBezTo>
                        <a:pt x="2520" y="2416"/>
                        <a:pt x="2500" y="2562"/>
                        <a:pt x="2500" y="2687"/>
                      </a:cubicBezTo>
                      <a:cubicBezTo>
                        <a:pt x="2479" y="2812"/>
                        <a:pt x="2458" y="2936"/>
                        <a:pt x="2437" y="3082"/>
                      </a:cubicBezTo>
                      <a:cubicBezTo>
                        <a:pt x="2416" y="3207"/>
                        <a:pt x="2395" y="3332"/>
                        <a:pt x="2375" y="3457"/>
                      </a:cubicBezTo>
                      <a:cubicBezTo>
                        <a:pt x="2375" y="3582"/>
                        <a:pt x="2354" y="3707"/>
                        <a:pt x="2333" y="3853"/>
                      </a:cubicBezTo>
                      <a:cubicBezTo>
                        <a:pt x="2312" y="3936"/>
                        <a:pt x="2291" y="4019"/>
                        <a:pt x="2291" y="4124"/>
                      </a:cubicBezTo>
                      <a:cubicBezTo>
                        <a:pt x="1916" y="6810"/>
                        <a:pt x="1146" y="9413"/>
                        <a:pt x="0" y="11871"/>
                      </a:cubicBezTo>
                      <a:cubicBezTo>
                        <a:pt x="105" y="11683"/>
                        <a:pt x="188" y="11496"/>
                        <a:pt x="292" y="11288"/>
                      </a:cubicBezTo>
                      <a:cubicBezTo>
                        <a:pt x="1479" y="8809"/>
                        <a:pt x="2270" y="6164"/>
                        <a:pt x="2645" y="3499"/>
                      </a:cubicBezTo>
                      <a:cubicBezTo>
                        <a:pt x="2645" y="3478"/>
                        <a:pt x="2645" y="3478"/>
                        <a:pt x="2645" y="3478"/>
                      </a:cubicBezTo>
                      <a:cubicBezTo>
                        <a:pt x="2666" y="3353"/>
                        <a:pt x="2687" y="3228"/>
                        <a:pt x="2708" y="3103"/>
                      </a:cubicBezTo>
                      <a:cubicBezTo>
                        <a:pt x="2729" y="2978"/>
                        <a:pt x="2749" y="2853"/>
                        <a:pt x="2749" y="2728"/>
                      </a:cubicBezTo>
                      <a:cubicBezTo>
                        <a:pt x="2770" y="2603"/>
                        <a:pt x="2770" y="2478"/>
                        <a:pt x="2791" y="2353"/>
                      </a:cubicBezTo>
                      <a:cubicBezTo>
                        <a:pt x="2812" y="2228"/>
                        <a:pt x="2812" y="2103"/>
                        <a:pt x="2833" y="1999"/>
                      </a:cubicBezTo>
                      <a:cubicBezTo>
                        <a:pt x="2833" y="1854"/>
                        <a:pt x="2854" y="1729"/>
                        <a:pt x="2854" y="1604"/>
                      </a:cubicBezTo>
                      <a:cubicBezTo>
                        <a:pt x="2874" y="1479"/>
                        <a:pt x="2874" y="1354"/>
                        <a:pt x="2895" y="1229"/>
                      </a:cubicBezTo>
                      <a:cubicBezTo>
                        <a:pt x="2916" y="812"/>
                        <a:pt x="2937" y="396"/>
                        <a:pt x="29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5" name="Google Shape;4245;p8"/>
                <p:cNvSpPr/>
                <p:nvPr/>
              </p:nvSpPr>
              <p:spPr>
                <a:xfrm>
                  <a:off x="7501850" y="1180650"/>
                  <a:ext cx="68750" cy="15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0" h="6353" extrusionOk="0">
                      <a:moveTo>
                        <a:pt x="2562" y="1"/>
                      </a:moveTo>
                      <a:cubicBezTo>
                        <a:pt x="1438" y="2000"/>
                        <a:pt x="584" y="4124"/>
                        <a:pt x="1" y="6353"/>
                      </a:cubicBezTo>
                      <a:cubicBezTo>
                        <a:pt x="147" y="6186"/>
                        <a:pt x="272" y="6019"/>
                        <a:pt x="417" y="5853"/>
                      </a:cubicBezTo>
                      <a:cubicBezTo>
                        <a:pt x="959" y="3895"/>
                        <a:pt x="1750" y="2000"/>
                        <a:pt x="2750" y="209"/>
                      </a:cubicBezTo>
                      <a:cubicBezTo>
                        <a:pt x="2687" y="146"/>
                        <a:pt x="2625" y="63"/>
                        <a:pt x="2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6" name="Google Shape;4246;p8"/>
                <p:cNvSpPr/>
                <p:nvPr/>
              </p:nvSpPr>
              <p:spPr>
                <a:xfrm>
                  <a:off x="8801400" y="1383700"/>
                  <a:ext cx="10425" cy="3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1417" extrusionOk="0">
                      <a:moveTo>
                        <a:pt x="229" y="1"/>
                      </a:moveTo>
                      <a:cubicBezTo>
                        <a:pt x="146" y="63"/>
                        <a:pt x="63" y="126"/>
                        <a:pt x="0" y="209"/>
                      </a:cubicBezTo>
                      <a:cubicBezTo>
                        <a:pt x="63" y="605"/>
                        <a:pt x="125" y="1000"/>
                        <a:pt x="188" y="1417"/>
                      </a:cubicBezTo>
                      <a:cubicBezTo>
                        <a:pt x="271" y="1334"/>
                        <a:pt x="333" y="1250"/>
                        <a:pt x="417" y="1188"/>
                      </a:cubicBezTo>
                      <a:cubicBezTo>
                        <a:pt x="354" y="792"/>
                        <a:pt x="292" y="396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7" name="Google Shape;4247;p8"/>
                <p:cNvSpPr/>
                <p:nvPr/>
              </p:nvSpPr>
              <p:spPr>
                <a:xfrm>
                  <a:off x="8806600" y="1418075"/>
                  <a:ext cx="9925" cy="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1771" extrusionOk="0">
                      <a:moveTo>
                        <a:pt x="229" y="0"/>
                      </a:moveTo>
                      <a:cubicBezTo>
                        <a:pt x="167" y="63"/>
                        <a:pt x="84" y="146"/>
                        <a:pt x="0" y="229"/>
                      </a:cubicBezTo>
                      <a:cubicBezTo>
                        <a:pt x="63" y="729"/>
                        <a:pt x="125" y="1250"/>
                        <a:pt x="146" y="1771"/>
                      </a:cubicBezTo>
                      <a:cubicBezTo>
                        <a:pt x="229" y="1666"/>
                        <a:pt x="313" y="1562"/>
                        <a:pt x="396" y="1458"/>
                      </a:cubicBezTo>
                      <a:cubicBezTo>
                        <a:pt x="354" y="958"/>
                        <a:pt x="313" y="479"/>
                        <a:pt x="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8" name="Google Shape;4248;p8"/>
                <p:cNvSpPr/>
                <p:nvPr/>
              </p:nvSpPr>
              <p:spPr>
                <a:xfrm>
                  <a:off x="7480525" y="1490450"/>
                  <a:ext cx="57275" cy="29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1" h="11621" extrusionOk="0">
                      <a:moveTo>
                        <a:pt x="271" y="0"/>
                      </a:moveTo>
                      <a:cubicBezTo>
                        <a:pt x="167" y="292"/>
                        <a:pt x="62" y="583"/>
                        <a:pt x="0" y="875"/>
                      </a:cubicBezTo>
                      <a:cubicBezTo>
                        <a:pt x="0" y="958"/>
                        <a:pt x="0" y="1062"/>
                        <a:pt x="0" y="1146"/>
                      </a:cubicBezTo>
                      <a:cubicBezTo>
                        <a:pt x="0" y="1270"/>
                        <a:pt x="0" y="1375"/>
                        <a:pt x="0" y="1479"/>
                      </a:cubicBezTo>
                      <a:cubicBezTo>
                        <a:pt x="0" y="1500"/>
                        <a:pt x="0" y="1500"/>
                        <a:pt x="0" y="1520"/>
                      </a:cubicBezTo>
                      <a:cubicBezTo>
                        <a:pt x="0" y="1645"/>
                        <a:pt x="21" y="1770"/>
                        <a:pt x="21" y="1895"/>
                      </a:cubicBezTo>
                      <a:cubicBezTo>
                        <a:pt x="21" y="1979"/>
                        <a:pt x="21" y="2083"/>
                        <a:pt x="42" y="2166"/>
                      </a:cubicBezTo>
                      <a:cubicBezTo>
                        <a:pt x="167" y="4853"/>
                        <a:pt x="708" y="7456"/>
                        <a:pt x="1604" y="9913"/>
                      </a:cubicBezTo>
                      <a:cubicBezTo>
                        <a:pt x="1624" y="9955"/>
                        <a:pt x="1624" y="9997"/>
                        <a:pt x="1645" y="10038"/>
                      </a:cubicBezTo>
                      <a:cubicBezTo>
                        <a:pt x="1841" y="10547"/>
                        <a:pt x="2037" y="11037"/>
                        <a:pt x="2250" y="11527"/>
                      </a:cubicBezTo>
                      <a:lnTo>
                        <a:pt x="2250" y="11527"/>
                      </a:lnTo>
                      <a:cubicBezTo>
                        <a:pt x="2249" y="11524"/>
                        <a:pt x="2249" y="11520"/>
                        <a:pt x="2249" y="11517"/>
                      </a:cubicBezTo>
                      <a:cubicBezTo>
                        <a:pt x="1229" y="8997"/>
                        <a:pt x="625" y="6352"/>
                        <a:pt x="417" y="3665"/>
                      </a:cubicBezTo>
                      <a:cubicBezTo>
                        <a:pt x="417" y="3603"/>
                        <a:pt x="396" y="3520"/>
                        <a:pt x="396" y="3457"/>
                      </a:cubicBezTo>
                      <a:cubicBezTo>
                        <a:pt x="375" y="3332"/>
                        <a:pt x="375" y="3186"/>
                        <a:pt x="354" y="3062"/>
                      </a:cubicBezTo>
                      <a:cubicBezTo>
                        <a:pt x="354" y="2916"/>
                        <a:pt x="333" y="2791"/>
                        <a:pt x="333" y="2645"/>
                      </a:cubicBezTo>
                      <a:cubicBezTo>
                        <a:pt x="312" y="2520"/>
                        <a:pt x="312" y="2395"/>
                        <a:pt x="312" y="2270"/>
                      </a:cubicBezTo>
                      <a:cubicBezTo>
                        <a:pt x="292" y="2145"/>
                        <a:pt x="292" y="1999"/>
                        <a:pt x="292" y="1874"/>
                      </a:cubicBezTo>
                      <a:cubicBezTo>
                        <a:pt x="271" y="1749"/>
                        <a:pt x="271" y="1625"/>
                        <a:pt x="271" y="1479"/>
                      </a:cubicBezTo>
                      <a:cubicBezTo>
                        <a:pt x="250" y="1354"/>
                        <a:pt x="271" y="1229"/>
                        <a:pt x="271" y="1104"/>
                      </a:cubicBezTo>
                      <a:cubicBezTo>
                        <a:pt x="250" y="958"/>
                        <a:pt x="250" y="833"/>
                        <a:pt x="250" y="708"/>
                      </a:cubicBezTo>
                      <a:cubicBezTo>
                        <a:pt x="250" y="583"/>
                        <a:pt x="250" y="437"/>
                        <a:pt x="250" y="312"/>
                      </a:cubicBezTo>
                      <a:cubicBezTo>
                        <a:pt x="250" y="208"/>
                        <a:pt x="271" y="104"/>
                        <a:pt x="271" y="0"/>
                      </a:cubicBezTo>
                      <a:close/>
                      <a:moveTo>
                        <a:pt x="2250" y="11527"/>
                      </a:moveTo>
                      <a:cubicBezTo>
                        <a:pt x="2253" y="11562"/>
                        <a:pt x="2272" y="11583"/>
                        <a:pt x="2291" y="11621"/>
                      </a:cubicBezTo>
                      <a:cubicBezTo>
                        <a:pt x="2277" y="11590"/>
                        <a:pt x="2263" y="11558"/>
                        <a:pt x="2250" y="115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9" name="Google Shape;4249;p8"/>
                <p:cNvSpPr/>
                <p:nvPr/>
              </p:nvSpPr>
              <p:spPr>
                <a:xfrm>
                  <a:off x="7498225" y="1336850"/>
                  <a:ext cx="10950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88" extrusionOk="0">
                      <a:moveTo>
                        <a:pt x="437" y="0"/>
                      </a:moveTo>
                      <a:cubicBezTo>
                        <a:pt x="312" y="125"/>
                        <a:pt x="208" y="250"/>
                        <a:pt x="83" y="375"/>
                      </a:cubicBezTo>
                      <a:cubicBezTo>
                        <a:pt x="42" y="479"/>
                        <a:pt x="21" y="584"/>
                        <a:pt x="0" y="688"/>
                      </a:cubicBezTo>
                      <a:cubicBezTo>
                        <a:pt x="125" y="563"/>
                        <a:pt x="250" y="438"/>
                        <a:pt x="375" y="313"/>
                      </a:cubicBezTo>
                      <a:cubicBezTo>
                        <a:pt x="396" y="209"/>
                        <a:pt x="417" y="105"/>
                        <a:pt x="4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0" name="Google Shape;4250;p8"/>
                <p:cNvSpPr/>
                <p:nvPr/>
              </p:nvSpPr>
              <p:spPr>
                <a:xfrm>
                  <a:off x="8795150" y="1353500"/>
                  <a:ext cx="10950" cy="3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1209" extrusionOk="0">
                      <a:moveTo>
                        <a:pt x="208" y="1"/>
                      </a:moveTo>
                      <a:cubicBezTo>
                        <a:pt x="146" y="63"/>
                        <a:pt x="63" y="126"/>
                        <a:pt x="0" y="188"/>
                      </a:cubicBezTo>
                      <a:cubicBezTo>
                        <a:pt x="63" y="522"/>
                        <a:pt x="146" y="855"/>
                        <a:pt x="208" y="1209"/>
                      </a:cubicBezTo>
                      <a:cubicBezTo>
                        <a:pt x="271" y="1146"/>
                        <a:pt x="354" y="1063"/>
                        <a:pt x="438" y="1001"/>
                      </a:cubicBezTo>
                      <a:cubicBezTo>
                        <a:pt x="375" y="667"/>
                        <a:pt x="292" y="334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1" name="Google Shape;4251;p8"/>
                <p:cNvSpPr/>
                <p:nvPr/>
              </p:nvSpPr>
              <p:spPr>
                <a:xfrm>
                  <a:off x="7486750" y="1403500"/>
                  <a:ext cx="837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563" extrusionOk="0">
                      <a:moveTo>
                        <a:pt x="334" y="0"/>
                      </a:moveTo>
                      <a:cubicBezTo>
                        <a:pt x="209" y="188"/>
                        <a:pt x="105" y="354"/>
                        <a:pt x="1" y="521"/>
                      </a:cubicBezTo>
                      <a:lnTo>
                        <a:pt x="1" y="562"/>
                      </a:lnTo>
                      <a:cubicBezTo>
                        <a:pt x="105" y="417"/>
                        <a:pt x="209" y="271"/>
                        <a:pt x="313" y="125"/>
                      </a:cubicBezTo>
                      <a:cubicBezTo>
                        <a:pt x="334" y="83"/>
                        <a:pt x="334" y="42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2" name="Google Shape;4252;p8"/>
                <p:cNvSpPr/>
                <p:nvPr/>
              </p:nvSpPr>
              <p:spPr>
                <a:xfrm>
                  <a:off x="8749325" y="1222300"/>
                  <a:ext cx="50000" cy="1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5229" extrusionOk="0">
                      <a:moveTo>
                        <a:pt x="209" y="1"/>
                      </a:moveTo>
                      <a:cubicBezTo>
                        <a:pt x="125" y="63"/>
                        <a:pt x="63" y="126"/>
                        <a:pt x="0" y="188"/>
                      </a:cubicBezTo>
                      <a:cubicBezTo>
                        <a:pt x="750" y="1792"/>
                        <a:pt x="1354" y="3479"/>
                        <a:pt x="1771" y="5228"/>
                      </a:cubicBezTo>
                      <a:cubicBezTo>
                        <a:pt x="1854" y="5166"/>
                        <a:pt x="1916" y="5103"/>
                        <a:pt x="2000" y="5041"/>
                      </a:cubicBezTo>
                      <a:cubicBezTo>
                        <a:pt x="1562" y="3291"/>
                        <a:pt x="958" y="1604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3" name="Google Shape;4253;p8"/>
                <p:cNvSpPr/>
                <p:nvPr/>
              </p:nvSpPr>
              <p:spPr>
                <a:xfrm>
                  <a:off x="7661700" y="840025"/>
                  <a:ext cx="1000175" cy="24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7" h="9690" extrusionOk="0">
                      <a:moveTo>
                        <a:pt x="19514" y="1"/>
                      </a:moveTo>
                      <a:cubicBezTo>
                        <a:pt x="12408" y="1"/>
                        <a:pt x="5316" y="2801"/>
                        <a:pt x="63" y="8357"/>
                      </a:cubicBezTo>
                      <a:cubicBezTo>
                        <a:pt x="42" y="8378"/>
                        <a:pt x="21" y="8398"/>
                        <a:pt x="0" y="8440"/>
                      </a:cubicBezTo>
                      <a:cubicBezTo>
                        <a:pt x="84" y="8482"/>
                        <a:pt x="146" y="8544"/>
                        <a:pt x="209" y="8586"/>
                      </a:cubicBezTo>
                      <a:cubicBezTo>
                        <a:pt x="229" y="8586"/>
                        <a:pt x="250" y="8565"/>
                        <a:pt x="250" y="8544"/>
                      </a:cubicBezTo>
                      <a:cubicBezTo>
                        <a:pt x="5457" y="3046"/>
                        <a:pt x="12475" y="276"/>
                        <a:pt x="19514" y="276"/>
                      </a:cubicBezTo>
                      <a:cubicBezTo>
                        <a:pt x="26053" y="276"/>
                        <a:pt x="32614" y="2671"/>
                        <a:pt x="37737" y="7503"/>
                      </a:cubicBezTo>
                      <a:cubicBezTo>
                        <a:pt x="38466" y="8211"/>
                        <a:pt x="39153" y="8940"/>
                        <a:pt x="39799" y="9690"/>
                      </a:cubicBezTo>
                      <a:cubicBezTo>
                        <a:pt x="39861" y="9648"/>
                        <a:pt x="39944" y="9585"/>
                        <a:pt x="40007" y="9544"/>
                      </a:cubicBezTo>
                      <a:cubicBezTo>
                        <a:pt x="39361" y="8773"/>
                        <a:pt x="38653" y="8024"/>
                        <a:pt x="37924" y="7315"/>
                      </a:cubicBezTo>
                      <a:cubicBezTo>
                        <a:pt x="32754" y="2427"/>
                        <a:pt x="26128" y="1"/>
                        <a:pt x="1951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4" name="Google Shape;4254;p8"/>
                <p:cNvSpPr/>
                <p:nvPr/>
              </p:nvSpPr>
              <p:spPr>
                <a:xfrm>
                  <a:off x="7601825" y="1882475"/>
                  <a:ext cx="2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41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" y="126"/>
                        <a:pt x="42" y="251"/>
                        <a:pt x="63" y="397"/>
                      </a:cubicBezTo>
                      <a:cubicBezTo>
                        <a:pt x="84" y="397"/>
                        <a:pt x="84" y="418"/>
                        <a:pt x="84" y="418"/>
                      </a:cubicBezTo>
                      <a:cubicBezTo>
                        <a:pt x="84" y="313"/>
                        <a:pt x="63" y="188"/>
                        <a:pt x="63" y="63"/>
                      </a:cubicBezTo>
                      <a:cubicBezTo>
                        <a:pt x="42" y="43"/>
                        <a:pt x="21" y="2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5" name="Google Shape;4255;p8"/>
                <p:cNvSpPr/>
                <p:nvPr/>
              </p:nvSpPr>
              <p:spPr>
                <a:xfrm>
                  <a:off x="7609100" y="1892900"/>
                  <a:ext cx="26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480" extrusionOk="0">
                      <a:moveTo>
                        <a:pt x="1" y="1"/>
                      </a:moveTo>
                      <a:cubicBezTo>
                        <a:pt x="22" y="125"/>
                        <a:pt x="22" y="250"/>
                        <a:pt x="43" y="375"/>
                      </a:cubicBezTo>
                      <a:cubicBezTo>
                        <a:pt x="63" y="396"/>
                        <a:pt x="84" y="438"/>
                        <a:pt x="105" y="480"/>
                      </a:cubicBezTo>
                      <a:cubicBezTo>
                        <a:pt x="105" y="355"/>
                        <a:pt x="84" y="230"/>
                        <a:pt x="84" y="105"/>
                      </a:cubicBezTo>
                      <a:cubicBezTo>
                        <a:pt x="43" y="63"/>
                        <a:pt x="22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6" name="Google Shape;4256;p8"/>
                <p:cNvSpPr/>
                <p:nvPr/>
              </p:nvSpPr>
              <p:spPr>
                <a:xfrm>
                  <a:off x="7616400" y="1902800"/>
                  <a:ext cx="2625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80" extrusionOk="0">
                      <a:moveTo>
                        <a:pt x="1" y="0"/>
                      </a:moveTo>
                      <a:cubicBezTo>
                        <a:pt x="1" y="125"/>
                        <a:pt x="21" y="250"/>
                        <a:pt x="42" y="375"/>
                      </a:cubicBezTo>
                      <a:cubicBezTo>
                        <a:pt x="63" y="417"/>
                        <a:pt x="84" y="458"/>
                        <a:pt x="105" y="479"/>
                      </a:cubicBezTo>
                      <a:cubicBezTo>
                        <a:pt x="105" y="354"/>
                        <a:pt x="105" y="250"/>
                        <a:pt x="84" y="125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7" name="Google Shape;4257;p8"/>
                <p:cNvSpPr/>
                <p:nvPr/>
              </p:nvSpPr>
              <p:spPr>
                <a:xfrm>
                  <a:off x="7624200" y="1913200"/>
                  <a:ext cx="2650" cy="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126" extrusionOk="0">
                      <a:moveTo>
                        <a:pt x="1" y="1"/>
                      </a:moveTo>
                      <a:cubicBezTo>
                        <a:pt x="1" y="42"/>
                        <a:pt x="1" y="84"/>
                        <a:pt x="1" y="126"/>
                      </a:cubicBezTo>
                      <a:lnTo>
                        <a:pt x="105" y="126"/>
                      </a:lnTo>
                      <a:cubicBezTo>
                        <a:pt x="63" y="84"/>
                        <a:pt x="43" y="4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8" name="Google Shape;4258;p8"/>
                <p:cNvSpPr/>
                <p:nvPr/>
              </p:nvSpPr>
              <p:spPr>
                <a:xfrm>
                  <a:off x="7588800" y="1862700"/>
                  <a:ext cx="25" cy="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" extrusionOk="0">
                      <a:moveTo>
                        <a:pt x="1" y="42"/>
                      </a:moveTo>
                      <a:cubicBezTo>
                        <a:pt x="1" y="42"/>
                        <a:pt x="1" y="2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1"/>
                        <a:pt x="1" y="42"/>
                        <a:pt x="1" y="4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9" name="Google Shape;4259;p8"/>
                <p:cNvSpPr/>
                <p:nvPr/>
              </p:nvSpPr>
              <p:spPr>
                <a:xfrm>
                  <a:off x="8741525" y="1458150"/>
                  <a:ext cx="77075" cy="3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14538" extrusionOk="0">
                      <a:moveTo>
                        <a:pt x="3020" y="1"/>
                      </a:moveTo>
                      <a:cubicBezTo>
                        <a:pt x="2937" y="105"/>
                        <a:pt x="2853" y="209"/>
                        <a:pt x="2770" y="292"/>
                      </a:cubicBezTo>
                      <a:cubicBezTo>
                        <a:pt x="2791" y="647"/>
                        <a:pt x="2812" y="980"/>
                        <a:pt x="2812" y="1313"/>
                      </a:cubicBezTo>
                      <a:cubicBezTo>
                        <a:pt x="2832" y="2021"/>
                        <a:pt x="2812" y="2729"/>
                        <a:pt x="2791" y="3437"/>
                      </a:cubicBezTo>
                      <a:cubicBezTo>
                        <a:pt x="2770" y="3562"/>
                        <a:pt x="2770" y="3687"/>
                        <a:pt x="2770" y="3812"/>
                      </a:cubicBezTo>
                      <a:cubicBezTo>
                        <a:pt x="2770" y="3937"/>
                        <a:pt x="2749" y="4062"/>
                        <a:pt x="2728" y="4208"/>
                      </a:cubicBezTo>
                      <a:cubicBezTo>
                        <a:pt x="2728" y="4333"/>
                        <a:pt x="2707" y="4458"/>
                        <a:pt x="2707" y="4583"/>
                      </a:cubicBezTo>
                      <a:cubicBezTo>
                        <a:pt x="2687" y="4708"/>
                        <a:pt x="2687" y="4853"/>
                        <a:pt x="2666" y="4978"/>
                      </a:cubicBezTo>
                      <a:cubicBezTo>
                        <a:pt x="2645" y="5103"/>
                        <a:pt x="2645" y="5228"/>
                        <a:pt x="2624" y="5353"/>
                      </a:cubicBezTo>
                      <a:cubicBezTo>
                        <a:pt x="2603" y="5478"/>
                        <a:pt x="2583" y="5624"/>
                        <a:pt x="2562" y="5749"/>
                      </a:cubicBezTo>
                      <a:cubicBezTo>
                        <a:pt x="2541" y="5874"/>
                        <a:pt x="2520" y="5999"/>
                        <a:pt x="2520" y="6124"/>
                      </a:cubicBezTo>
                      <a:cubicBezTo>
                        <a:pt x="2499" y="6249"/>
                        <a:pt x="2478" y="6374"/>
                        <a:pt x="2458" y="6499"/>
                      </a:cubicBezTo>
                      <a:cubicBezTo>
                        <a:pt x="2437" y="6644"/>
                        <a:pt x="2395" y="6769"/>
                        <a:pt x="2374" y="6915"/>
                      </a:cubicBezTo>
                      <a:cubicBezTo>
                        <a:pt x="2353" y="7019"/>
                        <a:pt x="2333" y="7144"/>
                        <a:pt x="2312" y="7269"/>
                      </a:cubicBezTo>
                      <a:cubicBezTo>
                        <a:pt x="1895" y="9768"/>
                        <a:pt x="1125" y="12205"/>
                        <a:pt x="0" y="14537"/>
                      </a:cubicBezTo>
                      <a:cubicBezTo>
                        <a:pt x="208" y="14163"/>
                        <a:pt x="396" y="13788"/>
                        <a:pt x="562" y="13413"/>
                      </a:cubicBezTo>
                      <a:cubicBezTo>
                        <a:pt x="1708" y="10955"/>
                        <a:pt x="2478" y="8352"/>
                        <a:pt x="2853" y="5666"/>
                      </a:cubicBezTo>
                      <a:cubicBezTo>
                        <a:pt x="2853" y="5561"/>
                        <a:pt x="2874" y="5478"/>
                        <a:pt x="2895" y="5395"/>
                      </a:cubicBezTo>
                      <a:cubicBezTo>
                        <a:pt x="2895" y="5270"/>
                        <a:pt x="2916" y="5145"/>
                        <a:pt x="2916" y="5020"/>
                      </a:cubicBezTo>
                      <a:cubicBezTo>
                        <a:pt x="2937" y="4895"/>
                        <a:pt x="2957" y="4770"/>
                        <a:pt x="2957" y="4666"/>
                      </a:cubicBezTo>
                      <a:cubicBezTo>
                        <a:pt x="2978" y="4541"/>
                        <a:pt x="2978" y="4416"/>
                        <a:pt x="2999" y="4291"/>
                      </a:cubicBezTo>
                      <a:cubicBezTo>
                        <a:pt x="2999" y="4145"/>
                        <a:pt x="3020" y="4020"/>
                        <a:pt x="3020" y="3895"/>
                      </a:cubicBezTo>
                      <a:cubicBezTo>
                        <a:pt x="3041" y="3770"/>
                        <a:pt x="3041" y="3666"/>
                        <a:pt x="3041" y="3541"/>
                      </a:cubicBezTo>
                      <a:cubicBezTo>
                        <a:pt x="3062" y="3416"/>
                        <a:pt x="3062" y="3291"/>
                        <a:pt x="3062" y="3166"/>
                      </a:cubicBezTo>
                      <a:cubicBezTo>
                        <a:pt x="3082" y="2833"/>
                        <a:pt x="3082" y="2500"/>
                        <a:pt x="3082" y="2167"/>
                      </a:cubicBezTo>
                      <a:lnTo>
                        <a:pt x="3082" y="2167"/>
                      </a:lnTo>
                      <a:cubicBezTo>
                        <a:pt x="3020" y="2292"/>
                        <a:pt x="2937" y="2417"/>
                        <a:pt x="2874" y="2542"/>
                      </a:cubicBezTo>
                      <a:cubicBezTo>
                        <a:pt x="2937" y="2396"/>
                        <a:pt x="3020" y="2271"/>
                        <a:pt x="3082" y="2146"/>
                      </a:cubicBezTo>
                      <a:cubicBezTo>
                        <a:pt x="3082" y="1875"/>
                        <a:pt x="3082" y="1584"/>
                        <a:pt x="3082" y="1292"/>
                      </a:cubicBezTo>
                      <a:cubicBezTo>
                        <a:pt x="3062" y="876"/>
                        <a:pt x="3041" y="438"/>
                        <a:pt x="302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0" name="Google Shape;4260;p8"/>
                <p:cNvSpPr/>
                <p:nvPr/>
              </p:nvSpPr>
              <p:spPr>
                <a:xfrm>
                  <a:off x="8787850" y="1395675"/>
                  <a:ext cx="11475" cy="3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1459" extrusionOk="0">
                      <a:moveTo>
                        <a:pt x="230" y="1"/>
                      </a:moveTo>
                      <a:cubicBezTo>
                        <a:pt x="146" y="63"/>
                        <a:pt x="84" y="147"/>
                        <a:pt x="1" y="209"/>
                      </a:cubicBezTo>
                      <a:cubicBezTo>
                        <a:pt x="84" y="626"/>
                        <a:pt x="167" y="1042"/>
                        <a:pt x="230" y="1459"/>
                      </a:cubicBezTo>
                      <a:cubicBezTo>
                        <a:pt x="313" y="1375"/>
                        <a:pt x="375" y="1292"/>
                        <a:pt x="459" y="1209"/>
                      </a:cubicBezTo>
                      <a:cubicBezTo>
                        <a:pt x="396" y="813"/>
                        <a:pt x="313" y="396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1" name="Google Shape;4261;p8"/>
                <p:cNvSpPr/>
                <p:nvPr/>
              </p:nvSpPr>
              <p:spPr>
                <a:xfrm>
                  <a:off x="8781075" y="1364975"/>
                  <a:ext cx="11500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229" extrusionOk="0">
                      <a:moveTo>
                        <a:pt x="209" y="0"/>
                      </a:moveTo>
                      <a:cubicBezTo>
                        <a:pt x="147" y="63"/>
                        <a:pt x="63" y="125"/>
                        <a:pt x="1" y="188"/>
                      </a:cubicBezTo>
                      <a:cubicBezTo>
                        <a:pt x="84" y="542"/>
                        <a:pt x="167" y="875"/>
                        <a:pt x="230" y="1229"/>
                      </a:cubicBezTo>
                      <a:cubicBezTo>
                        <a:pt x="313" y="1145"/>
                        <a:pt x="376" y="1083"/>
                        <a:pt x="459" y="1021"/>
                      </a:cubicBezTo>
                      <a:cubicBezTo>
                        <a:pt x="376" y="687"/>
                        <a:pt x="292" y="333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2" name="Google Shape;4262;p8"/>
                <p:cNvSpPr/>
                <p:nvPr/>
              </p:nvSpPr>
              <p:spPr>
                <a:xfrm>
                  <a:off x="7520075" y="1314975"/>
                  <a:ext cx="12525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709" extrusionOk="0">
                      <a:moveTo>
                        <a:pt x="501" y="1"/>
                      </a:moveTo>
                      <a:lnTo>
                        <a:pt x="501" y="1"/>
                      </a:lnTo>
                      <a:cubicBezTo>
                        <a:pt x="376" y="126"/>
                        <a:pt x="230" y="230"/>
                        <a:pt x="105" y="355"/>
                      </a:cubicBezTo>
                      <a:cubicBezTo>
                        <a:pt x="63" y="480"/>
                        <a:pt x="22" y="584"/>
                        <a:pt x="1" y="709"/>
                      </a:cubicBezTo>
                      <a:cubicBezTo>
                        <a:pt x="126" y="584"/>
                        <a:pt x="251" y="459"/>
                        <a:pt x="396" y="334"/>
                      </a:cubicBezTo>
                      <a:cubicBezTo>
                        <a:pt x="438" y="209"/>
                        <a:pt x="480" y="105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3" name="Google Shape;4263;p8"/>
                <p:cNvSpPr/>
                <p:nvPr/>
              </p:nvSpPr>
              <p:spPr>
                <a:xfrm>
                  <a:off x="8794100" y="1431075"/>
                  <a:ext cx="10950" cy="4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1834" extrusionOk="0">
                      <a:moveTo>
                        <a:pt x="230" y="1"/>
                      </a:moveTo>
                      <a:cubicBezTo>
                        <a:pt x="167" y="63"/>
                        <a:pt x="84" y="147"/>
                        <a:pt x="1" y="230"/>
                      </a:cubicBezTo>
                      <a:cubicBezTo>
                        <a:pt x="84" y="772"/>
                        <a:pt x="146" y="1313"/>
                        <a:pt x="188" y="1834"/>
                      </a:cubicBezTo>
                      <a:cubicBezTo>
                        <a:pt x="271" y="1730"/>
                        <a:pt x="355" y="1646"/>
                        <a:pt x="438" y="1542"/>
                      </a:cubicBezTo>
                      <a:cubicBezTo>
                        <a:pt x="375" y="1021"/>
                        <a:pt x="313" y="501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4" name="Google Shape;4264;p8"/>
                <p:cNvSpPr/>
                <p:nvPr/>
              </p:nvSpPr>
              <p:spPr>
                <a:xfrm>
                  <a:off x="7503425" y="1378500"/>
                  <a:ext cx="10425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67" extrusionOk="0">
                      <a:moveTo>
                        <a:pt x="417" y="1"/>
                      </a:moveTo>
                      <a:cubicBezTo>
                        <a:pt x="292" y="167"/>
                        <a:pt x="167" y="334"/>
                        <a:pt x="42" y="500"/>
                      </a:cubicBezTo>
                      <a:cubicBezTo>
                        <a:pt x="21" y="563"/>
                        <a:pt x="21" y="604"/>
                        <a:pt x="0" y="667"/>
                      </a:cubicBezTo>
                      <a:cubicBezTo>
                        <a:pt x="125" y="521"/>
                        <a:pt x="250" y="375"/>
                        <a:pt x="375" y="230"/>
                      </a:cubicBezTo>
                      <a:cubicBezTo>
                        <a:pt x="375" y="167"/>
                        <a:pt x="396" y="84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5" name="Google Shape;4265;p8"/>
                <p:cNvSpPr/>
                <p:nvPr/>
              </p:nvSpPr>
              <p:spPr>
                <a:xfrm>
                  <a:off x="7527900" y="1196275"/>
                  <a:ext cx="57800" cy="11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4541" extrusionOk="0">
                      <a:moveTo>
                        <a:pt x="2124" y="0"/>
                      </a:moveTo>
                      <a:cubicBezTo>
                        <a:pt x="1250" y="1458"/>
                        <a:pt x="542" y="2979"/>
                        <a:pt x="0" y="4541"/>
                      </a:cubicBezTo>
                      <a:cubicBezTo>
                        <a:pt x="146" y="4374"/>
                        <a:pt x="292" y="4207"/>
                        <a:pt x="458" y="4041"/>
                      </a:cubicBezTo>
                      <a:cubicBezTo>
                        <a:pt x="958" y="2729"/>
                        <a:pt x="1583" y="1437"/>
                        <a:pt x="2312" y="209"/>
                      </a:cubicBezTo>
                      <a:cubicBezTo>
                        <a:pt x="2249" y="125"/>
                        <a:pt x="2187" y="63"/>
                        <a:pt x="21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6" name="Google Shape;4266;p8"/>
                <p:cNvSpPr/>
                <p:nvPr/>
              </p:nvSpPr>
              <p:spPr>
                <a:xfrm>
                  <a:off x="8772750" y="1337375"/>
                  <a:ext cx="12525" cy="2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063" extrusionOk="0">
                      <a:moveTo>
                        <a:pt x="230" y="0"/>
                      </a:moveTo>
                      <a:cubicBezTo>
                        <a:pt x="146" y="63"/>
                        <a:pt x="84" y="104"/>
                        <a:pt x="1" y="167"/>
                      </a:cubicBezTo>
                      <a:cubicBezTo>
                        <a:pt x="105" y="479"/>
                        <a:pt x="188" y="771"/>
                        <a:pt x="271" y="1062"/>
                      </a:cubicBezTo>
                      <a:cubicBezTo>
                        <a:pt x="334" y="1000"/>
                        <a:pt x="417" y="958"/>
                        <a:pt x="500" y="896"/>
                      </a:cubicBezTo>
                      <a:cubicBezTo>
                        <a:pt x="417" y="583"/>
                        <a:pt x="313" y="292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7" name="Google Shape;4267;p8"/>
                <p:cNvSpPr/>
                <p:nvPr/>
              </p:nvSpPr>
              <p:spPr>
                <a:xfrm>
                  <a:off x="8799300" y="1472750"/>
                  <a:ext cx="8350" cy="7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937" extrusionOk="0">
                      <a:moveTo>
                        <a:pt x="230" y="0"/>
                      </a:moveTo>
                      <a:cubicBezTo>
                        <a:pt x="147" y="104"/>
                        <a:pt x="84" y="208"/>
                        <a:pt x="1" y="292"/>
                      </a:cubicBezTo>
                      <a:cubicBezTo>
                        <a:pt x="63" y="1166"/>
                        <a:pt x="105" y="2041"/>
                        <a:pt x="84" y="2936"/>
                      </a:cubicBezTo>
                      <a:cubicBezTo>
                        <a:pt x="167" y="2749"/>
                        <a:pt x="251" y="2562"/>
                        <a:pt x="334" y="2374"/>
                      </a:cubicBezTo>
                      <a:cubicBezTo>
                        <a:pt x="334" y="1583"/>
                        <a:pt x="313" y="791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8" name="Google Shape;4268;p8"/>
                <p:cNvSpPr/>
                <p:nvPr/>
              </p:nvSpPr>
              <p:spPr>
                <a:xfrm>
                  <a:off x="8733175" y="1236875"/>
                  <a:ext cx="43775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" h="3979" extrusionOk="0">
                      <a:moveTo>
                        <a:pt x="209" y="1"/>
                      </a:moveTo>
                      <a:cubicBezTo>
                        <a:pt x="147" y="63"/>
                        <a:pt x="63" y="105"/>
                        <a:pt x="1" y="168"/>
                      </a:cubicBezTo>
                      <a:cubicBezTo>
                        <a:pt x="459" y="1084"/>
                        <a:pt x="834" y="2000"/>
                        <a:pt x="1188" y="2958"/>
                      </a:cubicBezTo>
                      <a:cubicBezTo>
                        <a:pt x="1209" y="2917"/>
                        <a:pt x="1250" y="2896"/>
                        <a:pt x="1292" y="2875"/>
                      </a:cubicBezTo>
                      <a:cubicBezTo>
                        <a:pt x="1334" y="2917"/>
                        <a:pt x="1375" y="2979"/>
                        <a:pt x="1417" y="3021"/>
                      </a:cubicBezTo>
                      <a:cubicBezTo>
                        <a:pt x="1355" y="3062"/>
                        <a:pt x="1313" y="3104"/>
                        <a:pt x="1250" y="3146"/>
                      </a:cubicBezTo>
                      <a:cubicBezTo>
                        <a:pt x="1355" y="3416"/>
                        <a:pt x="1438" y="3687"/>
                        <a:pt x="1521" y="3979"/>
                      </a:cubicBezTo>
                      <a:cubicBezTo>
                        <a:pt x="1604" y="3916"/>
                        <a:pt x="1667" y="3854"/>
                        <a:pt x="1750" y="3812"/>
                      </a:cubicBezTo>
                      <a:cubicBezTo>
                        <a:pt x="1334" y="2500"/>
                        <a:pt x="834" y="1230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9" name="Google Shape;4269;p8"/>
                <p:cNvSpPr/>
                <p:nvPr/>
              </p:nvSpPr>
              <p:spPr>
                <a:xfrm>
                  <a:off x="7682000" y="873075"/>
                  <a:ext cx="958525" cy="2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1" h="8951" extrusionOk="0">
                      <a:moveTo>
                        <a:pt x="18675" y="0"/>
                      </a:moveTo>
                      <a:cubicBezTo>
                        <a:pt x="11892" y="0"/>
                        <a:pt x="5122" y="2590"/>
                        <a:pt x="1" y="7722"/>
                      </a:cubicBezTo>
                      <a:cubicBezTo>
                        <a:pt x="63" y="7784"/>
                        <a:pt x="146" y="7826"/>
                        <a:pt x="209" y="7889"/>
                      </a:cubicBezTo>
                      <a:cubicBezTo>
                        <a:pt x="5290" y="2807"/>
                        <a:pt x="11975" y="246"/>
                        <a:pt x="18661" y="246"/>
                      </a:cubicBezTo>
                      <a:cubicBezTo>
                        <a:pt x="25117" y="246"/>
                        <a:pt x="31573" y="2620"/>
                        <a:pt x="36612" y="7389"/>
                      </a:cubicBezTo>
                      <a:cubicBezTo>
                        <a:pt x="37154" y="7889"/>
                        <a:pt x="37654" y="8409"/>
                        <a:pt x="38133" y="8951"/>
                      </a:cubicBezTo>
                      <a:cubicBezTo>
                        <a:pt x="38195" y="8888"/>
                        <a:pt x="38278" y="8847"/>
                        <a:pt x="38341" y="8805"/>
                      </a:cubicBezTo>
                      <a:cubicBezTo>
                        <a:pt x="37862" y="8263"/>
                        <a:pt x="37341" y="7722"/>
                        <a:pt x="36800" y="7201"/>
                      </a:cubicBezTo>
                      <a:cubicBezTo>
                        <a:pt x="31710" y="2387"/>
                        <a:pt x="25186" y="0"/>
                        <a:pt x="186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0" name="Google Shape;4270;p8"/>
                <p:cNvSpPr/>
                <p:nvPr/>
              </p:nvSpPr>
              <p:spPr>
                <a:xfrm>
                  <a:off x="7489375" y="1462325"/>
                  <a:ext cx="47400" cy="3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12642" extrusionOk="0">
                      <a:moveTo>
                        <a:pt x="396" y="1"/>
                      </a:moveTo>
                      <a:cubicBezTo>
                        <a:pt x="292" y="230"/>
                        <a:pt x="167" y="459"/>
                        <a:pt x="83" y="688"/>
                      </a:cubicBezTo>
                      <a:cubicBezTo>
                        <a:pt x="63" y="854"/>
                        <a:pt x="42" y="1021"/>
                        <a:pt x="42" y="1188"/>
                      </a:cubicBezTo>
                      <a:cubicBezTo>
                        <a:pt x="42" y="1313"/>
                        <a:pt x="21" y="1437"/>
                        <a:pt x="21" y="1583"/>
                      </a:cubicBezTo>
                      <a:cubicBezTo>
                        <a:pt x="21" y="1708"/>
                        <a:pt x="21" y="1833"/>
                        <a:pt x="0" y="1958"/>
                      </a:cubicBezTo>
                      <a:cubicBezTo>
                        <a:pt x="0" y="2083"/>
                        <a:pt x="0" y="2208"/>
                        <a:pt x="0" y="2333"/>
                      </a:cubicBezTo>
                      <a:cubicBezTo>
                        <a:pt x="0" y="2458"/>
                        <a:pt x="0" y="2583"/>
                        <a:pt x="0" y="2708"/>
                      </a:cubicBezTo>
                      <a:cubicBezTo>
                        <a:pt x="0" y="2833"/>
                        <a:pt x="0" y="2958"/>
                        <a:pt x="0" y="3083"/>
                      </a:cubicBezTo>
                      <a:cubicBezTo>
                        <a:pt x="0" y="3208"/>
                        <a:pt x="0" y="3333"/>
                        <a:pt x="0" y="3458"/>
                      </a:cubicBezTo>
                      <a:cubicBezTo>
                        <a:pt x="0" y="3583"/>
                        <a:pt x="21" y="3708"/>
                        <a:pt x="21" y="3832"/>
                      </a:cubicBezTo>
                      <a:cubicBezTo>
                        <a:pt x="21" y="3978"/>
                        <a:pt x="21" y="4103"/>
                        <a:pt x="42" y="4228"/>
                      </a:cubicBezTo>
                      <a:cubicBezTo>
                        <a:pt x="42" y="4353"/>
                        <a:pt x="42" y="4478"/>
                        <a:pt x="63" y="4603"/>
                      </a:cubicBezTo>
                      <a:cubicBezTo>
                        <a:pt x="63" y="4666"/>
                        <a:pt x="63" y="4728"/>
                        <a:pt x="63" y="4790"/>
                      </a:cubicBezTo>
                      <a:cubicBezTo>
                        <a:pt x="271" y="7477"/>
                        <a:pt x="875" y="10122"/>
                        <a:pt x="1895" y="12642"/>
                      </a:cubicBezTo>
                      <a:cubicBezTo>
                        <a:pt x="1041" y="10309"/>
                        <a:pt x="521" y="7831"/>
                        <a:pt x="375" y="5290"/>
                      </a:cubicBezTo>
                      <a:cubicBezTo>
                        <a:pt x="375" y="5186"/>
                        <a:pt x="354" y="5082"/>
                        <a:pt x="354" y="4999"/>
                      </a:cubicBezTo>
                      <a:cubicBezTo>
                        <a:pt x="333" y="4853"/>
                        <a:pt x="333" y="4728"/>
                        <a:pt x="312" y="4603"/>
                      </a:cubicBezTo>
                      <a:cubicBezTo>
                        <a:pt x="312" y="4457"/>
                        <a:pt x="312" y="4332"/>
                        <a:pt x="292" y="4207"/>
                      </a:cubicBezTo>
                      <a:cubicBezTo>
                        <a:pt x="292" y="4082"/>
                        <a:pt x="271" y="3937"/>
                        <a:pt x="271" y="3812"/>
                      </a:cubicBezTo>
                      <a:cubicBezTo>
                        <a:pt x="271" y="3687"/>
                        <a:pt x="271" y="3541"/>
                        <a:pt x="250" y="3416"/>
                      </a:cubicBezTo>
                      <a:cubicBezTo>
                        <a:pt x="250" y="3333"/>
                        <a:pt x="250" y="3270"/>
                        <a:pt x="250" y="3187"/>
                      </a:cubicBezTo>
                      <a:cubicBezTo>
                        <a:pt x="167" y="2500"/>
                        <a:pt x="167" y="1792"/>
                        <a:pt x="312" y="1083"/>
                      </a:cubicBezTo>
                      <a:cubicBezTo>
                        <a:pt x="333" y="729"/>
                        <a:pt x="375" y="375"/>
                        <a:pt x="3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1" name="Google Shape;4271;p8"/>
                <p:cNvSpPr/>
                <p:nvPr/>
              </p:nvSpPr>
              <p:spPr>
                <a:xfrm>
                  <a:off x="7610150" y="1902275"/>
                  <a:ext cx="2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5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1" y="125"/>
                        <a:pt x="42" y="271"/>
                        <a:pt x="63" y="396"/>
                      </a:cubicBezTo>
                      <a:cubicBezTo>
                        <a:pt x="84" y="417"/>
                        <a:pt x="84" y="438"/>
                        <a:pt x="105" y="459"/>
                      </a:cubicBezTo>
                      <a:cubicBezTo>
                        <a:pt x="84" y="334"/>
                        <a:pt x="84" y="229"/>
                        <a:pt x="63" y="105"/>
                      </a:cubicBezTo>
                      <a:cubicBezTo>
                        <a:pt x="42" y="63"/>
                        <a:pt x="21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2" name="Google Shape;4272;p8"/>
                <p:cNvSpPr/>
                <p:nvPr/>
              </p:nvSpPr>
              <p:spPr>
                <a:xfrm>
                  <a:off x="7617450" y="1912175"/>
                  <a:ext cx="1575" cy="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167" extrusionOk="0">
                      <a:moveTo>
                        <a:pt x="0" y="0"/>
                      </a:moveTo>
                      <a:cubicBezTo>
                        <a:pt x="0" y="63"/>
                        <a:pt x="0" y="125"/>
                        <a:pt x="21" y="167"/>
                      </a:cubicBezTo>
                      <a:lnTo>
                        <a:pt x="63" y="167"/>
                      </a:lnTo>
                      <a:cubicBezTo>
                        <a:pt x="63" y="146"/>
                        <a:pt x="63" y="125"/>
                        <a:pt x="63" y="104"/>
                      </a:cubicBezTo>
                      <a:cubicBezTo>
                        <a:pt x="42" y="83"/>
                        <a:pt x="21" y="4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3" name="Google Shape;4273;p8"/>
                <p:cNvSpPr/>
                <p:nvPr/>
              </p:nvSpPr>
              <p:spPr>
                <a:xfrm>
                  <a:off x="7603375" y="1892375"/>
                  <a:ext cx="160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355" extrusionOk="0">
                      <a:moveTo>
                        <a:pt x="1" y="1"/>
                      </a:moveTo>
                      <a:cubicBezTo>
                        <a:pt x="19" y="108"/>
                        <a:pt x="37" y="200"/>
                        <a:pt x="55" y="303"/>
                      </a:cubicBezTo>
                      <a:lnTo>
                        <a:pt x="55" y="303"/>
                      </a:lnTo>
                      <a:cubicBezTo>
                        <a:pt x="42" y="216"/>
                        <a:pt x="39" y="126"/>
                        <a:pt x="22" y="22"/>
                      </a:cubicBezTo>
                      <a:cubicBezTo>
                        <a:pt x="22" y="22"/>
                        <a:pt x="22" y="1"/>
                        <a:pt x="1" y="1"/>
                      </a:cubicBezTo>
                      <a:close/>
                      <a:moveTo>
                        <a:pt x="55" y="303"/>
                      </a:moveTo>
                      <a:cubicBezTo>
                        <a:pt x="57" y="320"/>
                        <a:pt x="60" y="338"/>
                        <a:pt x="63" y="355"/>
                      </a:cubicBezTo>
                      <a:cubicBezTo>
                        <a:pt x="60" y="337"/>
                        <a:pt x="58" y="320"/>
                        <a:pt x="55" y="30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4" name="Google Shape;4274;p8"/>
                <p:cNvSpPr/>
                <p:nvPr/>
              </p:nvSpPr>
              <p:spPr>
                <a:xfrm>
                  <a:off x="8734225" y="1532625"/>
                  <a:ext cx="73425" cy="30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12142" extrusionOk="0">
                      <a:moveTo>
                        <a:pt x="2937" y="0"/>
                      </a:moveTo>
                      <a:cubicBezTo>
                        <a:pt x="2854" y="208"/>
                        <a:pt x="2750" y="396"/>
                        <a:pt x="2687" y="604"/>
                      </a:cubicBezTo>
                      <a:cubicBezTo>
                        <a:pt x="2687" y="687"/>
                        <a:pt x="2666" y="750"/>
                        <a:pt x="2666" y="833"/>
                      </a:cubicBezTo>
                      <a:cubicBezTo>
                        <a:pt x="2666" y="958"/>
                        <a:pt x="2666" y="1083"/>
                        <a:pt x="2645" y="1229"/>
                      </a:cubicBezTo>
                      <a:cubicBezTo>
                        <a:pt x="2645" y="1354"/>
                        <a:pt x="2645" y="1479"/>
                        <a:pt x="2645" y="1604"/>
                      </a:cubicBezTo>
                      <a:cubicBezTo>
                        <a:pt x="2625" y="1729"/>
                        <a:pt x="2625" y="1874"/>
                        <a:pt x="2604" y="1999"/>
                      </a:cubicBezTo>
                      <a:cubicBezTo>
                        <a:pt x="2604" y="2124"/>
                        <a:pt x="2583" y="2249"/>
                        <a:pt x="2583" y="2395"/>
                      </a:cubicBezTo>
                      <a:cubicBezTo>
                        <a:pt x="2562" y="2520"/>
                        <a:pt x="2541" y="2645"/>
                        <a:pt x="2541" y="2770"/>
                      </a:cubicBezTo>
                      <a:cubicBezTo>
                        <a:pt x="2520" y="2895"/>
                        <a:pt x="2520" y="3020"/>
                        <a:pt x="2500" y="3166"/>
                      </a:cubicBezTo>
                      <a:cubicBezTo>
                        <a:pt x="2479" y="3290"/>
                        <a:pt x="2458" y="3415"/>
                        <a:pt x="2437" y="3540"/>
                      </a:cubicBezTo>
                      <a:cubicBezTo>
                        <a:pt x="2416" y="3665"/>
                        <a:pt x="2416" y="3790"/>
                        <a:pt x="2396" y="3915"/>
                      </a:cubicBezTo>
                      <a:cubicBezTo>
                        <a:pt x="2375" y="4040"/>
                        <a:pt x="2354" y="4186"/>
                        <a:pt x="2333" y="4311"/>
                      </a:cubicBezTo>
                      <a:cubicBezTo>
                        <a:pt x="2312" y="4457"/>
                        <a:pt x="2291" y="4582"/>
                        <a:pt x="2250" y="4707"/>
                      </a:cubicBezTo>
                      <a:cubicBezTo>
                        <a:pt x="2250" y="4790"/>
                        <a:pt x="2229" y="4852"/>
                        <a:pt x="2208" y="4936"/>
                      </a:cubicBezTo>
                      <a:cubicBezTo>
                        <a:pt x="1838" y="7385"/>
                        <a:pt x="1101" y="9773"/>
                        <a:pt x="39" y="12060"/>
                      </a:cubicBezTo>
                      <a:lnTo>
                        <a:pt x="39" y="12060"/>
                      </a:lnTo>
                      <a:cubicBezTo>
                        <a:pt x="119" y="11895"/>
                        <a:pt x="221" y="11719"/>
                        <a:pt x="292" y="11558"/>
                      </a:cubicBezTo>
                      <a:cubicBezTo>
                        <a:pt x="1417" y="9226"/>
                        <a:pt x="2187" y="6789"/>
                        <a:pt x="2604" y="4290"/>
                      </a:cubicBezTo>
                      <a:cubicBezTo>
                        <a:pt x="2625" y="4165"/>
                        <a:pt x="2625" y="4061"/>
                        <a:pt x="2645" y="3957"/>
                      </a:cubicBezTo>
                      <a:cubicBezTo>
                        <a:pt x="2666" y="3832"/>
                        <a:pt x="2687" y="3707"/>
                        <a:pt x="2708" y="3582"/>
                      </a:cubicBezTo>
                      <a:cubicBezTo>
                        <a:pt x="2708" y="3457"/>
                        <a:pt x="2729" y="3332"/>
                        <a:pt x="2750" y="3207"/>
                      </a:cubicBezTo>
                      <a:cubicBezTo>
                        <a:pt x="2770" y="3082"/>
                        <a:pt x="2770" y="2957"/>
                        <a:pt x="2791" y="2832"/>
                      </a:cubicBezTo>
                      <a:cubicBezTo>
                        <a:pt x="2812" y="2707"/>
                        <a:pt x="2812" y="2582"/>
                        <a:pt x="2833" y="2478"/>
                      </a:cubicBezTo>
                      <a:cubicBezTo>
                        <a:pt x="2833" y="2333"/>
                        <a:pt x="2854" y="2208"/>
                        <a:pt x="2854" y="2083"/>
                      </a:cubicBezTo>
                      <a:cubicBezTo>
                        <a:pt x="2875" y="1958"/>
                        <a:pt x="2875" y="1833"/>
                        <a:pt x="2895" y="1708"/>
                      </a:cubicBezTo>
                      <a:cubicBezTo>
                        <a:pt x="2895" y="1583"/>
                        <a:pt x="2895" y="1458"/>
                        <a:pt x="2916" y="1333"/>
                      </a:cubicBezTo>
                      <a:cubicBezTo>
                        <a:pt x="2916" y="1208"/>
                        <a:pt x="2916" y="1083"/>
                        <a:pt x="2916" y="958"/>
                      </a:cubicBezTo>
                      <a:cubicBezTo>
                        <a:pt x="2937" y="833"/>
                        <a:pt x="2937" y="708"/>
                        <a:pt x="2937" y="583"/>
                      </a:cubicBezTo>
                      <a:cubicBezTo>
                        <a:pt x="2937" y="375"/>
                        <a:pt x="2937" y="187"/>
                        <a:pt x="2937" y="0"/>
                      </a:cubicBezTo>
                      <a:close/>
                      <a:moveTo>
                        <a:pt x="39" y="12060"/>
                      </a:moveTo>
                      <a:cubicBezTo>
                        <a:pt x="25" y="12087"/>
                        <a:pt x="12" y="12115"/>
                        <a:pt x="1" y="12141"/>
                      </a:cubicBezTo>
                      <a:cubicBezTo>
                        <a:pt x="13" y="12114"/>
                        <a:pt x="26" y="12087"/>
                        <a:pt x="39" y="1206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5" name="Google Shape;4275;p8"/>
                <p:cNvSpPr/>
                <p:nvPr/>
              </p:nvSpPr>
              <p:spPr>
                <a:xfrm>
                  <a:off x="8749325" y="1322800"/>
                  <a:ext cx="125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979" extrusionOk="0">
                      <a:moveTo>
                        <a:pt x="209" y="0"/>
                      </a:moveTo>
                      <a:cubicBezTo>
                        <a:pt x="146" y="63"/>
                        <a:pt x="63" y="125"/>
                        <a:pt x="0" y="167"/>
                      </a:cubicBezTo>
                      <a:cubicBezTo>
                        <a:pt x="105" y="438"/>
                        <a:pt x="188" y="708"/>
                        <a:pt x="292" y="979"/>
                      </a:cubicBezTo>
                      <a:cubicBezTo>
                        <a:pt x="355" y="937"/>
                        <a:pt x="438" y="875"/>
                        <a:pt x="500" y="812"/>
                      </a:cubicBezTo>
                      <a:cubicBezTo>
                        <a:pt x="396" y="542"/>
                        <a:pt x="313" y="271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6" name="Google Shape;4276;p8"/>
                <p:cNvSpPr/>
                <p:nvPr/>
              </p:nvSpPr>
              <p:spPr>
                <a:xfrm>
                  <a:off x="8716525" y="1250950"/>
                  <a:ext cx="26050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875" extrusionOk="0">
                      <a:moveTo>
                        <a:pt x="209" y="0"/>
                      </a:moveTo>
                      <a:cubicBezTo>
                        <a:pt x="146" y="63"/>
                        <a:pt x="84" y="125"/>
                        <a:pt x="0" y="167"/>
                      </a:cubicBezTo>
                      <a:cubicBezTo>
                        <a:pt x="146" y="438"/>
                        <a:pt x="271" y="687"/>
                        <a:pt x="417" y="958"/>
                      </a:cubicBezTo>
                      <a:cubicBezTo>
                        <a:pt x="459" y="917"/>
                        <a:pt x="500" y="896"/>
                        <a:pt x="542" y="875"/>
                      </a:cubicBezTo>
                      <a:cubicBezTo>
                        <a:pt x="584" y="917"/>
                        <a:pt x="625" y="958"/>
                        <a:pt x="688" y="1000"/>
                      </a:cubicBezTo>
                      <a:cubicBezTo>
                        <a:pt x="625" y="1041"/>
                        <a:pt x="563" y="1104"/>
                        <a:pt x="500" y="1146"/>
                      </a:cubicBezTo>
                      <a:cubicBezTo>
                        <a:pt x="604" y="1375"/>
                        <a:pt x="729" y="1625"/>
                        <a:pt x="834" y="1875"/>
                      </a:cubicBezTo>
                      <a:cubicBezTo>
                        <a:pt x="896" y="1812"/>
                        <a:pt x="979" y="1770"/>
                        <a:pt x="1042" y="1729"/>
                      </a:cubicBezTo>
                      <a:cubicBezTo>
                        <a:pt x="792" y="1146"/>
                        <a:pt x="500" y="563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7" name="Google Shape;4277;p8"/>
                <p:cNvSpPr/>
                <p:nvPr/>
              </p:nvSpPr>
              <p:spPr>
                <a:xfrm>
                  <a:off x="7702825" y="905750"/>
                  <a:ext cx="915850" cy="20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4" h="8207" extrusionOk="0">
                      <a:moveTo>
                        <a:pt x="17807" y="1"/>
                      </a:moveTo>
                      <a:cubicBezTo>
                        <a:pt x="11387" y="1"/>
                        <a:pt x="4978" y="2354"/>
                        <a:pt x="1" y="7019"/>
                      </a:cubicBezTo>
                      <a:cubicBezTo>
                        <a:pt x="84" y="7081"/>
                        <a:pt x="146" y="7123"/>
                        <a:pt x="230" y="7165"/>
                      </a:cubicBezTo>
                      <a:cubicBezTo>
                        <a:pt x="5145" y="2583"/>
                        <a:pt x="11455" y="251"/>
                        <a:pt x="17807" y="251"/>
                      </a:cubicBezTo>
                      <a:cubicBezTo>
                        <a:pt x="24159" y="251"/>
                        <a:pt x="30510" y="2583"/>
                        <a:pt x="35488" y="7290"/>
                      </a:cubicBezTo>
                      <a:cubicBezTo>
                        <a:pt x="35800" y="7581"/>
                        <a:pt x="36113" y="7894"/>
                        <a:pt x="36404" y="8206"/>
                      </a:cubicBezTo>
                      <a:cubicBezTo>
                        <a:pt x="36467" y="8144"/>
                        <a:pt x="36550" y="8102"/>
                        <a:pt x="36633" y="8060"/>
                      </a:cubicBezTo>
                      <a:cubicBezTo>
                        <a:pt x="36321" y="7748"/>
                        <a:pt x="35988" y="7415"/>
                        <a:pt x="35675" y="7102"/>
                      </a:cubicBezTo>
                      <a:cubicBezTo>
                        <a:pt x="30656" y="2354"/>
                        <a:pt x="24226" y="1"/>
                        <a:pt x="1780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8" name="Google Shape;4278;p8"/>
                <p:cNvSpPr/>
                <p:nvPr/>
              </p:nvSpPr>
              <p:spPr>
                <a:xfrm>
                  <a:off x="7503425" y="1435775"/>
                  <a:ext cx="114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1271" extrusionOk="0">
                      <a:moveTo>
                        <a:pt x="459" y="0"/>
                      </a:moveTo>
                      <a:lnTo>
                        <a:pt x="459" y="0"/>
                      </a:lnTo>
                      <a:cubicBezTo>
                        <a:pt x="334" y="209"/>
                        <a:pt x="209" y="396"/>
                        <a:pt x="104" y="604"/>
                      </a:cubicBezTo>
                      <a:cubicBezTo>
                        <a:pt x="63" y="833"/>
                        <a:pt x="21" y="1042"/>
                        <a:pt x="0" y="1271"/>
                      </a:cubicBezTo>
                      <a:cubicBezTo>
                        <a:pt x="104" y="958"/>
                        <a:pt x="250" y="646"/>
                        <a:pt x="396" y="334"/>
                      </a:cubicBezTo>
                      <a:cubicBezTo>
                        <a:pt x="417" y="209"/>
                        <a:pt x="438" y="105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9" name="Google Shape;4279;p8"/>
                <p:cNvSpPr/>
                <p:nvPr/>
              </p:nvSpPr>
              <p:spPr>
                <a:xfrm>
                  <a:off x="8739425" y="1298850"/>
                  <a:ext cx="13050" cy="2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917" extrusionOk="0">
                      <a:moveTo>
                        <a:pt x="209" y="0"/>
                      </a:moveTo>
                      <a:cubicBezTo>
                        <a:pt x="147" y="42"/>
                        <a:pt x="63" y="104"/>
                        <a:pt x="1" y="146"/>
                      </a:cubicBezTo>
                      <a:cubicBezTo>
                        <a:pt x="105" y="396"/>
                        <a:pt x="209" y="667"/>
                        <a:pt x="313" y="917"/>
                      </a:cubicBezTo>
                      <a:cubicBezTo>
                        <a:pt x="376" y="854"/>
                        <a:pt x="459" y="812"/>
                        <a:pt x="521" y="771"/>
                      </a:cubicBezTo>
                      <a:cubicBezTo>
                        <a:pt x="417" y="500"/>
                        <a:pt x="313" y="25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0" name="Google Shape;4280;p8"/>
                <p:cNvSpPr/>
                <p:nvPr/>
              </p:nvSpPr>
              <p:spPr>
                <a:xfrm>
                  <a:off x="7546125" y="1291025"/>
                  <a:ext cx="14600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709" extrusionOk="0">
                      <a:moveTo>
                        <a:pt x="583" y="1"/>
                      </a:moveTo>
                      <a:cubicBezTo>
                        <a:pt x="417" y="126"/>
                        <a:pt x="271" y="251"/>
                        <a:pt x="125" y="376"/>
                      </a:cubicBezTo>
                      <a:cubicBezTo>
                        <a:pt x="83" y="480"/>
                        <a:pt x="42" y="584"/>
                        <a:pt x="0" y="709"/>
                      </a:cubicBezTo>
                      <a:cubicBezTo>
                        <a:pt x="146" y="584"/>
                        <a:pt x="292" y="459"/>
                        <a:pt x="437" y="334"/>
                      </a:cubicBezTo>
                      <a:cubicBezTo>
                        <a:pt x="479" y="209"/>
                        <a:pt x="521" y="105"/>
                        <a:pt x="5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1" name="Google Shape;4281;p8"/>
                <p:cNvSpPr/>
                <p:nvPr/>
              </p:nvSpPr>
              <p:spPr>
                <a:xfrm>
                  <a:off x="8775350" y="1408175"/>
                  <a:ext cx="11475" cy="3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1501" extrusionOk="0">
                      <a:moveTo>
                        <a:pt x="209" y="1"/>
                      </a:moveTo>
                      <a:cubicBezTo>
                        <a:pt x="126" y="63"/>
                        <a:pt x="63" y="146"/>
                        <a:pt x="1" y="209"/>
                      </a:cubicBezTo>
                      <a:cubicBezTo>
                        <a:pt x="84" y="625"/>
                        <a:pt x="167" y="1063"/>
                        <a:pt x="251" y="1500"/>
                      </a:cubicBezTo>
                      <a:cubicBezTo>
                        <a:pt x="313" y="1417"/>
                        <a:pt x="396" y="1333"/>
                        <a:pt x="459" y="1250"/>
                      </a:cubicBezTo>
                      <a:cubicBezTo>
                        <a:pt x="396" y="834"/>
                        <a:pt x="292" y="417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2" name="Google Shape;4282;p8"/>
                <p:cNvSpPr/>
                <p:nvPr/>
              </p:nvSpPr>
              <p:spPr>
                <a:xfrm>
                  <a:off x="8767025" y="1376950"/>
                  <a:ext cx="12000" cy="3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1250" extrusionOk="0">
                      <a:moveTo>
                        <a:pt x="209" y="0"/>
                      </a:moveTo>
                      <a:cubicBezTo>
                        <a:pt x="146" y="63"/>
                        <a:pt x="84" y="125"/>
                        <a:pt x="1" y="188"/>
                      </a:cubicBezTo>
                      <a:cubicBezTo>
                        <a:pt x="105" y="542"/>
                        <a:pt x="188" y="896"/>
                        <a:pt x="271" y="1250"/>
                      </a:cubicBezTo>
                      <a:cubicBezTo>
                        <a:pt x="334" y="1166"/>
                        <a:pt x="417" y="1104"/>
                        <a:pt x="480" y="1041"/>
                      </a:cubicBezTo>
                      <a:cubicBezTo>
                        <a:pt x="396" y="687"/>
                        <a:pt x="313" y="354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3" name="Google Shape;4283;p8"/>
                <p:cNvSpPr/>
                <p:nvPr/>
              </p:nvSpPr>
              <p:spPr>
                <a:xfrm>
                  <a:off x="8782125" y="1444100"/>
                  <a:ext cx="11475" cy="4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1980" extrusionOk="0">
                      <a:moveTo>
                        <a:pt x="230" y="1"/>
                      </a:moveTo>
                      <a:cubicBezTo>
                        <a:pt x="146" y="84"/>
                        <a:pt x="84" y="167"/>
                        <a:pt x="1" y="251"/>
                      </a:cubicBezTo>
                      <a:cubicBezTo>
                        <a:pt x="105" y="813"/>
                        <a:pt x="167" y="1396"/>
                        <a:pt x="230" y="1979"/>
                      </a:cubicBezTo>
                      <a:cubicBezTo>
                        <a:pt x="292" y="1854"/>
                        <a:pt x="375" y="1750"/>
                        <a:pt x="459" y="1625"/>
                      </a:cubicBezTo>
                      <a:cubicBezTo>
                        <a:pt x="396" y="1084"/>
                        <a:pt x="313" y="542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4" name="Google Shape;4284;p8"/>
                <p:cNvSpPr/>
                <p:nvPr/>
              </p:nvSpPr>
              <p:spPr>
                <a:xfrm>
                  <a:off x="7560700" y="1211375"/>
                  <a:ext cx="40100" cy="6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2563" extrusionOk="0">
                      <a:moveTo>
                        <a:pt x="1416" y="0"/>
                      </a:moveTo>
                      <a:cubicBezTo>
                        <a:pt x="896" y="833"/>
                        <a:pt x="417" y="1687"/>
                        <a:pt x="0" y="2562"/>
                      </a:cubicBezTo>
                      <a:cubicBezTo>
                        <a:pt x="188" y="2395"/>
                        <a:pt x="354" y="2208"/>
                        <a:pt x="542" y="2041"/>
                      </a:cubicBezTo>
                      <a:cubicBezTo>
                        <a:pt x="875" y="1417"/>
                        <a:pt x="1208" y="792"/>
                        <a:pt x="1604" y="188"/>
                      </a:cubicBezTo>
                      <a:cubicBezTo>
                        <a:pt x="1541" y="125"/>
                        <a:pt x="1479" y="63"/>
                        <a:pt x="1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5" name="Google Shape;4285;p8"/>
                <p:cNvSpPr/>
                <p:nvPr/>
              </p:nvSpPr>
              <p:spPr>
                <a:xfrm>
                  <a:off x="8758700" y="1348825"/>
                  <a:ext cx="12000" cy="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1084" extrusionOk="0">
                      <a:moveTo>
                        <a:pt x="209" y="0"/>
                      </a:moveTo>
                      <a:cubicBezTo>
                        <a:pt x="125" y="63"/>
                        <a:pt x="63" y="125"/>
                        <a:pt x="0" y="167"/>
                      </a:cubicBezTo>
                      <a:cubicBezTo>
                        <a:pt x="84" y="479"/>
                        <a:pt x="188" y="792"/>
                        <a:pt x="271" y="1083"/>
                      </a:cubicBezTo>
                      <a:cubicBezTo>
                        <a:pt x="334" y="1021"/>
                        <a:pt x="417" y="958"/>
                        <a:pt x="479" y="896"/>
                      </a:cubicBezTo>
                      <a:cubicBezTo>
                        <a:pt x="396" y="604"/>
                        <a:pt x="313" y="313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6" name="Google Shape;4286;p8"/>
                <p:cNvSpPr/>
                <p:nvPr/>
              </p:nvSpPr>
              <p:spPr>
                <a:xfrm>
                  <a:off x="7524250" y="1353500"/>
                  <a:ext cx="12000" cy="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709" extrusionOk="0">
                      <a:moveTo>
                        <a:pt x="479" y="1"/>
                      </a:moveTo>
                      <a:lnTo>
                        <a:pt x="479" y="1"/>
                      </a:lnTo>
                      <a:cubicBezTo>
                        <a:pt x="334" y="147"/>
                        <a:pt x="209" y="292"/>
                        <a:pt x="63" y="438"/>
                      </a:cubicBezTo>
                      <a:cubicBezTo>
                        <a:pt x="42" y="542"/>
                        <a:pt x="21" y="626"/>
                        <a:pt x="0" y="709"/>
                      </a:cubicBezTo>
                      <a:cubicBezTo>
                        <a:pt x="125" y="563"/>
                        <a:pt x="250" y="438"/>
                        <a:pt x="375" y="292"/>
                      </a:cubicBezTo>
                      <a:cubicBezTo>
                        <a:pt x="417" y="188"/>
                        <a:pt x="438" y="105"/>
                        <a:pt x="4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7" name="Google Shape;4287;p8"/>
                <p:cNvSpPr/>
                <p:nvPr/>
              </p:nvSpPr>
              <p:spPr>
                <a:xfrm>
                  <a:off x="7497700" y="1553450"/>
                  <a:ext cx="50000" cy="25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10122" extrusionOk="0">
                      <a:moveTo>
                        <a:pt x="0" y="0"/>
                      </a:moveTo>
                      <a:cubicBezTo>
                        <a:pt x="0" y="63"/>
                        <a:pt x="0" y="146"/>
                        <a:pt x="0" y="229"/>
                      </a:cubicBezTo>
                      <a:cubicBezTo>
                        <a:pt x="0" y="354"/>
                        <a:pt x="0" y="479"/>
                        <a:pt x="0" y="604"/>
                      </a:cubicBezTo>
                      <a:cubicBezTo>
                        <a:pt x="0" y="666"/>
                        <a:pt x="0" y="729"/>
                        <a:pt x="0" y="812"/>
                      </a:cubicBezTo>
                      <a:cubicBezTo>
                        <a:pt x="0" y="875"/>
                        <a:pt x="0" y="916"/>
                        <a:pt x="0" y="979"/>
                      </a:cubicBezTo>
                      <a:cubicBezTo>
                        <a:pt x="21" y="1104"/>
                        <a:pt x="21" y="1250"/>
                        <a:pt x="21" y="1375"/>
                      </a:cubicBezTo>
                      <a:cubicBezTo>
                        <a:pt x="42" y="1458"/>
                        <a:pt x="42" y="1541"/>
                        <a:pt x="42" y="1645"/>
                      </a:cubicBezTo>
                      <a:cubicBezTo>
                        <a:pt x="188" y="4186"/>
                        <a:pt x="708" y="6664"/>
                        <a:pt x="1562" y="8997"/>
                      </a:cubicBezTo>
                      <a:cubicBezTo>
                        <a:pt x="1562" y="9038"/>
                        <a:pt x="1583" y="9059"/>
                        <a:pt x="1604" y="9101"/>
                      </a:cubicBezTo>
                      <a:cubicBezTo>
                        <a:pt x="1729" y="9455"/>
                        <a:pt x="1854" y="9788"/>
                        <a:pt x="2000" y="10121"/>
                      </a:cubicBezTo>
                      <a:cubicBezTo>
                        <a:pt x="1125" y="7831"/>
                        <a:pt x="583" y="5394"/>
                        <a:pt x="396" y="2895"/>
                      </a:cubicBezTo>
                      <a:cubicBezTo>
                        <a:pt x="396" y="2749"/>
                        <a:pt x="375" y="2624"/>
                        <a:pt x="354" y="2499"/>
                      </a:cubicBezTo>
                      <a:cubicBezTo>
                        <a:pt x="354" y="2374"/>
                        <a:pt x="333" y="2249"/>
                        <a:pt x="333" y="2124"/>
                      </a:cubicBezTo>
                      <a:cubicBezTo>
                        <a:pt x="313" y="1979"/>
                        <a:pt x="313" y="1854"/>
                        <a:pt x="313" y="1729"/>
                      </a:cubicBezTo>
                      <a:cubicBezTo>
                        <a:pt x="292" y="1604"/>
                        <a:pt x="292" y="1479"/>
                        <a:pt x="292" y="1333"/>
                      </a:cubicBezTo>
                      <a:cubicBezTo>
                        <a:pt x="271" y="1208"/>
                        <a:pt x="271" y="1062"/>
                        <a:pt x="271" y="937"/>
                      </a:cubicBezTo>
                      <a:cubicBezTo>
                        <a:pt x="271" y="896"/>
                        <a:pt x="250" y="854"/>
                        <a:pt x="250" y="791"/>
                      </a:cubicBezTo>
                      <a:cubicBezTo>
                        <a:pt x="250" y="708"/>
                        <a:pt x="250" y="625"/>
                        <a:pt x="250" y="542"/>
                      </a:cubicBezTo>
                      <a:cubicBezTo>
                        <a:pt x="250" y="417"/>
                        <a:pt x="250" y="292"/>
                        <a:pt x="250" y="167"/>
                      </a:cubicBezTo>
                      <a:cubicBezTo>
                        <a:pt x="250" y="125"/>
                        <a:pt x="250" y="104"/>
                        <a:pt x="250" y="63"/>
                      </a:cubicBezTo>
                      <a:cubicBezTo>
                        <a:pt x="188" y="146"/>
                        <a:pt x="125" y="208"/>
                        <a:pt x="63" y="292"/>
                      </a:cubicBezTo>
                      <a:cubicBezTo>
                        <a:pt x="42" y="187"/>
                        <a:pt x="21" y="10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8" name="Google Shape;4288;p8"/>
                <p:cNvSpPr/>
                <p:nvPr/>
              </p:nvSpPr>
              <p:spPr>
                <a:xfrm>
                  <a:off x="7611725" y="1912175"/>
                  <a:ext cx="1050" cy="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167" extrusionOk="0">
                      <a:moveTo>
                        <a:pt x="0" y="0"/>
                      </a:moveTo>
                      <a:cubicBezTo>
                        <a:pt x="0" y="63"/>
                        <a:pt x="21" y="125"/>
                        <a:pt x="21" y="167"/>
                      </a:cubicBezTo>
                      <a:lnTo>
                        <a:pt x="42" y="167"/>
                      </a:lnTo>
                      <a:cubicBezTo>
                        <a:pt x="42" y="146"/>
                        <a:pt x="42" y="104"/>
                        <a:pt x="42" y="63"/>
                      </a:cubicBezTo>
                      <a:cubicBezTo>
                        <a:pt x="21" y="42"/>
                        <a:pt x="21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9" name="Google Shape;4289;p8"/>
                <p:cNvSpPr/>
                <p:nvPr/>
              </p:nvSpPr>
              <p:spPr>
                <a:xfrm>
                  <a:off x="8724325" y="1487825"/>
                  <a:ext cx="72925" cy="3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4705" extrusionOk="0">
                      <a:moveTo>
                        <a:pt x="2771" y="1"/>
                      </a:moveTo>
                      <a:cubicBezTo>
                        <a:pt x="2708" y="105"/>
                        <a:pt x="2625" y="209"/>
                        <a:pt x="2542" y="334"/>
                      </a:cubicBezTo>
                      <a:cubicBezTo>
                        <a:pt x="2625" y="1209"/>
                        <a:pt x="2667" y="2104"/>
                        <a:pt x="2667" y="3000"/>
                      </a:cubicBezTo>
                      <a:cubicBezTo>
                        <a:pt x="2667" y="3125"/>
                        <a:pt x="2667" y="3250"/>
                        <a:pt x="2667" y="3375"/>
                      </a:cubicBezTo>
                      <a:cubicBezTo>
                        <a:pt x="2646" y="3521"/>
                        <a:pt x="2646" y="3646"/>
                        <a:pt x="2646" y="3770"/>
                      </a:cubicBezTo>
                      <a:cubicBezTo>
                        <a:pt x="2625" y="3895"/>
                        <a:pt x="2625" y="4041"/>
                        <a:pt x="2625" y="4166"/>
                      </a:cubicBezTo>
                      <a:cubicBezTo>
                        <a:pt x="2625" y="4291"/>
                        <a:pt x="2604" y="4416"/>
                        <a:pt x="2604" y="4541"/>
                      </a:cubicBezTo>
                      <a:cubicBezTo>
                        <a:pt x="2583" y="4687"/>
                        <a:pt x="2583" y="4812"/>
                        <a:pt x="2562" y="4937"/>
                      </a:cubicBezTo>
                      <a:cubicBezTo>
                        <a:pt x="2562" y="5062"/>
                        <a:pt x="2542" y="5207"/>
                        <a:pt x="2521" y="5332"/>
                      </a:cubicBezTo>
                      <a:cubicBezTo>
                        <a:pt x="2521" y="5457"/>
                        <a:pt x="2500" y="5582"/>
                        <a:pt x="2500" y="5707"/>
                      </a:cubicBezTo>
                      <a:cubicBezTo>
                        <a:pt x="2479" y="5832"/>
                        <a:pt x="2458" y="5957"/>
                        <a:pt x="2437" y="6103"/>
                      </a:cubicBezTo>
                      <a:cubicBezTo>
                        <a:pt x="2417" y="6228"/>
                        <a:pt x="2396" y="6353"/>
                        <a:pt x="2396" y="6499"/>
                      </a:cubicBezTo>
                      <a:cubicBezTo>
                        <a:pt x="2375" y="6624"/>
                        <a:pt x="2354" y="6749"/>
                        <a:pt x="2333" y="6874"/>
                      </a:cubicBezTo>
                      <a:cubicBezTo>
                        <a:pt x="2313" y="6998"/>
                        <a:pt x="2292" y="7123"/>
                        <a:pt x="2271" y="7248"/>
                      </a:cubicBezTo>
                      <a:cubicBezTo>
                        <a:pt x="2229" y="7394"/>
                        <a:pt x="2208" y="7519"/>
                        <a:pt x="2188" y="7644"/>
                      </a:cubicBezTo>
                      <a:cubicBezTo>
                        <a:pt x="2188" y="7665"/>
                        <a:pt x="2188" y="7665"/>
                        <a:pt x="2188" y="7686"/>
                      </a:cubicBezTo>
                      <a:cubicBezTo>
                        <a:pt x="1792" y="10081"/>
                        <a:pt x="1084" y="12455"/>
                        <a:pt x="1" y="14704"/>
                      </a:cubicBezTo>
                      <a:cubicBezTo>
                        <a:pt x="126" y="14454"/>
                        <a:pt x="272" y="14204"/>
                        <a:pt x="397" y="13933"/>
                      </a:cubicBezTo>
                      <a:cubicBezTo>
                        <a:pt x="1479" y="11622"/>
                        <a:pt x="2229" y="9206"/>
                        <a:pt x="2604" y="6728"/>
                      </a:cubicBezTo>
                      <a:cubicBezTo>
                        <a:pt x="2625" y="6644"/>
                        <a:pt x="2625" y="6582"/>
                        <a:pt x="2646" y="6519"/>
                      </a:cubicBezTo>
                      <a:cubicBezTo>
                        <a:pt x="2667" y="6395"/>
                        <a:pt x="2667" y="6270"/>
                        <a:pt x="2687" y="6145"/>
                      </a:cubicBezTo>
                      <a:cubicBezTo>
                        <a:pt x="2708" y="6020"/>
                        <a:pt x="2729" y="5895"/>
                        <a:pt x="2750" y="5749"/>
                      </a:cubicBezTo>
                      <a:cubicBezTo>
                        <a:pt x="2771" y="5645"/>
                        <a:pt x="2771" y="5520"/>
                        <a:pt x="2771" y="5395"/>
                      </a:cubicBezTo>
                      <a:cubicBezTo>
                        <a:pt x="2792" y="5270"/>
                        <a:pt x="2812" y="5166"/>
                        <a:pt x="2812" y="5041"/>
                      </a:cubicBezTo>
                      <a:cubicBezTo>
                        <a:pt x="2833" y="4895"/>
                        <a:pt x="2833" y="4770"/>
                        <a:pt x="2854" y="4645"/>
                      </a:cubicBezTo>
                      <a:cubicBezTo>
                        <a:pt x="2854" y="4520"/>
                        <a:pt x="2875" y="4395"/>
                        <a:pt x="2875" y="4270"/>
                      </a:cubicBezTo>
                      <a:cubicBezTo>
                        <a:pt x="2875" y="4145"/>
                        <a:pt x="2875" y="4020"/>
                        <a:pt x="2896" y="3895"/>
                      </a:cubicBezTo>
                      <a:cubicBezTo>
                        <a:pt x="2896" y="3770"/>
                        <a:pt x="2896" y="3646"/>
                        <a:pt x="2916" y="3521"/>
                      </a:cubicBezTo>
                      <a:cubicBezTo>
                        <a:pt x="2916" y="3396"/>
                        <a:pt x="2916" y="3271"/>
                        <a:pt x="2916" y="3146"/>
                      </a:cubicBezTo>
                      <a:cubicBezTo>
                        <a:pt x="2916" y="3042"/>
                        <a:pt x="2916" y="2937"/>
                        <a:pt x="2916" y="2854"/>
                      </a:cubicBezTo>
                      <a:cubicBezTo>
                        <a:pt x="2896" y="2896"/>
                        <a:pt x="2875" y="2958"/>
                        <a:pt x="2854" y="3000"/>
                      </a:cubicBezTo>
                      <a:cubicBezTo>
                        <a:pt x="2854" y="3000"/>
                        <a:pt x="2833" y="2979"/>
                        <a:pt x="2833" y="2958"/>
                      </a:cubicBezTo>
                      <a:cubicBezTo>
                        <a:pt x="2854" y="2896"/>
                        <a:pt x="2896" y="2812"/>
                        <a:pt x="2916" y="2750"/>
                      </a:cubicBezTo>
                      <a:cubicBezTo>
                        <a:pt x="2916" y="1834"/>
                        <a:pt x="2875" y="917"/>
                        <a:pt x="2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0" name="Google Shape;4290;p8"/>
                <p:cNvSpPr/>
                <p:nvPr/>
              </p:nvSpPr>
              <p:spPr>
                <a:xfrm>
                  <a:off x="7550800" y="1324875"/>
                  <a:ext cx="14600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751" extrusionOk="0">
                      <a:moveTo>
                        <a:pt x="584" y="0"/>
                      </a:moveTo>
                      <a:lnTo>
                        <a:pt x="584" y="0"/>
                      </a:lnTo>
                      <a:cubicBezTo>
                        <a:pt x="417" y="125"/>
                        <a:pt x="271" y="271"/>
                        <a:pt x="125" y="417"/>
                      </a:cubicBezTo>
                      <a:cubicBezTo>
                        <a:pt x="84" y="521"/>
                        <a:pt x="42" y="646"/>
                        <a:pt x="0" y="750"/>
                      </a:cubicBezTo>
                      <a:cubicBezTo>
                        <a:pt x="146" y="604"/>
                        <a:pt x="292" y="459"/>
                        <a:pt x="438" y="313"/>
                      </a:cubicBezTo>
                      <a:cubicBezTo>
                        <a:pt x="500" y="209"/>
                        <a:pt x="521" y="105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1" name="Google Shape;4291;p8"/>
                <p:cNvSpPr/>
                <p:nvPr/>
              </p:nvSpPr>
              <p:spPr>
                <a:xfrm>
                  <a:off x="8743600" y="1361325"/>
                  <a:ext cx="13050" cy="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084" extrusionOk="0">
                      <a:moveTo>
                        <a:pt x="209" y="0"/>
                      </a:moveTo>
                      <a:cubicBezTo>
                        <a:pt x="146" y="63"/>
                        <a:pt x="63" y="125"/>
                        <a:pt x="0" y="167"/>
                      </a:cubicBezTo>
                      <a:cubicBezTo>
                        <a:pt x="105" y="479"/>
                        <a:pt x="209" y="771"/>
                        <a:pt x="313" y="1083"/>
                      </a:cubicBezTo>
                      <a:cubicBezTo>
                        <a:pt x="375" y="1021"/>
                        <a:pt x="438" y="958"/>
                        <a:pt x="521" y="896"/>
                      </a:cubicBezTo>
                      <a:cubicBezTo>
                        <a:pt x="417" y="604"/>
                        <a:pt x="313" y="292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2" name="Google Shape;4292;p8"/>
                <p:cNvSpPr/>
                <p:nvPr/>
              </p:nvSpPr>
              <p:spPr>
                <a:xfrm>
                  <a:off x="8752975" y="1389425"/>
                  <a:ext cx="130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272" extrusionOk="0">
                      <a:moveTo>
                        <a:pt x="209" y="1"/>
                      </a:moveTo>
                      <a:cubicBezTo>
                        <a:pt x="146" y="63"/>
                        <a:pt x="84" y="147"/>
                        <a:pt x="0" y="209"/>
                      </a:cubicBezTo>
                      <a:cubicBezTo>
                        <a:pt x="125" y="563"/>
                        <a:pt x="209" y="917"/>
                        <a:pt x="313" y="1271"/>
                      </a:cubicBezTo>
                      <a:cubicBezTo>
                        <a:pt x="375" y="1209"/>
                        <a:pt x="438" y="1146"/>
                        <a:pt x="521" y="1063"/>
                      </a:cubicBezTo>
                      <a:cubicBezTo>
                        <a:pt x="417" y="709"/>
                        <a:pt x="313" y="355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3" name="Google Shape;4293;p8"/>
                <p:cNvSpPr/>
                <p:nvPr/>
              </p:nvSpPr>
              <p:spPr>
                <a:xfrm>
                  <a:off x="7525300" y="1412350"/>
                  <a:ext cx="62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417" extrusionOk="0">
                      <a:moveTo>
                        <a:pt x="250" y="0"/>
                      </a:moveTo>
                      <a:cubicBezTo>
                        <a:pt x="187" y="84"/>
                        <a:pt x="104" y="188"/>
                        <a:pt x="21" y="292"/>
                      </a:cubicBezTo>
                      <a:cubicBezTo>
                        <a:pt x="21" y="333"/>
                        <a:pt x="0" y="375"/>
                        <a:pt x="0" y="417"/>
                      </a:cubicBezTo>
                      <a:cubicBezTo>
                        <a:pt x="83" y="271"/>
                        <a:pt x="167" y="125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4" name="Google Shape;4294;p8"/>
                <p:cNvSpPr/>
                <p:nvPr/>
              </p:nvSpPr>
              <p:spPr>
                <a:xfrm>
                  <a:off x="8733700" y="1335275"/>
                  <a:ext cx="13050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980" extrusionOk="0">
                      <a:moveTo>
                        <a:pt x="209" y="1"/>
                      </a:moveTo>
                      <a:cubicBezTo>
                        <a:pt x="126" y="43"/>
                        <a:pt x="63" y="105"/>
                        <a:pt x="1" y="168"/>
                      </a:cubicBezTo>
                      <a:cubicBezTo>
                        <a:pt x="105" y="418"/>
                        <a:pt x="209" y="688"/>
                        <a:pt x="313" y="980"/>
                      </a:cubicBezTo>
                      <a:cubicBezTo>
                        <a:pt x="376" y="917"/>
                        <a:pt x="459" y="855"/>
                        <a:pt x="521" y="792"/>
                      </a:cubicBezTo>
                      <a:cubicBezTo>
                        <a:pt x="417" y="522"/>
                        <a:pt x="313" y="272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5" name="Google Shape;4295;p8"/>
                <p:cNvSpPr/>
                <p:nvPr/>
              </p:nvSpPr>
              <p:spPr>
                <a:xfrm>
                  <a:off x="8722775" y="1310825"/>
                  <a:ext cx="13550" cy="2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896" extrusionOk="0">
                      <a:moveTo>
                        <a:pt x="209" y="0"/>
                      </a:moveTo>
                      <a:cubicBezTo>
                        <a:pt x="146" y="42"/>
                        <a:pt x="84" y="104"/>
                        <a:pt x="0" y="146"/>
                      </a:cubicBezTo>
                      <a:cubicBezTo>
                        <a:pt x="125" y="396"/>
                        <a:pt x="229" y="646"/>
                        <a:pt x="334" y="896"/>
                      </a:cubicBezTo>
                      <a:cubicBezTo>
                        <a:pt x="417" y="854"/>
                        <a:pt x="479" y="792"/>
                        <a:pt x="542" y="750"/>
                      </a:cubicBezTo>
                      <a:cubicBezTo>
                        <a:pt x="438" y="500"/>
                        <a:pt x="334" y="25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6" name="Google Shape;4296;p8"/>
                <p:cNvSpPr/>
                <p:nvPr/>
              </p:nvSpPr>
              <p:spPr>
                <a:xfrm>
                  <a:off x="7607550" y="1226475"/>
                  <a:ext cx="5750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72" extrusionOk="0">
                      <a:moveTo>
                        <a:pt x="167" y="0"/>
                      </a:moveTo>
                      <a:cubicBezTo>
                        <a:pt x="105" y="84"/>
                        <a:pt x="42" y="167"/>
                        <a:pt x="1" y="271"/>
                      </a:cubicBezTo>
                      <a:cubicBezTo>
                        <a:pt x="84" y="188"/>
                        <a:pt x="146" y="125"/>
                        <a:pt x="230" y="63"/>
                      </a:cubicBezTo>
                      <a:cubicBezTo>
                        <a:pt x="209" y="42"/>
                        <a:pt x="188" y="21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7" name="Google Shape;4297;p8"/>
                <p:cNvSpPr/>
                <p:nvPr/>
              </p:nvSpPr>
              <p:spPr>
                <a:xfrm>
                  <a:off x="8700375" y="1265525"/>
                  <a:ext cx="14100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834" extrusionOk="0">
                      <a:moveTo>
                        <a:pt x="209" y="0"/>
                      </a:moveTo>
                      <a:cubicBezTo>
                        <a:pt x="126" y="63"/>
                        <a:pt x="63" y="104"/>
                        <a:pt x="1" y="146"/>
                      </a:cubicBezTo>
                      <a:cubicBezTo>
                        <a:pt x="126" y="375"/>
                        <a:pt x="230" y="604"/>
                        <a:pt x="355" y="833"/>
                      </a:cubicBezTo>
                      <a:cubicBezTo>
                        <a:pt x="438" y="792"/>
                        <a:pt x="501" y="750"/>
                        <a:pt x="563" y="708"/>
                      </a:cubicBezTo>
                      <a:cubicBezTo>
                        <a:pt x="438" y="458"/>
                        <a:pt x="334" y="229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8" name="Google Shape;4298;p8"/>
                <p:cNvSpPr/>
                <p:nvPr/>
              </p:nvSpPr>
              <p:spPr>
                <a:xfrm>
                  <a:off x="7725225" y="938300"/>
                  <a:ext cx="869500" cy="1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80" h="7446" extrusionOk="0">
                      <a:moveTo>
                        <a:pt x="16864" y="1"/>
                      </a:moveTo>
                      <a:cubicBezTo>
                        <a:pt x="16623" y="1"/>
                        <a:pt x="16382" y="4"/>
                        <a:pt x="16140" y="11"/>
                      </a:cubicBezTo>
                      <a:cubicBezTo>
                        <a:pt x="10121" y="177"/>
                        <a:pt x="4478" y="2406"/>
                        <a:pt x="0" y="6321"/>
                      </a:cubicBezTo>
                      <a:cubicBezTo>
                        <a:pt x="83" y="6363"/>
                        <a:pt x="146" y="6404"/>
                        <a:pt x="229" y="6467"/>
                      </a:cubicBezTo>
                      <a:cubicBezTo>
                        <a:pt x="4644" y="2614"/>
                        <a:pt x="10226" y="427"/>
                        <a:pt x="16161" y="261"/>
                      </a:cubicBezTo>
                      <a:lnTo>
                        <a:pt x="16869" y="261"/>
                      </a:lnTo>
                      <a:cubicBezTo>
                        <a:pt x="23388" y="261"/>
                        <a:pt x="29552" y="2697"/>
                        <a:pt x="34300" y="7196"/>
                      </a:cubicBezTo>
                      <a:cubicBezTo>
                        <a:pt x="34384" y="7279"/>
                        <a:pt x="34467" y="7362"/>
                        <a:pt x="34550" y="7446"/>
                      </a:cubicBezTo>
                      <a:cubicBezTo>
                        <a:pt x="34633" y="7404"/>
                        <a:pt x="34696" y="7362"/>
                        <a:pt x="34779" y="7321"/>
                      </a:cubicBezTo>
                      <a:cubicBezTo>
                        <a:pt x="34675" y="7216"/>
                        <a:pt x="34571" y="7112"/>
                        <a:pt x="34467" y="7008"/>
                      </a:cubicBezTo>
                      <a:cubicBezTo>
                        <a:pt x="29665" y="2467"/>
                        <a:pt x="23448" y="1"/>
                        <a:pt x="168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9" name="Google Shape;4299;p8"/>
                <p:cNvSpPr/>
                <p:nvPr/>
              </p:nvSpPr>
              <p:spPr>
                <a:xfrm>
                  <a:off x="8711850" y="1287900"/>
                  <a:ext cx="14075" cy="2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855" extrusionOk="0">
                      <a:moveTo>
                        <a:pt x="208" y="1"/>
                      </a:moveTo>
                      <a:cubicBezTo>
                        <a:pt x="146" y="42"/>
                        <a:pt x="63" y="105"/>
                        <a:pt x="0" y="147"/>
                      </a:cubicBezTo>
                      <a:cubicBezTo>
                        <a:pt x="125" y="376"/>
                        <a:pt x="229" y="626"/>
                        <a:pt x="354" y="855"/>
                      </a:cubicBezTo>
                      <a:cubicBezTo>
                        <a:pt x="417" y="813"/>
                        <a:pt x="479" y="751"/>
                        <a:pt x="562" y="709"/>
                      </a:cubicBezTo>
                      <a:cubicBezTo>
                        <a:pt x="437" y="480"/>
                        <a:pt x="333" y="230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0" name="Google Shape;4300;p8"/>
                <p:cNvSpPr/>
                <p:nvPr/>
              </p:nvSpPr>
              <p:spPr>
                <a:xfrm>
                  <a:off x="8770150" y="1458150"/>
                  <a:ext cx="12000" cy="5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2126" extrusionOk="0">
                      <a:moveTo>
                        <a:pt x="209" y="1"/>
                      </a:moveTo>
                      <a:cubicBezTo>
                        <a:pt x="125" y="84"/>
                        <a:pt x="63" y="188"/>
                        <a:pt x="1" y="272"/>
                      </a:cubicBezTo>
                      <a:cubicBezTo>
                        <a:pt x="105" y="896"/>
                        <a:pt x="209" y="1500"/>
                        <a:pt x="271" y="2125"/>
                      </a:cubicBezTo>
                      <a:cubicBezTo>
                        <a:pt x="334" y="2000"/>
                        <a:pt x="417" y="1875"/>
                        <a:pt x="480" y="1771"/>
                      </a:cubicBezTo>
                      <a:cubicBezTo>
                        <a:pt x="417" y="1167"/>
                        <a:pt x="313" y="584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1" name="Google Shape;4301;p8"/>
                <p:cNvSpPr/>
                <p:nvPr/>
              </p:nvSpPr>
              <p:spPr>
                <a:xfrm>
                  <a:off x="7531525" y="1406100"/>
                  <a:ext cx="4725" cy="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51" extrusionOk="0">
                      <a:moveTo>
                        <a:pt x="188" y="0"/>
                      </a:moveTo>
                      <a:lnTo>
                        <a:pt x="188" y="0"/>
                      </a:lnTo>
                      <a:cubicBezTo>
                        <a:pt x="188" y="0"/>
                        <a:pt x="181" y="8"/>
                        <a:pt x="175" y="18"/>
                      </a:cubicBezTo>
                      <a:lnTo>
                        <a:pt x="175" y="18"/>
                      </a:lnTo>
                      <a:cubicBezTo>
                        <a:pt x="179" y="12"/>
                        <a:pt x="184" y="6"/>
                        <a:pt x="188" y="0"/>
                      </a:cubicBezTo>
                      <a:close/>
                      <a:moveTo>
                        <a:pt x="175" y="18"/>
                      </a:moveTo>
                      <a:cubicBezTo>
                        <a:pt x="117" y="96"/>
                        <a:pt x="59" y="173"/>
                        <a:pt x="1" y="250"/>
                      </a:cubicBezTo>
                      <a:cubicBezTo>
                        <a:pt x="63" y="167"/>
                        <a:pt x="126" y="104"/>
                        <a:pt x="168" y="42"/>
                      </a:cubicBezTo>
                      <a:cubicBezTo>
                        <a:pt x="168" y="34"/>
                        <a:pt x="171" y="25"/>
                        <a:pt x="175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2" name="Google Shape;4302;p8"/>
                <p:cNvSpPr/>
                <p:nvPr/>
              </p:nvSpPr>
              <p:spPr>
                <a:xfrm>
                  <a:off x="8761825" y="1421200"/>
                  <a:ext cx="1252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563" extrusionOk="0">
                      <a:moveTo>
                        <a:pt x="209" y="0"/>
                      </a:moveTo>
                      <a:cubicBezTo>
                        <a:pt x="146" y="84"/>
                        <a:pt x="84" y="146"/>
                        <a:pt x="0" y="229"/>
                      </a:cubicBezTo>
                      <a:cubicBezTo>
                        <a:pt x="125" y="667"/>
                        <a:pt x="209" y="1104"/>
                        <a:pt x="292" y="1562"/>
                      </a:cubicBezTo>
                      <a:cubicBezTo>
                        <a:pt x="375" y="1479"/>
                        <a:pt x="438" y="1396"/>
                        <a:pt x="500" y="1312"/>
                      </a:cubicBezTo>
                      <a:cubicBezTo>
                        <a:pt x="417" y="875"/>
                        <a:pt x="313" y="438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3" name="Google Shape;4303;p8"/>
                <p:cNvSpPr/>
                <p:nvPr/>
              </p:nvSpPr>
              <p:spPr>
                <a:xfrm>
                  <a:off x="7579950" y="1263450"/>
                  <a:ext cx="161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646" extrusionOk="0">
                      <a:moveTo>
                        <a:pt x="646" y="0"/>
                      </a:moveTo>
                      <a:cubicBezTo>
                        <a:pt x="480" y="125"/>
                        <a:pt x="313" y="250"/>
                        <a:pt x="147" y="375"/>
                      </a:cubicBezTo>
                      <a:cubicBezTo>
                        <a:pt x="105" y="458"/>
                        <a:pt x="63" y="562"/>
                        <a:pt x="1" y="646"/>
                      </a:cubicBezTo>
                      <a:cubicBezTo>
                        <a:pt x="167" y="521"/>
                        <a:pt x="334" y="375"/>
                        <a:pt x="501" y="250"/>
                      </a:cubicBezTo>
                      <a:cubicBezTo>
                        <a:pt x="542" y="167"/>
                        <a:pt x="605" y="83"/>
                        <a:pt x="6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4" name="Google Shape;4304;p8"/>
                <p:cNvSpPr/>
                <p:nvPr/>
              </p:nvSpPr>
              <p:spPr>
                <a:xfrm>
                  <a:off x="7506025" y="1543550"/>
                  <a:ext cx="56250" cy="2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11934" extrusionOk="0">
                      <a:moveTo>
                        <a:pt x="292" y="0"/>
                      </a:moveTo>
                      <a:cubicBezTo>
                        <a:pt x="209" y="104"/>
                        <a:pt x="125" y="229"/>
                        <a:pt x="21" y="334"/>
                      </a:cubicBezTo>
                      <a:cubicBezTo>
                        <a:pt x="21" y="438"/>
                        <a:pt x="21" y="563"/>
                        <a:pt x="21" y="667"/>
                      </a:cubicBezTo>
                      <a:cubicBezTo>
                        <a:pt x="0" y="792"/>
                        <a:pt x="0" y="917"/>
                        <a:pt x="0" y="1042"/>
                      </a:cubicBezTo>
                      <a:cubicBezTo>
                        <a:pt x="0" y="1167"/>
                        <a:pt x="0" y="1312"/>
                        <a:pt x="0" y="1437"/>
                      </a:cubicBezTo>
                      <a:cubicBezTo>
                        <a:pt x="0" y="1562"/>
                        <a:pt x="0" y="1687"/>
                        <a:pt x="0" y="1812"/>
                      </a:cubicBezTo>
                      <a:cubicBezTo>
                        <a:pt x="0" y="1916"/>
                        <a:pt x="0" y="2020"/>
                        <a:pt x="0" y="2125"/>
                      </a:cubicBezTo>
                      <a:cubicBezTo>
                        <a:pt x="0" y="2145"/>
                        <a:pt x="21" y="2166"/>
                        <a:pt x="21" y="2187"/>
                      </a:cubicBezTo>
                      <a:cubicBezTo>
                        <a:pt x="21" y="2312"/>
                        <a:pt x="21" y="2437"/>
                        <a:pt x="42" y="2562"/>
                      </a:cubicBezTo>
                      <a:cubicBezTo>
                        <a:pt x="42" y="2687"/>
                        <a:pt x="42" y="2791"/>
                        <a:pt x="42" y="2916"/>
                      </a:cubicBezTo>
                      <a:cubicBezTo>
                        <a:pt x="63" y="3041"/>
                        <a:pt x="63" y="3166"/>
                        <a:pt x="63" y="3291"/>
                      </a:cubicBezTo>
                      <a:cubicBezTo>
                        <a:pt x="250" y="5790"/>
                        <a:pt x="792" y="8227"/>
                        <a:pt x="1667" y="10517"/>
                      </a:cubicBezTo>
                      <a:cubicBezTo>
                        <a:pt x="1833" y="10996"/>
                        <a:pt x="2041" y="11475"/>
                        <a:pt x="2250" y="11934"/>
                      </a:cubicBezTo>
                      <a:cubicBezTo>
                        <a:pt x="1313" y="9664"/>
                        <a:pt x="729" y="7269"/>
                        <a:pt x="479" y="4853"/>
                      </a:cubicBezTo>
                      <a:cubicBezTo>
                        <a:pt x="479" y="4728"/>
                        <a:pt x="459" y="4603"/>
                        <a:pt x="438" y="4478"/>
                      </a:cubicBezTo>
                      <a:cubicBezTo>
                        <a:pt x="417" y="4353"/>
                        <a:pt x="417" y="4207"/>
                        <a:pt x="396" y="4082"/>
                      </a:cubicBezTo>
                      <a:cubicBezTo>
                        <a:pt x="375" y="3936"/>
                        <a:pt x="375" y="3811"/>
                        <a:pt x="355" y="3666"/>
                      </a:cubicBezTo>
                      <a:cubicBezTo>
                        <a:pt x="355" y="3541"/>
                        <a:pt x="334" y="3416"/>
                        <a:pt x="313" y="3291"/>
                      </a:cubicBezTo>
                      <a:cubicBezTo>
                        <a:pt x="313" y="3166"/>
                        <a:pt x="313" y="3041"/>
                        <a:pt x="313" y="2916"/>
                      </a:cubicBezTo>
                      <a:cubicBezTo>
                        <a:pt x="292" y="2791"/>
                        <a:pt x="292" y="2666"/>
                        <a:pt x="292" y="2520"/>
                      </a:cubicBezTo>
                      <a:cubicBezTo>
                        <a:pt x="271" y="2395"/>
                        <a:pt x="271" y="2270"/>
                        <a:pt x="271" y="2125"/>
                      </a:cubicBezTo>
                      <a:cubicBezTo>
                        <a:pt x="271" y="2125"/>
                        <a:pt x="271" y="2125"/>
                        <a:pt x="271" y="2104"/>
                      </a:cubicBezTo>
                      <a:cubicBezTo>
                        <a:pt x="250" y="1979"/>
                        <a:pt x="271" y="1854"/>
                        <a:pt x="250" y="1729"/>
                      </a:cubicBezTo>
                      <a:cubicBezTo>
                        <a:pt x="250" y="1604"/>
                        <a:pt x="250" y="1479"/>
                        <a:pt x="250" y="1354"/>
                      </a:cubicBezTo>
                      <a:cubicBezTo>
                        <a:pt x="250" y="1208"/>
                        <a:pt x="250" y="1083"/>
                        <a:pt x="250" y="958"/>
                      </a:cubicBezTo>
                      <a:cubicBezTo>
                        <a:pt x="250" y="833"/>
                        <a:pt x="271" y="688"/>
                        <a:pt x="271" y="563"/>
                      </a:cubicBezTo>
                      <a:cubicBezTo>
                        <a:pt x="271" y="438"/>
                        <a:pt x="292" y="313"/>
                        <a:pt x="292" y="188"/>
                      </a:cubicBezTo>
                      <a:cubicBezTo>
                        <a:pt x="292" y="125"/>
                        <a:pt x="292" y="63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5" name="Google Shape;4305;p8"/>
                <p:cNvSpPr/>
                <p:nvPr/>
              </p:nvSpPr>
              <p:spPr>
                <a:xfrm>
                  <a:off x="8714950" y="1504500"/>
                  <a:ext cx="71875" cy="36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5" h="14787" extrusionOk="0">
                      <a:moveTo>
                        <a:pt x="2708" y="0"/>
                      </a:moveTo>
                      <a:cubicBezTo>
                        <a:pt x="2625" y="125"/>
                        <a:pt x="2563" y="250"/>
                        <a:pt x="2479" y="375"/>
                      </a:cubicBezTo>
                      <a:cubicBezTo>
                        <a:pt x="2563" y="1146"/>
                        <a:pt x="2604" y="1916"/>
                        <a:pt x="2625" y="2708"/>
                      </a:cubicBezTo>
                      <a:cubicBezTo>
                        <a:pt x="2625" y="2833"/>
                        <a:pt x="2625" y="2958"/>
                        <a:pt x="2625" y="3083"/>
                      </a:cubicBezTo>
                      <a:cubicBezTo>
                        <a:pt x="2625" y="3228"/>
                        <a:pt x="2625" y="3353"/>
                        <a:pt x="2625" y="3478"/>
                      </a:cubicBezTo>
                      <a:cubicBezTo>
                        <a:pt x="2625" y="3603"/>
                        <a:pt x="2604" y="3728"/>
                        <a:pt x="2604" y="3874"/>
                      </a:cubicBezTo>
                      <a:cubicBezTo>
                        <a:pt x="2604" y="3999"/>
                        <a:pt x="2583" y="4124"/>
                        <a:pt x="2583" y="4270"/>
                      </a:cubicBezTo>
                      <a:cubicBezTo>
                        <a:pt x="2583" y="4395"/>
                        <a:pt x="2583" y="4520"/>
                        <a:pt x="2563" y="4645"/>
                      </a:cubicBezTo>
                      <a:cubicBezTo>
                        <a:pt x="2563" y="4770"/>
                        <a:pt x="2542" y="4894"/>
                        <a:pt x="2542" y="5040"/>
                      </a:cubicBezTo>
                      <a:cubicBezTo>
                        <a:pt x="2521" y="5165"/>
                        <a:pt x="2521" y="5290"/>
                        <a:pt x="2500" y="5415"/>
                      </a:cubicBezTo>
                      <a:cubicBezTo>
                        <a:pt x="2500" y="5540"/>
                        <a:pt x="2479" y="5665"/>
                        <a:pt x="2458" y="5790"/>
                      </a:cubicBezTo>
                      <a:cubicBezTo>
                        <a:pt x="2458" y="5936"/>
                        <a:pt x="2438" y="6061"/>
                        <a:pt x="2417" y="6186"/>
                      </a:cubicBezTo>
                      <a:cubicBezTo>
                        <a:pt x="2396" y="6331"/>
                        <a:pt x="2375" y="6456"/>
                        <a:pt x="2354" y="6581"/>
                      </a:cubicBezTo>
                      <a:cubicBezTo>
                        <a:pt x="2354" y="6706"/>
                        <a:pt x="2333" y="6831"/>
                        <a:pt x="2313" y="6956"/>
                      </a:cubicBezTo>
                      <a:cubicBezTo>
                        <a:pt x="2292" y="7081"/>
                        <a:pt x="2271" y="7227"/>
                        <a:pt x="2250" y="7352"/>
                      </a:cubicBezTo>
                      <a:cubicBezTo>
                        <a:pt x="2229" y="7477"/>
                        <a:pt x="2188" y="7623"/>
                        <a:pt x="2167" y="7748"/>
                      </a:cubicBezTo>
                      <a:cubicBezTo>
                        <a:pt x="2167" y="7810"/>
                        <a:pt x="2146" y="7893"/>
                        <a:pt x="2125" y="7956"/>
                      </a:cubicBezTo>
                      <a:cubicBezTo>
                        <a:pt x="1750" y="10309"/>
                        <a:pt x="1042" y="12621"/>
                        <a:pt x="1" y="14787"/>
                      </a:cubicBezTo>
                      <a:cubicBezTo>
                        <a:pt x="126" y="14537"/>
                        <a:pt x="251" y="14287"/>
                        <a:pt x="376" y="14037"/>
                      </a:cubicBezTo>
                      <a:cubicBezTo>
                        <a:pt x="1459" y="11788"/>
                        <a:pt x="2167" y="9414"/>
                        <a:pt x="2563" y="7019"/>
                      </a:cubicBezTo>
                      <a:cubicBezTo>
                        <a:pt x="2563" y="6998"/>
                        <a:pt x="2563" y="6998"/>
                        <a:pt x="2563" y="6977"/>
                      </a:cubicBezTo>
                      <a:cubicBezTo>
                        <a:pt x="2583" y="6852"/>
                        <a:pt x="2604" y="6748"/>
                        <a:pt x="2604" y="6623"/>
                      </a:cubicBezTo>
                      <a:cubicBezTo>
                        <a:pt x="2625" y="6498"/>
                        <a:pt x="2646" y="6373"/>
                        <a:pt x="2667" y="6248"/>
                      </a:cubicBezTo>
                      <a:cubicBezTo>
                        <a:pt x="2688" y="6123"/>
                        <a:pt x="2708" y="5998"/>
                        <a:pt x="2708" y="5873"/>
                      </a:cubicBezTo>
                      <a:cubicBezTo>
                        <a:pt x="2729" y="5748"/>
                        <a:pt x="2729" y="5623"/>
                        <a:pt x="2750" y="5498"/>
                      </a:cubicBezTo>
                      <a:cubicBezTo>
                        <a:pt x="2750" y="5373"/>
                        <a:pt x="2771" y="5249"/>
                        <a:pt x="2792" y="5124"/>
                      </a:cubicBezTo>
                      <a:cubicBezTo>
                        <a:pt x="2792" y="4999"/>
                        <a:pt x="2812" y="4874"/>
                        <a:pt x="2812" y="4749"/>
                      </a:cubicBezTo>
                      <a:cubicBezTo>
                        <a:pt x="2833" y="4624"/>
                        <a:pt x="2833" y="4499"/>
                        <a:pt x="2833" y="4374"/>
                      </a:cubicBezTo>
                      <a:cubicBezTo>
                        <a:pt x="2833" y="4249"/>
                        <a:pt x="2854" y="4124"/>
                        <a:pt x="2854" y="3999"/>
                      </a:cubicBezTo>
                      <a:cubicBezTo>
                        <a:pt x="2854" y="3874"/>
                        <a:pt x="2854" y="3749"/>
                        <a:pt x="2875" y="3624"/>
                      </a:cubicBezTo>
                      <a:cubicBezTo>
                        <a:pt x="2875" y="3499"/>
                        <a:pt x="2875" y="3374"/>
                        <a:pt x="2875" y="3249"/>
                      </a:cubicBezTo>
                      <a:cubicBezTo>
                        <a:pt x="2875" y="3124"/>
                        <a:pt x="2875" y="2999"/>
                        <a:pt x="2875" y="2874"/>
                      </a:cubicBezTo>
                      <a:cubicBezTo>
                        <a:pt x="2875" y="2729"/>
                        <a:pt x="2875" y="2604"/>
                        <a:pt x="2875" y="2479"/>
                      </a:cubicBezTo>
                      <a:cubicBezTo>
                        <a:pt x="2854" y="1646"/>
                        <a:pt x="2792" y="833"/>
                        <a:pt x="27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6" name="Google Shape;4306;p8"/>
                <p:cNvSpPr/>
                <p:nvPr/>
              </p:nvSpPr>
              <p:spPr>
                <a:xfrm>
                  <a:off x="8694650" y="1300400"/>
                  <a:ext cx="14100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834" extrusionOk="0">
                      <a:moveTo>
                        <a:pt x="209" y="1"/>
                      </a:moveTo>
                      <a:cubicBezTo>
                        <a:pt x="126" y="42"/>
                        <a:pt x="63" y="105"/>
                        <a:pt x="1" y="146"/>
                      </a:cubicBezTo>
                      <a:cubicBezTo>
                        <a:pt x="126" y="376"/>
                        <a:pt x="251" y="605"/>
                        <a:pt x="355" y="834"/>
                      </a:cubicBezTo>
                      <a:cubicBezTo>
                        <a:pt x="438" y="792"/>
                        <a:pt x="501" y="730"/>
                        <a:pt x="563" y="688"/>
                      </a:cubicBezTo>
                      <a:cubicBezTo>
                        <a:pt x="438" y="459"/>
                        <a:pt x="334" y="230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7" name="Google Shape;4307;p8"/>
                <p:cNvSpPr/>
                <p:nvPr/>
              </p:nvSpPr>
              <p:spPr>
                <a:xfrm>
                  <a:off x="8706625" y="1323325"/>
                  <a:ext cx="13575" cy="2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896" extrusionOk="0">
                      <a:moveTo>
                        <a:pt x="209" y="0"/>
                      </a:moveTo>
                      <a:cubicBezTo>
                        <a:pt x="126" y="42"/>
                        <a:pt x="63" y="104"/>
                        <a:pt x="1" y="146"/>
                      </a:cubicBezTo>
                      <a:cubicBezTo>
                        <a:pt x="126" y="396"/>
                        <a:pt x="230" y="646"/>
                        <a:pt x="334" y="896"/>
                      </a:cubicBezTo>
                      <a:cubicBezTo>
                        <a:pt x="417" y="833"/>
                        <a:pt x="480" y="791"/>
                        <a:pt x="542" y="729"/>
                      </a:cubicBezTo>
                      <a:cubicBezTo>
                        <a:pt x="438" y="500"/>
                        <a:pt x="313" y="25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8" name="Google Shape;4308;p8"/>
                <p:cNvSpPr/>
                <p:nvPr/>
              </p:nvSpPr>
              <p:spPr>
                <a:xfrm>
                  <a:off x="8739425" y="1402975"/>
                  <a:ext cx="13050" cy="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292" extrusionOk="0">
                      <a:moveTo>
                        <a:pt x="188" y="0"/>
                      </a:moveTo>
                      <a:cubicBezTo>
                        <a:pt x="126" y="63"/>
                        <a:pt x="63" y="125"/>
                        <a:pt x="1" y="188"/>
                      </a:cubicBezTo>
                      <a:cubicBezTo>
                        <a:pt x="105" y="563"/>
                        <a:pt x="230" y="917"/>
                        <a:pt x="334" y="1292"/>
                      </a:cubicBezTo>
                      <a:cubicBezTo>
                        <a:pt x="396" y="1229"/>
                        <a:pt x="459" y="1167"/>
                        <a:pt x="521" y="1083"/>
                      </a:cubicBezTo>
                      <a:cubicBezTo>
                        <a:pt x="417" y="729"/>
                        <a:pt x="313" y="354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9" name="Google Shape;4309;p8"/>
                <p:cNvSpPr/>
                <p:nvPr/>
              </p:nvSpPr>
              <p:spPr>
                <a:xfrm>
                  <a:off x="8682150" y="1278525"/>
                  <a:ext cx="14625" cy="2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" h="814" extrusionOk="0">
                      <a:moveTo>
                        <a:pt x="209" y="1"/>
                      </a:moveTo>
                      <a:cubicBezTo>
                        <a:pt x="147" y="63"/>
                        <a:pt x="63" y="105"/>
                        <a:pt x="1" y="168"/>
                      </a:cubicBezTo>
                      <a:cubicBezTo>
                        <a:pt x="126" y="376"/>
                        <a:pt x="272" y="584"/>
                        <a:pt x="376" y="813"/>
                      </a:cubicBezTo>
                      <a:cubicBezTo>
                        <a:pt x="459" y="751"/>
                        <a:pt x="522" y="709"/>
                        <a:pt x="584" y="667"/>
                      </a:cubicBezTo>
                      <a:cubicBezTo>
                        <a:pt x="459" y="438"/>
                        <a:pt x="334" y="230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0" name="Google Shape;4310;p8"/>
                <p:cNvSpPr/>
                <p:nvPr/>
              </p:nvSpPr>
              <p:spPr>
                <a:xfrm>
                  <a:off x="8718075" y="1347775"/>
                  <a:ext cx="13050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980" extrusionOk="0">
                      <a:moveTo>
                        <a:pt x="188" y="1"/>
                      </a:moveTo>
                      <a:cubicBezTo>
                        <a:pt x="126" y="42"/>
                        <a:pt x="63" y="105"/>
                        <a:pt x="1" y="167"/>
                      </a:cubicBezTo>
                      <a:cubicBezTo>
                        <a:pt x="126" y="438"/>
                        <a:pt x="230" y="709"/>
                        <a:pt x="334" y="980"/>
                      </a:cubicBezTo>
                      <a:cubicBezTo>
                        <a:pt x="397" y="917"/>
                        <a:pt x="459" y="855"/>
                        <a:pt x="522" y="813"/>
                      </a:cubicBezTo>
                      <a:cubicBezTo>
                        <a:pt x="417" y="542"/>
                        <a:pt x="313" y="272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1" name="Google Shape;4311;p8"/>
                <p:cNvSpPr/>
                <p:nvPr/>
              </p:nvSpPr>
              <p:spPr>
                <a:xfrm>
                  <a:off x="7586725" y="1291550"/>
                  <a:ext cx="172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730" extrusionOk="0">
                      <a:moveTo>
                        <a:pt x="688" y="1"/>
                      </a:moveTo>
                      <a:cubicBezTo>
                        <a:pt x="500" y="126"/>
                        <a:pt x="334" y="271"/>
                        <a:pt x="146" y="417"/>
                      </a:cubicBezTo>
                      <a:cubicBezTo>
                        <a:pt x="105" y="521"/>
                        <a:pt x="42" y="625"/>
                        <a:pt x="0" y="730"/>
                      </a:cubicBezTo>
                      <a:cubicBezTo>
                        <a:pt x="167" y="584"/>
                        <a:pt x="334" y="438"/>
                        <a:pt x="500" y="292"/>
                      </a:cubicBezTo>
                      <a:cubicBezTo>
                        <a:pt x="563" y="188"/>
                        <a:pt x="625" y="84"/>
                        <a:pt x="6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2" name="Google Shape;4312;p8"/>
                <p:cNvSpPr/>
                <p:nvPr/>
              </p:nvSpPr>
              <p:spPr>
                <a:xfrm>
                  <a:off x="7749175" y="971800"/>
                  <a:ext cx="820550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2" h="6647" extrusionOk="0">
                      <a:moveTo>
                        <a:pt x="15869" y="1"/>
                      </a:moveTo>
                      <a:cubicBezTo>
                        <a:pt x="10228" y="1"/>
                        <a:pt x="4597" y="1871"/>
                        <a:pt x="0" y="5585"/>
                      </a:cubicBezTo>
                      <a:cubicBezTo>
                        <a:pt x="83" y="5627"/>
                        <a:pt x="167" y="5668"/>
                        <a:pt x="229" y="5710"/>
                      </a:cubicBezTo>
                      <a:cubicBezTo>
                        <a:pt x="4769" y="2086"/>
                        <a:pt x="10309" y="233"/>
                        <a:pt x="15869" y="233"/>
                      </a:cubicBezTo>
                      <a:cubicBezTo>
                        <a:pt x="21846" y="233"/>
                        <a:pt x="27823" y="2378"/>
                        <a:pt x="32572" y="6647"/>
                      </a:cubicBezTo>
                      <a:cubicBezTo>
                        <a:pt x="32655" y="6605"/>
                        <a:pt x="32738" y="6564"/>
                        <a:pt x="32822" y="6522"/>
                      </a:cubicBezTo>
                      <a:cubicBezTo>
                        <a:pt x="28009" y="2163"/>
                        <a:pt x="21934" y="1"/>
                        <a:pt x="158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3" name="Google Shape;4313;p8"/>
                <p:cNvSpPr/>
                <p:nvPr/>
              </p:nvSpPr>
              <p:spPr>
                <a:xfrm>
                  <a:off x="8729025" y="1374325"/>
                  <a:ext cx="13025" cy="2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105" extrusionOk="0">
                      <a:moveTo>
                        <a:pt x="188" y="1"/>
                      </a:moveTo>
                      <a:cubicBezTo>
                        <a:pt x="125" y="43"/>
                        <a:pt x="63" y="105"/>
                        <a:pt x="0" y="168"/>
                      </a:cubicBezTo>
                      <a:cubicBezTo>
                        <a:pt x="104" y="480"/>
                        <a:pt x="229" y="792"/>
                        <a:pt x="334" y="1105"/>
                      </a:cubicBezTo>
                      <a:cubicBezTo>
                        <a:pt x="396" y="1042"/>
                        <a:pt x="458" y="980"/>
                        <a:pt x="521" y="917"/>
                      </a:cubicBezTo>
                      <a:cubicBezTo>
                        <a:pt x="417" y="605"/>
                        <a:pt x="313" y="293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4" name="Google Shape;4314;p8"/>
                <p:cNvSpPr/>
                <p:nvPr/>
              </p:nvSpPr>
              <p:spPr>
                <a:xfrm>
                  <a:off x="7552875" y="1367050"/>
                  <a:ext cx="14100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751" extrusionOk="0">
                      <a:moveTo>
                        <a:pt x="563" y="0"/>
                      </a:moveTo>
                      <a:lnTo>
                        <a:pt x="563" y="0"/>
                      </a:lnTo>
                      <a:cubicBezTo>
                        <a:pt x="396" y="188"/>
                        <a:pt x="230" y="396"/>
                        <a:pt x="63" y="584"/>
                      </a:cubicBezTo>
                      <a:cubicBezTo>
                        <a:pt x="42" y="646"/>
                        <a:pt x="22" y="688"/>
                        <a:pt x="1" y="750"/>
                      </a:cubicBezTo>
                      <a:cubicBezTo>
                        <a:pt x="167" y="563"/>
                        <a:pt x="313" y="396"/>
                        <a:pt x="480" y="209"/>
                      </a:cubicBezTo>
                      <a:cubicBezTo>
                        <a:pt x="501" y="146"/>
                        <a:pt x="542" y="63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5" name="Google Shape;4315;p8"/>
                <p:cNvSpPr/>
                <p:nvPr/>
              </p:nvSpPr>
              <p:spPr>
                <a:xfrm>
                  <a:off x="7626825" y="1241050"/>
                  <a:ext cx="2100" cy="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84" extrusionOk="0">
                      <a:moveTo>
                        <a:pt x="63" y="1"/>
                      </a:moveTo>
                      <a:cubicBezTo>
                        <a:pt x="42" y="42"/>
                        <a:pt x="21" y="63"/>
                        <a:pt x="0" y="84"/>
                      </a:cubicBezTo>
                      <a:cubicBezTo>
                        <a:pt x="21" y="63"/>
                        <a:pt x="42" y="42"/>
                        <a:pt x="83" y="21"/>
                      </a:cubicBezTo>
                      <a:cubicBezTo>
                        <a:pt x="63" y="21"/>
                        <a:pt x="63" y="21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6" name="Google Shape;4316;p8"/>
                <p:cNvSpPr/>
                <p:nvPr/>
              </p:nvSpPr>
              <p:spPr>
                <a:xfrm>
                  <a:off x="8748800" y="1435250"/>
                  <a:ext cx="13575" cy="4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1646" extrusionOk="0">
                      <a:moveTo>
                        <a:pt x="209" y="1"/>
                      </a:moveTo>
                      <a:cubicBezTo>
                        <a:pt x="146" y="84"/>
                        <a:pt x="84" y="146"/>
                        <a:pt x="1" y="230"/>
                      </a:cubicBezTo>
                      <a:cubicBezTo>
                        <a:pt x="126" y="688"/>
                        <a:pt x="230" y="1167"/>
                        <a:pt x="334" y="1646"/>
                      </a:cubicBezTo>
                      <a:cubicBezTo>
                        <a:pt x="396" y="1542"/>
                        <a:pt x="459" y="1458"/>
                        <a:pt x="542" y="1375"/>
                      </a:cubicBezTo>
                      <a:cubicBezTo>
                        <a:pt x="438" y="917"/>
                        <a:pt x="334" y="459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7" name="Google Shape;4317;p8"/>
                <p:cNvSpPr/>
                <p:nvPr/>
              </p:nvSpPr>
              <p:spPr>
                <a:xfrm>
                  <a:off x="7514875" y="1474300"/>
                  <a:ext cx="48450" cy="37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14829" extrusionOk="0">
                      <a:moveTo>
                        <a:pt x="771" y="1"/>
                      </a:moveTo>
                      <a:lnTo>
                        <a:pt x="771" y="1"/>
                      </a:lnTo>
                      <a:cubicBezTo>
                        <a:pt x="584" y="417"/>
                        <a:pt x="417" y="834"/>
                        <a:pt x="313" y="1250"/>
                      </a:cubicBezTo>
                      <a:cubicBezTo>
                        <a:pt x="271" y="1479"/>
                        <a:pt x="230" y="1729"/>
                        <a:pt x="209" y="1979"/>
                      </a:cubicBezTo>
                      <a:cubicBezTo>
                        <a:pt x="188" y="2104"/>
                        <a:pt x="167" y="2229"/>
                        <a:pt x="146" y="2354"/>
                      </a:cubicBezTo>
                      <a:cubicBezTo>
                        <a:pt x="146" y="2479"/>
                        <a:pt x="125" y="2604"/>
                        <a:pt x="125" y="2729"/>
                      </a:cubicBezTo>
                      <a:cubicBezTo>
                        <a:pt x="105" y="2854"/>
                        <a:pt x="105" y="2999"/>
                        <a:pt x="84" y="3124"/>
                      </a:cubicBezTo>
                      <a:cubicBezTo>
                        <a:pt x="84" y="3249"/>
                        <a:pt x="63" y="3374"/>
                        <a:pt x="63" y="3499"/>
                      </a:cubicBezTo>
                      <a:cubicBezTo>
                        <a:pt x="42" y="3624"/>
                        <a:pt x="42" y="3749"/>
                        <a:pt x="42" y="3874"/>
                      </a:cubicBezTo>
                      <a:cubicBezTo>
                        <a:pt x="42" y="3999"/>
                        <a:pt x="21" y="4124"/>
                        <a:pt x="21" y="4249"/>
                      </a:cubicBezTo>
                      <a:cubicBezTo>
                        <a:pt x="21" y="4374"/>
                        <a:pt x="1" y="4499"/>
                        <a:pt x="1" y="4624"/>
                      </a:cubicBezTo>
                      <a:cubicBezTo>
                        <a:pt x="1" y="4770"/>
                        <a:pt x="1" y="4895"/>
                        <a:pt x="1" y="5020"/>
                      </a:cubicBezTo>
                      <a:cubicBezTo>
                        <a:pt x="1" y="5145"/>
                        <a:pt x="1" y="5269"/>
                        <a:pt x="1" y="5394"/>
                      </a:cubicBezTo>
                      <a:cubicBezTo>
                        <a:pt x="21" y="5519"/>
                        <a:pt x="1" y="5644"/>
                        <a:pt x="21" y="5769"/>
                      </a:cubicBezTo>
                      <a:cubicBezTo>
                        <a:pt x="21" y="5894"/>
                        <a:pt x="21" y="6019"/>
                        <a:pt x="21" y="6144"/>
                      </a:cubicBezTo>
                      <a:cubicBezTo>
                        <a:pt x="42" y="6248"/>
                        <a:pt x="42" y="6373"/>
                        <a:pt x="42" y="6498"/>
                      </a:cubicBezTo>
                      <a:cubicBezTo>
                        <a:pt x="63" y="6623"/>
                        <a:pt x="63" y="6748"/>
                        <a:pt x="63" y="6873"/>
                      </a:cubicBezTo>
                      <a:cubicBezTo>
                        <a:pt x="84" y="6998"/>
                        <a:pt x="84" y="7144"/>
                        <a:pt x="105" y="7269"/>
                      </a:cubicBezTo>
                      <a:cubicBezTo>
                        <a:pt x="105" y="7394"/>
                        <a:pt x="125" y="7498"/>
                        <a:pt x="125" y="7623"/>
                      </a:cubicBezTo>
                      <a:cubicBezTo>
                        <a:pt x="372" y="10003"/>
                        <a:pt x="942" y="12364"/>
                        <a:pt x="1855" y="14605"/>
                      </a:cubicBezTo>
                      <a:lnTo>
                        <a:pt x="1855" y="14605"/>
                      </a:lnTo>
                      <a:cubicBezTo>
                        <a:pt x="1111" y="12551"/>
                        <a:pt x="640" y="10439"/>
                        <a:pt x="459" y="8289"/>
                      </a:cubicBezTo>
                      <a:cubicBezTo>
                        <a:pt x="438" y="8206"/>
                        <a:pt x="438" y="8143"/>
                        <a:pt x="417" y="8060"/>
                      </a:cubicBezTo>
                      <a:cubicBezTo>
                        <a:pt x="417" y="7935"/>
                        <a:pt x="396" y="7789"/>
                        <a:pt x="396" y="7664"/>
                      </a:cubicBezTo>
                      <a:cubicBezTo>
                        <a:pt x="375" y="7539"/>
                        <a:pt x="355" y="7394"/>
                        <a:pt x="355" y="7248"/>
                      </a:cubicBezTo>
                      <a:cubicBezTo>
                        <a:pt x="334" y="7123"/>
                        <a:pt x="334" y="6998"/>
                        <a:pt x="313" y="6873"/>
                      </a:cubicBezTo>
                      <a:cubicBezTo>
                        <a:pt x="313" y="6748"/>
                        <a:pt x="292" y="6623"/>
                        <a:pt x="292" y="6498"/>
                      </a:cubicBezTo>
                      <a:cubicBezTo>
                        <a:pt x="292" y="6352"/>
                        <a:pt x="271" y="6227"/>
                        <a:pt x="271" y="6102"/>
                      </a:cubicBezTo>
                      <a:cubicBezTo>
                        <a:pt x="271" y="5978"/>
                        <a:pt x="271" y="5832"/>
                        <a:pt x="250" y="5707"/>
                      </a:cubicBezTo>
                      <a:cubicBezTo>
                        <a:pt x="250" y="5582"/>
                        <a:pt x="250" y="5457"/>
                        <a:pt x="250" y="5311"/>
                      </a:cubicBezTo>
                      <a:cubicBezTo>
                        <a:pt x="250" y="5186"/>
                        <a:pt x="250" y="5061"/>
                        <a:pt x="250" y="4915"/>
                      </a:cubicBezTo>
                      <a:cubicBezTo>
                        <a:pt x="250" y="4790"/>
                        <a:pt x="250" y="4666"/>
                        <a:pt x="250" y="4520"/>
                      </a:cubicBezTo>
                      <a:cubicBezTo>
                        <a:pt x="271" y="4395"/>
                        <a:pt x="271" y="4270"/>
                        <a:pt x="271" y="4145"/>
                      </a:cubicBezTo>
                      <a:cubicBezTo>
                        <a:pt x="271" y="4020"/>
                        <a:pt x="292" y="3895"/>
                        <a:pt x="292" y="3749"/>
                      </a:cubicBezTo>
                      <a:cubicBezTo>
                        <a:pt x="292" y="3624"/>
                        <a:pt x="313" y="3499"/>
                        <a:pt x="313" y="3353"/>
                      </a:cubicBezTo>
                      <a:cubicBezTo>
                        <a:pt x="313" y="3229"/>
                        <a:pt x="334" y="3104"/>
                        <a:pt x="355" y="2979"/>
                      </a:cubicBezTo>
                      <a:cubicBezTo>
                        <a:pt x="355" y="2854"/>
                        <a:pt x="375" y="2708"/>
                        <a:pt x="375" y="2583"/>
                      </a:cubicBezTo>
                      <a:cubicBezTo>
                        <a:pt x="396" y="2458"/>
                        <a:pt x="396" y="2333"/>
                        <a:pt x="417" y="2187"/>
                      </a:cubicBezTo>
                      <a:cubicBezTo>
                        <a:pt x="500" y="1458"/>
                        <a:pt x="625" y="729"/>
                        <a:pt x="771" y="1"/>
                      </a:cubicBezTo>
                      <a:close/>
                      <a:moveTo>
                        <a:pt x="1855" y="14605"/>
                      </a:moveTo>
                      <a:lnTo>
                        <a:pt x="1855" y="14605"/>
                      </a:lnTo>
                      <a:cubicBezTo>
                        <a:pt x="1877" y="14666"/>
                        <a:pt x="1899" y="14727"/>
                        <a:pt x="1922" y="14787"/>
                      </a:cubicBezTo>
                      <a:lnTo>
                        <a:pt x="1922" y="14787"/>
                      </a:lnTo>
                      <a:cubicBezTo>
                        <a:pt x="1914" y="14759"/>
                        <a:pt x="1910" y="14732"/>
                        <a:pt x="1896" y="14704"/>
                      </a:cubicBezTo>
                      <a:cubicBezTo>
                        <a:pt x="1882" y="14671"/>
                        <a:pt x="1868" y="14638"/>
                        <a:pt x="1855" y="14605"/>
                      </a:cubicBezTo>
                      <a:close/>
                      <a:moveTo>
                        <a:pt x="1922" y="14787"/>
                      </a:moveTo>
                      <a:cubicBezTo>
                        <a:pt x="1926" y="14801"/>
                        <a:pt x="1930" y="14815"/>
                        <a:pt x="1937" y="14829"/>
                      </a:cubicBezTo>
                      <a:cubicBezTo>
                        <a:pt x="1932" y="14815"/>
                        <a:pt x="1927" y="14801"/>
                        <a:pt x="1922" y="147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8" name="Google Shape;4318;p8"/>
                <p:cNvSpPr/>
                <p:nvPr/>
              </p:nvSpPr>
              <p:spPr>
                <a:xfrm>
                  <a:off x="8707675" y="1473775"/>
                  <a:ext cx="68750" cy="4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0" h="16599" extrusionOk="0">
                      <a:moveTo>
                        <a:pt x="2208" y="1"/>
                      </a:moveTo>
                      <a:cubicBezTo>
                        <a:pt x="2145" y="84"/>
                        <a:pt x="2083" y="167"/>
                        <a:pt x="2021" y="251"/>
                      </a:cubicBezTo>
                      <a:cubicBezTo>
                        <a:pt x="2270" y="1604"/>
                        <a:pt x="2437" y="2937"/>
                        <a:pt x="2479" y="4291"/>
                      </a:cubicBezTo>
                      <a:cubicBezTo>
                        <a:pt x="2479" y="4437"/>
                        <a:pt x="2479" y="4562"/>
                        <a:pt x="2500" y="4687"/>
                      </a:cubicBezTo>
                      <a:cubicBezTo>
                        <a:pt x="2500" y="4832"/>
                        <a:pt x="2500" y="4957"/>
                        <a:pt x="2500" y="5082"/>
                      </a:cubicBezTo>
                      <a:cubicBezTo>
                        <a:pt x="2500" y="5207"/>
                        <a:pt x="2500" y="5332"/>
                        <a:pt x="2500" y="5478"/>
                      </a:cubicBezTo>
                      <a:cubicBezTo>
                        <a:pt x="2500" y="5603"/>
                        <a:pt x="2479" y="5728"/>
                        <a:pt x="2479" y="5853"/>
                      </a:cubicBezTo>
                      <a:cubicBezTo>
                        <a:pt x="2479" y="5978"/>
                        <a:pt x="2479" y="6123"/>
                        <a:pt x="2458" y="6248"/>
                      </a:cubicBezTo>
                      <a:cubicBezTo>
                        <a:pt x="2458" y="6373"/>
                        <a:pt x="2458" y="6498"/>
                        <a:pt x="2458" y="6644"/>
                      </a:cubicBezTo>
                      <a:cubicBezTo>
                        <a:pt x="2437" y="6769"/>
                        <a:pt x="2437" y="6894"/>
                        <a:pt x="2416" y="7019"/>
                      </a:cubicBezTo>
                      <a:cubicBezTo>
                        <a:pt x="2416" y="7144"/>
                        <a:pt x="2395" y="7269"/>
                        <a:pt x="2395" y="7394"/>
                      </a:cubicBezTo>
                      <a:cubicBezTo>
                        <a:pt x="2375" y="7540"/>
                        <a:pt x="2375" y="7665"/>
                        <a:pt x="2354" y="7790"/>
                      </a:cubicBezTo>
                      <a:cubicBezTo>
                        <a:pt x="2333" y="7935"/>
                        <a:pt x="2333" y="8060"/>
                        <a:pt x="2312" y="8185"/>
                      </a:cubicBezTo>
                      <a:cubicBezTo>
                        <a:pt x="2291" y="8310"/>
                        <a:pt x="2270" y="8435"/>
                        <a:pt x="2250" y="8560"/>
                      </a:cubicBezTo>
                      <a:cubicBezTo>
                        <a:pt x="2250" y="8685"/>
                        <a:pt x="2229" y="8810"/>
                        <a:pt x="2208" y="8956"/>
                      </a:cubicBezTo>
                      <a:cubicBezTo>
                        <a:pt x="2187" y="9081"/>
                        <a:pt x="2166" y="9206"/>
                        <a:pt x="2145" y="9331"/>
                      </a:cubicBezTo>
                      <a:cubicBezTo>
                        <a:pt x="2125" y="9476"/>
                        <a:pt x="2104" y="9601"/>
                        <a:pt x="2062" y="9747"/>
                      </a:cubicBezTo>
                      <a:cubicBezTo>
                        <a:pt x="2062" y="9789"/>
                        <a:pt x="2041" y="9830"/>
                        <a:pt x="2041" y="9872"/>
                      </a:cubicBezTo>
                      <a:cubicBezTo>
                        <a:pt x="1687" y="12225"/>
                        <a:pt x="1000" y="14475"/>
                        <a:pt x="0" y="16599"/>
                      </a:cubicBezTo>
                      <a:cubicBezTo>
                        <a:pt x="105" y="16411"/>
                        <a:pt x="188" y="16224"/>
                        <a:pt x="292" y="16016"/>
                      </a:cubicBezTo>
                      <a:cubicBezTo>
                        <a:pt x="1333" y="13850"/>
                        <a:pt x="2041" y="11538"/>
                        <a:pt x="2416" y="9185"/>
                      </a:cubicBezTo>
                      <a:cubicBezTo>
                        <a:pt x="2437" y="9122"/>
                        <a:pt x="2437" y="9060"/>
                        <a:pt x="2458" y="8997"/>
                      </a:cubicBezTo>
                      <a:cubicBezTo>
                        <a:pt x="2458" y="8873"/>
                        <a:pt x="2479" y="8748"/>
                        <a:pt x="2500" y="8623"/>
                      </a:cubicBezTo>
                      <a:cubicBezTo>
                        <a:pt x="2520" y="8498"/>
                        <a:pt x="2541" y="8373"/>
                        <a:pt x="2562" y="8227"/>
                      </a:cubicBezTo>
                      <a:cubicBezTo>
                        <a:pt x="2562" y="8123"/>
                        <a:pt x="2583" y="7998"/>
                        <a:pt x="2604" y="7873"/>
                      </a:cubicBezTo>
                      <a:cubicBezTo>
                        <a:pt x="2604" y="7748"/>
                        <a:pt x="2624" y="7623"/>
                        <a:pt x="2624" y="7519"/>
                      </a:cubicBezTo>
                      <a:cubicBezTo>
                        <a:pt x="2645" y="7373"/>
                        <a:pt x="2645" y="7248"/>
                        <a:pt x="2666" y="7123"/>
                      </a:cubicBezTo>
                      <a:cubicBezTo>
                        <a:pt x="2666" y="6998"/>
                        <a:pt x="2687" y="6873"/>
                        <a:pt x="2687" y="6748"/>
                      </a:cubicBezTo>
                      <a:cubicBezTo>
                        <a:pt x="2708" y="6623"/>
                        <a:pt x="2708" y="6498"/>
                        <a:pt x="2708" y="6373"/>
                      </a:cubicBezTo>
                      <a:cubicBezTo>
                        <a:pt x="2708" y="6248"/>
                        <a:pt x="2729" y="6123"/>
                        <a:pt x="2729" y="5999"/>
                      </a:cubicBezTo>
                      <a:cubicBezTo>
                        <a:pt x="2729" y="5874"/>
                        <a:pt x="2729" y="5749"/>
                        <a:pt x="2749" y="5624"/>
                      </a:cubicBezTo>
                      <a:cubicBezTo>
                        <a:pt x="2749" y="5499"/>
                        <a:pt x="2749" y="5374"/>
                        <a:pt x="2749" y="5249"/>
                      </a:cubicBezTo>
                      <a:cubicBezTo>
                        <a:pt x="2749" y="5124"/>
                        <a:pt x="2749" y="4978"/>
                        <a:pt x="2729" y="4853"/>
                      </a:cubicBezTo>
                      <a:cubicBezTo>
                        <a:pt x="2729" y="4728"/>
                        <a:pt x="2749" y="4603"/>
                        <a:pt x="2729" y="4478"/>
                      </a:cubicBezTo>
                      <a:cubicBezTo>
                        <a:pt x="2729" y="4353"/>
                        <a:pt x="2729" y="4228"/>
                        <a:pt x="2729" y="4103"/>
                      </a:cubicBezTo>
                      <a:cubicBezTo>
                        <a:pt x="2687" y="3395"/>
                        <a:pt x="2645" y="2708"/>
                        <a:pt x="2541" y="2000"/>
                      </a:cubicBezTo>
                      <a:cubicBezTo>
                        <a:pt x="2500" y="2083"/>
                        <a:pt x="2458" y="2187"/>
                        <a:pt x="2416" y="2271"/>
                      </a:cubicBezTo>
                      <a:cubicBezTo>
                        <a:pt x="2395" y="2250"/>
                        <a:pt x="2395" y="2250"/>
                        <a:pt x="2395" y="2229"/>
                      </a:cubicBezTo>
                      <a:cubicBezTo>
                        <a:pt x="2437" y="2146"/>
                        <a:pt x="2479" y="2042"/>
                        <a:pt x="2541" y="1937"/>
                      </a:cubicBezTo>
                      <a:cubicBezTo>
                        <a:pt x="2458" y="1292"/>
                        <a:pt x="2354" y="646"/>
                        <a:pt x="2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9" name="Google Shape;4319;p8"/>
                <p:cNvSpPr/>
                <p:nvPr/>
              </p:nvSpPr>
              <p:spPr>
                <a:xfrm>
                  <a:off x="8664450" y="1292075"/>
                  <a:ext cx="14100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771" extrusionOk="0">
                      <a:moveTo>
                        <a:pt x="188" y="0"/>
                      </a:moveTo>
                      <a:cubicBezTo>
                        <a:pt x="126" y="42"/>
                        <a:pt x="63" y="84"/>
                        <a:pt x="1" y="146"/>
                      </a:cubicBezTo>
                      <a:cubicBezTo>
                        <a:pt x="126" y="354"/>
                        <a:pt x="251" y="563"/>
                        <a:pt x="376" y="771"/>
                      </a:cubicBezTo>
                      <a:cubicBezTo>
                        <a:pt x="438" y="709"/>
                        <a:pt x="501" y="667"/>
                        <a:pt x="563" y="625"/>
                      </a:cubicBezTo>
                      <a:cubicBezTo>
                        <a:pt x="438" y="417"/>
                        <a:pt x="334" y="209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0" name="Google Shape;4320;p8"/>
                <p:cNvSpPr/>
                <p:nvPr/>
              </p:nvSpPr>
              <p:spPr>
                <a:xfrm>
                  <a:off x="7635675" y="1258225"/>
                  <a:ext cx="13025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439" extrusionOk="0">
                      <a:moveTo>
                        <a:pt x="500" y="1"/>
                      </a:moveTo>
                      <a:cubicBezTo>
                        <a:pt x="417" y="42"/>
                        <a:pt x="333" y="105"/>
                        <a:pt x="250" y="167"/>
                      </a:cubicBezTo>
                      <a:cubicBezTo>
                        <a:pt x="208" y="188"/>
                        <a:pt x="167" y="209"/>
                        <a:pt x="146" y="230"/>
                      </a:cubicBezTo>
                      <a:cubicBezTo>
                        <a:pt x="104" y="313"/>
                        <a:pt x="42" y="376"/>
                        <a:pt x="0" y="438"/>
                      </a:cubicBezTo>
                      <a:cubicBezTo>
                        <a:pt x="167" y="292"/>
                        <a:pt x="354" y="167"/>
                        <a:pt x="521" y="22"/>
                      </a:cubicBezTo>
                      <a:lnTo>
                        <a:pt x="50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1" name="Google Shape;4321;p8"/>
                <p:cNvSpPr/>
                <p:nvPr/>
              </p:nvSpPr>
              <p:spPr>
                <a:xfrm>
                  <a:off x="8521800" y="1134850"/>
                  <a:ext cx="2085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667" extrusionOk="0">
                      <a:moveTo>
                        <a:pt x="167" y="0"/>
                      </a:moveTo>
                      <a:cubicBezTo>
                        <a:pt x="105" y="63"/>
                        <a:pt x="63" y="125"/>
                        <a:pt x="1" y="167"/>
                      </a:cubicBezTo>
                      <a:cubicBezTo>
                        <a:pt x="209" y="333"/>
                        <a:pt x="396" y="500"/>
                        <a:pt x="584" y="666"/>
                      </a:cubicBezTo>
                      <a:cubicBezTo>
                        <a:pt x="667" y="625"/>
                        <a:pt x="750" y="583"/>
                        <a:pt x="834" y="542"/>
                      </a:cubicBezTo>
                      <a:cubicBezTo>
                        <a:pt x="605" y="354"/>
                        <a:pt x="396" y="167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2" name="Google Shape;4322;p8"/>
                <p:cNvSpPr/>
                <p:nvPr/>
              </p:nvSpPr>
              <p:spPr>
                <a:xfrm>
                  <a:off x="7775200" y="1003925"/>
                  <a:ext cx="719550" cy="12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2" h="5008" extrusionOk="0">
                      <a:moveTo>
                        <a:pt x="14795" y="0"/>
                      </a:moveTo>
                      <a:cubicBezTo>
                        <a:pt x="14564" y="0"/>
                        <a:pt x="14332" y="3"/>
                        <a:pt x="14099" y="10"/>
                      </a:cubicBezTo>
                      <a:cubicBezTo>
                        <a:pt x="8956" y="156"/>
                        <a:pt x="4124" y="1842"/>
                        <a:pt x="63" y="4821"/>
                      </a:cubicBezTo>
                      <a:cubicBezTo>
                        <a:pt x="42" y="4841"/>
                        <a:pt x="21" y="4883"/>
                        <a:pt x="0" y="4904"/>
                      </a:cubicBezTo>
                      <a:cubicBezTo>
                        <a:pt x="63" y="4945"/>
                        <a:pt x="146" y="4966"/>
                        <a:pt x="230" y="5008"/>
                      </a:cubicBezTo>
                      <a:cubicBezTo>
                        <a:pt x="646" y="4696"/>
                        <a:pt x="1083" y="4383"/>
                        <a:pt x="1542" y="4092"/>
                      </a:cubicBezTo>
                      <a:cubicBezTo>
                        <a:pt x="1583" y="4071"/>
                        <a:pt x="1604" y="4050"/>
                        <a:pt x="1646" y="4008"/>
                      </a:cubicBezTo>
                      <a:cubicBezTo>
                        <a:pt x="1687" y="3987"/>
                        <a:pt x="1750" y="3967"/>
                        <a:pt x="1791" y="3946"/>
                      </a:cubicBezTo>
                      <a:cubicBezTo>
                        <a:pt x="5457" y="1676"/>
                        <a:pt x="9664" y="385"/>
                        <a:pt x="14099" y="260"/>
                      </a:cubicBezTo>
                      <a:lnTo>
                        <a:pt x="14787" y="260"/>
                      </a:lnTo>
                      <a:cubicBezTo>
                        <a:pt x="19327" y="260"/>
                        <a:pt x="23679" y="1468"/>
                        <a:pt x="27470" y="3779"/>
                      </a:cubicBezTo>
                      <a:cubicBezTo>
                        <a:pt x="27470" y="3758"/>
                        <a:pt x="27470" y="3758"/>
                        <a:pt x="27470" y="3758"/>
                      </a:cubicBezTo>
                      <a:cubicBezTo>
                        <a:pt x="27574" y="3800"/>
                        <a:pt x="27657" y="3821"/>
                        <a:pt x="27740" y="3863"/>
                      </a:cubicBezTo>
                      <a:cubicBezTo>
                        <a:pt x="27720" y="3883"/>
                        <a:pt x="27720" y="3904"/>
                        <a:pt x="27699" y="3904"/>
                      </a:cubicBezTo>
                      <a:cubicBezTo>
                        <a:pt x="28011" y="4092"/>
                        <a:pt x="28303" y="4300"/>
                        <a:pt x="28594" y="4508"/>
                      </a:cubicBezTo>
                      <a:cubicBezTo>
                        <a:pt x="28657" y="4446"/>
                        <a:pt x="28698" y="4383"/>
                        <a:pt x="28761" y="4321"/>
                      </a:cubicBezTo>
                      <a:lnTo>
                        <a:pt x="28782" y="4321"/>
                      </a:lnTo>
                      <a:cubicBezTo>
                        <a:pt x="24680" y="1513"/>
                        <a:pt x="19836" y="0"/>
                        <a:pt x="147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3" name="Google Shape;4323;p8"/>
                <p:cNvSpPr/>
                <p:nvPr/>
              </p:nvSpPr>
              <p:spPr>
                <a:xfrm>
                  <a:off x="8702475" y="1360800"/>
                  <a:ext cx="13550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980" extrusionOk="0">
                      <a:moveTo>
                        <a:pt x="188" y="0"/>
                      </a:moveTo>
                      <a:cubicBezTo>
                        <a:pt x="125" y="63"/>
                        <a:pt x="63" y="105"/>
                        <a:pt x="0" y="167"/>
                      </a:cubicBezTo>
                      <a:cubicBezTo>
                        <a:pt x="125" y="438"/>
                        <a:pt x="250" y="709"/>
                        <a:pt x="354" y="979"/>
                      </a:cubicBezTo>
                      <a:cubicBezTo>
                        <a:pt x="417" y="938"/>
                        <a:pt x="479" y="875"/>
                        <a:pt x="542" y="813"/>
                      </a:cubicBezTo>
                      <a:cubicBezTo>
                        <a:pt x="438" y="542"/>
                        <a:pt x="313" y="271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4" name="Google Shape;4324;p8"/>
                <p:cNvSpPr/>
                <p:nvPr/>
              </p:nvSpPr>
              <p:spPr>
                <a:xfrm>
                  <a:off x="7541425" y="1425875"/>
                  <a:ext cx="21375" cy="5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2063" extrusionOk="0">
                      <a:moveTo>
                        <a:pt x="854" y="1"/>
                      </a:moveTo>
                      <a:lnTo>
                        <a:pt x="854" y="1"/>
                      </a:lnTo>
                      <a:cubicBezTo>
                        <a:pt x="688" y="251"/>
                        <a:pt x="521" y="501"/>
                        <a:pt x="355" y="750"/>
                      </a:cubicBezTo>
                      <a:cubicBezTo>
                        <a:pt x="230" y="1188"/>
                        <a:pt x="105" y="1625"/>
                        <a:pt x="1" y="2062"/>
                      </a:cubicBezTo>
                      <a:cubicBezTo>
                        <a:pt x="167" y="1521"/>
                        <a:pt x="417" y="959"/>
                        <a:pt x="709" y="417"/>
                      </a:cubicBezTo>
                      <a:cubicBezTo>
                        <a:pt x="750" y="271"/>
                        <a:pt x="813" y="126"/>
                        <a:pt x="8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5" name="Google Shape;4325;p8"/>
                <p:cNvSpPr/>
                <p:nvPr/>
              </p:nvSpPr>
              <p:spPr>
                <a:xfrm>
                  <a:off x="7589325" y="1326425"/>
                  <a:ext cx="17725" cy="2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814" extrusionOk="0">
                      <a:moveTo>
                        <a:pt x="709" y="1"/>
                      </a:moveTo>
                      <a:lnTo>
                        <a:pt x="709" y="1"/>
                      </a:lnTo>
                      <a:cubicBezTo>
                        <a:pt x="521" y="168"/>
                        <a:pt x="334" y="334"/>
                        <a:pt x="167" y="522"/>
                      </a:cubicBezTo>
                      <a:cubicBezTo>
                        <a:pt x="105" y="605"/>
                        <a:pt x="42" y="709"/>
                        <a:pt x="1" y="813"/>
                      </a:cubicBezTo>
                      <a:cubicBezTo>
                        <a:pt x="188" y="626"/>
                        <a:pt x="375" y="459"/>
                        <a:pt x="563" y="272"/>
                      </a:cubicBezTo>
                      <a:cubicBezTo>
                        <a:pt x="605" y="168"/>
                        <a:pt x="646" y="84"/>
                        <a:pt x="7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6" name="Google Shape;4326;p8"/>
                <p:cNvSpPr/>
                <p:nvPr/>
              </p:nvSpPr>
              <p:spPr>
                <a:xfrm>
                  <a:off x="8496300" y="1115575"/>
                  <a:ext cx="2397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772" extrusionOk="0">
                      <a:moveTo>
                        <a:pt x="146" y="0"/>
                      </a:moveTo>
                      <a:cubicBezTo>
                        <a:pt x="104" y="63"/>
                        <a:pt x="42" y="125"/>
                        <a:pt x="0" y="188"/>
                      </a:cubicBezTo>
                      <a:cubicBezTo>
                        <a:pt x="271" y="375"/>
                        <a:pt x="521" y="584"/>
                        <a:pt x="792" y="771"/>
                      </a:cubicBezTo>
                      <a:cubicBezTo>
                        <a:pt x="854" y="709"/>
                        <a:pt x="896" y="667"/>
                        <a:pt x="958" y="604"/>
                      </a:cubicBezTo>
                      <a:cubicBezTo>
                        <a:pt x="687" y="396"/>
                        <a:pt x="417" y="188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7" name="Google Shape;4327;p8"/>
                <p:cNvSpPr/>
                <p:nvPr/>
              </p:nvSpPr>
              <p:spPr>
                <a:xfrm>
                  <a:off x="8736300" y="1449825"/>
                  <a:ext cx="14100" cy="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1730" extrusionOk="0">
                      <a:moveTo>
                        <a:pt x="188" y="1"/>
                      </a:moveTo>
                      <a:cubicBezTo>
                        <a:pt x="126" y="84"/>
                        <a:pt x="63" y="146"/>
                        <a:pt x="1" y="230"/>
                      </a:cubicBezTo>
                      <a:cubicBezTo>
                        <a:pt x="147" y="730"/>
                        <a:pt x="272" y="1229"/>
                        <a:pt x="376" y="1729"/>
                      </a:cubicBezTo>
                      <a:cubicBezTo>
                        <a:pt x="438" y="1646"/>
                        <a:pt x="501" y="1542"/>
                        <a:pt x="563" y="1438"/>
                      </a:cubicBezTo>
                      <a:cubicBezTo>
                        <a:pt x="459" y="959"/>
                        <a:pt x="313" y="480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8" name="Google Shape;4328;p8"/>
                <p:cNvSpPr/>
                <p:nvPr/>
              </p:nvSpPr>
              <p:spPr>
                <a:xfrm>
                  <a:off x="8689975" y="1336325"/>
                  <a:ext cx="14075" cy="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897" extrusionOk="0">
                      <a:moveTo>
                        <a:pt x="188" y="1"/>
                      </a:moveTo>
                      <a:cubicBezTo>
                        <a:pt x="125" y="42"/>
                        <a:pt x="63" y="105"/>
                        <a:pt x="0" y="146"/>
                      </a:cubicBezTo>
                      <a:cubicBezTo>
                        <a:pt x="125" y="396"/>
                        <a:pt x="250" y="646"/>
                        <a:pt x="375" y="896"/>
                      </a:cubicBezTo>
                      <a:cubicBezTo>
                        <a:pt x="438" y="834"/>
                        <a:pt x="500" y="792"/>
                        <a:pt x="563" y="730"/>
                      </a:cubicBezTo>
                      <a:cubicBezTo>
                        <a:pt x="438" y="480"/>
                        <a:pt x="334" y="251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9" name="Google Shape;4329;p8"/>
                <p:cNvSpPr/>
                <p:nvPr/>
              </p:nvSpPr>
              <p:spPr>
                <a:xfrm>
                  <a:off x="8713925" y="1387350"/>
                  <a:ext cx="140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1126" extrusionOk="0">
                      <a:moveTo>
                        <a:pt x="188" y="1"/>
                      </a:moveTo>
                      <a:cubicBezTo>
                        <a:pt x="125" y="63"/>
                        <a:pt x="63" y="126"/>
                        <a:pt x="0" y="188"/>
                      </a:cubicBezTo>
                      <a:cubicBezTo>
                        <a:pt x="125" y="500"/>
                        <a:pt x="250" y="813"/>
                        <a:pt x="375" y="1125"/>
                      </a:cubicBezTo>
                      <a:cubicBezTo>
                        <a:pt x="438" y="1063"/>
                        <a:pt x="500" y="1000"/>
                        <a:pt x="563" y="938"/>
                      </a:cubicBezTo>
                      <a:cubicBezTo>
                        <a:pt x="438" y="625"/>
                        <a:pt x="334" y="313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0" name="Google Shape;4330;p8"/>
                <p:cNvSpPr/>
                <p:nvPr/>
              </p:nvSpPr>
              <p:spPr>
                <a:xfrm>
                  <a:off x="8725375" y="1417025"/>
                  <a:ext cx="1407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1334" extrusionOk="0">
                      <a:moveTo>
                        <a:pt x="188" y="1"/>
                      </a:moveTo>
                      <a:cubicBezTo>
                        <a:pt x="125" y="63"/>
                        <a:pt x="63" y="126"/>
                        <a:pt x="1" y="188"/>
                      </a:cubicBezTo>
                      <a:cubicBezTo>
                        <a:pt x="125" y="563"/>
                        <a:pt x="250" y="959"/>
                        <a:pt x="375" y="1334"/>
                      </a:cubicBezTo>
                      <a:cubicBezTo>
                        <a:pt x="438" y="1271"/>
                        <a:pt x="500" y="1188"/>
                        <a:pt x="563" y="1125"/>
                      </a:cubicBezTo>
                      <a:cubicBezTo>
                        <a:pt x="438" y="730"/>
                        <a:pt x="313" y="355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1" name="Google Shape;4331;p8"/>
                <p:cNvSpPr/>
                <p:nvPr/>
              </p:nvSpPr>
              <p:spPr>
                <a:xfrm>
                  <a:off x="8677475" y="1313425"/>
                  <a:ext cx="14075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813" extrusionOk="0">
                      <a:moveTo>
                        <a:pt x="188" y="0"/>
                      </a:moveTo>
                      <a:cubicBezTo>
                        <a:pt x="125" y="42"/>
                        <a:pt x="63" y="104"/>
                        <a:pt x="1" y="146"/>
                      </a:cubicBezTo>
                      <a:cubicBezTo>
                        <a:pt x="125" y="375"/>
                        <a:pt x="250" y="583"/>
                        <a:pt x="375" y="813"/>
                      </a:cubicBezTo>
                      <a:cubicBezTo>
                        <a:pt x="438" y="771"/>
                        <a:pt x="500" y="729"/>
                        <a:pt x="563" y="667"/>
                      </a:cubicBezTo>
                      <a:cubicBezTo>
                        <a:pt x="438" y="438"/>
                        <a:pt x="313" y="229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2" name="Google Shape;4332;p8"/>
                <p:cNvSpPr/>
                <p:nvPr/>
              </p:nvSpPr>
              <p:spPr>
                <a:xfrm>
                  <a:off x="7523725" y="1501900"/>
                  <a:ext cx="47925" cy="3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7" h="14516" extrusionOk="0">
                      <a:moveTo>
                        <a:pt x="480" y="0"/>
                      </a:moveTo>
                      <a:cubicBezTo>
                        <a:pt x="396" y="438"/>
                        <a:pt x="334" y="854"/>
                        <a:pt x="271" y="1291"/>
                      </a:cubicBezTo>
                      <a:cubicBezTo>
                        <a:pt x="250" y="1416"/>
                        <a:pt x="230" y="1541"/>
                        <a:pt x="209" y="1666"/>
                      </a:cubicBezTo>
                      <a:cubicBezTo>
                        <a:pt x="188" y="1791"/>
                        <a:pt x="167" y="1916"/>
                        <a:pt x="167" y="2041"/>
                      </a:cubicBezTo>
                      <a:cubicBezTo>
                        <a:pt x="146" y="2166"/>
                        <a:pt x="146" y="2312"/>
                        <a:pt x="126" y="2437"/>
                      </a:cubicBezTo>
                      <a:cubicBezTo>
                        <a:pt x="105" y="2562"/>
                        <a:pt x="105" y="2687"/>
                        <a:pt x="84" y="2812"/>
                      </a:cubicBezTo>
                      <a:cubicBezTo>
                        <a:pt x="84" y="2937"/>
                        <a:pt x="63" y="3062"/>
                        <a:pt x="63" y="3187"/>
                      </a:cubicBezTo>
                      <a:cubicBezTo>
                        <a:pt x="42" y="3312"/>
                        <a:pt x="42" y="3437"/>
                        <a:pt x="42" y="3582"/>
                      </a:cubicBezTo>
                      <a:cubicBezTo>
                        <a:pt x="21" y="3707"/>
                        <a:pt x="21" y="3832"/>
                        <a:pt x="21" y="3957"/>
                      </a:cubicBezTo>
                      <a:cubicBezTo>
                        <a:pt x="21" y="4082"/>
                        <a:pt x="1" y="4207"/>
                        <a:pt x="1" y="4332"/>
                      </a:cubicBezTo>
                      <a:cubicBezTo>
                        <a:pt x="1" y="4457"/>
                        <a:pt x="1" y="4582"/>
                        <a:pt x="1" y="4728"/>
                      </a:cubicBezTo>
                      <a:cubicBezTo>
                        <a:pt x="1" y="4853"/>
                        <a:pt x="1" y="4978"/>
                        <a:pt x="1" y="5103"/>
                      </a:cubicBezTo>
                      <a:cubicBezTo>
                        <a:pt x="1" y="5228"/>
                        <a:pt x="1" y="5332"/>
                        <a:pt x="1" y="5457"/>
                      </a:cubicBezTo>
                      <a:cubicBezTo>
                        <a:pt x="1" y="5582"/>
                        <a:pt x="1" y="5707"/>
                        <a:pt x="21" y="5832"/>
                      </a:cubicBezTo>
                      <a:cubicBezTo>
                        <a:pt x="21" y="5956"/>
                        <a:pt x="21" y="6081"/>
                        <a:pt x="42" y="6206"/>
                      </a:cubicBezTo>
                      <a:cubicBezTo>
                        <a:pt x="42" y="6331"/>
                        <a:pt x="42" y="6456"/>
                        <a:pt x="42" y="6581"/>
                      </a:cubicBezTo>
                      <a:cubicBezTo>
                        <a:pt x="63" y="6706"/>
                        <a:pt x="63" y="6831"/>
                        <a:pt x="84" y="6956"/>
                      </a:cubicBezTo>
                      <a:cubicBezTo>
                        <a:pt x="84" y="7039"/>
                        <a:pt x="84" y="7123"/>
                        <a:pt x="105" y="7185"/>
                      </a:cubicBezTo>
                      <a:cubicBezTo>
                        <a:pt x="292" y="9414"/>
                        <a:pt x="792" y="11600"/>
                        <a:pt x="1583" y="13725"/>
                      </a:cubicBezTo>
                      <a:cubicBezTo>
                        <a:pt x="1687" y="13995"/>
                        <a:pt x="1792" y="14245"/>
                        <a:pt x="1917" y="14516"/>
                      </a:cubicBezTo>
                      <a:cubicBezTo>
                        <a:pt x="1146" y="12475"/>
                        <a:pt x="646" y="10330"/>
                        <a:pt x="459" y="8185"/>
                      </a:cubicBezTo>
                      <a:cubicBezTo>
                        <a:pt x="459" y="8164"/>
                        <a:pt x="438" y="8143"/>
                        <a:pt x="438" y="8122"/>
                      </a:cubicBezTo>
                      <a:cubicBezTo>
                        <a:pt x="438" y="7997"/>
                        <a:pt x="417" y="7872"/>
                        <a:pt x="396" y="7748"/>
                      </a:cubicBezTo>
                      <a:cubicBezTo>
                        <a:pt x="375" y="7602"/>
                        <a:pt x="375" y="7477"/>
                        <a:pt x="355" y="7331"/>
                      </a:cubicBezTo>
                      <a:cubicBezTo>
                        <a:pt x="355" y="7206"/>
                        <a:pt x="334" y="7081"/>
                        <a:pt x="313" y="6956"/>
                      </a:cubicBezTo>
                      <a:cubicBezTo>
                        <a:pt x="313" y="6810"/>
                        <a:pt x="292" y="6685"/>
                        <a:pt x="292" y="6560"/>
                      </a:cubicBezTo>
                      <a:cubicBezTo>
                        <a:pt x="292" y="6435"/>
                        <a:pt x="271" y="6311"/>
                        <a:pt x="271" y="6186"/>
                      </a:cubicBezTo>
                      <a:cubicBezTo>
                        <a:pt x="271" y="6040"/>
                        <a:pt x="250" y="5915"/>
                        <a:pt x="250" y="5769"/>
                      </a:cubicBezTo>
                      <a:cubicBezTo>
                        <a:pt x="250" y="5644"/>
                        <a:pt x="250" y="5519"/>
                        <a:pt x="250" y="5394"/>
                      </a:cubicBezTo>
                      <a:cubicBezTo>
                        <a:pt x="250" y="5269"/>
                        <a:pt x="250" y="5144"/>
                        <a:pt x="250" y="4998"/>
                      </a:cubicBezTo>
                      <a:cubicBezTo>
                        <a:pt x="250" y="4874"/>
                        <a:pt x="250" y="4749"/>
                        <a:pt x="250" y="4624"/>
                      </a:cubicBezTo>
                      <a:cubicBezTo>
                        <a:pt x="250" y="4478"/>
                        <a:pt x="250" y="4353"/>
                        <a:pt x="250" y="4228"/>
                      </a:cubicBezTo>
                      <a:cubicBezTo>
                        <a:pt x="250" y="4082"/>
                        <a:pt x="271" y="3957"/>
                        <a:pt x="271" y="3832"/>
                      </a:cubicBezTo>
                      <a:cubicBezTo>
                        <a:pt x="271" y="3707"/>
                        <a:pt x="271" y="3562"/>
                        <a:pt x="292" y="3437"/>
                      </a:cubicBezTo>
                      <a:cubicBezTo>
                        <a:pt x="292" y="3312"/>
                        <a:pt x="292" y="3187"/>
                        <a:pt x="313" y="3062"/>
                      </a:cubicBezTo>
                      <a:cubicBezTo>
                        <a:pt x="313" y="2916"/>
                        <a:pt x="334" y="2791"/>
                        <a:pt x="355" y="2666"/>
                      </a:cubicBezTo>
                      <a:cubicBezTo>
                        <a:pt x="355" y="2541"/>
                        <a:pt x="375" y="2395"/>
                        <a:pt x="375" y="2270"/>
                      </a:cubicBezTo>
                      <a:cubicBezTo>
                        <a:pt x="396" y="2145"/>
                        <a:pt x="417" y="2020"/>
                        <a:pt x="438" y="1895"/>
                      </a:cubicBezTo>
                      <a:cubicBezTo>
                        <a:pt x="438" y="1750"/>
                        <a:pt x="459" y="1625"/>
                        <a:pt x="480" y="1500"/>
                      </a:cubicBezTo>
                      <a:cubicBezTo>
                        <a:pt x="521" y="1167"/>
                        <a:pt x="584" y="854"/>
                        <a:pt x="646" y="521"/>
                      </a:cubicBezTo>
                      <a:lnTo>
                        <a:pt x="646" y="521"/>
                      </a:lnTo>
                      <a:cubicBezTo>
                        <a:pt x="584" y="583"/>
                        <a:pt x="500" y="667"/>
                        <a:pt x="438" y="729"/>
                      </a:cubicBezTo>
                      <a:cubicBezTo>
                        <a:pt x="438" y="479"/>
                        <a:pt x="459" y="250"/>
                        <a:pt x="48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3" name="Google Shape;4333;p8"/>
                <p:cNvSpPr/>
                <p:nvPr/>
              </p:nvSpPr>
              <p:spPr>
                <a:xfrm>
                  <a:off x="8694125" y="1489925"/>
                  <a:ext cx="71875" cy="42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5" h="17057" extrusionOk="0">
                      <a:moveTo>
                        <a:pt x="2292" y="0"/>
                      </a:moveTo>
                      <a:cubicBezTo>
                        <a:pt x="2208" y="84"/>
                        <a:pt x="2146" y="188"/>
                        <a:pt x="2084" y="292"/>
                      </a:cubicBezTo>
                      <a:cubicBezTo>
                        <a:pt x="2354" y="1500"/>
                        <a:pt x="2521" y="2749"/>
                        <a:pt x="2583" y="4020"/>
                      </a:cubicBezTo>
                      <a:cubicBezTo>
                        <a:pt x="2604" y="4145"/>
                        <a:pt x="2604" y="4270"/>
                        <a:pt x="2604" y="4415"/>
                      </a:cubicBezTo>
                      <a:cubicBezTo>
                        <a:pt x="2604" y="4520"/>
                        <a:pt x="2625" y="4624"/>
                        <a:pt x="2625" y="4749"/>
                      </a:cubicBezTo>
                      <a:cubicBezTo>
                        <a:pt x="2625" y="4769"/>
                        <a:pt x="2625" y="4769"/>
                        <a:pt x="2625" y="4790"/>
                      </a:cubicBezTo>
                      <a:cubicBezTo>
                        <a:pt x="2625" y="4915"/>
                        <a:pt x="2625" y="5061"/>
                        <a:pt x="2625" y="5186"/>
                      </a:cubicBezTo>
                      <a:cubicBezTo>
                        <a:pt x="2625" y="5311"/>
                        <a:pt x="2625" y="5436"/>
                        <a:pt x="2625" y="5582"/>
                      </a:cubicBezTo>
                      <a:cubicBezTo>
                        <a:pt x="2625" y="5707"/>
                        <a:pt x="2625" y="5832"/>
                        <a:pt x="2625" y="5956"/>
                      </a:cubicBezTo>
                      <a:cubicBezTo>
                        <a:pt x="2625" y="6081"/>
                        <a:pt x="2625" y="6227"/>
                        <a:pt x="2604" y="6352"/>
                      </a:cubicBezTo>
                      <a:cubicBezTo>
                        <a:pt x="2604" y="6477"/>
                        <a:pt x="2604" y="6602"/>
                        <a:pt x="2583" y="6748"/>
                      </a:cubicBezTo>
                      <a:cubicBezTo>
                        <a:pt x="2583" y="6873"/>
                        <a:pt x="2583" y="6977"/>
                        <a:pt x="2583" y="7102"/>
                      </a:cubicBezTo>
                      <a:cubicBezTo>
                        <a:pt x="2563" y="7248"/>
                        <a:pt x="2563" y="7373"/>
                        <a:pt x="2542" y="7518"/>
                      </a:cubicBezTo>
                      <a:cubicBezTo>
                        <a:pt x="2542" y="7643"/>
                        <a:pt x="2521" y="7768"/>
                        <a:pt x="2500" y="7893"/>
                      </a:cubicBezTo>
                      <a:cubicBezTo>
                        <a:pt x="2500" y="8018"/>
                        <a:pt x="2479" y="8164"/>
                        <a:pt x="2479" y="8289"/>
                      </a:cubicBezTo>
                      <a:cubicBezTo>
                        <a:pt x="2458" y="8414"/>
                        <a:pt x="2438" y="8539"/>
                        <a:pt x="2417" y="8664"/>
                      </a:cubicBezTo>
                      <a:cubicBezTo>
                        <a:pt x="2396" y="8789"/>
                        <a:pt x="2375" y="8914"/>
                        <a:pt x="2375" y="9039"/>
                      </a:cubicBezTo>
                      <a:cubicBezTo>
                        <a:pt x="2354" y="9164"/>
                        <a:pt x="2333" y="9309"/>
                        <a:pt x="2313" y="9434"/>
                      </a:cubicBezTo>
                      <a:cubicBezTo>
                        <a:pt x="2292" y="9559"/>
                        <a:pt x="2271" y="9684"/>
                        <a:pt x="2250" y="9830"/>
                      </a:cubicBezTo>
                      <a:cubicBezTo>
                        <a:pt x="2208" y="9955"/>
                        <a:pt x="2188" y="10080"/>
                        <a:pt x="2167" y="10205"/>
                      </a:cubicBezTo>
                      <a:cubicBezTo>
                        <a:pt x="2146" y="10330"/>
                        <a:pt x="2125" y="10455"/>
                        <a:pt x="2084" y="10580"/>
                      </a:cubicBezTo>
                      <a:cubicBezTo>
                        <a:pt x="2063" y="10705"/>
                        <a:pt x="2042" y="10830"/>
                        <a:pt x="2000" y="10976"/>
                      </a:cubicBezTo>
                      <a:cubicBezTo>
                        <a:pt x="2000" y="10996"/>
                        <a:pt x="2000" y="11038"/>
                        <a:pt x="1979" y="11059"/>
                      </a:cubicBezTo>
                      <a:cubicBezTo>
                        <a:pt x="1584" y="13121"/>
                        <a:pt x="917" y="15141"/>
                        <a:pt x="1" y="17057"/>
                      </a:cubicBezTo>
                      <a:cubicBezTo>
                        <a:pt x="188" y="16682"/>
                        <a:pt x="376" y="16328"/>
                        <a:pt x="542" y="15953"/>
                      </a:cubicBezTo>
                      <a:cubicBezTo>
                        <a:pt x="1542" y="13829"/>
                        <a:pt x="2229" y="11579"/>
                        <a:pt x="2583" y="9226"/>
                      </a:cubicBezTo>
                      <a:cubicBezTo>
                        <a:pt x="2583" y="9184"/>
                        <a:pt x="2604" y="9143"/>
                        <a:pt x="2604" y="9101"/>
                      </a:cubicBezTo>
                      <a:cubicBezTo>
                        <a:pt x="2625" y="8976"/>
                        <a:pt x="2646" y="8851"/>
                        <a:pt x="2667" y="8726"/>
                      </a:cubicBezTo>
                      <a:cubicBezTo>
                        <a:pt x="2667" y="8601"/>
                        <a:pt x="2687" y="8476"/>
                        <a:pt x="2708" y="8351"/>
                      </a:cubicBezTo>
                      <a:cubicBezTo>
                        <a:pt x="2729" y="8227"/>
                        <a:pt x="2729" y="8102"/>
                        <a:pt x="2750" y="7977"/>
                      </a:cubicBezTo>
                      <a:cubicBezTo>
                        <a:pt x="2750" y="7852"/>
                        <a:pt x="2771" y="7748"/>
                        <a:pt x="2771" y="7623"/>
                      </a:cubicBezTo>
                      <a:cubicBezTo>
                        <a:pt x="2792" y="7498"/>
                        <a:pt x="2812" y="7373"/>
                        <a:pt x="2812" y="7227"/>
                      </a:cubicBezTo>
                      <a:cubicBezTo>
                        <a:pt x="2812" y="7102"/>
                        <a:pt x="2833" y="6977"/>
                        <a:pt x="2833" y="6852"/>
                      </a:cubicBezTo>
                      <a:cubicBezTo>
                        <a:pt x="2833" y="6727"/>
                        <a:pt x="2854" y="6602"/>
                        <a:pt x="2854" y="6498"/>
                      </a:cubicBezTo>
                      <a:cubicBezTo>
                        <a:pt x="2854" y="6373"/>
                        <a:pt x="2854" y="6248"/>
                        <a:pt x="2875" y="6102"/>
                      </a:cubicBezTo>
                      <a:cubicBezTo>
                        <a:pt x="2875" y="5977"/>
                        <a:pt x="2875" y="5852"/>
                        <a:pt x="2875" y="5727"/>
                      </a:cubicBezTo>
                      <a:cubicBezTo>
                        <a:pt x="2875" y="5602"/>
                        <a:pt x="2875" y="5477"/>
                        <a:pt x="2875" y="5353"/>
                      </a:cubicBezTo>
                      <a:cubicBezTo>
                        <a:pt x="2875" y="5228"/>
                        <a:pt x="2875" y="5103"/>
                        <a:pt x="2875" y="4978"/>
                      </a:cubicBezTo>
                      <a:cubicBezTo>
                        <a:pt x="2875" y="4894"/>
                        <a:pt x="2875" y="4811"/>
                        <a:pt x="2875" y="4728"/>
                      </a:cubicBezTo>
                      <a:cubicBezTo>
                        <a:pt x="2875" y="4686"/>
                        <a:pt x="2854" y="4644"/>
                        <a:pt x="2854" y="4582"/>
                      </a:cubicBezTo>
                      <a:cubicBezTo>
                        <a:pt x="2854" y="4457"/>
                        <a:pt x="2854" y="4332"/>
                        <a:pt x="2833" y="4207"/>
                      </a:cubicBezTo>
                      <a:cubicBezTo>
                        <a:pt x="2833" y="4082"/>
                        <a:pt x="2833" y="3957"/>
                        <a:pt x="2812" y="3832"/>
                      </a:cubicBezTo>
                      <a:cubicBezTo>
                        <a:pt x="2729" y="2520"/>
                        <a:pt x="2563" y="1250"/>
                        <a:pt x="22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4" name="Google Shape;4334;p8"/>
                <p:cNvSpPr/>
                <p:nvPr/>
              </p:nvSpPr>
              <p:spPr>
                <a:xfrm>
                  <a:off x="7881925" y="1077050"/>
                  <a:ext cx="44275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1021" extrusionOk="0">
                      <a:moveTo>
                        <a:pt x="1771" y="0"/>
                      </a:moveTo>
                      <a:lnTo>
                        <a:pt x="1771" y="0"/>
                      </a:lnTo>
                      <a:cubicBezTo>
                        <a:pt x="1292" y="188"/>
                        <a:pt x="813" y="375"/>
                        <a:pt x="334" y="604"/>
                      </a:cubicBezTo>
                      <a:cubicBezTo>
                        <a:pt x="230" y="750"/>
                        <a:pt x="126" y="875"/>
                        <a:pt x="1" y="1021"/>
                      </a:cubicBezTo>
                      <a:cubicBezTo>
                        <a:pt x="480" y="792"/>
                        <a:pt x="980" y="583"/>
                        <a:pt x="1459" y="375"/>
                      </a:cubicBezTo>
                      <a:cubicBezTo>
                        <a:pt x="1563" y="250"/>
                        <a:pt x="1688" y="125"/>
                        <a:pt x="17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5" name="Google Shape;4335;p8"/>
                <p:cNvSpPr/>
                <p:nvPr/>
              </p:nvSpPr>
              <p:spPr>
                <a:xfrm>
                  <a:off x="7802800" y="1110900"/>
                  <a:ext cx="49475" cy="3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9" h="1333" extrusionOk="0">
                      <a:moveTo>
                        <a:pt x="1979" y="0"/>
                      </a:moveTo>
                      <a:lnTo>
                        <a:pt x="1979" y="0"/>
                      </a:lnTo>
                      <a:cubicBezTo>
                        <a:pt x="1291" y="375"/>
                        <a:pt x="646" y="771"/>
                        <a:pt x="0" y="1187"/>
                      </a:cubicBezTo>
                      <a:cubicBezTo>
                        <a:pt x="83" y="1229"/>
                        <a:pt x="167" y="1291"/>
                        <a:pt x="250" y="1333"/>
                      </a:cubicBezTo>
                      <a:cubicBezTo>
                        <a:pt x="521" y="1145"/>
                        <a:pt x="812" y="958"/>
                        <a:pt x="1083" y="791"/>
                      </a:cubicBezTo>
                      <a:cubicBezTo>
                        <a:pt x="1396" y="521"/>
                        <a:pt x="1687" y="271"/>
                        <a:pt x="19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6" name="Google Shape;4336;p8"/>
                <p:cNvSpPr/>
                <p:nvPr/>
              </p:nvSpPr>
              <p:spPr>
                <a:xfrm>
                  <a:off x="8645200" y="1305600"/>
                  <a:ext cx="15125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751" extrusionOk="0">
                      <a:moveTo>
                        <a:pt x="188" y="1"/>
                      </a:moveTo>
                      <a:cubicBezTo>
                        <a:pt x="125" y="43"/>
                        <a:pt x="63" y="105"/>
                        <a:pt x="0" y="147"/>
                      </a:cubicBezTo>
                      <a:cubicBezTo>
                        <a:pt x="146" y="355"/>
                        <a:pt x="271" y="542"/>
                        <a:pt x="417" y="751"/>
                      </a:cubicBezTo>
                      <a:cubicBezTo>
                        <a:pt x="417" y="730"/>
                        <a:pt x="438" y="730"/>
                        <a:pt x="459" y="709"/>
                      </a:cubicBezTo>
                      <a:cubicBezTo>
                        <a:pt x="500" y="667"/>
                        <a:pt x="563" y="647"/>
                        <a:pt x="604" y="605"/>
                      </a:cubicBezTo>
                      <a:cubicBezTo>
                        <a:pt x="479" y="397"/>
                        <a:pt x="334" y="209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7" name="Google Shape;4337;p8"/>
                <p:cNvSpPr/>
                <p:nvPr/>
              </p:nvSpPr>
              <p:spPr>
                <a:xfrm>
                  <a:off x="8121425" y="1037250"/>
                  <a:ext cx="35950" cy="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260" extrusionOk="0">
                      <a:moveTo>
                        <a:pt x="974" y="0"/>
                      </a:moveTo>
                      <a:cubicBezTo>
                        <a:pt x="662" y="0"/>
                        <a:pt x="348" y="10"/>
                        <a:pt x="42" y="10"/>
                      </a:cubicBezTo>
                      <a:cubicBezTo>
                        <a:pt x="21" y="93"/>
                        <a:pt x="21" y="176"/>
                        <a:pt x="1" y="260"/>
                      </a:cubicBezTo>
                      <a:cubicBezTo>
                        <a:pt x="292" y="260"/>
                        <a:pt x="605" y="239"/>
                        <a:pt x="896" y="239"/>
                      </a:cubicBezTo>
                      <a:cubicBezTo>
                        <a:pt x="1063" y="239"/>
                        <a:pt x="1208" y="239"/>
                        <a:pt x="1375" y="260"/>
                      </a:cubicBezTo>
                      <a:cubicBezTo>
                        <a:pt x="1396" y="176"/>
                        <a:pt x="1417" y="93"/>
                        <a:pt x="1438" y="10"/>
                      </a:cubicBezTo>
                      <a:cubicBezTo>
                        <a:pt x="1285" y="3"/>
                        <a:pt x="1130" y="0"/>
                        <a:pt x="9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8" name="Google Shape;4338;p8"/>
                <p:cNvSpPr/>
                <p:nvPr/>
              </p:nvSpPr>
              <p:spPr>
                <a:xfrm>
                  <a:off x="7941800" y="1059350"/>
                  <a:ext cx="3907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730" extrusionOk="0">
                      <a:moveTo>
                        <a:pt x="1563" y="0"/>
                      </a:moveTo>
                      <a:lnTo>
                        <a:pt x="1563" y="0"/>
                      </a:lnTo>
                      <a:cubicBezTo>
                        <a:pt x="1104" y="125"/>
                        <a:pt x="646" y="271"/>
                        <a:pt x="188" y="417"/>
                      </a:cubicBezTo>
                      <a:cubicBezTo>
                        <a:pt x="126" y="521"/>
                        <a:pt x="63" y="625"/>
                        <a:pt x="1" y="729"/>
                      </a:cubicBezTo>
                      <a:cubicBezTo>
                        <a:pt x="459" y="583"/>
                        <a:pt x="896" y="438"/>
                        <a:pt x="1354" y="313"/>
                      </a:cubicBezTo>
                      <a:cubicBezTo>
                        <a:pt x="1438" y="209"/>
                        <a:pt x="1500" y="104"/>
                        <a:pt x="1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9" name="Google Shape;4339;p8"/>
                <p:cNvSpPr/>
                <p:nvPr/>
              </p:nvSpPr>
              <p:spPr>
                <a:xfrm>
                  <a:off x="7641925" y="1278025"/>
                  <a:ext cx="22400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834" extrusionOk="0">
                      <a:moveTo>
                        <a:pt x="896" y="0"/>
                      </a:moveTo>
                      <a:lnTo>
                        <a:pt x="896" y="0"/>
                      </a:lnTo>
                      <a:cubicBezTo>
                        <a:pt x="666" y="188"/>
                        <a:pt x="437" y="375"/>
                        <a:pt x="208" y="562"/>
                      </a:cubicBezTo>
                      <a:cubicBezTo>
                        <a:pt x="125" y="646"/>
                        <a:pt x="62" y="729"/>
                        <a:pt x="0" y="833"/>
                      </a:cubicBezTo>
                      <a:cubicBezTo>
                        <a:pt x="250" y="625"/>
                        <a:pt x="500" y="417"/>
                        <a:pt x="750" y="208"/>
                      </a:cubicBezTo>
                      <a:cubicBezTo>
                        <a:pt x="812" y="125"/>
                        <a:pt x="854" y="63"/>
                        <a:pt x="8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0" name="Google Shape;4340;p8"/>
                <p:cNvSpPr/>
                <p:nvPr/>
              </p:nvSpPr>
              <p:spPr>
                <a:xfrm>
                  <a:off x="7991275" y="1048400"/>
                  <a:ext cx="375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0" h="564" extrusionOk="0">
                      <a:moveTo>
                        <a:pt x="1500" y="1"/>
                      </a:moveTo>
                      <a:lnTo>
                        <a:pt x="1500" y="1"/>
                      </a:lnTo>
                      <a:cubicBezTo>
                        <a:pt x="1041" y="84"/>
                        <a:pt x="583" y="188"/>
                        <a:pt x="125" y="293"/>
                      </a:cubicBezTo>
                      <a:cubicBezTo>
                        <a:pt x="83" y="397"/>
                        <a:pt x="42" y="480"/>
                        <a:pt x="0" y="563"/>
                      </a:cubicBezTo>
                      <a:cubicBezTo>
                        <a:pt x="458" y="459"/>
                        <a:pt x="916" y="355"/>
                        <a:pt x="1354" y="251"/>
                      </a:cubicBezTo>
                      <a:cubicBezTo>
                        <a:pt x="1416" y="168"/>
                        <a:pt x="1458" y="84"/>
                        <a:pt x="150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1" name="Google Shape;4341;p8"/>
                <p:cNvSpPr/>
                <p:nvPr/>
              </p:nvSpPr>
              <p:spPr>
                <a:xfrm>
                  <a:off x="8659250" y="1326950"/>
                  <a:ext cx="14600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813" extrusionOk="0">
                      <a:moveTo>
                        <a:pt x="188" y="1"/>
                      </a:moveTo>
                      <a:cubicBezTo>
                        <a:pt x="126" y="63"/>
                        <a:pt x="63" y="105"/>
                        <a:pt x="1" y="167"/>
                      </a:cubicBezTo>
                      <a:cubicBezTo>
                        <a:pt x="146" y="376"/>
                        <a:pt x="271" y="605"/>
                        <a:pt x="396" y="813"/>
                      </a:cubicBezTo>
                      <a:cubicBezTo>
                        <a:pt x="459" y="771"/>
                        <a:pt x="521" y="709"/>
                        <a:pt x="584" y="667"/>
                      </a:cubicBezTo>
                      <a:cubicBezTo>
                        <a:pt x="459" y="438"/>
                        <a:pt x="334" y="230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2" name="Google Shape;4342;p8"/>
                <p:cNvSpPr/>
                <p:nvPr/>
              </p:nvSpPr>
              <p:spPr>
                <a:xfrm>
                  <a:off x="8420275" y="1105150"/>
                  <a:ext cx="2657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668" extrusionOk="0">
                      <a:moveTo>
                        <a:pt x="146" y="1"/>
                      </a:moveTo>
                      <a:cubicBezTo>
                        <a:pt x="105" y="63"/>
                        <a:pt x="63" y="126"/>
                        <a:pt x="1" y="188"/>
                      </a:cubicBezTo>
                      <a:cubicBezTo>
                        <a:pt x="313" y="334"/>
                        <a:pt x="605" y="501"/>
                        <a:pt x="896" y="667"/>
                      </a:cubicBezTo>
                      <a:cubicBezTo>
                        <a:pt x="959" y="605"/>
                        <a:pt x="1000" y="542"/>
                        <a:pt x="1063" y="480"/>
                      </a:cubicBezTo>
                      <a:cubicBezTo>
                        <a:pt x="750" y="313"/>
                        <a:pt x="459" y="147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3" name="Google Shape;4343;p8"/>
                <p:cNvSpPr/>
                <p:nvPr/>
              </p:nvSpPr>
              <p:spPr>
                <a:xfrm>
                  <a:off x="8354675" y="1075475"/>
                  <a:ext cx="30750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" h="647" extrusionOk="0">
                      <a:moveTo>
                        <a:pt x="105" y="1"/>
                      </a:moveTo>
                      <a:cubicBezTo>
                        <a:pt x="84" y="84"/>
                        <a:pt x="42" y="147"/>
                        <a:pt x="1" y="230"/>
                      </a:cubicBezTo>
                      <a:cubicBezTo>
                        <a:pt x="375" y="355"/>
                        <a:pt x="729" y="501"/>
                        <a:pt x="1083" y="646"/>
                      </a:cubicBezTo>
                      <a:cubicBezTo>
                        <a:pt x="1125" y="584"/>
                        <a:pt x="1167" y="522"/>
                        <a:pt x="1229" y="438"/>
                      </a:cubicBezTo>
                      <a:cubicBezTo>
                        <a:pt x="854" y="292"/>
                        <a:pt x="480" y="147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4" name="Google Shape;4344;p8"/>
                <p:cNvSpPr/>
                <p:nvPr/>
              </p:nvSpPr>
              <p:spPr>
                <a:xfrm>
                  <a:off x="8389050" y="1089550"/>
                  <a:ext cx="28125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667" extrusionOk="0">
                      <a:moveTo>
                        <a:pt x="104" y="0"/>
                      </a:moveTo>
                      <a:cubicBezTo>
                        <a:pt x="83" y="63"/>
                        <a:pt x="42" y="146"/>
                        <a:pt x="0" y="208"/>
                      </a:cubicBezTo>
                      <a:cubicBezTo>
                        <a:pt x="312" y="354"/>
                        <a:pt x="646" y="500"/>
                        <a:pt x="979" y="667"/>
                      </a:cubicBezTo>
                      <a:cubicBezTo>
                        <a:pt x="1021" y="604"/>
                        <a:pt x="1083" y="542"/>
                        <a:pt x="1125" y="479"/>
                      </a:cubicBezTo>
                      <a:cubicBezTo>
                        <a:pt x="791" y="313"/>
                        <a:pt x="458" y="146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5" name="Google Shape;4345;p8"/>
                <p:cNvSpPr/>
                <p:nvPr/>
              </p:nvSpPr>
              <p:spPr>
                <a:xfrm>
                  <a:off x="8281275" y="1053100"/>
                  <a:ext cx="333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" h="563" extrusionOk="0">
                      <a:moveTo>
                        <a:pt x="63" y="0"/>
                      </a:moveTo>
                      <a:cubicBezTo>
                        <a:pt x="42" y="84"/>
                        <a:pt x="21" y="167"/>
                        <a:pt x="0" y="229"/>
                      </a:cubicBezTo>
                      <a:cubicBezTo>
                        <a:pt x="417" y="334"/>
                        <a:pt x="833" y="438"/>
                        <a:pt x="1250" y="563"/>
                      </a:cubicBezTo>
                      <a:cubicBezTo>
                        <a:pt x="1291" y="479"/>
                        <a:pt x="1312" y="417"/>
                        <a:pt x="1333" y="334"/>
                      </a:cubicBezTo>
                      <a:cubicBezTo>
                        <a:pt x="916" y="209"/>
                        <a:pt x="500" y="105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6" name="Google Shape;4346;p8"/>
                <p:cNvSpPr/>
                <p:nvPr/>
              </p:nvSpPr>
              <p:spPr>
                <a:xfrm>
                  <a:off x="8686325" y="1374850"/>
                  <a:ext cx="14075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1001" extrusionOk="0">
                      <a:moveTo>
                        <a:pt x="188" y="1"/>
                      </a:moveTo>
                      <a:cubicBezTo>
                        <a:pt x="126" y="63"/>
                        <a:pt x="63" y="105"/>
                        <a:pt x="1" y="167"/>
                      </a:cubicBezTo>
                      <a:cubicBezTo>
                        <a:pt x="126" y="438"/>
                        <a:pt x="250" y="730"/>
                        <a:pt x="375" y="1000"/>
                      </a:cubicBezTo>
                      <a:cubicBezTo>
                        <a:pt x="438" y="938"/>
                        <a:pt x="500" y="896"/>
                        <a:pt x="563" y="834"/>
                      </a:cubicBezTo>
                      <a:cubicBezTo>
                        <a:pt x="438" y="542"/>
                        <a:pt x="313" y="272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7" name="Google Shape;4347;p8"/>
                <p:cNvSpPr/>
                <p:nvPr/>
              </p:nvSpPr>
              <p:spPr>
                <a:xfrm>
                  <a:off x="8672800" y="1350375"/>
                  <a:ext cx="14600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876" extrusionOk="0">
                      <a:moveTo>
                        <a:pt x="188" y="1"/>
                      </a:moveTo>
                      <a:cubicBezTo>
                        <a:pt x="125" y="43"/>
                        <a:pt x="63" y="105"/>
                        <a:pt x="0" y="147"/>
                      </a:cubicBezTo>
                      <a:cubicBezTo>
                        <a:pt x="146" y="397"/>
                        <a:pt x="271" y="647"/>
                        <a:pt x="396" y="876"/>
                      </a:cubicBezTo>
                      <a:cubicBezTo>
                        <a:pt x="458" y="834"/>
                        <a:pt x="521" y="772"/>
                        <a:pt x="583" y="730"/>
                      </a:cubicBezTo>
                      <a:cubicBezTo>
                        <a:pt x="458" y="480"/>
                        <a:pt x="333" y="230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8" name="Google Shape;4348;p8"/>
                <p:cNvSpPr/>
                <p:nvPr/>
              </p:nvSpPr>
              <p:spPr>
                <a:xfrm>
                  <a:off x="8501500" y="1155675"/>
                  <a:ext cx="1252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55" extrusionOk="0">
                      <a:moveTo>
                        <a:pt x="167" y="0"/>
                      </a:moveTo>
                      <a:cubicBezTo>
                        <a:pt x="105" y="63"/>
                        <a:pt x="63" y="104"/>
                        <a:pt x="0" y="167"/>
                      </a:cubicBezTo>
                      <a:cubicBezTo>
                        <a:pt x="84" y="229"/>
                        <a:pt x="146" y="292"/>
                        <a:pt x="230" y="354"/>
                      </a:cubicBezTo>
                      <a:cubicBezTo>
                        <a:pt x="313" y="312"/>
                        <a:pt x="417" y="271"/>
                        <a:pt x="500" y="250"/>
                      </a:cubicBezTo>
                      <a:cubicBezTo>
                        <a:pt x="396" y="167"/>
                        <a:pt x="271" y="83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9" name="Google Shape;4349;p8"/>
                <p:cNvSpPr/>
                <p:nvPr/>
              </p:nvSpPr>
              <p:spPr>
                <a:xfrm>
                  <a:off x="8318750" y="1063500"/>
                  <a:ext cx="3230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605" extrusionOk="0">
                      <a:moveTo>
                        <a:pt x="84" y="1"/>
                      </a:moveTo>
                      <a:cubicBezTo>
                        <a:pt x="63" y="63"/>
                        <a:pt x="42" y="147"/>
                        <a:pt x="1" y="230"/>
                      </a:cubicBezTo>
                      <a:cubicBezTo>
                        <a:pt x="396" y="334"/>
                        <a:pt x="792" y="459"/>
                        <a:pt x="1167" y="605"/>
                      </a:cubicBezTo>
                      <a:cubicBezTo>
                        <a:pt x="1208" y="542"/>
                        <a:pt x="1250" y="459"/>
                        <a:pt x="1292" y="397"/>
                      </a:cubicBezTo>
                      <a:cubicBezTo>
                        <a:pt x="896" y="251"/>
                        <a:pt x="480" y="126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0" name="Google Shape;4350;p8"/>
                <p:cNvSpPr/>
                <p:nvPr/>
              </p:nvSpPr>
              <p:spPr>
                <a:xfrm>
                  <a:off x="8449425" y="1121300"/>
                  <a:ext cx="24500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688" extrusionOk="0">
                      <a:moveTo>
                        <a:pt x="167" y="1"/>
                      </a:moveTo>
                      <a:cubicBezTo>
                        <a:pt x="105" y="63"/>
                        <a:pt x="63" y="126"/>
                        <a:pt x="1" y="188"/>
                      </a:cubicBezTo>
                      <a:cubicBezTo>
                        <a:pt x="292" y="355"/>
                        <a:pt x="563" y="500"/>
                        <a:pt x="813" y="688"/>
                      </a:cubicBezTo>
                      <a:cubicBezTo>
                        <a:pt x="876" y="625"/>
                        <a:pt x="938" y="563"/>
                        <a:pt x="980" y="500"/>
                      </a:cubicBezTo>
                      <a:cubicBezTo>
                        <a:pt x="709" y="334"/>
                        <a:pt x="438" y="167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1" name="Google Shape;4351;p8"/>
                <p:cNvSpPr/>
                <p:nvPr/>
              </p:nvSpPr>
              <p:spPr>
                <a:xfrm>
                  <a:off x="8242225" y="1045275"/>
                  <a:ext cx="349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" h="501" extrusionOk="0">
                      <a:moveTo>
                        <a:pt x="63" y="1"/>
                      </a:moveTo>
                      <a:cubicBezTo>
                        <a:pt x="42" y="84"/>
                        <a:pt x="21" y="168"/>
                        <a:pt x="0" y="251"/>
                      </a:cubicBezTo>
                      <a:cubicBezTo>
                        <a:pt x="438" y="313"/>
                        <a:pt x="875" y="397"/>
                        <a:pt x="1312" y="501"/>
                      </a:cubicBezTo>
                      <a:cubicBezTo>
                        <a:pt x="1354" y="418"/>
                        <a:pt x="1375" y="334"/>
                        <a:pt x="1395" y="272"/>
                      </a:cubicBezTo>
                      <a:cubicBezTo>
                        <a:pt x="958" y="168"/>
                        <a:pt x="500" y="84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2" name="Google Shape;4352;p8"/>
                <p:cNvSpPr/>
                <p:nvPr/>
              </p:nvSpPr>
              <p:spPr>
                <a:xfrm>
                  <a:off x="8476500" y="1138475"/>
                  <a:ext cx="22950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668" extrusionOk="0">
                      <a:moveTo>
                        <a:pt x="167" y="1"/>
                      </a:moveTo>
                      <a:cubicBezTo>
                        <a:pt x="105" y="42"/>
                        <a:pt x="63" y="105"/>
                        <a:pt x="1" y="167"/>
                      </a:cubicBezTo>
                      <a:cubicBezTo>
                        <a:pt x="251" y="334"/>
                        <a:pt x="501" y="501"/>
                        <a:pt x="730" y="667"/>
                      </a:cubicBezTo>
                      <a:cubicBezTo>
                        <a:pt x="792" y="605"/>
                        <a:pt x="855" y="563"/>
                        <a:pt x="917" y="501"/>
                      </a:cubicBezTo>
                      <a:cubicBezTo>
                        <a:pt x="667" y="334"/>
                        <a:pt x="417" y="167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3" name="Google Shape;4353;p8"/>
                <p:cNvSpPr/>
                <p:nvPr/>
              </p:nvSpPr>
              <p:spPr>
                <a:xfrm>
                  <a:off x="8711325" y="1432125"/>
                  <a:ext cx="14600" cy="3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1396" extrusionOk="0">
                      <a:moveTo>
                        <a:pt x="167" y="1"/>
                      </a:moveTo>
                      <a:cubicBezTo>
                        <a:pt x="104" y="63"/>
                        <a:pt x="63" y="126"/>
                        <a:pt x="0" y="188"/>
                      </a:cubicBezTo>
                      <a:cubicBezTo>
                        <a:pt x="146" y="605"/>
                        <a:pt x="271" y="1000"/>
                        <a:pt x="396" y="1396"/>
                      </a:cubicBezTo>
                      <a:cubicBezTo>
                        <a:pt x="458" y="1333"/>
                        <a:pt x="521" y="1250"/>
                        <a:pt x="583" y="1167"/>
                      </a:cubicBezTo>
                      <a:cubicBezTo>
                        <a:pt x="458" y="771"/>
                        <a:pt x="313" y="375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4" name="Google Shape;4354;p8"/>
                <p:cNvSpPr/>
                <p:nvPr/>
              </p:nvSpPr>
              <p:spPr>
                <a:xfrm>
                  <a:off x="8698825" y="1401925"/>
                  <a:ext cx="14600" cy="2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1167" extrusionOk="0">
                      <a:moveTo>
                        <a:pt x="188" y="1"/>
                      </a:moveTo>
                      <a:cubicBezTo>
                        <a:pt x="125" y="63"/>
                        <a:pt x="63" y="126"/>
                        <a:pt x="0" y="188"/>
                      </a:cubicBezTo>
                      <a:cubicBezTo>
                        <a:pt x="146" y="501"/>
                        <a:pt x="271" y="834"/>
                        <a:pt x="396" y="1167"/>
                      </a:cubicBezTo>
                      <a:cubicBezTo>
                        <a:pt x="459" y="1084"/>
                        <a:pt x="521" y="1021"/>
                        <a:pt x="584" y="959"/>
                      </a:cubicBezTo>
                      <a:cubicBezTo>
                        <a:pt x="459" y="646"/>
                        <a:pt x="334" y="313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5" name="Google Shape;4355;p8"/>
                <p:cNvSpPr/>
                <p:nvPr/>
              </p:nvSpPr>
              <p:spPr>
                <a:xfrm>
                  <a:off x="8202650" y="1040075"/>
                  <a:ext cx="3595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418" extrusionOk="0">
                      <a:moveTo>
                        <a:pt x="42" y="1"/>
                      </a:moveTo>
                      <a:cubicBezTo>
                        <a:pt x="21" y="84"/>
                        <a:pt x="21" y="167"/>
                        <a:pt x="0" y="251"/>
                      </a:cubicBezTo>
                      <a:cubicBezTo>
                        <a:pt x="459" y="292"/>
                        <a:pt x="896" y="355"/>
                        <a:pt x="1354" y="417"/>
                      </a:cubicBezTo>
                      <a:cubicBezTo>
                        <a:pt x="1375" y="334"/>
                        <a:pt x="1396" y="251"/>
                        <a:pt x="1437" y="188"/>
                      </a:cubicBezTo>
                      <a:cubicBezTo>
                        <a:pt x="958" y="105"/>
                        <a:pt x="500" y="63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6" name="Google Shape;4356;p8"/>
                <p:cNvSpPr/>
                <p:nvPr/>
              </p:nvSpPr>
              <p:spPr>
                <a:xfrm>
                  <a:off x="8079775" y="1038000"/>
                  <a:ext cx="359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355" extrusionOk="0">
                      <a:moveTo>
                        <a:pt x="1437" y="0"/>
                      </a:moveTo>
                      <a:lnTo>
                        <a:pt x="1437" y="0"/>
                      </a:lnTo>
                      <a:cubicBezTo>
                        <a:pt x="979" y="21"/>
                        <a:pt x="521" y="63"/>
                        <a:pt x="42" y="105"/>
                      </a:cubicBezTo>
                      <a:cubicBezTo>
                        <a:pt x="42" y="188"/>
                        <a:pt x="21" y="271"/>
                        <a:pt x="1" y="354"/>
                      </a:cubicBezTo>
                      <a:cubicBezTo>
                        <a:pt x="459" y="292"/>
                        <a:pt x="917" y="250"/>
                        <a:pt x="1354" y="230"/>
                      </a:cubicBezTo>
                      <a:cubicBezTo>
                        <a:pt x="1396" y="167"/>
                        <a:pt x="1417" y="84"/>
                        <a:pt x="14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7" name="Google Shape;4357;p8"/>
                <p:cNvSpPr/>
                <p:nvPr/>
              </p:nvSpPr>
              <p:spPr>
                <a:xfrm>
                  <a:off x="8036550" y="1041650"/>
                  <a:ext cx="3647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459" extrusionOk="0">
                      <a:moveTo>
                        <a:pt x="1459" y="0"/>
                      </a:moveTo>
                      <a:cubicBezTo>
                        <a:pt x="1001" y="42"/>
                        <a:pt x="542" y="104"/>
                        <a:pt x="84" y="188"/>
                      </a:cubicBezTo>
                      <a:cubicBezTo>
                        <a:pt x="63" y="271"/>
                        <a:pt x="22" y="354"/>
                        <a:pt x="1" y="458"/>
                      </a:cubicBezTo>
                      <a:cubicBezTo>
                        <a:pt x="459" y="375"/>
                        <a:pt x="896" y="292"/>
                        <a:pt x="1355" y="250"/>
                      </a:cubicBezTo>
                      <a:cubicBezTo>
                        <a:pt x="1396" y="167"/>
                        <a:pt x="1417" y="84"/>
                        <a:pt x="14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8" name="Google Shape;4358;p8"/>
                <p:cNvSpPr/>
                <p:nvPr/>
              </p:nvSpPr>
              <p:spPr>
                <a:xfrm>
                  <a:off x="8162025" y="1037475"/>
                  <a:ext cx="36475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313" extrusionOk="0">
                      <a:moveTo>
                        <a:pt x="43" y="1"/>
                      </a:moveTo>
                      <a:cubicBezTo>
                        <a:pt x="43" y="84"/>
                        <a:pt x="22" y="167"/>
                        <a:pt x="1" y="251"/>
                      </a:cubicBezTo>
                      <a:cubicBezTo>
                        <a:pt x="459" y="251"/>
                        <a:pt x="917" y="292"/>
                        <a:pt x="1375" y="313"/>
                      </a:cubicBezTo>
                      <a:cubicBezTo>
                        <a:pt x="1396" y="251"/>
                        <a:pt x="1417" y="167"/>
                        <a:pt x="1459" y="84"/>
                      </a:cubicBezTo>
                      <a:cubicBezTo>
                        <a:pt x="980" y="42"/>
                        <a:pt x="522" y="21"/>
                        <a:pt x="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9" name="Google Shape;4359;p8"/>
                <p:cNvSpPr/>
                <p:nvPr/>
              </p:nvSpPr>
              <p:spPr>
                <a:xfrm>
                  <a:off x="8693625" y="1466500"/>
                  <a:ext cx="61450" cy="4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8" h="17994" extrusionOk="0">
                      <a:moveTo>
                        <a:pt x="1354" y="0"/>
                      </a:moveTo>
                      <a:cubicBezTo>
                        <a:pt x="1291" y="83"/>
                        <a:pt x="1229" y="146"/>
                        <a:pt x="1166" y="229"/>
                      </a:cubicBezTo>
                      <a:cubicBezTo>
                        <a:pt x="1687" y="1895"/>
                        <a:pt x="1999" y="3603"/>
                        <a:pt x="2145" y="5332"/>
                      </a:cubicBezTo>
                      <a:cubicBezTo>
                        <a:pt x="2145" y="5457"/>
                        <a:pt x="2166" y="5602"/>
                        <a:pt x="2166" y="5727"/>
                      </a:cubicBezTo>
                      <a:cubicBezTo>
                        <a:pt x="2187" y="5852"/>
                        <a:pt x="2187" y="5977"/>
                        <a:pt x="2187" y="6102"/>
                      </a:cubicBezTo>
                      <a:cubicBezTo>
                        <a:pt x="2187" y="6248"/>
                        <a:pt x="2208" y="6373"/>
                        <a:pt x="2208" y="6498"/>
                      </a:cubicBezTo>
                      <a:cubicBezTo>
                        <a:pt x="2208" y="6623"/>
                        <a:pt x="2208" y="6769"/>
                        <a:pt x="2208" y="6893"/>
                      </a:cubicBezTo>
                      <a:cubicBezTo>
                        <a:pt x="2228" y="7018"/>
                        <a:pt x="2228" y="7143"/>
                        <a:pt x="2228" y="7289"/>
                      </a:cubicBezTo>
                      <a:cubicBezTo>
                        <a:pt x="2228" y="7414"/>
                        <a:pt x="2228" y="7539"/>
                        <a:pt x="2228" y="7664"/>
                      </a:cubicBezTo>
                      <a:cubicBezTo>
                        <a:pt x="2208" y="7810"/>
                        <a:pt x="2208" y="7935"/>
                        <a:pt x="2208" y="8060"/>
                      </a:cubicBezTo>
                      <a:cubicBezTo>
                        <a:pt x="2208" y="8185"/>
                        <a:pt x="2208" y="8310"/>
                        <a:pt x="2187" y="8455"/>
                      </a:cubicBezTo>
                      <a:cubicBezTo>
                        <a:pt x="2187" y="8580"/>
                        <a:pt x="2187" y="8705"/>
                        <a:pt x="2166" y="8830"/>
                      </a:cubicBezTo>
                      <a:cubicBezTo>
                        <a:pt x="2166" y="8955"/>
                        <a:pt x="2145" y="9101"/>
                        <a:pt x="2145" y="9226"/>
                      </a:cubicBezTo>
                      <a:cubicBezTo>
                        <a:pt x="2124" y="9351"/>
                        <a:pt x="2124" y="9476"/>
                        <a:pt x="2104" y="9622"/>
                      </a:cubicBezTo>
                      <a:cubicBezTo>
                        <a:pt x="2104" y="9747"/>
                        <a:pt x="2083" y="9872"/>
                        <a:pt x="2083" y="9997"/>
                      </a:cubicBezTo>
                      <a:cubicBezTo>
                        <a:pt x="2062" y="10121"/>
                        <a:pt x="2041" y="10246"/>
                        <a:pt x="2020" y="10392"/>
                      </a:cubicBezTo>
                      <a:cubicBezTo>
                        <a:pt x="1999" y="10517"/>
                        <a:pt x="1999" y="10642"/>
                        <a:pt x="1979" y="10767"/>
                      </a:cubicBezTo>
                      <a:cubicBezTo>
                        <a:pt x="1958" y="10892"/>
                        <a:pt x="1937" y="11017"/>
                        <a:pt x="1916" y="11142"/>
                      </a:cubicBezTo>
                      <a:cubicBezTo>
                        <a:pt x="1895" y="11288"/>
                        <a:pt x="1874" y="11413"/>
                        <a:pt x="1854" y="11538"/>
                      </a:cubicBezTo>
                      <a:cubicBezTo>
                        <a:pt x="1833" y="11683"/>
                        <a:pt x="1791" y="11808"/>
                        <a:pt x="1770" y="11933"/>
                      </a:cubicBezTo>
                      <a:cubicBezTo>
                        <a:pt x="1770" y="11996"/>
                        <a:pt x="1750" y="12058"/>
                        <a:pt x="1750" y="12121"/>
                      </a:cubicBezTo>
                      <a:cubicBezTo>
                        <a:pt x="1416" y="14162"/>
                        <a:pt x="833" y="16119"/>
                        <a:pt x="0" y="17994"/>
                      </a:cubicBezTo>
                      <a:lnTo>
                        <a:pt x="21" y="17994"/>
                      </a:lnTo>
                      <a:cubicBezTo>
                        <a:pt x="937" y="16078"/>
                        <a:pt x="1604" y="14058"/>
                        <a:pt x="1999" y="11996"/>
                      </a:cubicBezTo>
                      <a:cubicBezTo>
                        <a:pt x="2020" y="11975"/>
                        <a:pt x="2020" y="11933"/>
                        <a:pt x="2020" y="11913"/>
                      </a:cubicBezTo>
                      <a:cubicBezTo>
                        <a:pt x="2041" y="11788"/>
                        <a:pt x="2062" y="11663"/>
                        <a:pt x="2083" y="11538"/>
                      </a:cubicBezTo>
                      <a:cubicBezTo>
                        <a:pt x="2104" y="11434"/>
                        <a:pt x="2124" y="11309"/>
                        <a:pt x="2145" y="11184"/>
                      </a:cubicBezTo>
                      <a:cubicBezTo>
                        <a:pt x="2166" y="11059"/>
                        <a:pt x="2187" y="10955"/>
                        <a:pt x="2208" y="10830"/>
                      </a:cubicBezTo>
                      <a:cubicBezTo>
                        <a:pt x="2228" y="10705"/>
                        <a:pt x="2249" y="10580"/>
                        <a:pt x="2249" y="10455"/>
                      </a:cubicBezTo>
                      <a:cubicBezTo>
                        <a:pt x="2270" y="10330"/>
                        <a:pt x="2291" y="10205"/>
                        <a:pt x="2312" y="10059"/>
                      </a:cubicBezTo>
                      <a:cubicBezTo>
                        <a:pt x="2312" y="9955"/>
                        <a:pt x="2333" y="9830"/>
                        <a:pt x="2333" y="9705"/>
                      </a:cubicBezTo>
                      <a:cubicBezTo>
                        <a:pt x="2353" y="9580"/>
                        <a:pt x="2353" y="9455"/>
                        <a:pt x="2374" y="9351"/>
                      </a:cubicBezTo>
                      <a:cubicBezTo>
                        <a:pt x="2374" y="9205"/>
                        <a:pt x="2395" y="9080"/>
                        <a:pt x="2416" y="8955"/>
                      </a:cubicBezTo>
                      <a:cubicBezTo>
                        <a:pt x="2416" y="8830"/>
                        <a:pt x="2416" y="8705"/>
                        <a:pt x="2416" y="8580"/>
                      </a:cubicBezTo>
                      <a:cubicBezTo>
                        <a:pt x="2437" y="8455"/>
                        <a:pt x="2437" y="8330"/>
                        <a:pt x="2437" y="8206"/>
                      </a:cubicBezTo>
                      <a:cubicBezTo>
                        <a:pt x="2437" y="8081"/>
                        <a:pt x="2458" y="7956"/>
                        <a:pt x="2458" y="7831"/>
                      </a:cubicBezTo>
                      <a:cubicBezTo>
                        <a:pt x="2458" y="7706"/>
                        <a:pt x="2458" y="7581"/>
                        <a:pt x="2458" y="7456"/>
                      </a:cubicBezTo>
                      <a:cubicBezTo>
                        <a:pt x="2458" y="7331"/>
                        <a:pt x="2458" y="7206"/>
                        <a:pt x="2458" y="7081"/>
                      </a:cubicBezTo>
                      <a:cubicBezTo>
                        <a:pt x="2458" y="6935"/>
                        <a:pt x="2458" y="6810"/>
                        <a:pt x="2458" y="6685"/>
                      </a:cubicBezTo>
                      <a:cubicBezTo>
                        <a:pt x="2458" y="6560"/>
                        <a:pt x="2437" y="6435"/>
                        <a:pt x="2437" y="6310"/>
                      </a:cubicBezTo>
                      <a:cubicBezTo>
                        <a:pt x="2437" y="6185"/>
                        <a:pt x="2416" y="6040"/>
                        <a:pt x="2416" y="5915"/>
                      </a:cubicBezTo>
                      <a:cubicBezTo>
                        <a:pt x="2416" y="5790"/>
                        <a:pt x="2416" y="5665"/>
                        <a:pt x="2395" y="5540"/>
                      </a:cubicBezTo>
                      <a:cubicBezTo>
                        <a:pt x="2395" y="5415"/>
                        <a:pt x="2374" y="5290"/>
                        <a:pt x="2374" y="5144"/>
                      </a:cubicBezTo>
                      <a:cubicBezTo>
                        <a:pt x="2208" y="3416"/>
                        <a:pt x="1874" y="1687"/>
                        <a:pt x="13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0" name="Google Shape;4360;p8"/>
                <p:cNvSpPr/>
                <p:nvPr/>
              </p:nvSpPr>
              <p:spPr>
                <a:xfrm>
                  <a:off x="7532050" y="1497200"/>
                  <a:ext cx="47400" cy="3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15496" extrusionOk="0">
                      <a:moveTo>
                        <a:pt x="1021" y="1"/>
                      </a:moveTo>
                      <a:lnTo>
                        <a:pt x="1021" y="1"/>
                      </a:lnTo>
                      <a:cubicBezTo>
                        <a:pt x="896" y="105"/>
                        <a:pt x="792" y="209"/>
                        <a:pt x="688" y="313"/>
                      </a:cubicBezTo>
                      <a:cubicBezTo>
                        <a:pt x="563" y="834"/>
                        <a:pt x="459" y="1355"/>
                        <a:pt x="355" y="1896"/>
                      </a:cubicBezTo>
                      <a:cubicBezTo>
                        <a:pt x="334" y="2021"/>
                        <a:pt x="313" y="2146"/>
                        <a:pt x="292" y="2271"/>
                      </a:cubicBezTo>
                      <a:cubicBezTo>
                        <a:pt x="272" y="2396"/>
                        <a:pt x="272" y="2542"/>
                        <a:pt x="251" y="2667"/>
                      </a:cubicBezTo>
                      <a:cubicBezTo>
                        <a:pt x="230" y="2792"/>
                        <a:pt x="209" y="2916"/>
                        <a:pt x="188" y="3041"/>
                      </a:cubicBezTo>
                      <a:cubicBezTo>
                        <a:pt x="188" y="3166"/>
                        <a:pt x="167" y="3291"/>
                        <a:pt x="147" y="3416"/>
                      </a:cubicBezTo>
                      <a:cubicBezTo>
                        <a:pt x="126" y="3541"/>
                        <a:pt x="126" y="3666"/>
                        <a:pt x="105" y="3812"/>
                      </a:cubicBezTo>
                      <a:cubicBezTo>
                        <a:pt x="105" y="3937"/>
                        <a:pt x="84" y="4062"/>
                        <a:pt x="84" y="4187"/>
                      </a:cubicBezTo>
                      <a:cubicBezTo>
                        <a:pt x="63" y="4312"/>
                        <a:pt x="63" y="4437"/>
                        <a:pt x="63" y="4562"/>
                      </a:cubicBezTo>
                      <a:cubicBezTo>
                        <a:pt x="42" y="4687"/>
                        <a:pt x="42" y="4812"/>
                        <a:pt x="42" y="4957"/>
                      </a:cubicBezTo>
                      <a:cubicBezTo>
                        <a:pt x="22" y="5082"/>
                        <a:pt x="22" y="5207"/>
                        <a:pt x="22" y="5332"/>
                      </a:cubicBezTo>
                      <a:cubicBezTo>
                        <a:pt x="22" y="5457"/>
                        <a:pt x="22" y="5582"/>
                        <a:pt x="1" y="5707"/>
                      </a:cubicBezTo>
                      <a:cubicBezTo>
                        <a:pt x="1" y="5832"/>
                        <a:pt x="22" y="5957"/>
                        <a:pt x="22" y="6061"/>
                      </a:cubicBezTo>
                      <a:cubicBezTo>
                        <a:pt x="22" y="6186"/>
                        <a:pt x="1" y="6332"/>
                        <a:pt x="22" y="6457"/>
                      </a:cubicBezTo>
                      <a:cubicBezTo>
                        <a:pt x="22" y="6582"/>
                        <a:pt x="22" y="6707"/>
                        <a:pt x="22" y="6832"/>
                      </a:cubicBezTo>
                      <a:cubicBezTo>
                        <a:pt x="22" y="6957"/>
                        <a:pt x="22" y="7082"/>
                        <a:pt x="42" y="7207"/>
                      </a:cubicBezTo>
                      <a:cubicBezTo>
                        <a:pt x="42" y="7332"/>
                        <a:pt x="42" y="7457"/>
                        <a:pt x="63" y="7561"/>
                      </a:cubicBezTo>
                      <a:cubicBezTo>
                        <a:pt x="63" y="7686"/>
                        <a:pt x="63" y="7811"/>
                        <a:pt x="84" y="7936"/>
                      </a:cubicBezTo>
                      <a:cubicBezTo>
                        <a:pt x="84" y="8060"/>
                        <a:pt x="105" y="8185"/>
                        <a:pt x="105" y="8310"/>
                      </a:cubicBezTo>
                      <a:cubicBezTo>
                        <a:pt x="126" y="8331"/>
                        <a:pt x="126" y="8352"/>
                        <a:pt x="126" y="8373"/>
                      </a:cubicBezTo>
                      <a:cubicBezTo>
                        <a:pt x="313" y="10518"/>
                        <a:pt x="813" y="12663"/>
                        <a:pt x="1584" y="14704"/>
                      </a:cubicBezTo>
                      <a:cubicBezTo>
                        <a:pt x="1667" y="14975"/>
                        <a:pt x="1792" y="15225"/>
                        <a:pt x="1896" y="15495"/>
                      </a:cubicBezTo>
                      <a:cubicBezTo>
                        <a:pt x="1146" y="13496"/>
                        <a:pt x="667" y="11434"/>
                        <a:pt x="459" y="9331"/>
                      </a:cubicBezTo>
                      <a:cubicBezTo>
                        <a:pt x="459" y="9248"/>
                        <a:pt x="438" y="9185"/>
                        <a:pt x="438" y="9102"/>
                      </a:cubicBezTo>
                      <a:cubicBezTo>
                        <a:pt x="417" y="8977"/>
                        <a:pt x="417" y="8852"/>
                        <a:pt x="396" y="8727"/>
                      </a:cubicBezTo>
                      <a:cubicBezTo>
                        <a:pt x="376" y="8581"/>
                        <a:pt x="376" y="8456"/>
                        <a:pt x="355" y="8310"/>
                      </a:cubicBezTo>
                      <a:cubicBezTo>
                        <a:pt x="334" y="8185"/>
                        <a:pt x="334" y="8060"/>
                        <a:pt x="313" y="7915"/>
                      </a:cubicBezTo>
                      <a:cubicBezTo>
                        <a:pt x="313" y="7790"/>
                        <a:pt x="292" y="7665"/>
                        <a:pt x="292" y="7540"/>
                      </a:cubicBezTo>
                      <a:cubicBezTo>
                        <a:pt x="292" y="7415"/>
                        <a:pt x="272" y="7290"/>
                        <a:pt x="272" y="7144"/>
                      </a:cubicBezTo>
                      <a:cubicBezTo>
                        <a:pt x="272" y="7019"/>
                        <a:pt x="251" y="6873"/>
                        <a:pt x="251" y="6748"/>
                      </a:cubicBezTo>
                      <a:cubicBezTo>
                        <a:pt x="251" y="6623"/>
                        <a:pt x="251" y="6499"/>
                        <a:pt x="251" y="6353"/>
                      </a:cubicBezTo>
                      <a:cubicBezTo>
                        <a:pt x="251" y="6228"/>
                        <a:pt x="251" y="6103"/>
                        <a:pt x="251" y="5978"/>
                      </a:cubicBezTo>
                      <a:cubicBezTo>
                        <a:pt x="251" y="5853"/>
                        <a:pt x="251" y="5728"/>
                        <a:pt x="251" y="5582"/>
                      </a:cubicBezTo>
                      <a:cubicBezTo>
                        <a:pt x="251" y="5457"/>
                        <a:pt x="251" y="5332"/>
                        <a:pt x="272" y="5207"/>
                      </a:cubicBezTo>
                      <a:cubicBezTo>
                        <a:pt x="272" y="5082"/>
                        <a:pt x="272" y="4937"/>
                        <a:pt x="272" y="4812"/>
                      </a:cubicBezTo>
                      <a:cubicBezTo>
                        <a:pt x="292" y="4687"/>
                        <a:pt x="292" y="4541"/>
                        <a:pt x="292" y="4416"/>
                      </a:cubicBezTo>
                      <a:cubicBezTo>
                        <a:pt x="313" y="4291"/>
                        <a:pt x="313" y="4166"/>
                        <a:pt x="334" y="4041"/>
                      </a:cubicBezTo>
                      <a:cubicBezTo>
                        <a:pt x="334" y="3916"/>
                        <a:pt x="355" y="3770"/>
                        <a:pt x="376" y="3645"/>
                      </a:cubicBezTo>
                      <a:cubicBezTo>
                        <a:pt x="376" y="3520"/>
                        <a:pt x="396" y="3375"/>
                        <a:pt x="396" y="3250"/>
                      </a:cubicBezTo>
                      <a:cubicBezTo>
                        <a:pt x="417" y="3125"/>
                        <a:pt x="438" y="3000"/>
                        <a:pt x="459" y="2875"/>
                      </a:cubicBezTo>
                      <a:cubicBezTo>
                        <a:pt x="480" y="2729"/>
                        <a:pt x="501" y="2604"/>
                        <a:pt x="521" y="2479"/>
                      </a:cubicBezTo>
                      <a:cubicBezTo>
                        <a:pt x="542" y="2354"/>
                        <a:pt x="542" y="2208"/>
                        <a:pt x="563" y="2083"/>
                      </a:cubicBezTo>
                      <a:cubicBezTo>
                        <a:pt x="688" y="1375"/>
                        <a:pt x="834" y="688"/>
                        <a:pt x="10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1" name="Google Shape;4361;p8"/>
                <p:cNvSpPr/>
                <p:nvPr/>
              </p:nvSpPr>
              <p:spPr>
                <a:xfrm>
                  <a:off x="8684250" y="1417025"/>
                  <a:ext cx="15125" cy="2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188" extrusionOk="0">
                      <a:moveTo>
                        <a:pt x="167" y="1"/>
                      </a:moveTo>
                      <a:cubicBezTo>
                        <a:pt x="104" y="63"/>
                        <a:pt x="42" y="126"/>
                        <a:pt x="0" y="167"/>
                      </a:cubicBezTo>
                      <a:cubicBezTo>
                        <a:pt x="146" y="500"/>
                        <a:pt x="292" y="855"/>
                        <a:pt x="438" y="1188"/>
                      </a:cubicBezTo>
                      <a:cubicBezTo>
                        <a:pt x="479" y="1125"/>
                        <a:pt x="542" y="1063"/>
                        <a:pt x="604" y="979"/>
                      </a:cubicBezTo>
                      <a:cubicBezTo>
                        <a:pt x="458" y="646"/>
                        <a:pt x="313" y="334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2" name="Google Shape;4362;p8"/>
                <p:cNvSpPr/>
                <p:nvPr/>
              </p:nvSpPr>
              <p:spPr>
                <a:xfrm>
                  <a:off x="8626450" y="1319675"/>
                  <a:ext cx="15125" cy="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750" extrusionOk="0">
                      <a:moveTo>
                        <a:pt x="188" y="0"/>
                      </a:moveTo>
                      <a:cubicBezTo>
                        <a:pt x="126" y="63"/>
                        <a:pt x="63" y="104"/>
                        <a:pt x="1" y="146"/>
                      </a:cubicBezTo>
                      <a:cubicBezTo>
                        <a:pt x="146" y="354"/>
                        <a:pt x="292" y="542"/>
                        <a:pt x="417" y="750"/>
                      </a:cubicBezTo>
                      <a:cubicBezTo>
                        <a:pt x="480" y="708"/>
                        <a:pt x="542" y="646"/>
                        <a:pt x="605" y="604"/>
                      </a:cubicBezTo>
                      <a:cubicBezTo>
                        <a:pt x="480" y="396"/>
                        <a:pt x="334" y="208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3" name="Google Shape;4363;p8"/>
                <p:cNvSpPr/>
                <p:nvPr/>
              </p:nvSpPr>
              <p:spPr>
                <a:xfrm>
                  <a:off x="8370300" y="1116100"/>
                  <a:ext cx="260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563" extrusionOk="0">
                      <a:moveTo>
                        <a:pt x="146" y="0"/>
                      </a:moveTo>
                      <a:cubicBezTo>
                        <a:pt x="104" y="63"/>
                        <a:pt x="42" y="125"/>
                        <a:pt x="0" y="188"/>
                      </a:cubicBezTo>
                      <a:cubicBezTo>
                        <a:pt x="292" y="292"/>
                        <a:pt x="583" y="417"/>
                        <a:pt x="875" y="563"/>
                      </a:cubicBezTo>
                      <a:cubicBezTo>
                        <a:pt x="937" y="500"/>
                        <a:pt x="979" y="438"/>
                        <a:pt x="1042" y="375"/>
                      </a:cubicBezTo>
                      <a:cubicBezTo>
                        <a:pt x="750" y="250"/>
                        <a:pt x="458" y="12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4" name="Google Shape;4364;p8"/>
                <p:cNvSpPr/>
                <p:nvPr/>
              </p:nvSpPr>
              <p:spPr>
                <a:xfrm>
                  <a:off x="8454650" y="1159825"/>
                  <a:ext cx="21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605" extrusionOk="0">
                      <a:moveTo>
                        <a:pt x="188" y="1"/>
                      </a:moveTo>
                      <a:cubicBezTo>
                        <a:pt x="125" y="42"/>
                        <a:pt x="63" y="105"/>
                        <a:pt x="0" y="167"/>
                      </a:cubicBezTo>
                      <a:cubicBezTo>
                        <a:pt x="229" y="292"/>
                        <a:pt x="458" y="438"/>
                        <a:pt x="687" y="605"/>
                      </a:cubicBezTo>
                      <a:cubicBezTo>
                        <a:pt x="750" y="542"/>
                        <a:pt x="812" y="500"/>
                        <a:pt x="875" y="438"/>
                      </a:cubicBezTo>
                      <a:cubicBezTo>
                        <a:pt x="646" y="292"/>
                        <a:pt x="417" y="146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5" name="Google Shape;4365;p8"/>
                <p:cNvSpPr/>
                <p:nvPr/>
              </p:nvSpPr>
              <p:spPr>
                <a:xfrm>
                  <a:off x="8400500" y="1129625"/>
                  <a:ext cx="245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584" extrusionOk="0">
                      <a:moveTo>
                        <a:pt x="167" y="1"/>
                      </a:moveTo>
                      <a:cubicBezTo>
                        <a:pt x="104" y="63"/>
                        <a:pt x="63" y="126"/>
                        <a:pt x="0" y="188"/>
                      </a:cubicBezTo>
                      <a:cubicBezTo>
                        <a:pt x="271" y="313"/>
                        <a:pt x="542" y="438"/>
                        <a:pt x="812" y="584"/>
                      </a:cubicBezTo>
                      <a:cubicBezTo>
                        <a:pt x="875" y="521"/>
                        <a:pt x="917" y="480"/>
                        <a:pt x="979" y="417"/>
                      </a:cubicBezTo>
                      <a:cubicBezTo>
                        <a:pt x="708" y="272"/>
                        <a:pt x="438" y="126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6" name="Google Shape;4366;p8"/>
                <p:cNvSpPr/>
                <p:nvPr/>
              </p:nvSpPr>
              <p:spPr>
                <a:xfrm>
                  <a:off x="8230250" y="1076525"/>
                  <a:ext cx="3177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418" extrusionOk="0">
                      <a:moveTo>
                        <a:pt x="104" y="1"/>
                      </a:moveTo>
                      <a:cubicBezTo>
                        <a:pt x="104" y="21"/>
                        <a:pt x="83" y="63"/>
                        <a:pt x="63" y="84"/>
                      </a:cubicBezTo>
                      <a:cubicBezTo>
                        <a:pt x="42" y="125"/>
                        <a:pt x="21" y="167"/>
                        <a:pt x="0" y="230"/>
                      </a:cubicBezTo>
                      <a:cubicBezTo>
                        <a:pt x="375" y="271"/>
                        <a:pt x="750" y="334"/>
                        <a:pt x="1125" y="417"/>
                      </a:cubicBezTo>
                      <a:cubicBezTo>
                        <a:pt x="1166" y="334"/>
                        <a:pt x="1229" y="271"/>
                        <a:pt x="1271" y="209"/>
                      </a:cubicBezTo>
                      <a:cubicBezTo>
                        <a:pt x="875" y="125"/>
                        <a:pt x="500" y="63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7" name="Google Shape;4367;p8"/>
                <p:cNvSpPr/>
                <p:nvPr/>
              </p:nvSpPr>
              <p:spPr>
                <a:xfrm>
                  <a:off x="8108400" y="1069750"/>
                  <a:ext cx="34400" cy="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293" extrusionOk="0">
                      <a:moveTo>
                        <a:pt x="1375" y="1"/>
                      </a:moveTo>
                      <a:cubicBezTo>
                        <a:pt x="1146" y="1"/>
                        <a:pt x="938" y="1"/>
                        <a:pt x="709" y="22"/>
                      </a:cubicBezTo>
                      <a:cubicBezTo>
                        <a:pt x="522" y="22"/>
                        <a:pt x="334" y="42"/>
                        <a:pt x="126" y="42"/>
                      </a:cubicBezTo>
                      <a:cubicBezTo>
                        <a:pt x="126" y="63"/>
                        <a:pt x="105" y="105"/>
                        <a:pt x="84" y="126"/>
                      </a:cubicBezTo>
                      <a:cubicBezTo>
                        <a:pt x="63" y="188"/>
                        <a:pt x="22" y="230"/>
                        <a:pt x="1" y="292"/>
                      </a:cubicBezTo>
                      <a:cubicBezTo>
                        <a:pt x="251" y="272"/>
                        <a:pt x="480" y="251"/>
                        <a:pt x="709" y="251"/>
                      </a:cubicBezTo>
                      <a:cubicBezTo>
                        <a:pt x="896" y="251"/>
                        <a:pt x="1063" y="251"/>
                        <a:pt x="1230" y="230"/>
                      </a:cubicBezTo>
                      <a:cubicBezTo>
                        <a:pt x="1271" y="167"/>
                        <a:pt x="1334" y="84"/>
                        <a:pt x="13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8" name="Google Shape;4368;p8"/>
                <p:cNvSpPr/>
                <p:nvPr/>
              </p:nvSpPr>
              <p:spPr>
                <a:xfrm>
                  <a:off x="8017825" y="1076525"/>
                  <a:ext cx="359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501" extrusionOk="0">
                      <a:moveTo>
                        <a:pt x="1437" y="1"/>
                      </a:moveTo>
                      <a:lnTo>
                        <a:pt x="1437" y="1"/>
                      </a:lnTo>
                      <a:cubicBezTo>
                        <a:pt x="1021" y="63"/>
                        <a:pt x="604" y="125"/>
                        <a:pt x="188" y="209"/>
                      </a:cubicBezTo>
                      <a:cubicBezTo>
                        <a:pt x="125" y="313"/>
                        <a:pt x="63" y="396"/>
                        <a:pt x="0" y="500"/>
                      </a:cubicBezTo>
                      <a:cubicBezTo>
                        <a:pt x="417" y="417"/>
                        <a:pt x="833" y="334"/>
                        <a:pt x="1250" y="271"/>
                      </a:cubicBezTo>
                      <a:cubicBezTo>
                        <a:pt x="1312" y="167"/>
                        <a:pt x="1375" y="84"/>
                        <a:pt x="14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9" name="Google Shape;4369;p8"/>
                <p:cNvSpPr/>
                <p:nvPr/>
              </p:nvSpPr>
              <p:spPr>
                <a:xfrm>
                  <a:off x="8641550" y="1341525"/>
                  <a:ext cx="15125" cy="1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793" extrusionOk="0">
                      <a:moveTo>
                        <a:pt x="188" y="1"/>
                      </a:moveTo>
                      <a:cubicBezTo>
                        <a:pt x="126" y="43"/>
                        <a:pt x="63" y="105"/>
                        <a:pt x="1" y="147"/>
                      </a:cubicBezTo>
                      <a:cubicBezTo>
                        <a:pt x="146" y="355"/>
                        <a:pt x="271" y="584"/>
                        <a:pt x="417" y="792"/>
                      </a:cubicBezTo>
                      <a:cubicBezTo>
                        <a:pt x="480" y="751"/>
                        <a:pt x="542" y="709"/>
                        <a:pt x="605" y="647"/>
                      </a:cubicBezTo>
                      <a:cubicBezTo>
                        <a:pt x="459" y="438"/>
                        <a:pt x="334" y="209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0" name="Google Shape;4370;p8"/>
                <p:cNvSpPr/>
                <p:nvPr/>
              </p:nvSpPr>
              <p:spPr>
                <a:xfrm>
                  <a:off x="8191200" y="1071850"/>
                  <a:ext cx="3282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3" h="355" extrusionOk="0">
                      <a:moveTo>
                        <a:pt x="104" y="0"/>
                      </a:moveTo>
                      <a:cubicBezTo>
                        <a:pt x="84" y="63"/>
                        <a:pt x="42" y="125"/>
                        <a:pt x="21" y="188"/>
                      </a:cubicBezTo>
                      <a:cubicBezTo>
                        <a:pt x="0" y="208"/>
                        <a:pt x="0" y="229"/>
                        <a:pt x="0" y="229"/>
                      </a:cubicBezTo>
                      <a:cubicBezTo>
                        <a:pt x="375" y="271"/>
                        <a:pt x="771" y="312"/>
                        <a:pt x="1166" y="354"/>
                      </a:cubicBezTo>
                      <a:cubicBezTo>
                        <a:pt x="1208" y="292"/>
                        <a:pt x="1250" y="208"/>
                        <a:pt x="1312" y="146"/>
                      </a:cubicBezTo>
                      <a:cubicBezTo>
                        <a:pt x="917" y="83"/>
                        <a:pt x="500" y="42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1" name="Google Shape;4371;p8"/>
                <p:cNvSpPr/>
                <p:nvPr/>
              </p:nvSpPr>
              <p:spPr>
                <a:xfrm>
                  <a:off x="7833000" y="1137450"/>
                  <a:ext cx="31775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813" extrusionOk="0">
                      <a:moveTo>
                        <a:pt x="1270" y="0"/>
                      </a:moveTo>
                      <a:lnTo>
                        <a:pt x="1270" y="0"/>
                      </a:lnTo>
                      <a:cubicBezTo>
                        <a:pt x="854" y="229"/>
                        <a:pt x="417" y="458"/>
                        <a:pt x="0" y="708"/>
                      </a:cubicBezTo>
                      <a:cubicBezTo>
                        <a:pt x="83" y="750"/>
                        <a:pt x="146" y="792"/>
                        <a:pt x="229" y="812"/>
                      </a:cubicBezTo>
                      <a:cubicBezTo>
                        <a:pt x="583" y="542"/>
                        <a:pt x="937" y="271"/>
                        <a:pt x="12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2" name="Google Shape;4372;p8"/>
                <p:cNvSpPr/>
                <p:nvPr/>
              </p:nvSpPr>
              <p:spPr>
                <a:xfrm>
                  <a:off x="7965750" y="1085900"/>
                  <a:ext cx="3855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667" extrusionOk="0">
                      <a:moveTo>
                        <a:pt x="1542" y="0"/>
                      </a:moveTo>
                      <a:lnTo>
                        <a:pt x="1542" y="0"/>
                      </a:lnTo>
                      <a:cubicBezTo>
                        <a:pt x="1104" y="105"/>
                        <a:pt x="688" y="209"/>
                        <a:pt x="251" y="334"/>
                      </a:cubicBezTo>
                      <a:cubicBezTo>
                        <a:pt x="167" y="438"/>
                        <a:pt x="84" y="563"/>
                        <a:pt x="1" y="667"/>
                      </a:cubicBezTo>
                      <a:cubicBezTo>
                        <a:pt x="417" y="521"/>
                        <a:pt x="855" y="417"/>
                        <a:pt x="1292" y="313"/>
                      </a:cubicBezTo>
                      <a:cubicBezTo>
                        <a:pt x="1375" y="209"/>
                        <a:pt x="1458" y="105"/>
                        <a:pt x="15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3" name="Google Shape;4373;p8"/>
                <p:cNvSpPr/>
                <p:nvPr/>
              </p:nvSpPr>
              <p:spPr>
                <a:xfrm>
                  <a:off x="7902225" y="1102050"/>
                  <a:ext cx="44800" cy="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958" extrusionOk="0">
                      <a:moveTo>
                        <a:pt x="1792" y="0"/>
                      </a:moveTo>
                      <a:lnTo>
                        <a:pt x="1792" y="0"/>
                      </a:lnTo>
                      <a:cubicBezTo>
                        <a:pt x="1334" y="167"/>
                        <a:pt x="876" y="354"/>
                        <a:pt x="417" y="541"/>
                      </a:cubicBezTo>
                      <a:cubicBezTo>
                        <a:pt x="292" y="666"/>
                        <a:pt x="147" y="812"/>
                        <a:pt x="1" y="958"/>
                      </a:cubicBezTo>
                      <a:cubicBezTo>
                        <a:pt x="459" y="750"/>
                        <a:pt x="917" y="583"/>
                        <a:pt x="1396" y="396"/>
                      </a:cubicBezTo>
                      <a:cubicBezTo>
                        <a:pt x="1542" y="271"/>
                        <a:pt x="1667" y="146"/>
                        <a:pt x="17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4" name="Google Shape;4374;p8"/>
                <p:cNvSpPr/>
                <p:nvPr/>
              </p:nvSpPr>
              <p:spPr>
                <a:xfrm>
                  <a:off x="8150575" y="1069750"/>
                  <a:ext cx="33875" cy="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" h="293" extrusionOk="0">
                      <a:moveTo>
                        <a:pt x="105" y="1"/>
                      </a:moveTo>
                      <a:cubicBezTo>
                        <a:pt x="84" y="84"/>
                        <a:pt x="63" y="147"/>
                        <a:pt x="22" y="209"/>
                      </a:cubicBezTo>
                      <a:cubicBezTo>
                        <a:pt x="22" y="209"/>
                        <a:pt x="1" y="230"/>
                        <a:pt x="1" y="251"/>
                      </a:cubicBezTo>
                      <a:cubicBezTo>
                        <a:pt x="397" y="251"/>
                        <a:pt x="792" y="272"/>
                        <a:pt x="1209" y="292"/>
                      </a:cubicBezTo>
                      <a:cubicBezTo>
                        <a:pt x="1250" y="209"/>
                        <a:pt x="1292" y="126"/>
                        <a:pt x="1355" y="63"/>
                      </a:cubicBezTo>
                      <a:cubicBezTo>
                        <a:pt x="938" y="22"/>
                        <a:pt x="521" y="22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5" name="Google Shape;4375;p8"/>
                <p:cNvSpPr/>
                <p:nvPr/>
              </p:nvSpPr>
              <p:spPr>
                <a:xfrm>
                  <a:off x="8656125" y="1364450"/>
                  <a:ext cx="15125" cy="2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896" extrusionOk="0">
                      <a:moveTo>
                        <a:pt x="188" y="0"/>
                      </a:moveTo>
                      <a:cubicBezTo>
                        <a:pt x="126" y="63"/>
                        <a:pt x="63" y="104"/>
                        <a:pt x="1" y="167"/>
                      </a:cubicBezTo>
                      <a:cubicBezTo>
                        <a:pt x="146" y="396"/>
                        <a:pt x="292" y="646"/>
                        <a:pt x="417" y="896"/>
                      </a:cubicBezTo>
                      <a:cubicBezTo>
                        <a:pt x="480" y="854"/>
                        <a:pt x="542" y="792"/>
                        <a:pt x="605" y="729"/>
                      </a:cubicBezTo>
                      <a:cubicBezTo>
                        <a:pt x="459" y="500"/>
                        <a:pt x="334" y="250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6" name="Google Shape;4376;p8"/>
                <p:cNvSpPr/>
                <p:nvPr/>
              </p:nvSpPr>
              <p:spPr>
                <a:xfrm>
                  <a:off x="8303650" y="1092675"/>
                  <a:ext cx="2917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500" extrusionOk="0">
                      <a:moveTo>
                        <a:pt x="146" y="0"/>
                      </a:moveTo>
                      <a:cubicBezTo>
                        <a:pt x="105" y="63"/>
                        <a:pt x="42" y="125"/>
                        <a:pt x="1" y="208"/>
                      </a:cubicBezTo>
                      <a:cubicBezTo>
                        <a:pt x="334" y="292"/>
                        <a:pt x="688" y="396"/>
                        <a:pt x="1021" y="500"/>
                      </a:cubicBezTo>
                      <a:cubicBezTo>
                        <a:pt x="1063" y="437"/>
                        <a:pt x="1125" y="375"/>
                        <a:pt x="1167" y="313"/>
                      </a:cubicBezTo>
                      <a:cubicBezTo>
                        <a:pt x="834" y="188"/>
                        <a:pt x="480" y="83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7" name="Google Shape;4377;p8"/>
                <p:cNvSpPr/>
                <p:nvPr/>
              </p:nvSpPr>
              <p:spPr>
                <a:xfrm>
                  <a:off x="8338025" y="1103600"/>
                  <a:ext cx="27600" cy="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542" extrusionOk="0">
                      <a:moveTo>
                        <a:pt x="146" y="0"/>
                      </a:moveTo>
                      <a:cubicBezTo>
                        <a:pt x="104" y="63"/>
                        <a:pt x="42" y="125"/>
                        <a:pt x="0" y="188"/>
                      </a:cubicBezTo>
                      <a:cubicBezTo>
                        <a:pt x="313" y="292"/>
                        <a:pt x="625" y="417"/>
                        <a:pt x="937" y="542"/>
                      </a:cubicBezTo>
                      <a:cubicBezTo>
                        <a:pt x="1000" y="479"/>
                        <a:pt x="1041" y="417"/>
                        <a:pt x="1104" y="355"/>
                      </a:cubicBezTo>
                      <a:cubicBezTo>
                        <a:pt x="791" y="230"/>
                        <a:pt x="458" y="105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8" name="Google Shape;4378;p8"/>
                <p:cNvSpPr/>
                <p:nvPr/>
              </p:nvSpPr>
              <p:spPr>
                <a:xfrm>
                  <a:off x="8670175" y="1389425"/>
                  <a:ext cx="151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022" extrusionOk="0">
                      <a:moveTo>
                        <a:pt x="188" y="1"/>
                      </a:moveTo>
                      <a:cubicBezTo>
                        <a:pt x="126" y="63"/>
                        <a:pt x="63" y="105"/>
                        <a:pt x="1" y="167"/>
                      </a:cubicBezTo>
                      <a:cubicBezTo>
                        <a:pt x="147" y="438"/>
                        <a:pt x="293" y="730"/>
                        <a:pt x="438" y="1021"/>
                      </a:cubicBezTo>
                      <a:cubicBezTo>
                        <a:pt x="480" y="959"/>
                        <a:pt x="542" y="896"/>
                        <a:pt x="605" y="834"/>
                      </a:cubicBezTo>
                      <a:cubicBezTo>
                        <a:pt x="480" y="563"/>
                        <a:pt x="334" y="272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9" name="Google Shape;4379;p8"/>
                <p:cNvSpPr/>
                <p:nvPr/>
              </p:nvSpPr>
              <p:spPr>
                <a:xfrm>
                  <a:off x="8267725" y="1083300"/>
                  <a:ext cx="307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" h="480" extrusionOk="0">
                      <a:moveTo>
                        <a:pt x="126" y="0"/>
                      </a:moveTo>
                      <a:cubicBezTo>
                        <a:pt x="84" y="84"/>
                        <a:pt x="42" y="146"/>
                        <a:pt x="1" y="229"/>
                      </a:cubicBezTo>
                      <a:cubicBezTo>
                        <a:pt x="355" y="292"/>
                        <a:pt x="709" y="375"/>
                        <a:pt x="1084" y="479"/>
                      </a:cubicBezTo>
                      <a:cubicBezTo>
                        <a:pt x="1125" y="417"/>
                        <a:pt x="1167" y="333"/>
                        <a:pt x="1229" y="271"/>
                      </a:cubicBezTo>
                      <a:cubicBezTo>
                        <a:pt x="854" y="167"/>
                        <a:pt x="500" y="84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0" name="Google Shape;4380;p8"/>
                <p:cNvSpPr/>
                <p:nvPr/>
              </p:nvSpPr>
              <p:spPr>
                <a:xfrm>
                  <a:off x="8064675" y="1071325"/>
                  <a:ext cx="34900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" h="376" extrusionOk="0">
                      <a:moveTo>
                        <a:pt x="1396" y="0"/>
                      </a:moveTo>
                      <a:cubicBezTo>
                        <a:pt x="979" y="42"/>
                        <a:pt x="563" y="63"/>
                        <a:pt x="146" y="125"/>
                      </a:cubicBezTo>
                      <a:cubicBezTo>
                        <a:pt x="105" y="209"/>
                        <a:pt x="63" y="292"/>
                        <a:pt x="1" y="375"/>
                      </a:cubicBezTo>
                      <a:cubicBezTo>
                        <a:pt x="417" y="333"/>
                        <a:pt x="813" y="292"/>
                        <a:pt x="1229" y="250"/>
                      </a:cubicBezTo>
                      <a:cubicBezTo>
                        <a:pt x="1292" y="167"/>
                        <a:pt x="1354" y="84"/>
                        <a:pt x="1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1" name="Google Shape;4381;p8"/>
                <p:cNvSpPr/>
                <p:nvPr/>
              </p:nvSpPr>
              <p:spPr>
                <a:xfrm>
                  <a:off x="8428600" y="1144200"/>
                  <a:ext cx="23450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605" extrusionOk="0">
                      <a:moveTo>
                        <a:pt x="167" y="1"/>
                      </a:moveTo>
                      <a:cubicBezTo>
                        <a:pt x="126" y="63"/>
                        <a:pt x="63" y="126"/>
                        <a:pt x="1" y="168"/>
                      </a:cubicBezTo>
                      <a:cubicBezTo>
                        <a:pt x="251" y="313"/>
                        <a:pt x="501" y="459"/>
                        <a:pt x="751" y="605"/>
                      </a:cubicBezTo>
                      <a:cubicBezTo>
                        <a:pt x="813" y="542"/>
                        <a:pt x="875" y="501"/>
                        <a:pt x="938" y="438"/>
                      </a:cubicBezTo>
                      <a:cubicBezTo>
                        <a:pt x="688" y="292"/>
                        <a:pt x="438" y="147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2" name="Google Shape;4382;p8"/>
                <p:cNvSpPr/>
                <p:nvPr/>
              </p:nvSpPr>
              <p:spPr>
                <a:xfrm>
                  <a:off x="7540900" y="1444100"/>
                  <a:ext cx="51050" cy="4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18161" extrusionOk="0">
                      <a:moveTo>
                        <a:pt x="2042" y="1"/>
                      </a:moveTo>
                      <a:lnTo>
                        <a:pt x="2042" y="1"/>
                      </a:lnTo>
                      <a:cubicBezTo>
                        <a:pt x="1709" y="500"/>
                        <a:pt x="1438" y="1021"/>
                        <a:pt x="1209" y="1542"/>
                      </a:cubicBezTo>
                      <a:cubicBezTo>
                        <a:pt x="896" y="2500"/>
                        <a:pt x="646" y="3458"/>
                        <a:pt x="459" y="4437"/>
                      </a:cubicBezTo>
                      <a:cubicBezTo>
                        <a:pt x="438" y="4561"/>
                        <a:pt x="396" y="4686"/>
                        <a:pt x="376" y="4811"/>
                      </a:cubicBezTo>
                      <a:cubicBezTo>
                        <a:pt x="355" y="4936"/>
                        <a:pt x="334" y="5061"/>
                        <a:pt x="313" y="5186"/>
                      </a:cubicBezTo>
                      <a:cubicBezTo>
                        <a:pt x="292" y="5332"/>
                        <a:pt x="272" y="5457"/>
                        <a:pt x="251" y="5582"/>
                      </a:cubicBezTo>
                      <a:cubicBezTo>
                        <a:pt x="251" y="5707"/>
                        <a:pt x="230" y="5832"/>
                        <a:pt x="209" y="5957"/>
                      </a:cubicBezTo>
                      <a:cubicBezTo>
                        <a:pt x="188" y="6082"/>
                        <a:pt x="167" y="6207"/>
                        <a:pt x="147" y="6332"/>
                      </a:cubicBezTo>
                      <a:cubicBezTo>
                        <a:pt x="147" y="6477"/>
                        <a:pt x="126" y="6602"/>
                        <a:pt x="126" y="6727"/>
                      </a:cubicBezTo>
                      <a:cubicBezTo>
                        <a:pt x="105" y="6852"/>
                        <a:pt x="84" y="6977"/>
                        <a:pt x="84" y="7102"/>
                      </a:cubicBezTo>
                      <a:cubicBezTo>
                        <a:pt x="63" y="7227"/>
                        <a:pt x="63" y="7352"/>
                        <a:pt x="42" y="7477"/>
                      </a:cubicBezTo>
                      <a:cubicBezTo>
                        <a:pt x="42" y="7623"/>
                        <a:pt x="42" y="7748"/>
                        <a:pt x="42" y="7873"/>
                      </a:cubicBezTo>
                      <a:cubicBezTo>
                        <a:pt x="22" y="7998"/>
                        <a:pt x="22" y="8123"/>
                        <a:pt x="22" y="8248"/>
                      </a:cubicBezTo>
                      <a:cubicBezTo>
                        <a:pt x="22" y="8373"/>
                        <a:pt x="1" y="8498"/>
                        <a:pt x="1" y="8602"/>
                      </a:cubicBezTo>
                      <a:cubicBezTo>
                        <a:pt x="1" y="8747"/>
                        <a:pt x="1" y="8872"/>
                        <a:pt x="1" y="8997"/>
                      </a:cubicBezTo>
                      <a:cubicBezTo>
                        <a:pt x="1" y="9122"/>
                        <a:pt x="1" y="9247"/>
                        <a:pt x="1" y="9372"/>
                      </a:cubicBezTo>
                      <a:cubicBezTo>
                        <a:pt x="1" y="9497"/>
                        <a:pt x="1" y="9622"/>
                        <a:pt x="1" y="9747"/>
                      </a:cubicBezTo>
                      <a:cubicBezTo>
                        <a:pt x="1" y="9872"/>
                        <a:pt x="22" y="9997"/>
                        <a:pt x="22" y="10122"/>
                      </a:cubicBezTo>
                      <a:cubicBezTo>
                        <a:pt x="22" y="10247"/>
                        <a:pt x="42" y="10372"/>
                        <a:pt x="42" y="10497"/>
                      </a:cubicBezTo>
                      <a:cubicBezTo>
                        <a:pt x="42" y="10622"/>
                        <a:pt x="42" y="10747"/>
                        <a:pt x="63" y="10872"/>
                      </a:cubicBezTo>
                      <a:cubicBezTo>
                        <a:pt x="63" y="10997"/>
                        <a:pt x="84" y="11122"/>
                        <a:pt x="84" y="11247"/>
                      </a:cubicBezTo>
                      <a:cubicBezTo>
                        <a:pt x="105" y="11309"/>
                        <a:pt x="105" y="11392"/>
                        <a:pt x="105" y="11455"/>
                      </a:cubicBezTo>
                      <a:cubicBezTo>
                        <a:pt x="313" y="13558"/>
                        <a:pt x="792" y="15620"/>
                        <a:pt x="1542" y="17619"/>
                      </a:cubicBezTo>
                      <a:cubicBezTo>
                        <a:pt x="1594" y="17774"/>
                        <a:pt x="1659" y="17915"/>
                        <a:pt x="1716" y="18065"/>
                      </a:cubicBezTo>
                      <a:lnTo>
                        <a:pt x="1716" y="18065"/>
                      </a:lnTo>
                      <a:cubicBezTo>
                        <a:pt x="1048" y="16178"/>
                        <a:pt x="602" y="14211"/>
                        <a:pt x="438" y="12184"/>
                      </a:cubicBezTo>
                      <a:cubicBezTo>
                        <a:pt x="417" y="12142"/>
                        <a:pt x="417" y="12080"/>
                        <a:pt x="417" y="12038"/>
                      </a:cubicBezTo>
                      <a:cubicBezTo>
                        <a:pt x="396" y="11892"/>
                        <a:pt x="376" y="11767"/>
                        <a:pt x="376" y="11621"/>
                      </a:cubicBezTo>
                      <a:cubicBezTo>
                        <a:pt x="355" y="11496"/>
                        <a:pt x="334" y="11372"/>
                        <a:pt x="334" y="11226"/>
                      </a:cubicBezTo>
                      <a:cubicBezTo>
                        <a:pt x="313" y="11101"/>
                        <a:pt x="292" y="10976"/>
                        <a:pt x="292" y="10830"/>
                      </a:cubicBezTo>
                      <a:cubicBezTo>
                        <a:pt x="292" y="10705"/>
                        <a:pt x="272" y="10601"/>
                        <a:pt x="272" y="10476"/>
                      </a:cubicBezTo>
                      <a:cubicBezTo>
                        <a:pt x="272" y="10330"/>
                        <a:pt x="251" y="10205"/>
                        <a:pt x="251" y="10080"/>
                      </a:cubicBezTo>
                      <a:cubicBezTo>
                        <a:pt x="251" y="9935"/>
                        <a:pt x="251" y="9789"/>
                        <a:pt x="230" y="9664"/>
                      </a:cubicBezTo>
                      <a:cubicBezTo>
                        <a:pt x="230" y="9539"/>
                        <a:pt x="230" y="9414"/>
                        <a:pt x="230" y="9289"/>
                      </a:cubicBezTo>
                      <a:cubicBezTo>
                        <a:pt x="230" y="9143"/>
                        <a:pt x="230" y="9018"/>
                        <a:pt x="230" y="8893"/>
                      </a:cubicBezTo>
                      <a:cubicBezTo>
                        <a:pt x="230" y="8768"/>
                        <a:pt x="230" y="8643"/>
                        <a:pt x="230" y="8498"/>
                      </a:cubicBezTo>
                      <a:cubicBezTo>
                        <a:pt x="251" y="8373"/>
                        <a:pt x="251" y="8248"/>
                        <a:pt x="251" y="8123"/>
                      </a:cubicBezTo>
                      <a:cubicBezTo>
                        <a:pt x="272" y="7998"/>
                        <a:pt x="272" y="7852"/>
                        <a:pt x="272" y="7727"/>
                      </a:cubicBezTo>
                      <a:cubicBezTo>
                        <a:pt x="272" y="7602"/>
                        <a:pt x="292" y="7477"/>
                        <a:pt x="292" y="7331"/>
                      </a:cubicBezTo>
                      <a:cubicBezTo>
                        <a:pt x="313" y="7206"/>
                        <a:pt x="313" y="7081"/>
                        <a:pt x="334" y="6956"/>
                      </a:cubicBezTo>
                      <a:cubicBezTo>
                        <a:pt x="355" y="6811"/>
                        <a:pt x="355" y="6686"/>
                        <a:pt x="376" y="6561"/>
                      </a:cubicBezTo>
                      <a:cubicBezTo>
                        <a:pt x="376" y="6436"/>
                        <a:pt x="396" y="6311"/>
                        <a:pt x="417" y="6165"/>
                      </a:cubicBezTo>
                      <a:cubicBezTo>
                        <a:pt x="438" y="6040"/>
                        <a:pt x="459" y="5915"/>
                        <a:pt x="459" y="5790"/>
                      </a:cubicBezTo>
                      <a:cubicBezTo>
                        <a:pt x="480" y="5665"/>
                        <a:pt x="501" y="5519"/>
                        <a:pt x="521" y="5395"/>
                      </a:cubicBezTo>
                      <a:cubicBezTo>
                        <a:pt x="542" y="5270"/>
                        <a:pt x="563" y="5145"/>
                        <a:pt x="584" y="4999"/>
                      </a:cubicBezTo>
                      <a:cubicBezTo>
                        <a:pt x="605" y="4874"/>
                        <a:pt x="626" y="4749"/>
                        <a:pt x="667" y="4624"/>
                      </a:cubicBezTo>
                      <a:cubicBezTo>
                        <a:pt x="959" y="3041"/>
                        <a:pt x="1417" y="1500"/>
                        <a:pt x="2042" y="1"/>
                      </a:cubicBezTo>
                      <a:close/>
                      <a:moveTo>
                        <a:pt x="1716" y="18065"/>
                      </a:moveTo>
                      <a:cubicBezTo>
                        <a:pt x="1727" y="18097"/>
                        <a:pt x="1739" y="18129"/>
                        <a:pt x="1750" y="18161"/>
                      </a:cubicBezTo>
                      <a:cubicBezTo>
                        <a:pt x="1739" y="18128"/>
                        <a:pt x="1728" y="18096"/>
                        <a:pt x="1716" y="180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3" name="Google Shape;4383;p8"/>
                <p:cNvSpPr/>
                <p:nvPr/>
              </p:nvSpPr>
              <p:spPr>
                <a:xfrm>
                  <a:off x="8691525" y="1447750"/>
                  <a:ext cx="53150" cy="4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18744" extrusionOk="0">
                      <a:moveTo>
                        <a:pt x="417" y="0"/>
                      </a:moveTo>
                      <a:cubicBezTo>
                        <a:pt x="355" y="63"/>
                        <a:pt x="292" y="125"/>
                        <a:pt x="251" y="209"/>
                      </a:cubicBezTo>
                      <a:cubicBezTo>
                        <a:pt x="1021" y="2187"/>
                        <a:pt x="1542" y="4291"/>
                        <a:pt x="1771" y="6456"/>
                      </a:cubicBezTo>
                      <a:cubicBezTo>
                        <a:pt x="1771" y="6581"/>
                        <a:pt x="1792" y="6706"/>
                        <a:pt x="1813" y="6831"/>
                      </a:cubicBezTo>
                      <a:cubicBezTo>
                        <a:pt x="1813" y="6956"/>
                        <a:pt x="1834" y="7102"/>
                        <a:pt x="1834" y="7227"/>
                      </a:cubicBezTo>
                      <a:cubicBezTo>
                        <a:pt x="1854" y="7352"/>
                        <a:pt x="1854" y="7477"/>
                        <a:pt x="1854" y="7623"/>
                      </a:cubicBezTo>
                      <a:cubicBezTo>
                        <a:pt x="1854" y="7748"/>
                        <a:pt x="1875" y="7873"/>
                        <a:pt x="1875" y="7998"/>
                      </a:cubicBezTo>
                      <a:cubicBezTo>
                        <a:pt x="1875" y="8102"/>
                        <a:pt x="1896" y="8206"/>
                        <a:pt x="1896" y="8310"/>
                      </a:cubicBezTo>
                      <a:cubicBezTo>
                        <a:pt x="1896" y="8352"/>
                        <a:pt x="1896" y="8372"/>
                        <a:pt x="1896" y="8393"/>
                      </a:cubicBezTo>
                      <a:cubicBezTo>
                        <a:pt x="1896" y="8518"/>
                        <a:pt x="1896" y="8664"/>
                        <a:pt x="1896" y="8789"/>
                      </a:cubicBezTo>
                      <a:cubicBezTo>
                        <a:pt x="1896" y="8914"/>
                        <a:pt x="1896" y="9039"/>
                        <a:pt x="1896" y="9164"/>
                      </a:cubicBezTo>
                      <a:cubicBezTo>
                        <a:pt x="1896" y="9289"/>
                        <a:pt x="1896" y="9414"/>
                        <a:pt x="1896" y="9539"/>
                      </a:cubicBezTo>
                      <a:cubicBezTo>
                        <a:pt x="1896" y="9684"/>
                        <a:pt x="1875" y="9809"/>
                        <a:pt x="1875" y="9955"/>
                      </a:cubicBezTo>
                      <a:cubicBezTo>
                        <a:pt x="1875" y="10080"/>
                        <a:pt x="1875" y="10205"/>
                        <a:pt x="1854" y="10330"/>
                      </a:cubicBezTo>
                      <a:cubicBezTo>
                        <a:pt x="1854" y="10455"/>
                        <a:pt x="1854" y="10580"/>
                        <a:pt x="1834" y="10726"/>
                      </a:cubicBezTo>
                      <a:cubicBezTo>
                        <a:pt x="1834" y="10851"/>
                        <a:pt x="1813" y="10976"/>
                        <a:pt x="1813" y="11101"/>
                      </a:cubicBezTo>
                      <a:cubicBezTo>
                        <a:pt x="1792" y="11246"/>
                        <a:pt x="1771" y="11371"/>
                        <a:pt x="1771" y="11496"/>
                      </a:cubicBezTo>
                      <a:cubicBezTo>
                        <a:pt x="1750" y="11621"/>
                        <a:pt x="1750" y="11746"/>
                        <a:pt x="1729" y="11871"/>
                      </a:cubicBezTo>
                      <a:cubicBezTo>
                        <a:pt x="1709" y="11996"/>
                        <a:pt x="1688" y="12121"/>
                        <a:pt x="1667" y="12267"/>
                      </a:cubicBezTo>
                      <a:cubicBezTo>
                        <a:pt x="1667" y="12392"/>
                        <a:pt x="1646" y="12517"/>
                        <a:pt x="1625" y="12642"/>
                      </a:cubicBezTo>
                      <a:cubicBezTo>
                        <a:pt x="1604" y="12767"/>
                        <a:pt x="1584" y="12892"/>
                        <a:pt x="1563" y="13017"/>
                      </a:cubicBezTo>
                      <a:cubicBezTo>
                        <a:pt x="1542" y="13162"/>
                        <a:pt x="1500" y="13287"/>
                        <a:pt x="1479" y="13433"/>
                      </a:cubicBezTo>
                      <a:cubicBezTo>
                        <a:pt x="1459" y="13558"/>
                        <a:pt x="1438" y="13683"/>
                        <a:pt x="1417" y="13808"/>
                      </a:cubicBezTo>
                      <a:cubicBezTo>
                        <a:pt x="1396" y="13933"/>
                        <a:pt x="1375" y="14058"/>
                        <a:pt x="1334" y="14183"/>
                      </a:cubicBezTo>
                      <a:cubicBezTo>
                        <a:pt x="1313" y="14308"/>
                        <a:pt x="1271" y="14433"/>
                        <a:pt x="1230" y="14579"/>
                      </a:cubicBezTo>
                      <a:cubicBezTo>
                        <a:pt x="1230" y="14579"/>
                        <a:pt x="1230" y="14579"/>
                        <a:pt x="1230" y="14599"/>
                      </a:cubicBezTo>
                      <a:cubicBezTo>
                        <a:pt x="959" y="15995"/>
                        <a:pt x="542" y="17390"/>
                        <a:pt x="1" y="18744"/>
                      </a:cubicBezTo>
                      <a:lnTo>
                        <a:pt x="84" y="18744"/>
                      </a:lnTo>
                      <a:cubicBezTo>
                        <a:pt x="917" y="16869"/>
                        <a:pt x="1500" y="14912"/>
                        <a:pt x="1834" y="12871"/>
                      </a:cubicBezTo>
                      <a:cubicBezTo>
                        <a:pt x="1834" y="12808"/>
                        <a:pt x="1834" y="12746"/>
                        <a:pt x="1854" y="12704"/>
                      </a:cubicBezTo>
                      <a:cubicBezTo>
                        <a:pt x="1875" y="12579"/>
                        <a:pt x="1875" y="12454"/>
                        <a:pt x="1896" y="12329"/>
                      </a:cubicBezTo>
                      <a:cubicBezTo>
                        <a:pt x="1917" y="12204"/>
                        <a:pt x="1938" y="12079"/>
                        <a:pt x="1958" y="11954"/>
                      </a:cubicBezTo>
                      <a:cubicBezTo>
                        <a:pt x="1979" y="11829"/>
                        <a:pt x="1979" y="11705"/>
                        <a:pt x="2000" y="11580"/>
                      </a:cubicBezTo>
                      <a:cubicBezTo>
                        <a:pt x="2000" y="11455"/>
                        <a:pt x="2021" y="11350"/>
                        <a:pt x="2021" y="11226"/>
                      </a:cubicBezTo>
                      <a:cubicBezTo>
                        <a:pt x="2042" y="11101"/>
                        <a:pt x="2063" y="10976"/>
                        <a:pt x="2063" y="10851"/>
                      </a:cubicBezTo>
                      <a:cubicBezTo>
                        <a:pt x="2083" y="10726"/>
                        <a:pt x="2083" y="10601"/>
                        <a:pt x="2083" y="10476"/>
                      </a:cubicBezTo>
                      <a:cubicBezTo>
                        <a:pt x="2104" y="10351"/>
                        <a:pt x="2104" y="10226"/>
                        <a:pt x="2104" y="10101"/>
                      </a:cubicBezTo>
                      <a:cubicBezTo>
                        <a:pt x="2104" y="9976"/>
                        <a:pt x="2125" y="9851"/>
                        <a:pt x="2125" y="9726"/>
                      </a:cubicBezTo>
                      <a:cubicBezTo>
                        <a:pt x="2125" y="9580"/>
                        <a:pt x="2125" y="9455"/>
                        <a:pt x="2125" y="9330"/>
                      </a:cubicBezTo>
                      <a:cubicBezTo>
                        <a:pt x="2125" y="9205"/>
                        <a:pt x="2125" y="9080"/>
                        <a:pt x="2125" y="8956"/>
                      </a:cubicBezTo>
                      <a:cubicBezTo>
                        <a:pt x="2125" y="8831"/>
                        <a:pt x="2125" y="8706"/>
                        <a:pt x="2125" y="8581"/>
                      </a:cubicBezTo>
                      <a:cubicBezTo>
                        <a:pt x="2125" y="8497"/>
                        <a:pt x="2125" y="8393"/>
                        <a:pt x="2125" y="8310"/>
                      </a:cubicBezTo>
                      <a:cubicBezTo>
                        <a:pt x="2125" y="8268"/>
                        <a:pt x="2125" y="8227"/>
                        <a:pt x="2125" y="8185"/>
                      </a:cubicBezTo>
                      <a:cubicBezTo>
                        <a:pt x="2125" y="8060"/>
                        <a:pt x="2104" y="7935"/>
                        <a:pt x="2104" y="7810"/>
                      </a:cubicBezTo>
                      <a:cubicBezTo>
                        <a:pt x="2104" y="7685"/>
                        <a:pt x="2083" y="7560"/>
                        <a:pt x="2083" y="7435"/>
                      </a:cubicBezTo>
                      <a:cubicBezTo>
                        <a:pt x="2083" y="7310"/>
                        <a:pt x="2063" y="7164"/>
                        <a:pt x="2063" y="7040"/>
                      </a:cubicBezTo>
                      <a:cubicBezTo>
                        <a:pt x="2042" y="6915"/>
                        <a:pt x="2042" y="6790"/>
                        <a:pt x="2021" y="6665"/>
                      </a:cubicBezTo>
                      <a:cubicBezTo>
                        <a:pt x="2000" y="6540"/>
                        <a:pt x="2000" y="6415"/>
                        <a:pt x="1979" y="6290"/>
                      </a:cubicBezTo>
                      <a:cubicBezTo>
                        <a:pt x="1750" y="4103"/>
                        <a:pt x="1209" y="2000"/>
                        <a:pt x="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4" name="Google Shape;4384;p8"/>
                <p:cNvSpPr/>
                <p:nvPr/>
              </p:nvSpPr>
              <p:spPr>
                <a:xfrm>
                  <a:off x="8654050" y="1405050"/>
                  <a:ext cx="16150" cy="2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042" extrusionOk="0">
                      <a:moveTo>
                        <a:pt x="167" y="1"/>
                      </a:moveTo>
                      <a:cubicBezTo>
                        <a:pt x="125" y="42"/>
                        <a:pt x="63" y="105"/>
                        <a:pt x="0" y="167"/>
                      </a:cubicBezTo>
                      <a:cubicBezTo>
                        <a:pt x="167" y="459"/>
                        <a:pt x="313" y="750"/>
                        <a:pt x="479" y="1042"/>
                      </a:cubicBezTo>
                      <a:cubicBezTo>
                        <a:pt x="521" y="979"/>
                        <a:pt x="583" y="917"/>
                        <a:pt x="646" y="855"/>
                      </a:cubicBezTo>
                      <a:cubicBezTo>
                        <a:pt x="479" y="563"/>
                        <a:pt x="334" y="271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5" name="Google Shape;4385;p8"/>
                <p:cNvSpPr/>
                <p:nvPr/>
              </p:nvSpPr>
              <p:spPr>
                <a:xfrm>
                  <a:off x="8623325" y="1356625"/>
                  <a:ext cx="15650" cy="1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793" extrusionOk="0">
                      <a:moveTo>
                        <a:pt x="188" y="1"/>
                      </a:moveTo>
                      <a:cubicBezTo>
                        <a:pt x="126" y="43"/>
                        <a:pt x="63" y="84"/>
                        <a:pt x="1" y="147"/>
                      </a:cubicBezTo>
                      <a:cubicBezTo>
                        <a:pt x="167" y="355"/>
                        <a:pt x="313" y="584"/>
                        <a:pt x="438" y="792"/>
                      </a:cubicBezTo>
                      <a:cubicBezTo>
                        <a:pt x="500" y="751"/>
                        <a:pt x="563" y="709"/>
                        <a:pt x="625" y="646"/>
                      </a:cubicBezTo>
                      <a:cubicBezTo>
                        <a:pt x="480" y="438"/>
                        <a:pt x="334" y="209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6" name="Google Shape;4386;p8"/>
                <p:cNvSpPr/>
                <p:nvPr/>
              </p:nvSpPr>
              <p:spPr>
                <a:xfrm>
                  <a:off x="8404650" y="1166600"/>
                  <a:ext cx="22425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522" extrusionOk="0">
                      <a:moveTo>
                        <a:pt x="188" y="0"/>
                      </a:moveTo>
                      <a:cubicBezTo>
                        <a:pt x="126" y="42"/>
                        <a:pt x="63" y="105"/>
                        <a:pt x="1" y="146"/>
                      </a:cubicBezTo>
                      <a:cubicBezTo>
                        <a:pt x="230" y="271"/>
                        <a:pt x="459" y="396"/>
                        <a:pt x="688" y="521"/>
                      </a:cubicBezTo>
                      <a:cubicBezTo>
                        <a:pt x="771" y="479"/>
                        <a:pt x="834" y="417"/>
                        <a:pt x="896" y="375"/>
                      </a:cubicBezTo>
                      <a:cubicBezTo>
                        <a:pt x="667" y="229"/>
                        <a:pt x="438" y="105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7" name="Google Shape;4387;p8"/>
                <p:cNvSpPr/>
                <p:nvPr/>
              </p:nvSpPr>
              <p:spPr>
                <a:xfrm>
                  <a:off x="8607700" y="1334775"/>
                  <a:ext cx="151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730" extrusionOk="0">
                      <a:moveTo>
                        <a:pt x="188" y="0"/>
                      </a:moveTo>
                      <a:cubicBezTo>
                        <a:pt x="126" y="63"/>
                        <a:pt x="63" y="104"/>
                        <a:pt x="1" y="146"/>
                      </a:cubicBezTo>
                      <a:cubicBezTo>
                        <a:pt x="147" y="333"/>
                        <a:pt x="292" y="542"/>
                        <a:pt x="438" y="729"/>
                      </a:cubicBezTo>
                      <a:cubicBezTo>
                        <a:pt x="501" y="687"/>
                        <a:pt x="542" y="646"/>
                        <a:pt x="605" y="583"/>
                      </a:cubicBezTo>
                      <a:cubicBezTo>
                        <a:pt x="459" y="396"/>
                        <a:pt x="334" y="188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8" name="Google Shape;4388;p8"/>
                <p:cNvSpPr/>
                <p:nvPr/>
              </p:nvSpPr>
              <p:spPr>
                <a:xfrm>
                  <a:off x="8315625" y="1130150"/>
                  <a:ext cx="260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459" extrusionOk="0">
                      <a:moveTo>
                        <a:pt x="167" y="1"/>
                      </a:moveTo>
                      <a:cubicBezTo>
                        <a:pt x="126" y="63"/>
                        <a:pt x="63" y="126"/>
                        <a:pt x="1" y="188"/>
                      </a:cubicBezTo>
                      <a:cubicBezTo>
                        <a:pt x="292" y="271"/>
                        <a:pt x="584" y="355"/>
                        <a:pt x="854" y="459"/>
                      </a:cubicBezTo>
                      <a:cubicBezTo>
                        <a:pt x="917" y="396"/>
                        <a:pt x="979" y="334"/>
                        <a:pt x="1042" y="292"/>
                      </a:cubicBezTo>
                      <a:cubicBezTo>
                        <a:pt x="750" y="188"/>
                        <a:pt x="459" y="84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9" name="Google Shape;4389;p8"/>
                <p:cNvSpPr/>
                <p:nvPr/>
              </p:nvSpPr>
              <p:spPr>
                <a:xfrm>
                  <a:off x="8377075" y="1153050"/>
                  <a:ext cx="23450" cy="1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22" extrusionOk="0">
                      <a:moveTo>
                        <a:pt x="187" y="1"/>
                      </a:moveTo>
                      <a:cubicBezTo>
                        <a:pt x="125" y="63"/>
                        <a:pt x="63" y="126"/>
                        <a:pt x="0" y="168"/>
                      </a:cubicBezTo>
                      <a:cubicBezTo>
                        <a:pt x="250" y="293"/>
                        <a:pt x="500" y="397"/>
                        <a:pt x="750" y="522"/>
                      </a:cubicBezTo>
                      <a:cubicBezTo>
                        <a:pt x="812" y="459"/>
                        <a:pt x="875" y="417"/>
                        <a:pt x="937" y="355"/>
                      </a:cubicBezTo>
                      <a:cubicBezTo>
                        <a:pt x="687" y="230"/>
                        <a:pt x="437" y="105"/>
                        <a:pt x="1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0" name="Google Shape;4390;p8"/>
                <p:cNvSpPr/>
                <p:nvPr/>
              </p:nvSpPr>
              <p:spPr>
                <a:xfrm>
                  <a:off x="8169850" y="1103600"/>
                  <a:ext cx="30750" cy="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" h="293" extrusionOk="0">
                      <a:moveTo>
                        <a:pt x="167" y="0"/>
                      </a:moveTo>
                      <a:cubicBezTo>
                        <a:pt x="125" y="84"/>
                        <a:pt x="63" y="146"/>
                        <a:pt x="0" y="230"/>
                      </a:cubicBezTo>
                      <a:cubicBezTo>
                        <a:pt x="354" y="230"/>
                        <a:pt x="708" y="271"/>
                        <a:pt x="1042" y="292"/>
                      </a:cubicBezTo>
                      <a:cubicBezTo>
                        <a:pt x="1104" y="230"/>
                        <a:pt x="1167" y="146"/>
                        <a:pt x="1229" y="84"/>
                      </a:cubicBezTo>
                      <a:cubicBezTo>
                        <a:pt x="875" y="42"/>
                        <a:pt x="521" y="21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1" name="Google Shape;4391;p8"/>
                <p:cNvSpPr/>
                <p:nvPr/>
              </p:nvSpPr>
              <p:spPr>
                <a:xfrm>
                  <a:off x="8282300" y="1120250"/>
                  <a:ext cx="27100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439" extrusionOk="0">
                      <a:moveTo>
                        <a:pt x="167" y="1"/>
                      </a:moveTo>
                      <a:cubicBezTo>
                        <a:pt x="105" y="84"/>
                        <a:pt x="63" y="147"/>
                        <a:pt x="1" y="209"/>
                      </a:cubicBezTo>
                      <a:cubicBezTo>
                        <a:pt x="292" y="272"/>
                        <a:pt x="605" y="355"/>
                        <a:pt x="896" y="438"/>
                      </a:cubicBezTo>
                      <a:cubicBezTo>
                        <a:pt x="959" y="376"/>
                        <a:pt x="1021" y="313"/>
                        <a:pt x="1084" y="272"/>
                      </a:cubicBezTo>
                      <a:cubicBezTo>
                        <a:pt x="771" y="168"/>
                        <a:pt x="480" y="84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2" name="Google Shape;4392;p8"/>
                <p:cNvSpPr/>
                <p:nvPr/>
              </p:nvSpPr>
              <p:spPr>
                <a:xfrm>
                  <a:off x="8347375" y="1141075"/>
                  <a:ext cx="2450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480" extrusionOk="0">
                      <a:moveTo>
                        <a:pt x="188" y="1"/>
                      </a:moveTo>
                      <a:cubicBezTo>
                        <a:pt x="126" y="63"/>
                        <a:pt x="63" y="105"/>
                        <a:pt x="1" y="168"/>
                      </a:cubicBezTo>
                      <a:cubicBezTo>
                        <a:pt x="272" y="272"/>
                        <a:pt x="542" y="376"/>
                        <a:pt x="792" y="480"/>
                      </a:cubicBezTo>
                      <a:cubicBezTo>
                        <a:pt x="855" y="438"/>
                        <a:pt x="917" y="376"/>
                        <a:pt x="980" y="313"/>
                      </a:cubicBezTo>
                      <a:cubicBezTo>
                        <a:pt x="730" y="209"/>
                        <a:pt x="459" y="105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3" name="Google Shape;4393;p8"/>
                <p:cNvSpPr/>
                <p:nvPr/>
              </p:nvSpPr>
              <p:spPr>
                <a:xfrm>
                  <a:off x="8638950" y="1379550"/>
                  <a:ext cx="15650" cy="2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917" extrusionOk="0">
                      <a:moveTo>
                        <a:pt x="188" y="0"/>
                      </a:moveTo>
                      <a:cubicBezTo>
                        <a:pt x="125" y="63"/>
                        <a:pt x="63" y="104"/>
                        <a:pt x="0" y="167"/>
                      </a:cubicBezTo>
                      <a:cubicBezTo>
                        <a:pt x="167" y="417"/>
                        <a:pt x="313" y="667"/>
                        <a:pt x="459" y="917"/>
                      </a:cubicBezTo>
                      <a:cubicBezTo>
                        <a:pt x="521" y="875"/>
                        <a:pt x="563" y="812"/>
                        <a:pt x="625" y="750"/>
                      </a:cubicBezTo>
                      <a:cubicBezTo>
                        <a:pt x="479" y="500"/>
                        <a:pt x="334" y="250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4" name="Google Shape;4394;p8"/>
                <p:cNvSpPr/>
                <p:nvPr/>
              </p:nvSpPr>
              <p:spPr>
                <a:xfrm>
                  <a:off x="8128200" y="1102700"/>
                  <a:ext cx="32300" cy="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245" extrusionOk="0">
                      <a:moveTo>
                        <a:pt x="740" y="0"/>
                      </a:moveTo>
                      <a:cubicBezTo>
                        <a:pt x="557" y="0"/>
                        <a:pt x="375" y="5"/>
                        <a:pt x="188" y="16"/>
                      </a:cubicBezTo>
                      <a:cubicBezTo>
                        <a:pt x="125" y="78"/>
                        <a:pt x="63" y="161"/>
                        <a:pt x="0" y="245"/>
                      </a:cubicBezTo>
                      <a:cubicBezTo>
                        <a:pt x="188" y="224"/>
                        <a:pt x="375" y="224"/>
                        <a:pt x="563" y="224"/>
                      </a:cubicBezTo>
                      <a:cubicBezTo>
                        <a:pt x="729" y="224"/>
                        <a:pt x="896" y="245"/>
                        <a:pt x="1083" y="245"/>
                      </a:cubicBezTo>
                      <a:cubicBezTo>
                        <a:pt x="1146" y="161"/>
                        <a:pt x="1229" y="99"/>
                        <a:pt x="1292" y="16"/>
                      </a:cubicBezTo>
                      <a:cubicBezTo>
                        <a:pt x="1104" y="5"/>
                        <a:pt x="922" y="0"/>
                        <a:pt x="7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5" name="Google Shape;4395;p8"/>
                <p:cNvSpPr/>
                <p:nvPr/>
              </p:nvSpPr>
              <p:spPr>
                <a:xfrm>
                  <a:off x="8036550" y="1106725"/>
                  <a:ext cx="3440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438" extrusionOk="0">
                      <a:moveTo>
                        <a:pt x="1375" y="0"/>
                      </a:moveTo>
                      <a:lnTo>
                        <a:pt x="1375" y="0"/>
                      </a:lnTo>
                      <a:cubicBezTo>
                        <a:pt x="1001" y="63"/>
                        <a:pt x="626" y="105"/>
                        <a:pt x="251" y="167"/>
                      </a:cubicBezTo>
                      <a:cubicBezTo>
                        <a:pt x="168" y="271"/>
                        <a:pt x="84" y="354"/>
                        <a:pt x="1" y="438"/>
                      </a:cubicBezTo>
                      <a:cubicBezTo>
                        <a:pt x="376" y="375"/>
                        <a:pt x="751" y="313"/>
                        <a:pt x="1126" y="271"/>
                      </a:cubicBezTo>
                      <a:cubicBezTo>
                        <a:pt x="1209" y="188"/>
                        <a:pt x="1292" y="105"/>
                        <a:pt x="1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6" name="Google Shape;4396;p8"/>
                <p:cNvSpPr/>
                <p:nvPr/>
              </p:nvSpPr>
              <p:spPr>
                <a:xfrm>
                  <a:off x="7982425" y="1115575"/>
                  <a:ext cx="3750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0" h="584" extrusionOk="0">
                      <a:moveTo>
                        <a:pt x="1500" y="0"/>
                      </a:moveTo>
                      <a:cubicBezTo>
                        <a:pt x="1104" y="84"/>
                        <a:pt x="708" y="167"/>
                        <a:pt x="312" y="271"/>
                      </a:cubicBezTo>
                      <a:cubicBezTo>
                        <a:pt x="208" y="375"/>
                        <a:pt x="104" y="479"/>
                        <a:pt x="0" y="584"/>
                      </a:cubicBezTo>
                      <a:cubicBezTo>
                        <a:pt x="396" y="479"/>
                        <a:pt x="791" y="375"/>
                        <a:pt x="1187" y="292"/>
                      </a:cubicBezTo>
                      <a:cubicBezTo>
                        <a:pt x="1291" y="188"/>
                        <a:pt x="1395" y="84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7" name="Google Shape;4397;p8"/>
                <p:cNvSpPr/>
                <p:nvPr/>
              </p:nvSpPr>
              <p:spPr>
                <a:xfrm>
                  <a:off x="8209425" y="1106725"/>
                  <a:ext cx="2970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355" extrusionOk="0">
                      <a:moveTo>
                        <a:pt x="167" y="0"/>
                      </a:moveTo>
                      <a:cubicBezTo>
                        <a:pt x="104" y="84"/>
                        <a:pt x="42" y="146"/>
                        <a:pt x="0" y="230"/>
                      </a:cubicBezTo>
                      <a:cubicBezTo>
                        <a:pt x="333" y="271"/>
                        <a:pt x="667" y="313"/>
                        <a:pt x="1000" y="354"/>
                      </a:cubicBezTo>
                      <a:cubicBezTo>
                        <a:pt x="1062" y="292"/>
                        <a:pt x="1125" y="230"/>
                        <a:pt x="1187" y="146"/>
                      </a:cubicBezTo>
                      <a:cubicBezTo>
                        <a:pt x="854" y="105"/>
                        <a:pt x="500" y="42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8" name="Google Shape;4398;p8"/>
                <p:cNvSpPr/>
                <p:nvPr/>
              </p:nvSpPr>
              <p:spPr>
                <a:xfrm>
                  <a:off x="7636175" y="1376950"/>
                  <a:ext cx="732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55" extrusionOk="0">
                      <a:moveTo>
                        <a:pt x="292" y="0"/>
                      </a:moveTo>
                      <a:cubicBezTo>
                        <a:pt x="209" y="83"/>
                        <a:pt x="126" y="188"/>
                        <a:pt x="43" y="292"/>
                      </a:cubicBezTo>
                      <a:cubicBezTo>
                        <a:pt x="43" y="298"/>
                        <a:pt x="41" y="304"/>
                        <a:pt x="38" y="310"/>
                      </a:cubicBezTo>
                      <a:lnTo>
                        <a:pt x="38" y="310"/>
                      </a:lnTo>
                      <a:cubicBezTo>
                        <a:pt x="129" y="200"/>
                        <a:pt x="219" y="92"/>
                        <a:pt x="292" y="0"/>
                      </a:cubicBezTo>
                      <a:close/>
                      <a:moveTo>
                        <a:pt x="38" y="310"/>
                      </a:moveTo>
                      <a:cubicBezTo>
                        <a:pt x="25" y="325"/>
                        <a:pt x="13" y="339"/>
                        <a:pt x="1" y="354"/>
                      </a:cubicBezTo>
                      <a:cubicBezTo>
                        <a:pt x="16" y="339"/>
                        <a:pt x="30" y="325"/>
                        <a:pt x="38" y="3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9" name="Google Shape;4399;p8"/>
                <p:cNvSpPr/>
                <p:nvPr/>
              </p:nvSpPr>
              <p:spPr>
                <a:xfrm>
                  <a:off x="8430700" y="1180650"/>
                  <a:ext cx="16675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355" extrusionOk="0">
                      <a:moveTo>
                        <a:pt x="188" y="1"/>
                      </a:moveTo>
                      <a:cubicBezTo>
                        <a:pt x="125" y="42"/>
                        <a:pt x="63" y="105"/>
                        <a:pt x="0" y="146"/>
                      </a:cubicBezTo>
                      <a:cubicBezTo>
                        <a:pt x="125" y="209"/>
                        <a:pt x="250" y="292"/>
                        <a:pt x="375" y="355"/>
                      </a:cubicBezTo>
                      <a:cubicBezTo>
                        <a:pt x="458" y="334"/>
                        <a:pt x="562" y="313"/>
                        <a:pt x="667" y="271"/>
                      </a:cubicBezTo>
                      <a:cubicBezTo>
                        <a:pt x="500" y="167"/>
                        <a:pt x="354" y="84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0" name="Google Shape;4400;p8"/>
                <p:cNvSpPr/>
                <p:nvPr/>
              </p:nvSpPr>
              <p:spPr>
                <a:xfrm>
                  <a:off x="7913700" y="1131200"/>
                  <a:ext cx="45300" cy="2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917" extrusionOk="0">
                      <a:moveTo>
                        <a:pt x="1812" y="0"/>
                      </a:moveTo>
                      <a:lnTo>
                        <a:pt x="1812" y="0"/>
                      </a:lnTo>
                      <a:cubicBezTo>
                        <a:pt x="1395" y="146"/>
                        <a:pt x="958" y="292"/>
                        <a:pt x="542" y="458"/>
                      </a:cubicBezTo>
                      <a:cubicBezTo>
                        <a:pt x="354" y="604"/>
                        <a:pt x="188" y="771"/>
                        <a:pt x="0" y="917"/>
                      </a:cubicBezTo>
                      <a:cubicBezTo>
                        <a:pt x="437" y="750"/>
                        <a:pt x="896" y="563"/>
                        <a:pt x="1333" y="417"/>
                      </a:cubicBezTo>
                      <a:cubicBezTo>
                        <a:pt x="1500" y="271"/>
                        <a:pt x="1666" y="146"/>
                        <a:pt x="18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1" name="Google Shape;4401;p8"/>
                <p:cNvSpPr/>
                <p:nvPr/>
              </p:nvSpPr>
              <p:spPr>
                <a:xfrm>
                  <a:off x="8246900" y="1112975"/>
                  <a:ext cx="2867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397" extrusionOk="0">
                      <a:moveTo>
                        <a:pt x="167" y="0"/>
                      </a:moveTo>
                      <a:cubicBezTo>
                        <a:pt x="105" y="63"/>
                        <a:pt x="42" y="125"/>
                        <a:pt x="1" y="188"/>
                      </a:cubicBezTo>
                      <a:cubicBezTo>
                        <a:pt x="313" y="250"/>
                        <a:pt x="625" y="313"/>
                        <a:pt x="938" y="396"/>
                      </a:cubicBezTo>
                      <a:cubicBezTo>
                        <a:pt x="1021" y="313"/>
                        <a:pt x="1084" y="250"/>
                        <a:pt x="1146" y="188"/>
                      </a:cubicBezTo>
                      <a:cubicBezTo>
                        <a:pt x="813" y="125"/>
                        <a:pt x="480" y="63"/>
                        <a:pt x="1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2" name="Google Shape;4402;p8"/>
                <p:cNvSpPr/>
                <p:nvPr/>
              </p:nvSpPr>
              <p:spPr>
                <a:xfrm>
                  <a:off x="8084450" y="1103075"/>
                  <a:ext cx="3282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3" h="334" extrusionOk="0">
                      <a:moveTo>
                        <a:pt x="1313" y="1"/>
                      </a:moveTo>
                      <a:lnTo>
                        <a:pt x="1313" y="1"/>
                      </a:lnTo>
                      <a:cubicBezTo>
                        <a:pt x="938" y="21"/>
                        <a:pt x="563" y="42"/>
                        <a:pt x="188" y="84"/>
                      </a:cubicBezTo>
                      <a:cubicBezTo>
                        <a:pt x="126" y="167"/>
                        <a:pt x="63" y="251"/>
                        <a:pt x="1" y="334"/>
                      </a:cubicBezTo>
                      <a:cubicBezTo>
                        <a:pt x="355" y="292"/>
                        <a:pt x="730" y="271"/>
                        <a:pt x="1084" y="251"/>
                      </a:cubicBezTo>
                      <a:cubicBezTo>
                        <a:pt x="1167" y="167"/>
                        <a:pt x="1250" y="84"/>
                        <a:pt x="1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3" name="Google Shape;4403;p8"/>
                <p:cNvSpPr/>
                <p:nvPr/>
              </p:nvSpPr>
              <p:spPr>
                <a:xfrm>
                  <a:off x="7549250" y="1450875"/>
                  <a:ext cx="58850" cy="46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4" h="18619" extrusionOk="0">
                      <a:moveTo>
                        <a:pt x="2353" y="0"/>
                      </a:moveTo>
                      <a:lnTo>
                        <a:pt x="2353" y="0"/>
                      </a:lnTo>
                      <a:cubicBezTo>
                        <a:pt x="2208" y="125"/>
                        <a:pt x="2062" y="250"/>
                        <a:pt x="1937" y="375"/>
                      </a:cubicBezTo>
                      <a:cubicBezTo>
                        <a:pt x="1354" y="1729"/>
                        <a:pt x="896" y="3124"/>
                        <a:pt x="562" y="4561"/>
                      </a:cubicBezTo>
                      <a:cubicBezTo>
                        <a:pt x="541" y="4707"/>
                        <a:pt x="521" y="4832"/>
                        <a:pt x="479" y="4957"/>
                      </a:cubicBezTo>
                      <a:cubicBezTo>
                        <a:pt x="458" y="5082"/>
                        <a:pt x="437" y="5207"/>
                        <a:pt x="417" y="5332"/>
                      </a:cubicBezTo>
                      <a:cubicBezTo>
                        <a:pt x="396" y="5457"/>
                        <a:pt x="354" y="5582"/>
                        <a:pt x="333" y="5707"/>
                      </a:cubicBezTo>
                      <a:cubicBezTo>
                        <a:pt x="312" y="5832"/>
                        <a:pt x="292" y="5977"/>
                        <a:pt x="271" y="6102"/>
                      </a:cubicBezTo>
                      <a:cubicBezTo>
                        <a:pt x="271" y="6227"/>
                        <a:pt x="250" y="6352"/>
                        <a:pt x="229" y="6477"/>
                      </a:cubicBezTo>
                      <a:cubicBezTo>
                        <a:pt x="208" y="6602"/>
                        <a:pt x="187" y="6727"/>
                        <a:pt x="167" y="6852"/>
                      </a:cubicBezTo>
                      <a:cubicBezTo>
                        <a:pt x="146" y="6977"/>
                        <a:pt x="146" y="7123"/>
                        <a:pt x="125" y="7248"/>
                      </a:cubicBezTo>
                      <a:cubicBezTo>
                        <a:pt x="125" y="7373"/>
                        <a:pt x="104" y="7498"/>
                        <a:pt x="104" y="7623"/>
                      </a:cubicBezTo>
                      <a:cubicBezTo>
                        <a:pt x="83" y="7748"/>
                        <a:pt x="62" y="7873"/>
                        <a:pt x="62" y="7997"/>
                      </a:cubicBezTo>
                      <a:cubicBezTo>
                        <a:pt x="42" y="8122"/>
                        <a:pt x="42" y="8268"/>
                        <a:pt x="42" y="8393"/>
                      </a:cubicBezTo>
                      <a:cubicBezTo>
                        <a:pt x="42" y="8518"/>
                        <a:pt x="21" y="8643"/>
                        <a:pt x="21" y="8768"/>
                      </a:cubicBezTo>
                      <a:cubicBezTo>
                        <a:pt x="21" y="8893"/>
                        <a:pt x="0" y="9018"/>
                        <a:pt x="0" y="9143"/>
                      </a:cubicBezTo>
                      <a:cubicBezTo>
                        <a:pt x="0" y="9268"/>
                        <a:pt x="0" y="9393"/>
                        <a:pt x="0" y="9518"/>
                      </a:cubicBezTo>
                      <a:cubicBezTo>
                        <a:pt x="0" y="9643"/>
                        <a:pt x="0" y="9768"/>
                        <a:pt x="0" y="9893"/>
                      </a:cubicBezTo>
                      <a:cubicBezTo>
                        <a:pt x="0" y="10018"/>
                        <a:pt x="0" y="10143"/>
                        <a:pt x="0" y="10268"/>
                      </a:cubicBezTo>
                      <a:cubicBezTo>
                        <a:pt x="0" y="10330"/>
                        <a:pt x="0" y="10372"/>
                        <a:pt x="0" y="10434"/>
                      </a:cubicBezTo>
                      <a:cubicBezTo>
                        <a:pt x="0" y="10497"/>
                        <a:pt x="21" y="10580"/>
                        <a:pt x="21" y="10642"/>
                      </a:cubicBezTo>
                      <a:cubicBezTo>
                        <a:pt x="21" y="10767"/>
                        <a:pt x="21" y="10892"/>
                        <a:pt x="42" y="11017"/>
                      </a:cubicBezTo>
                      <a:cubicBezTo>
                        <a:pt x="42" y="11142"/>
                        <a:pt x="42" y="11267"/>
                        <a:pt x="62" y="11392"/>
                      </a:cubicBezTo>
                      <a:cubicBezTo>
                        <a:pt x="62" y="11517"/>
                        <a:pt x="62" y="11642"/>
                        <a:pt x="83" y="11767"/>
                      </a:cubicBezTo>
                      <a:cubicBezTo>
                        <a:pt x="83" y="11809"/>
                        <a:pt x="83" y="11871"/>
                        <a:pt x="104" y="11913"/>
                      </a:cubicBezTo>
                      <a:cubicBezTo>
                        <a:pt x="271" y="13975"/>
                        <a:pt x="729" y="15974"/>
                        <a:pt x="1416" y="17890"/>
                      </a:cubicBezTo>
                      <a:cubicBezTo>
                        <a:pt x="1499" y="18140"/>
                        <a:pt x="1604" y="18390"/>
                        <a:pt x="1708" y="18619"/>
                      </a:cubicBezTo>
                      <a:cubicBezTo>
                        <a:pt x="1083" y="16869"/>
                        <a:pt x="666" y="15037"/>
                        <a:pt x="479" y="13162"/>
                      </a:cubicBezTo>
                      <a:cubicBezTo>
                        <a:pt x="458" y="13079"/>
                        <a:pt x="437" y="12996"/>
                        <a:pt x="437" y="12912"/>
                      </a:cubicBezTo>
                      <a:cubicBezTo>
                        <a:pt x="417" y="12787"/>
                        <a:pt x="396" y="12662"/>
                        <a:pt x="396" y="12538"/>
                      </a:cubicBezTo>
                      <a:cubicBezTo>
                        <a:pt x="375" y="12413"/>
                        <a:pt x="354" y="12288"/>
                        <a:pt x="354" y="12142"/>
                      </a:cubicBezTo>
                      <a:cubicBezTo>
                        <a:pt x="333" y="12017"/>
                        <a:pt x="312" y="11871"/>
                        <a:pt x="312" y="11725"/>
                      </a:cubicBezTo>
                      <a:cubicBezTo>
                        <a:pt x="292" y="11600"/>
                        <a:pt x="292" y="11475"/>
                        <a:pt x="292" y="11350"/>
                      </a:cubicBezTo>
                      <a:cubicBezTo>
                        <a:pt x="271" y="11225"/>
                        <a:pt x="271" y="11101"/>
                        <a:pt x="271" y="10976"/>
                      </a:cubicBezTo>
                      <a:cubicBezTo>
                        <a:pt x="250" y="10830"/>
                        <a:pt x="250" y="10705"/>
                        <a:pt x="250" y="10559"/>
                      </a:cubicBezTo>
                      <a:cubicBezTo>
                        <a:pt x="229" y="10517"/>
                        <a:pt x="229" y="10476"/>
                        <a:pt x="229" y="10434"/>
                      </a:cubicBezTo>
                      <a:cubicBezTo>
                        <a:pt x="229" y="10351"/>
                        <a:pt x="229" y="10268"/>
                        <a:pt x="229" y="10184"/>
                      </a:cubicBezTo>
                      <a:cubicBezTo>
                        <a:pt x="229" y="10059"/>
                        <a:pt x="229" y="9913"/>
                        <a:pt x="229" y="9789"/>
                      </a:cubicBezTo>
                      <a:cubicBezTo>
                        <a:pt x="229" y="9664"/>
                        <a:pt x="229" y="9539"/>
                        <a:pt x="229" y="9414"/>
                      </a:cubicBezTo>
                      <a:cubicBezTo>
                        <a:pt x="229" y="9268"/>
                        <a:pt x="229" y="9143"/>
                        <a:pt x="250" y="8997"/>
                      </a:cubicBezTo>
                      <a:cubicBezTo>
                        <a:pt x="250" y="8872"/>
                        <a:pt x="250" y="8747"/>
                        <a:pt x="250" y="8622"/>
                      </a:cubicBezTo>
                      <a:cubicBezTo>
                        <a:pt x="271" y="8497"/>
                        <a:pt x="271" y="8372"/>
                        <a:pt x="271" y="8227"/>
                      </a:cubicBezTo>
                      <a:cubicBezTo>
                        <a:pt x="292" y="8102"/>
                        <a:pt x="292" y="7977"/>
                        <a:pt x="312" y="7852"/>
                      </a:cubicBezTo>
                      <a:cubicBezTo>
                        <a:pt x="312" y="7727"/>
                        <a:pt x="333" y="7581"/>
                        <a:pt x="333" y="7456"/>
                      </a:cubicBezTo>
                      <a:cubicBezTo>
                        <a:pt x="354" y="7331"/>
                        <a:pt x="375" y="7206"/>
                        <a:pt x="375" y="7060"/>
                      </a:cubicBezTo>
                      <a:cubicBezTo>
                        <a:pt x="396" y="6935"/>
                        <a:pt x="417" y="6810"/>
                        <a:pt x="437" y="6685"/>
                      </a:cubicBezTo>
                      <a:cubicBezTo>
                        <a:pt x="437" y="6560"/>
                        <a:pt x="458" y="6415"/>
                        <a:pt x="479" y="6290"/>
                      </a:cubicBezTo>
                      <a:cubicBezTo>
                        <a:pt x="500" y="6165"/>
                        <a:pt x="521" y="6040"/>
                        <a:pt x="541" y="5915"/>
                      </a:cubicBezTo>
                      <a:cubicBezTo>
                        <a:pt x="562" y="5769"/>
                        <a:pt x="583" y="5644"/>
                        <a:pt x="604" y="5519"/>
                      </a:cubicBezTo>
                      <a:cubicBezTo>
                        <a:pt x="625" y="5394"/>
                        <a:pt x="666" y="5269"/>
                        <a:pt x="687" y="5144"/>
                      </a:cubicBezTo>
                      <a:cubicBezTo>
                        <a:pt x="708" y="4999"/>
                        <a:pt x="729" y="4874"/>
                        <a:pt x="771" y="4749"/>
                      </a:cubicBezTo>
                      <a:cubicBezTo>
                        <a:pt x="1125" y="3103"/>
                        <a:pt x="1645" y="1521"/>
                        <a:pt x="23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4" name="Google Shape;4404;p8"/>
                <p:cNvSpPr/>
                <p:nvPr/>
              </p:nvSpPr>
              <p:spPr>
                <a:xfrm>
                  <a:off x="8668625" y="1433175"/>
                  <a:ext cx="65625" cy="48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5" h="19327" extrusionOk="0">
                      <a:moveTo>
                        <a:pt x="188" y="0"/>
                      </a:moveTo>
                      <a:cubicBezTo>
                        <a:pt x="125" y="63"/>
                        <a:pt x="84" y="104"/>
                        <a:pt x="21" y="167"/>
                      </a:cubicBezTo>
                      <a:lnTo>
                        <a:pt x="0" y="167"/>
                      </a:lnTo>
                      <a:cubicBezTo>
                        <a:pt x="1125" y="2458"/>
                        <a:pt x="1854" y="4915"/>
                        <a:pt x="2187" y="7414"/>
                      </a:cubicBezTo>
                      <a:cubicBezTo>
                        <a:pt x="2208" y="7539"/>
                        <a:pt x="2208" y="7664"/>
                        <a:pt x="2229" y="7789"/>
                      </a:cubicBezTo>
                      <a:cubicBezTo>
                        <a:pt x="2250" y="7935"/>
                        <a:pt x="2250" y="8060"/>
                        <a:pt x="2271" y="8185"/>
                      </a:cubicBezTo>
                      <a:cubicBezTo>
                        <a:pt x="2291" y="8310"/>
                        <a:pt x="2291" y="8456"/>
                        <a:pt x="2312" y="8581"/>
                      </a:cubicBezTo>
                      <a:cubicBezTo>
                        <a:pt x="2312" y="8705"/>
                        <a:pt x="2333" y="8830"/>
                        <a:pt x="2333" y="8976"/>
                      </a:cubicBezTo>
                      <a:cubicBezTo>
                        <a:pt x="2354" y="9101"/>
                        <a:pt x="2354" y="9226"/>
                        <a:pt x="2354" y="9351"/>
                      </a:cubicBezTo>
                      <a:cubicBezTo>
                        <a:pt x="2354" y="9497"/>
                        <a:pt x="2375" y="9622"/>
                        <a:pt x="2375" y="9747"/>
                      </a:cubicBezTo>
                      <a:cubicBezTo>
                        <a:pt x="2375" y="9872"/>
                        <a:pt x="2375" y="10018"/>
                        <a:pt x="2375" y="10142"/>
                      </a:cubicBezTo>
                      <a:cubicBezTo>
                        <a:pt x="2375" y="10267"/>
                        <a:pt x="2375" y="10392"/>
                        <a:pt x="2375" y="10517"/>
                      </a:cubicBezTo>
                      <a:cubicBezTo>
                        <a:pt x="2375" y="10642"/>
                        <a:pt x="2395" y="10788"/>
                        <a:pt x="2375" y="10913"/>
                      </a:cubicBezTo>
                      <a:cubicBezTo>
                        <a:pt x="2375" y="11038"/>
                        <a:pt x="2375" y="11163"/>
                        <a:pt x="2375" y="11309"/>
                      </a:cubicBezTo>
                      <a:cubicBezTo>
                        <a:pt x="2375" y="11434"/>
                        <a:pt x="2354" y="11559"/>
                        <a:pt x="2354" y="11704"/>
                      </a:cubicBezTo>
                      <a:cubicBezTo>
                        <a:pt x="2354" y="11829"/>
                        <a:pt x="2354" y="11954"/>
                        <a:pt x="2333" y="12079"/>
                      </a:cubicBezTo>
                      <a:cubicBezTo>
                        <a:pt x="2333" y="12204"/>
                        <a:pt x="2312" y="12329"/>
                        <a:pt x="2312" y="12454"/>
                      </a:cubicBezTo>
                      <a:cubicBezTo>
                        <a:pt x="2291" y="12579"/>
                        <a:pt x="2271" y="12725"/>
                        <a:pt x="2271" y="12850"/>
                      </a:cubicBezTo>
                      <a:cubicBezTo>
                        <a:pt x="2250" y="12975"/>
                        <a:pt x="2250" y="13100"/>
                        <a:pt x="2229" y="13246"/>
                      </a:cubicBezTo>
                      <a:cubicBezTo>
                        <a:pt x="2208" y="13370"/>
                        <a:pt x="2187" y="13495"/>
                        <a:pt x="2166" y="13620"/>
                      </a:cubicBezTo>
                      <a:cubicBezTo>
                        <a:pt x="2166" y="13745"/>
                        <a:pt x="2146" y="13870"/>
                        <a:pt x="2125" y="13995"/>
                      </a:cubicBezTo>
                      <a:cubicBezTo>
                        <a:pt x="2104" y="14141"/>
                        <a:pt x="2083" y="14266"/>
                        <a:pt x="2062" y="14391"/>
                      </a:cubicBezTo>
                      <a:cubicBezTo>
                        <a:pt x="2041" y="14516"/>
                        <a:pt x="2021" y="14662"/>
                        <a:pt x="1979" y="14787"/>
                      </a:cubicBezTo>
                      <a:cubicBezTo>
                        <a:pt x="1958" y="14912"/>
                        <a:pt x="1937" y="15037"/>
                        <a:pt x="1916" y="15162"/>
                      </a:cubicBezTo>
                      <a:cubicBezTo>
                        <a:pt x="1896" y="15266"/>
                        <a:pt x="1875" y="15370"/>
                        <a:pt x="1854" y="15474"/>
                      </a:cubicBezTo>
                      <a:cubicBezTo>
                        <a:pt x="1625" y="16786"/>
                        <a:pt x="1292" y="18077"/>
                        <a:pt x="834" y="19327"/>
                      </a:cubicBezTo>
                      <a:lnTo>
                        <a:pt x="917" y="19327"/>
                      </a:lnTo>
                      <a:cubicBezTo>
                        <a:pt x="1458" y="17973"/>
                        <a:pt x="1875" y="16578"/>
                        <a:pt x="2146" y="15182"/>
                      </a:cubicBezTo>
                      <a:lnTo>
                        <a:pt x="2146" y="15162"/>
                      </a:lnTo>
                      <a:cubicBezTo>
                        <a:pt x="2187" y="15037"/>
                        <a:pt x="2208" y="14912"/>
                        <a:pt x="2229" y="14787"/>
                      </a:cubicBezTo>
                      <a:cubicBezTo>
                        <a:pt x="2250" y="14662"/>
                        <a:pt x="2271" y="14558"/>
                        <a:pt x="2291" y="14433"/>
                      </a:cubicBezTo>
                      <a:cubicBezTo>
                        <a:pt x="2312" y="14308"/>
                        <a:pt x="2333" y="14204"/>
                        <a:pt x="2354" y="14079"/>
                      </a:cubicBezTo>
                      <a:cubicBezTo>
                        <a:pt x="2354" y="13954"/>
                        <a:pt x="2375" y="13829"/>
                        <a:pt x="2395" y="13704"/>
                      </a:cubicBezTo>
                      <a:cubicBezTo>
                        <a:pt x="2416" y="13579"/>
                        <a:pt x="2437" y="13454"/>
                        <a:pt x="2458" y="13308"/>
                      </a:cubicBezTo>
                      <a:cubicBezTo>
                        <a:pt x="2458" y="13204"/>
                        <a:pt x="2479" y="13079"/>
                        <a:pt x="2479" y="12954"/>
                      </a:cubicBezTo>
                      <a:cubicBezTo>
                        <a:pt x="2500" y="12829"/>
                        <a:pt x="2520" y="12704"/>
                        <a:pt x="2520" y="12600"/>
                      </a:cubicBezTo>
                      <a:cubicBezTo>
                        <a:pt x="2541" y="12454"/>
                        <a:pt x="2541" y="12329"/>
                        <a:pt x="2562" y="12204"/>
                      </a:cubicBezTo>
                      <a:cubicBezTo>
                        <a:pt x="2562" y="12079"/>
                        <a:pt x="2562" y="11954"/>
                        <a:pt x="2583" y="11829"/>
                      </a:cubicBezTo>
                      <a:cubicBezTo>
                        <a:pt x="2583" y="11704"/>
                        <a:pt x="2583" y="11579"/>
                        <a:pt x="2604" y="11454"/>
                      </a:cubicBezTo>
                      <a:cubicBezTo>
                        <a:pt x="2604" y="11330"/>
                        <a:pt x="2604" y="11205"/>
                        <a:pt x="2604" y="11080"/>
                      </a:cubicBezTo>
                      <a:cubicBezTo>
                        <a:pt x="2604" y="10955"/>
                        <a:pt x="2604" y="10830"/>
                        <a:pt x="2625" y="10705"/>
                      </a:cubicBezTo>
                      <a:cubicBezTo>
                        <a:pt x="2625" y="10559"/>
                        <a:pt x="2604" y="10434"/>
                        <a:pt x="2604" y="10309"/>
                      </a:cubicBezTo>
                      <a:cubicBezTo>
                        <a:pt x="2604" y="10184"/>
                        <a:pt x="2625" y="10059"/>
                        <a:pt x="2604" y="9934"/>
                      </a:cubicBezTo>
                      <a:cubicBezTo>
                        <a:pt x="2604" y="9809"/>
                        <a:pt x="2604" y="9684"/>
                        <a:pt x="2604" y="9559"/>
                      </a:cubicBezTo>
                      <a:cubicBezTo>
                        <a:pt x="2583" y="9434"/>
                        <a:pt x="2583" y="9309"/>
                        <a:pt x="2583" y="9164"/>
                      </a:cubicBezTo>
                      <a:cubicBezTo>
                        <a:pt x="2562" y="9039"/>
                        <a:pt x="2562" y="8914"/>
                        <a:pt x="2562" y="8789"/>
                      </a:cubicBezTo>
                      <a:cubicBezTo>
                        <a:pt x="2541" y="8664"/>
                        <a:pt x="2541" y="8539"/>
                        <a:pt x="2520" y="8414"/>
                      </a:cubicBezTo>
                      <a:cubicBezTo>
                        <a:pt x="2520" y="8268"/>
                        <a:pt x="2500" y="8143"/>
                        <a:pt x="2479" y="8018"/>
                      </a:cubicBezTo>
                      <a:cubicBezTo>
                        <a:pt x="2479" y="7893"/>
                        <a:pt x="2458" y="7768"/>
                        <a:pt x="2437" y="7623"/>
                      </a:cubicBezTo>
                      <a:cubicBezTo>
                        <a:pt x="2437" y="7498"/>
                        <a:pt x="2416" y="7373"/>
                        <a:pt x="2395" y="7248"/>
                      </a:cubicBezTo>
                      <a:cubicBezTo>
                        <a:pt x="2041" y="4749"/>
                        <a:pt x="1313" y="2291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5" name="Google Shape;4405;p8"/>
                <p:cNvSpPr/>
                <p:nvPr/>
              </p:nvSpPr>
              <p:spPr>
                <a:xfrm>
                  <a:off x="8588450" y="1350375"/>
                  <a:ext cx="1615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730" extrusionOk="0">
                      <a:moveTo>
                        <a:pt x="188" y="1"/>
                      </a:moveTo>
                      <a:cubicBezTo>
                        <a:pt x="125" y="63"/>
                        <a:pt x="63" y="105"/>
                        <a:pt x="0" y="147"/>
                      </a:cubicBezTo>
                      <a:cubicBezTo>
                        <a:pt x="167" y="355"/>
                        <a:pt x="313" y="542"/>
                        <a:pt x="458" y="730"/>
                      </a:cubicBezTo>
                      <a:cubicBezTo>
                        <a:pt x="521" y="688"/>
                        <a:pt x="583" y="626"/>
                        <a:pt x="646" y="584"/>
                      </a:cubicBezTo>
                      <a:cubicBezTo>
                        <a:pt x="479" y="397"/>
                        <a:pt x="334" y="188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6" name="Google Shape;4406;p8"/>
                <p:cNvSpPr/>
                <p:nvPr/>
              </p:nvSpPr>
              <p:spPr>
                <a:xfrm>
                  <a:off x="7916825" y="1163475"/>
                  <a:ext cx="45825" cy="2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917" extrusionOk="0">
                      <a:moveTo>
                        <a:pt x="1833" y="0"/>
                      </a:moveTo>
                      <a:lnTo>
                        <a:pt x="1833" y="0"/>
                      </a:lnTo>
                      <a:cubicBezTo>
                        <a:pt x="1437" y="125"/>
                        <a:pt x="1041" y="250"/>
                        <a:pt x="646" y="396"/>
                      </a:cubicBezTo>
                      <a:cubicBezTo>
                        <a:pt x="437" y="563"/>
                        <a:pt x="229" y="750"/>
                        <a:pt x="0" y="917"/>
                      </a:cubicBezTo>
                      <a:cubicBezTo>
                        <a:pt x="417" y="729"/>
                        <a:pt x="812" y="584"/>
                        <a:pt x="1229" y="438"/>
                      </a:cubicBezTo>
                      <a:cubicBezTo>
                        <a:pt x="1437" y="292"/>
                        <a:pt x="1624" y="146"/>
                        <a:pt x="18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7" name="Google Shape;4407;p8"/>
                <p:cNvSpPr/>
                <p:nvPr/>
              </p:nvSpPr>
              <p:spPr>
                <a:xfrm>
                  <a:off x="7991275" y="1146825"/>
                  <a:ext cx="36450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563" extrusionOk="0">
                      <a:moveTo>
                        <a:pt x="1458" y="0"/>
                      </a:moveTo>
                      <a:lnTo>
                        <a:pt x="1458" y="0"/>
                      </a:lnTo>
                      <a:cubicBezTo>
                        <a:pt x="1104" y="63"/>
                        <a:pt x="729" y="146"/>
                        <a:pt x="375" y="229"/>
                      </a:cubicBezTo>
                      <a:cubicBezTo>
                        <a:pt x="250" y="333"/>
                        <a:pt x="125" y="458"/>
                        <a:pt x="0" y="562"/>
                      </a:cubicBezTo>
                      <a:cubicBezTo>
                        <a:pt x="354" y="458"/>
                        <a:pt x="708" y="375"/>
                        <a:pt x="1083" y="292"/>
                      </a:cubicBezTo>
                      <a:cubicBezTo>
                        <a:pt x="1208" y="208"/>
                        <a:pt x="1333" y="104"/>
                        <a:pt x="14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8" name="Google Shape;4408;p8"/>
                <p:cNvSpPr/>
                <p:nvPr/>
              </p:nvSpPr>
              <p:spPr>
                <a:xfrm>
                  <a:off x="8605625" y="1372250"/>
                  <a:ext cx="16175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813" extrusionOk="0">
                      <a:moveTo>
                        <a:pt x="167" y="1"/>
                      </a:moveTo>
                      <a:cubicBezTo>
                        <a:pt x="105" y="42"/>
                        <a:pt x="63" y="105"/>
                        <a:pt x="1" y="146"/>
                      </a:cubicBezTo>
                      <a:cubicBezTo>
                        <a:pt x="167" y="376"/>
                        <a:pt x="313" y="584"/>
                        <a:pt x="480" y="813"/>
                      </a:cubicBezTo>
                      <a:cubicBezTo>
                        <a:pt x="521" y="750"/>
                        <a:pt x="584" y="709"/>
                        <a:pt x="646" y="646"/>
                      </a:cubicBezTo>
                      <a:cubicBezTo>
                        <a:pt x="480" y="438"/>
                        <a:pt x="334" y="209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9" name="Google Shape;4409;p8"/>
                <p:cNvSpPr/>
                <p:nvPr/>
              </p:nvSpPr>
              <p:spPr>
                <a:xfrm>
                  <a:off x="8096425" y="1135875"/>
                  <a:ext cx="31275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272" extrusionOk="0">
                      <a:moveTo>
                        <a:pt x="1126" y="1"/>
                      </a:moveTo>
                      <a:cubicBezTo>
                        <a:pt x="834" y="1"/>
                        <a:pt x="542" y="22"/>
                        <a:pt x="230" y="42"/>
                      </a:cubicBezTo>
                      <a:cubicBezTo>
                        <a:pt x="168" y="126"/>
                        <a:pt x="84" y="209"/>
                        <a:pt x="1" y="271"/>
                      </a:cubicBezTo>
                      <a:cubicBezTo>
                        <a:pt x="313" y="251"/>
                        <a:pt x="647" y="251"/>
                        <a:pt x="959" y="230"/>
                      </a:cubicBezTo>
                      <a:cubicBezTo>
                        <a:pt x="1063" y="146"/>
                        <a:pt x="1146" y="84"/>
                        <a:pt x="1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0" name="Google Shape;4410;p8"/>
                <p:cNvSpPr/>
                <p:nvPr/>
              </p:nvSpPr>
              <p:spPr>
                <a:xfrm>
                  <a:off x="8255225" y="1147850"/>
                  <a:ext cx="2607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" h="376" extrusionOk="0">
                      <a:moveTo>
                        <a:pt x="209" y="1"/>
                      </a:moveTo>
                      <a:cubicBezTo>
                        <a:pt x="126" y="63"/>
                        <a:pt x="63" y="126"/>
                        <a:pt x="1" y="188"/>
                      </a:cubicBezTo>
                      <a:cubicBezTo>
                        <a:pt x="272" y="251"/>
                        <a:pt x="563" y="292"/>
                        <a:pt x="834" y="376"/>
                      </a:cubicBezTo>
                      <a:cubicBezTo>
                        <a:pt x="896" y="313"/>
                        <a:pt x="980" y="251"/>
                        <a:pt x="1042" y="188"/>
                      </a:cubicBezTo>
                      <a:cubicBezTo>
                        <a:pt x="771" y="126"/>
                        <a:pt x="480" y="63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1" name="Google Shape;4411;p8"/>
                <p:cNvSpPr/>
                <p:nvPr/>
              </p:nvSpPr>
              <p:spPr>
                <a:xfrm>
                  <a:off x="8582200" y="1345700"/>
                  <a:ext cx="1575" cy="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43" extrusionOk="0">
                      <a:moveTo>
                        <a:pt x="63" y="1"/>
                      </a:moveTo>
                      <a:lnTo>
                        <a:pt x="63" y="1"/>
                      </a:lnTo>
                      <a:cubicBezTo>
                        <a:pt x="42" y="21"/>
                        <a:pt x="21" y="21"/>
                        <a:pt x="0" y="42"/>
                      </a:cubicBezTo>
                      <a:lnTo>
                        <a:pt x="21" y="42"/>
                      </a:lnTo>
                      <a:cubicBezTo>
                        <a:pt x="42" y="42"/>
                        <a:pt x="42" y="21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2" name="Google Shape;4412;p8"/>
                <p:cNvSpPr/>
                <p:nvPr/>
              </p:nvSpPr>
              <p:spPr>
                <a:xfrm>
                  <a:off x="8180775" y="1137450"/>
                  <a:ext cx="29175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292" extrusionOk="0">
                      <a:moveTo>
                        <a:pt x="230" y="0"/>
                      </a:moveTo>
                      <a:cubicBezTo>
                        <a:pt x="167" y="63"/>
                        <a:pt x="84" y="146"/>
                        <a:pt x="1" y="208"/>
                      </a:cubicBezTo>
                      <a:cubicBezTo>
                        <a:pt x="313" y="229"/>
                        <a:pt x="625" y="250"/>
                        <a:pt x="917" y="292"/>
                      </a:cubicBezTo>
                      <a:cubicBezTo>
                        <a:pt x="1000" y="229"/>
                        <a:pt x="1084" y="146"/>
                        <a:pt x="1167" y="83"/>
                      </a:cubicBezTo>
                      <a:cubicBezTo>
                        <a:pt x="855" y="42"/>
                        <a:pt x="542" y="21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3" name="Google Shape;4413;p8"/>
                <p:cNvSpPr/>
                <p:nvPr/>
              </p:nvSpPr>
              <p:spPr>
                <a:xfrm>
                  <a:off x="8140175" y="1135875"/>
                  <a:ext cx="29700" cy="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230" extrusionOk="0">
                      <a:moveTo>
                        <a:pt x="229" y="1"/>
                      </a:moveTo>
                      <a:cubicBezTo>
                        <a:pt x="167" y="63"/>
                        <a:pt x="84" y="146"/>
                        <a:pt x="0" y="209"/>
                      </a:cubicBezTo>
                      <a:lnTo>
                        <a:pt x="42" y="209"/>
                      </a:lnTo>
                      <a:cubicBezTo>
                        <a:pt x="354" y="209"/>
                        <a:pt x="646" y="230"/>
                        <a:pt x="958" y="230"/>
                      </a:cubicBezTo>
                      <a:cubicBezTo>
                        <a:pt x="1021" y="167"/>
                        <a:pt x="1104" y="84"/>
                        <a:pt x="1187" y="22"/>
                      </a:cubicBezTo>
                      <a:cubicBezTo>
                        <a:pt x="875" y="1"/>
                        <a:pt x="542" y="1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4" name="Google Shape;4414;p8"/>
                <p:cNvSpPr/>
                <p:nvPr/>
              </p:nvSpPr>
              <p:spPr>
                <a:xfrm>
                  <a:off x="8219300" y="1141600"/>
                  <a:ext cx="27100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334" extrusionOk="0">
                      <a:moveTo>
                        <a:pt x="209" y="1"/>
                      </a:moveTo>
                      <a:cubicBezTo>
                        <a:pt x="147" y="63"/>
                        <a:pt x="63" y="126"/>
                        <a:pt x="1" y="188"/>
                      </a:cubicBezTo>
                      <a:cubicBezTo>
                        <a:pt x="292" y="230"/>
                        <a:pt x="584" y="292"/>
                        <a:pt x="876" y="334"/>
                      </a:cubicBezTo>
                      <a:cubicBezTo>
                        <a:pt x="938" y="272"/>
                        <a:pt x="1021" y="209"/>
                        <a:pt x="1084" y="147"/>
                      </a:cubicBezTo>
                      <a:cubicBezTo>
                        <a:pt x="792" y="84"/>
                        <a:pt x="501" y="42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5" name="Google Shape;4415;p8"/>
                <p:cNvSpPr/>
                <p:nvPr/>
              </p:nvSpPr>
              <p:spPr>
                <a:xfrm>
                  <a:off x="8047500" y="1139000"/>
                  <a:ext cx="33350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397" extrusionOk="0">
                      <a:moveTo>
                        <a:pt x="1333" y="1"/>
                      </a:moveTo>
                      <a:lnTo>
                        <a:pt x="1333" y="1"/>
                      </a:lnTo>
                      <a:cubicBezTo>
                        <a:pt x="979" y="21"/>
                        <a:pt x="646" y="63"/>
                        <a:pt x="292" y="126"/>
                      </a:cubicBezTo>
                      <a:cubicBezTo>
                        <a:pt x="188" y="209"/>
                        <a:pt x="104" y="313"/>
                        <a:pt x="0" y="396"/>
                      </a:cubicBezTo>
                      <a:cubicBezTo>
                        <a:pt x="334" y="334"/>
                        <a:pt x="667" y="292"/>
                        <a:pt x="1021" y="251"/>
                      </a:cubicBezTo>
                      <a:cubicBezTo>
                        <a:pt x="1125" y="167"/>
                        <a:pt x="1229" y="84"/>
                        <a:pt x="13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6" name="Google Shape;4416;p8"/>
                <p:cNvSpPr/>
                <p:nvPr/>
              </p:nvSpPr>
              <p:spPr>
                <a:xfrm>
                  <a:off x="8289075" y="1155675"/>
                  <a:ext cx="2502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417" extrusionOk="0">
                      <a:moveTo>
                        <a:pt x="209" y="0"/>
                      </a:moveTo>
                      <a:cubicBezTo>
                        <a:pt x="125" y="63"/>
                        <a:pt x="63" y="125"/>
                        <a:pt x="0" y="188"/>
                      </a:cubicBezTo>
                      <a:cubicBezTo>
                        <a:pt x="250" y="250"/>
                        <a:pt x="521" y="333"/>
                        <a:pt x="792" y="417"/>
                      </a:cubicBezTo>
                      <a:cubicBezTo>
                        <a:pt x="854" y="354"/>
                        <a:pt x="917" y="292"/>
                        <a:pt x="1000" y="250"/>
                      </a:cubicBezTo>
                      <a:cubicBezTo>
                        <a:pt x="729" y="167"/>
                        <a:pt x="459" y="83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7" name="Google Shape;4417;p8"/>
                <p:cNvSpPr/>
                <p:nvPr/>
              </p:nvSpPr>
              <p:spPr>
                <a:xfrm>
                  <a:off x="8378625" y="1188475"/>
                  <a:ext cx="2137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459" extrusionOk="0">
                      <a:moveTo>
                        <a:pt x="188" y="0"/>
                      </a:moveTo>
                      <a:cubicBezTo>
                        <a:pt x="125" y="42"/>
                        <a:pt x="63" y="104"/>
                        <a:pt x="1" y="146"/>
                      </a:cubicBezTo>
                      <a:cubicBezTo>
                        <a:pt x="209" y="250"/>
                        <a:pt x="438" y="354"/>
                        <a:pt x="646" y="458"/>
                      </a:cubicBezTo>
                      <a:cubicBezTo>
                        <a:pt x="729" y="417"/>
                        <a:pt x="792" y="354"/>
                        <a:pt x="854" y="312"/>
                      </a:cubicBezTo>
                      <a:cubicBezTo>
                        <a:pt x="646" y="188"/>
                        <a:pt x="417" y="104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8" name="Google Shape;4418;p8"/>
                <p:cNvSpPr/>
                <p:nvPr/>
              </p:nvSpPr>
              <p:spPr>
                <a:xfrm>
                  <a:off x="8350500" y="1176500"/>
                  <a:ext cx="229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438" extrusionOk="0">
                      <a:moveTo>
                        <a:pt x="209" y="0"/>
                      </a:moveTo>
                      <a:cubicBezTo>
                        <a:pt x="126" y="42"/>
                        <a:pt x="63" y="104"/>
                        <a:pt x="1" y="146"/>
                      </a:cubicBezTo>
                      <a:cubicBezTo>
                        <a:pt x="230" y="250"/>
                        <a:pt x="459" y="354"/>
                        <a:pt x="688" y="437"/>
                      </a:cubicBezTo>
                      <a:cubicBezTo>
                        <a:pt x="771" y="396"/>
                        <a:pt x="834" y="333"/>
                        <a:pt x="917" y="292"/>
                      </a:cubicBezTo>
                      <a:cubicBezTo>
                        <a:pt x="667" y="188"/>
                        <a:pt x="438" y="83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9" name="Google Shape;4419;p8"/>
                <p:cNvSpPr/>
                <p:nvPr/>
              </p:nvSpPr>
              <p:spPr>
                <a:xfrm>
                  <a:off x="8320825" y="1165550"/>
                  <a:ext cx="23475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" h="418" extrusionOk="0">
                      <a:moveTo>
                        <a:pt x="188" y="1"/>
                      </a:moveTo>
                      <a:cubicBezTo>
                        <a:pt x="126" y="63"/>
                        <a:pt x="63" y="105"/>
                        <a:pt x="1" y="167"/>
                      </a:cubicBezTo>
                      <a:cubicBezTo>
                        <a:pt x="251" y="251"/>
                        <a:pt x="480" y="334"/>
                        <a:pt x="730" y="417"/>
                      </a:cubicBezTo>
                      <a:cubicBezTo>
                        <a:pt x="813" y="376"/>
                        <a:pt x="876" y="313"/>
                        <a:pt x="938" y="251"/>
                      </a:cubicBezTo>
                      <a:cubicBezTo>
                        <a:pt x="709" y="167"/>
                        <a:pt x="459" y="84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0" name="Google Shape;4420;p8"/>
                <p:cNvSpPr/>
                <p:nvPr/>
              </p:nvSpPr>
              <p:spPr>
                <a:xfrm>
                  <a:off x="7557575" y="1420675"/>
                  <a:ext cx="88525" cy="49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19827" extrusionOk="0">
                      <a:moveTo>
                        <a:pt x="3541" y="0"/>
                      </a:moveTo>
                      <a:lnTo>
                        <a:pt x="3541" y="0"/>
                      </a:lnTo>
                      <a:cubicBezTo>
                        <a:pt x="3374" y="125"/>
                        <a:pt x="3207" y="250"/>
                        <a:pt x="3062" y="375"/>
                      </a:cubicBezTo>
                      <a:cubicBezTo>
                        <a:pt x="2000" y="2208"/>
                        <a:pt x="1229" y="4166"/>
                        <a:pt x="708" y="6207"/>
                      </a:cubicBezTo>
                      <a:cubicBezTo>
                        <a:pt x="687" y="6332"/>
                        <a:pt x="646" y="6456"/>
                        <a:pt x="625" y="6581"/>
                      </a:cubicBezTo>
                      <a:cubicBezTo>
                        <a:pt x="583" y="6706"/>
                        <a:pt x="563" y="6831"/>
                        <a:pt x="542" y="6956"/>
                      </a:cubicBezTo>
                      <a:cubicBezTo>
                        <a:pt x="500" y="7081"/>
                        <a:pt x="479" y="7206"/>
                        <a:pt x="458" y="7352"/>
                      </a:cubicBezTo>
                      <a:cubicBezTo>
                        <a:pt x="438" y="7477"/>
                        <a:pt x="396" y="7602"/>
                        <a:pt x="375" y="7727"/>
                      </a:cubicBezTo>
                      <a:cubicBezTo>
                        <a:pt x="354" y="7852"/>
                        <a:pt x="333" y="7977"/>
                        <a:pt x="313" y="8102"/>
                      </a:cubicBezTo>
                      <a:cubicBezTo>
                        <a:pt x="292" y="8227"/>
                        <a:pt x="271" y="8352"/>
                        <a:pt x="250" y="8497"/>
                      </a:cubicBezTo>
                      <a:cubicBezTo>
                        <a:pt x="250" y="8622"/>
                        <a:pt x="229" y="8747"/>
                        <a:pt x="208" y="8872"/>
                      </a:cubicBezTo>
                      <a:cubicBezTo>
                        <a:pt x="188" y="8997"/>
                        <a:pt x="167" y="9122"/>
                        <a:pt x="167" y="9247"/>
                      </a:cubicBezTo>
                      <a:cubicBezTo>
                        <a:pt x="146" y="9372"/>
                        <a:pt x="125" y="9497"/>
                        <a:pt x="125" y="9643"/>
                      </a:cubicBezTo>
                      <a:cubicBezTo>
                        <a:pt x="104" y="9768"/>
                        <a:pt x="104" y="9893"/>
                        <a:pt x="84" y="10018"/>
                      </a:cubicBezTo>
                      <a:cubicBezTo>
                        <a:pt x="84" y="10143"/>
                        <a:pt x="63" y="10247"/>
                        <a:pt x="63" y="10372"/>
                      </a:cubicBezTo>
                      <a:cubicBezTo>
                        <a:pt x="42" y="10518"/>
                        <a:pt x="42" y="10642"/>
                        <a:pt x="42" y="10767"/>
                      </a:cubicBezTo>
                      <a:cubicBezTo>
                        <a:pt x="42" y="10892"/>
                        <a:pt x="21" y="11017"/>
                        <a:pt x="21" y="11142"/>
                      </a:cubicBezTo>
                      <a:cubicBezTo>
                        <a:pt x="21" y="11267"/>
                        <a:pt x="21" y="11392"/>
                        <a:pt x="21" y="11517"/>
                      </a:cubicBezTo>
                      <a:cubicBezTo>
                        <a:pt x="0" y="11642"/>
                        <a:pt x="21" y="11767"/>
                        <a:pt x="21" y="11892"/>
                      </a:cubicBezTo>
                      <a:cubicBezTo>
                        <a:pt x="21" y="12017"/>
                        <a:pt x="21" y="12163"/>
                        <a:pt x="21" y="12288"/>
                      </a:cubicBezTo>
                      <a:cubicBezTo>
                        <a:pt x="21" y="12371"/>
                        <a:pt x="21" y="12475"/>
                        <a:pt x="21" y="12558"/>
                      </a:cubicBezTo>
                      <a:cubicBezTo>
                        <a:pt x="21" y="12600"/>
                        <a:pt x="21" y="12621"/>
                        <a:pt x="21" y="12663"/>
                      </a:cubicBezTo>
                      <a:cubicBezTo>
                        <a:pt x="21" y="12788"/>
                        <a:pt x="42" y="12892"/>
                        <a:pt x="42" y="13017"/>
                      </a:cubicBezTo>
                      <a:cubicBezTo>
                        <a:pt x="42" y="13162"/>
                        <a:pt x="42" y="13287"/>
                        <a:pt x="63" y="13412"/>
                      </a:cubicBezTo>
                      <a:cubicBezTo>
                        <a:pt x="63" y="13537"/>
                        <a:pt x="63" y="13662"/>
                        <a:pt x="84" y="13787"/>
                      </a:cubicBezTo>
                      <a:cubicBezTo>
                        <a:pt x="84" y="13912"/>
                        <a:pt x="104" y="14037"/>
                        <a:pt x="125" y="14141"/>
                      </a:cubicBezTo>
                      <a:cubicBezTo>
                        <a:pt x="125" y="14225"/>
                        <a:pt x="125" y="14308"/>
                        <a:pt x="146" y="14370"/>
                      </a:cubicBezTo>
                      <a:cubicBezTo>
                        <a:pt x="333" y="16245"/>
                        <a:pt x="750" y="18077"/>
                        <a:pt x="1375" y="19827"/>
                      </a:cubicBezTo>
                      <a:lnTo>
                        <a:pt x="1437" y="19827"/>
                      </a:lnTo>
                      <a:cubicBezTo>
                        <a:pt x="979" y="18390"/>
                        <a:pt x="667" y="16890"/>
                        <a:pt x="500" y="15349"/>
                      </a:cubicBezTo>
                      <a:cubicBezTo>
                        <a:pt x="479" y="15328"/>
                        <a:pt x="479" y="15307"/>
                        <a:pt x="479" y="15307"/>
                      </a:cubicBezTo>
                      <a:cubicBezTo>
                        <a:pt x="458" y="15162"/>
                        <a:pt x="438" y="15037"/>
                        <a:pt x="417" y="14912"/>
                      </a:cubicBezTo>
                      <a:cubicBezTo>
                        <a:pt x="417" y="14787"/>
                        <a:pt x="396" y="14662"/>
                        <a:pt x="375" y="14537"/>
                      </a:cubicBezTo>
                      <a:cubicBezTo>
                        <a:pt x="375" y="14412"/>
                        <a:pt x="354" y="14287"/>
                        <a:pt x="354" y="14141"/>
                      </a:cubicBezTo>
                      <a:cubicBezTo>
                        <a:pt x="333" y="14016"/>
                        <a:pt x="313" y="13870"/>
                        <a:pt x="313" y="13746"/>
                      </a:cubicBezTo>
                      <a:cubicBezTo>
                        <a:pt x="292" y="13621"/>
                        <a:pt x="292" y="13475"/>
                        <a:pt x="292" y="13350"/>
                      </a:cubicBezTo>
                      <a:cubicBezTo>
                        <a:pt x="271" y="13225"/>
                        <a:pt x="271" y="13100"/>
                        <a:pt x="271" y="12975"/>
                      </a:cubicBezTo>
                      <a:cubicBezTo>
                        <a:pt x="250" y="12829"/>
                        <a:pt x="250" y="12704"/>
                        <a:pt x="250" y="12558"/>
                      </a:cubicBezTo>
                      <a:cubicBezTo>
                        <a:pt x="229" y="12433"/>
                        <a:pt x="250" y="12309"/>
                        <a:pt x="229" y="12184"/>
                      </a:cubicBezTo>
                      <a:cubicBezTo>
                        <a:pt x="229" y="12059"/>
                        <a:pt x="229" y="11913"/>
                        <a:pt x="229" y="11788"/>
                      </a:cubicBezTo>
                      <a:cubicBezTo>
                        <a:pt x="229" y="11663"/>
                        <a:pt x="229" y="11538"/>
                        <a:pt x="229" y="11392"/>
                      </a:cubicBezTo>
                      <a:cubicBezTo>
                        <a:pt x="229" y="11267"/>
                        <a:pt x="250" y="11142"/>
                        <a:pt x="250" y="11017"/>
                      </a:cubicBezTo>
                      <a:cubicBezTo>
                        <a:pt x="250" y="10872"/>
                        <a:pt x="271" y="10747"/>
                        <a:pt x="271" y="10622"/>
                      </a:cubicBezTo>
                      <a:cubicBezTo>
                        <a:pt x="271" y="10497"/>
                        <a:pt x="292" y="10351"/>
                        <a:pt x="292" y="10226"/>
                      </a:cubicBezTo>
                      <a:cubicBezTo>
                        <a:pt x="292" y="10101"/>
                        <a:pt x="313" y="9976"/>
                        <a:pt x="333" y="9851"/>
                      </a:cubicBezTo>
                      <a:cubicBezTo>
                        <a:pt x="333" y="9726"/>
                        <a:pt x="354" y="9601"/>
                        <a:pt x="354" y="9455"/>
                      </a:cubicBezTo>
                      <a:cubicBezTo>
                        <a:pt x="375" y="9330"/>
                        <a:pt x="396" y="9205"/>
                        <a:pt x="396" y="9081"/>
                      </a:cubicBezTo>
                      <a:cubicBezTo>
                        <a:pt x="417" y="8935"/>
                        <a:pt x="438" y="8810"/>
                        <a:pt x="458" y="8685"/>
                      </a:cubicBezTo>
                      <a:cubicBezTo>
                        <a:pt x="479" y="8560"/>
                        <a:pt x="500" y="8435"/>
                        <a:pt x="521" y="8289"/>
                      </a:cubicBezTo>
                      <a:cubicBezTo>
                        <a:pt x="542" y="8164"/>
                        <a:pt x="563" y="8039"/>
                        <a:pt x="583" y="7914"/>
                      </a:cubicBezTo>
                      <a:cubicBezTo>
                        <a:pt x="604" y="7768"/>
                        <a:pt x="625" y="7644"/>
                        <a:pt x="646" y="7519"/>
                      </a:cubicBezTo>
                      <a:cubicBezTo>
                        <a:pt x="667" y="7394"/>
                        <a:pt x="708" y="7269"/>
                        <a:pt x="729" y="7144"/>
                      </a:cubicBezTo>
                      <a:cubicBezTo>
                        <a:pt x="750" y="6998"/>
                        <a:pt x="792" y="6873"/>
                        <a:pt x="812" y="6748"/>
                      </a:cubicBezTo>
                      <a:cubicBezTo>
                        <a:pt x="833" y="6623"/>
                        <a:pt x="875" y="6498"/>
                        <a:pt x="896" y="6373"/>
                      </a:cubicBezTo>
                      <a:cubicBezTo>
                        <a:pt x="1458" y="4124"/>
                        <a:pt x="2333" y="1979"/>
                        <a:pt x="35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1" name="Google Shape;4421;p8"/>
                <p:cNvSpPr/>
                <p:nvPr/>
              </p:nvSpPr>
              <p:spPr>
                <a:xfrm>
                  <a:off x="8622300" y="1395675"/>
                  <a:ext cx="101550" cy="52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" h="20827" extrusionOk="0">
                      <a:moveTo>
                        <a:pt x="167" y="1"/>
                      </a:moveTo>
                      <a:cubicBezTo>
                        <a:pt x="104" y="63"/>
                        <a:pt x="42" y="105"/>
                        <a:pt x="0" y="167"/>
                      </a:cubicBezTo>
                      <a:cubicBezTo>
                        <a:pt x="1812" y="2896"/>
                        <a:pt x="3020" y="5999"/>
                        <a:pt x="3540" y="9268"/>
                      </a:cubicBezTo>
                      <a:cubicBezTo>
                        <a:pt x="3561" y="9393"/>
                        <a:pt x="3582" y="9518"/>
                        <a:pt x="3603" y="9664"/>
                      </a:cubicBezTo>
                      <a:cubicBezTo>
                        <a:pt x="3624" y="9789"/>
                        <a:pt x="3645" y="9914"/>
                        <a:pt x="3665" y="10039"/>
                      </a:cubicBezTo>
                      <a:cubicBezTo>
                        <a:pt x="3665" y="10164"/>
                        <a:pt x="3686" y="10310"/>
                        <a:pt x="3707" y="10435"/>
                      </a:cubicBezTo>
                      <a:cubicBezTo>
                        <a:pt x="3707" y="10560"/>
                        <a:pt x="3728" y="10705"/>
                        <a:pt x="3728" y="10830"/>
                      </a:cubicBezTo>
                      <a:cubicBezTo>
                        <a:pt x="3749" y="10955"/>
                        <a:pt x="3769" y="11080"/>
                        <a:pt x="3769" y="11226"/>
                      </a:cubicBezTo>
                      <a:cubicBezTo>
                        <a:pt x="3790" y="11351"/>
                        <a:pt x="3790" y="11476"/>
                        <a:pt x="3790" y="11622"/>
                      </a:cubicBezTo>
                      <a:cubicBezTo>
                        <a:pt x="3790" y="11747"/>
                        <a:pt x="3811" y="11872"/>
                        <a:pt x="3811" y="11997"/>
                      </a:cubicBezTo>
                      <a:cubicBezTo>
                        <a:pt x="3811" y="12101"/>
                        <a:pt x="3832" y="12184"/>
                        <a:pt x="3832" y="12288"/>
                      </a:cubicBezTo>
                      <a:cubicBezTo>
                        <a:pt x="3832" y="12309"/>
                        <a:pt x="3832" y="12351"/>
                        <a:pt x="3832" y="12392"/>
                      </a:cubicBezTo>
                      <a:cubicBezTo>
                        <a:pt x="3832" y="12517"/>
                        <a:pt x="3832" y="12642"/>
                        <a:pt x="3832" y="12788"/>
                      </a:cubicBezTo>
                      <a:cubicBezTo>
                        <a:pt x="3832" y="12913"/>
                        <a:pt x="3832" y="13038"/>
                        <a:pt x="3832" y="13163"/>
                      </a:cubicBezTo>
                      <a:cubicBezTo>
                        <a:pt x="3832" y="13288"/>
                        <a:pt x="3832" y="13433"/>
                        <a:pt x="3832" y="13558"/>
                      </a:cubicBezTo>
                      <a:cubicBezTo>
                        <a:pt x="3832" y="13683"/>
                        <a:pt x="3811" y="13808"/>
                        <a:pt x="3811" y="13954"/>
                      </a:cubicBezTo>
                      <a:cubicBezTo>
                        <a:pt x="3811" y="14079"/>
                        <a:pt x="3790" y="14204"/>
                        <a:pt x="3790" y="14329"/>
                      </a:cubicBezTo>
                      <a:cubicBezTo>
                        <a:pt x="3790" y="14454"/>
                        <a:pt x="3769" y="14579"/>
                        <a:pt x="3769" y="14704"/>
                      </a:cubicBezTo>
                      <a:cubicBezTo>
                        <a:pt x="3749" y="14829"/>
                        <a:pt x="3749" y="14954"/>
                        <a:pt x="3728" y="15100"/>
                      </a:cubicBezTo>
                      <a:cubicBezTo>
                        <a:pt x="3728" y="15225"/>
                        <a:pt x="3707" y="15349"/>
                        <a:pt x="3686" y="15495"/>
                      </a:cubicBezTo>
                      <a:cubicBezTo>
                        <a:pt x="3686" y="15620"/>
                        <a:pt x="3665" y="15745"/>
                        <a:pt x="3645" y="15870"/>
                      </a:cubicBezTo>
                      <a:cubicBezTo>
                        <a:pt x="3624" y="15995"/>
                        <a:pt x="3603" y="16120"/>
                        <a:pt x="3603" y="16245"/>
                      </a:cubicBezTo>
                      <a:cubicBezTo>
                        <a:pt x="3582" y="16370"/>
                        <a:pt x="3561" y="16516"/>
                        <a:pt x="3540" y="16641"/>
                      </a:cubicBezTo>
                      <a:cubicBezTo>
                        <a:pt x="3520" y="16766"/>
                        <a:pt x="3499" y="16891"/>
                        <a:pt x="3478" y="17036"/>
                      </a:cubicBezTo>
                      <a:cubicBezTo>
                        <a:pt x="3457" y="17161"/>
                        <a:pt x="3415" y="17286"/>
                        <a:pt x="3395" y="17411"/>
                      </a:cubicBezTo>
                      <a:cubicBezTo>
                        <a:pt x="3374" y="17536"/>
                        <a:pt x="3353" y="17661"/>
                        <a:pt x="3332" y="17786"/>
                      </a:cubicBezTo>
                      <a:cubicBezTo>
                        <a:pt x="3290" y="17911"/>
                        <a:pt x="3270" y="18036"/>
                        <a:pt x="3228" y="18182"/>
                      </a:cubicBezTo>
                      <a:cubicBezTo>
                        <a:pt x="3228" y="18203"/>
                        <a:pt x="3228" y="18244"/>
                        <a:pt x="3207" y="18265"/>
                      </a:cubicBezTo>
                      <a:cubicBezTo>
                        <a:pt x="3041" y="19140"/>
                        <a:pt x="2832" y="19994"/>
                        <a:pt x="2562" y="20827"/>
                      </a:cubicBezTo>
                      <a:lnTo>
                        <a:pt x="2687" y="20827"/>
                      </a:lnTo>
                      <a:cubicBezTo>
                        <a:pt x="3145" y="19577"/>
                        <a:pt x="3478" y="18286"/>
                        <a:pt x="3707" y="16974"/>
                      </a:cubicBezTo>
                      <a:cubicBezTo>
                        <a:pt x="3728" y="16870"/>
                        <a:pt x="3749" y="16786"/>
                        <a:pt x="3749" y="16682"/>
                      </a:cubicBezTo>
                      <a:cubicBezTo>
                        <a:pt x="3769" y="16557"/>
                        <a:pt x="3790" y="16453"/>
                        <a:pt x="3811" y="16328"/>
                      </a:cubicBezTo>
                      <a:cubicBezTo>
                        <a:pt x="3832" y="16203"/>
                        <a:pt x="3853" y="16078"/>
                        <a:pt x="3874" y="15953"/>
                      </a:cubicBezTo>
                      <a:cubicBezTo>
                        <a:pt x="3874" y="15828"/>
                        <a:pt x="3894" y="15704"/>
                        <a:pt x="3915" y="15579"/>
                      </a:cubicBezTo>
                      <a:cubicBezTo>
                        <a:pt x="3915" y="15454"/>
                        <a:pt x="3936" y="15329"/>
                        <a:pt x="3936" y="15225"/>
                      </a:cubicBezTo>
                      <a:cubicBezTo>
                        <a:pt x="3957" y="15100"/>
                        <a:pt x="3978" y="14975"/>
                        <a:pt x="3978" y="14850"/>
                      </a:cubicBezTo>
                      <a:cubicBezTo>
                        <a:pt x="3999" y="14704"/>
                        <a:pt x="3999" y="14579"/>
                        <a:pt x="4019" y="14454"/>
                      </a:cubicBezTo>
                      <a:cubicBezTo>
                        <a:pt x="4019" y="14329"/>
                        <a:pt x="4019" y="14204"/>
                        <a:pt x="4019" y="14079"/>
                      </a:cubicBezTo>
                      <a:cubicBezTo>
                        <a:pt x="4040" y="13954"/>
                        <a:pt x="4040" y="13829"/>
                        <a:pt x="4040" y="13725"/>
                      </a:cubicBezTo>
                      <a:cubicBezTo>
                        <a:pt x="4040" y="13579"/>
                        <a:pt x="4061" y="13454"/>
                        <a:pt x="4061" y="13329"/>
                      </a:cubicBezTo>
                      <a:cubicBezTo>
                        <a:pt x="4061" y="13204"/>
                        <a:pt x="4061" y="13079"/>
                        <a:pt x="4061" y="12954"/>
                      </a:cubicBezTo>
                      <a:cubicBezTo>
                        <a:pt x="4061" y="12830"/>
                        <a:pt x="4061" y="12705"/>
                        <a:pt x="4061" y="12580"/>
                      </a:cubicBezTo>
                      <a:cubicBezTo>
                        <a:pt x="4061" y="12476"/>
                        <a:pt x="4061" y="12371"/>
                        <a:pt x="4061" y="12267"/>
                      </a:cubicBezTo>
                      <a:cubicBezTo>
                        <a:pt x="4061" y="12246"/>
                        <a:pt x="4040" y="12226"/>
                        <a:pt x="4040" y="12184"/>
                      </a:cubicBezTo>
                      <a:cubicBezTo>
                        <a:pt x="4040" y="12059"/>
                        <a:pt x="4040" y="11934"/>
                        <a:pt x="4019" y="11809"/>
                      </a:cubicBezTo>
                      <a:cubicBezTo>
                        <a:pt x="4019" y="11684"/>
                        <a:pt x="4019" y="11559"/>
                        <a:pt x="4019" y="11434"/>
                      </a:cubicBezTo>
                      <a:cubicBezTo>
                        <a:pt x="3999" y="11309"/>
                        <a:pt x="3999" y="11163"/>
                        <a:pt x="3978" y="11039"/>
                      </a:cubicBezTo>
                      <a:cubicBezTo>
                        <a:pt x="3978" y="10914"/>
                        <a:pt x="3957" y="10789"/>
                        <a:pt x="3957" y="10664"/>
                      </a:cubicBezTo>
                      <a:cubicBezTo>
                        <a:pt x="3936" y="10539"/>
                        <a:pt x="3915" y="10414"/>
                        <a:pt x="3915" y="10289"/>
                      </a:cubicBezTo>
                      <a:cubicBezTo>
                        <a:pt x="3894" y="10143"/>
                        <a:pt x="3874" y="10018"/>
                        <a:pt x="3874" y="9893"/>
                      </a:cubicBezTo>
                      <a:cubicBezTo>
                        <a:pt x="3853" y="9768"/>
                        <a:pt x="3832" y="9643"/>
                        <a:pt x="3811" y="9518"/>
                      </a:cubicBezTo>
                      <a:cubicBezTo>
                        <a:pt x="3790" y="9372"/>
                        <a:pt x="3769" y="9247"/>
                        <a:pt x="3749" y="9123"/>
                      </a:cubicBezTo>
                      <a:cubicBezTo>
                        <a:pt x="3207" y="5832"/>
                        <a:pt x="1999" y="2750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2" name="Google Shape;4422;p8"/>
                <p:cNvSpPr/>
                <p:nvPr/>
              </p:nvSpPr>
              <p:spPr>
                <a:xfrm>
                  <a:off x="8320825" y="1199925"/>
                  <a:ext cx="21900" cy="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396" extrusionOk="0">
                      <a:moveTo>
                        <a:pt x="209" y="0"/>
                      </a:moveTo>
                      <a:cubicBezTo>
                        <a:pt x="147" y="42"/>
                        <a:pt x="84" y="104"/>
                        <a:pt x="1" y="146"/>
                      </a:cubicBezTo>
                      <a:cubicBezTo>
                        <a:pt x="230" y="229"/>
                        <a:pt x="438" y="313"/>
                        <a:pt x="667" y="396"/>
                      </a:cubicBezTo>
                      <a:cubicBezTo>
                        <a:pt x="730" y="333"/>
                        <a:pt x="813" y="271"/>
                        <a:pt x="876" y="229"/>
                      </a:cubicBezTo>
                      <a:cubicBezTo>
                        <a:pt x="667" y="146"/>
                        <a:pt x="438" y="63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3" name="Google Shape;4423;p8"/>
                <p:cNvSpPr/>
                <p:nvPr/>
              </p:nvSpPr>
              <p:spPr>
                <a:xfrm>
                  <a:off x="8290125" y="1190025"/>
                  <a:ext cx="23450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376" extrusionOk="0">
                      <a:moveTo>
                        <a:pt x="229" y="1"/>
                      </a:moveTo>
                      <a:cubicBezTo>
                        <a:pt x="146" y="63"/>
                        <a:pt x="83" y="126"/>
                        <a:pt x="0" y="167"/>
                      </a:cubicBezTo>
                      <a:cubicBezTo>
                        <a:pt x="229" y="250"/>
                        <a:pt x="479" y="313"/>
                        <a:pt x="708" y="375"/>
                      </a:cubicBezTo>
                      <a:cubicBezTo>
                        <a:pt x="771" y="334"/>
                        <a:pt x="854" y="271"/>
                        <a:pt x="937" y="209"/>
                      </a:cubicBezTo>
                      <a:cubicBezTo>
                        <a:pt x="687" y="146"/>
                        <a:pt x="458" y="84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4" name="Google Shape;4424;p8"/>
                <p:cNvSpPr/>
                <p:nvPr/>
              </p:nvSpPr>
              <p:spPr>
                <a:xfrm>
                  <a:off x="8257825" y="1182225"/>
                  <a:ext cx="239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334" extrusionOk="0">
                      <a:moveTo>
                        <a:pt x="230" y="0"/>
                      </a:moveTo>
                      <a:cubicBezTo>
                        <a:pt x="147" y="63"/>
                        <a:pt x="63" y="125"/>
                        <a:pt x="1" y="167"/>
                      </a:cubicBezTo>
                      <a:cubicBezTo>
                        <a:pt x="230" y="229"/>
                        <a:pt x="480" y="271"/>
                        <a:pt x="730" y="333"/>
                      </a:cubicBezTo>
                      <a:cubicBezTo>
                        <a:pt x="813" y="292"/>
                        <a:pt x="876" y="229"/>
                        <a:pt x="959" y="167"/>
                      </a:cubicBezTo>
                      <a:cubicBezTo>
                        <a:pt x="709" y="104"/>
                        <a:pt x="459" y="42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5" name="Google Shape;4425;p8"/>
                <p:cNvSpPr/>
                <p:nvPr/>
              </p:nvSpPr>
              <p:spPr>
                <a:xfrm>
                  <a:off x="7992300" y="1179625"/>
                  <a:ext cx="35425" cy="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" h="563" extrusionOk="0">
                      <a:moveTo>
                        <a:pt x="1417" y="0"/>
                      </a:moveTo>
                      <a:lnTo>
                        <a:pt x="1417" y="0"/>
                      </a:lnTo>
                      <a:cubicBezTo>
                        <a:pt x="1084" y="63"/>
                        <a:pt x="771" y="146"/>
                        <a:pt x="459" y="229"/>
                      </a:cubicBezTo>
                      <a:cubicBezTo>
                        <a:pt x="313" y="333"/>
                        <a:pt x="167" y="458"/>
                        <a:pt x="1" y="562"/>
                      </a:cubicBezTo>
                      <a:cubicBezTo>
                        <a:pt x="334" y="479"/>
                        <a:pt x="646" y="396"/>
                        <a:pt x="959" y="333"/>
                      </a:cubicBezTo>
                      <a:cubicBezTo>
                        <a:pt x="1105" y="229"/>
                        <a:pt x="1271" y="125"/>
                        <a:pt x="1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6" name="Google Shape;4426;p8"/>
                <p:cNvSpPr/>
                <p:nvPr/>
              </p:nvSpPr>
              <p:spPr>
                <a:xfrm>
                  <a:off x="8051150" y="1171800"/>
                  <a:ext cx="3177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376" extrusionOk="0">
                      <a:moveTo>
                        <a:pt x="1270" y="1"/>
                      </a:moveTo>
                      <a:lnTo>
                        <a:pt x="1270" y="1"/>
                      </a:lnTo>
                      <a:cubicBezTo>
                        <a:pt x="958" y="21"/>
                        <a:pt x="646" y="63"/>
                        <a:pt x="354" y="105"/>
                      </a:cubicBezTo>
                      <a:cubicBezTo>
                        <a:pt x="229" y="188"/>
                        <a:pt x="125" y="292"/>
                        <a:pt x="0" y="376"/>
                      </a:cubicBezTo>
                      <a:cubicBezTo>
                        <a:pt x="312" y="334"/>
                        <a:pt x="604" y="292"/>
                        <a:pt x="916" y="251"/>
                      </a:cubicBezTo>
                      <a:cubicBezTo>
                        <a:pt x="1021" y="167"/>
                        <a:pt x="1146" y="84"/>
                        <a:pt x="127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7" name="Google Shape;4427;p8"/>
                <p:cNvSpPr/>
                <p:nvPr/>
              </p:nvSpPr>
              <p:spPr>
                <a:xfrm>
                  <a:off x="8100600" y="1168675"/>
                  <a:ext cx="29700" cy="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293" extrusionOk="0">
                      <a:moveTo>
                        <a:pt x="1188" y="1"/>
                      </a:moveTo>
                      <a:lnTo>
                        <a:pt x="1188" y="1"/>
                      </a:lnTo>
                      <a:cubicBezTo>
                        <a:pt x="896" y="22"/>
                        <a:pt x="604" y="22"/>
                        <a:pt x="292" y="42"/>
                      </a:cubicBezTo>
                      <a:cubicBezTo>
                        <a:pt x="209" y="126"/>
                        <a:pt x="105" y="209"/>
                        <a:pt x="1" y="292"/>
                      </a:cubicBezTo>
                      <a:cubicBezTo>
                        <a:pt x="292" y="271"/>
                        <a:pt x="584" y="251"/>
                        <a:pt x="875" y="230"/>
                      </a:cubicBezTo>
                      <a:cubicBezTo>
                        <a:pt x="979" y="167"/>
                        <a:pt x="1083" y="84"/>
                        <a:pt x="1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8" name="Google Shape;4428;p8"/>
                <p:cNvSpPr/>
                <p:nvPr/>
              </p:nvSpPr>
              <p:spPr>
                <a:xfrm>
                  <a:off x="7953775" y="1198875"/>
                  <a:ext cx="2625" cy="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43" extrusionOk="0">
                      <a:moveTo>
                        <a:pt x="105" y="1"/>
                      </a:moveTo>
                      <a:lnTo>
                        <a:pt x="105" y="1"/>
                      </a:lnTo>
                      <a:cubicBezTo>
                        <a:pt x="84" y="1"/>
                        <a:pt x="42" y="21"/>
                        <a:pt x="1" y="21"/>
                      </a:cubicBezTo>
                      <a:cubicBezTo>
                        <a:pt x="21" y="42"/>
                        <a:pt x="21" y="42"/>
                        <a:pt x="42" y="42"/>
                      </a:cubicBezTo>
                      <a:cubicBezTo>
                        <a:pt x="63" y="21"/>
                        <a:pt x="84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9" name="Google Shape;4429;p8"/>
                <p:cNvSpPr/>
                <p:nvPr/>
              </p:nvSpPr>
              <p:spPr>
                <a:xfrm>
                  <a:off x="8144850" y="1168675"/>
                  <a:ext cx="28150" cy="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251" extrusionOk="0">
                      <a:moveTo>
                        <a:pt x="271" y="1"/>
                      </a:moveTo>
                      <a:cubicBezTo>
                        <a:pt x="188" y="84"/>
                        <a:pt x="105" y="146"/>
                        <a:pt x="1" y="230"/>
                      </a:cubicBezTo>
                      <a:cubicBezTo>
                        <a:pt x="292" y="230"/>
                        <a:pt x="563" y="230"/>
                        <a:pt x="855" y="251"/>
                      </a:cubicBezTo>
                      <a:cubicBezTo>
                        <a:pt x="938" y="188"/>
                        <a:pt x="1021" y="105"/>
                        <a:pt x="1125" y="42"/>
                      </a:cubicBezTo>
                      <a:cubicBezTo>
                        <a:pt x="834" y="22"/>
                        <a:pt x="563" y="1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0" name="Google Shape;4430;p8"/>
                <p:cNvSpPr/>
                <p:nvPr/>
              </p:nvSpPr>
              <p:spPr>
                <a:xfrm>
                  <a:off x="8222950" y="1175450"/>
                  <a:ext cx="25025" cy="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313" extrusionOk="0">
                      <a:moveTo>
                        <a:pt x="230" y="0"/>
                      </a:moveTo>
                      <a:cubicBezTo>
                        <a:pt x="146" y="63"/>
                        <a:pt x="84" y="125"/>
                        <a:pt x="1" y="188"/>
                      </a:cubicBezTo>
                      <a:cubicBezTo>
                        <a:pt x="251" y="230"/>
                        <a:pt x="500" y="271"/>
                        <a:pt x="771" y="313"/>
                      </a:cubicBezTo>
                      <a:cubicBezTo>
                        <a:pt x="854" y="271"/>
                        <a:pt x="917" y="209"/>
                        <a:pt x="1000" y="146"/>
                      </a:cubicBezTo>
                      <a:cubicBezTo>
                        <a:pt x="750" y="105"/>
                        <a:pt x="480" y="42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1" name="Google Shape;4431;p8"/>
                <p:cNvSpPr/>
                <p:nvPr/>
              </p:nvSpPr>
              <p:spPr>
                <a:xfrm>
                  <a:off x="8185475" y="1171275"/>
                  <a:ext cx="26575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272" extrusionOk="0">
                      <a:moveTo>
                        <a:pt x="250" y="1"/>
                      </a:moveTo>
                      <a:cubicBezTo>
                        <a:pt x="167" y="63"/>
                        <a:pt x="83" y="126"/>
                        <a:pt x="0" y="188"/>
                      </a:cubicBezTo>
                      <a:cubicBezTo>
                        <a:pt x="271" y="209"/>
                        <a:pt x="542" y="251"/>
                        <a:pt x="792" y="272"/>
                      </a:cubicBezTo>
                      <a:cubicBezTo>
                        <a:pt x="896" y="209"/>
                        <a:pt x="979" y="147"/>
                        <a:pt x="1062" y="84"/>
                      </a:cubicBezTo>
                      <a:cubicBezTo>
                        <a:pt x="792" y="42"/>
                        <a:pt x="521" y="22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2" name="Google Shape;4432;p8"/>
                <p:cNvSpPr/>
                <p:nvPr/>
              </p:nvSpPr>
              <p:spPr>
                <a:xfrm>
                  <a:off x="8559300" y="1356125"/>
                  <a:ext cx="7825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292" extrusionOk="0">
                      <a:moveTo>
                        <a:pt x="188" y="0"/>
                      </a:moveTo>
                      <a:cubicBezTo>
                        <a:pt x="125" y="42"/>
                        <a:pt x="63" y="83"/>
                        <a:pt x="0" y="104"/>
                      </a:cubicBezTo>
                      <a:cubicBezTo>
                        <a:pt x="42" y="167"/>
                        <a:pt x="104" y="229"/>
                        <a:pt x="146" y="292"/>
                      </a:cubicBezTo>
                      <a:cubicBezTo>
                        <a:pt x="208" y="229"/>
                        <a:pt x="271" y="187"/>
                        <a:pt x="312" y="146"/>
                      </a:cubicBezTo>
                      <a:cubicBezTo>
                        <a:pt x="271" y="104"/>
                        <a:pt x="229" y="63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3" name="Google Shape;4433;p8"/>
                <p:cNvSpPr/>
                <p:nvPr/>
              </p:nvSpPr>
              <p:spPr>
                <a:xfrm>
                  <a:off x="8351025" y="1210325"/>
                  <a:ext cx="68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105" extrusionOk="0">
                      <a:moveTo>
                        <a:pt x="147" y="1"/>
                      </a:moveTo>
                      <a:cubicBezTo>
                        <a:pt x="105" y="42"/>
                        <a:pt x="42" y="84"/>
                        <a:pt x="1" y="105"/>
                      </a:cubicBezTo>
                      <a:cubicBezTo>
                        <a:pt x="84" y="105"/>
                        <a:pt x="188" y="84"/>
                        <a:pt x="271" y="63"/>
                      </a:cubicBezTo>
                      <a:cubicBezTo>
                        <a:pt x="230" y="42"/>
                        <a:pt x="188" y="22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4" name="Google Shape;4434;p8"/>
                <p:cNvSpPr/>
                <p:nvPr/>
              </p:nvSpPr>
              <p:spPr>
                <a:xfrm>
                  <a:off x="8567100" y="1367050"/>
                  <a:ext cx="146325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1972" extrusionOk="0">
                      <a:moveTo>
                        <a:pt x="271" y="0"/>
                      </a:moveTo>
                      <a:cubicBezTo>
                        <a:pt x="230" y="42"/>
                        <a:pt x="167" y="63"/>
                        <a:pt x="125" y="105"/>
                      </a:cubicBezTo>
                      <a:cubicBezTo>
                        <a:pt x="84" y="84"/>
                        <a:pt x="42" y="63"/>
                        <a:pt x="0" y="21"/>
                      </a:cubicBezTo>
                      <a:lnTo>
                        <a:pt x="0" y="21"/>
                      </a:lnTo>
                      <a:cubicBezTo>
                        <a:pt x="2687" y="3103"/>
                        <a:pt x="4478" y="6790"/>
                        <a:pt x="5228" y="10788"/>
                      </a:cubicBezTo>
                      <a:cubicBezTo>
                        <a:pt x="5249" y="10913"/>
                        <a:pt x="5290" y="11038"/>
                        <a:pt x="5311" y="11163"/>
                      </a:cubicBezTo>
                      <a:cubicBezTo>
                        <a:pt x="5332" y="11309"/>
                        <a:pt x="5332" y="11434"/>
                        <a:pt x="5353" y="11559"/>
                      </a:cubicBezTo>
                      <a:cubicBezTo>
                        <a:pt x="5374" y="11684"/>
                        <a:pt x="5394" y="11829"/>
                        <a:pt x="5415" y="11954"/>
                      </a:cubicBezTo>
                      <a:cubicBezTo>
                        <a:pt x="5436" y="12079"/>
                        <a:pt x="5457" y="12204"/>
                        <a:pt x="5478" y="12329"/>
                      </a:cubicBezTo>
                      <a:cubicBezTo>
                        <a:pt x="5478" y="12475"/>
                        <a:pt x="5498" y="12600"/>
                        <a:pt x="5498" y="12746"/>
                      </a:cubicBezTo>
                      <a:cubicBezTo>
                        <a:pt x="5519" y="12871"/>
                        <a:pt x="5540" y="12996"/>
                        <a:pt x="5540" y="13121"/>
                      </a:cubicBezTo>
                      <a:cubicBezTo>
                        <a:pt x="5561" y="13246"/>
                        <a:pt x="5561" y="13391"/>
                        <a:pt x="5582" y="13516"/>
                      </a:cubicBezTo>
                      <a:cubicBezTo>
                        <a:pt x="5582" y="13641"/>
                        <a:pt x="5582" y="13766"/>
                        <a:pt x="5603" y="13891"/>
                      </a:cubicBezTo>
                      <a:cubicBezTo>
                        <a:pt x="5603" y="14037"/>
                        <a:pt x="5603" y="14162"/>
                        <a:pt x="5623" y="14287"/>
                      </a:cubicBezTo>
                      <a:cubicBezTo>
                        <a:pt x="5623" y="14308"/>
                        <a:pt x="5623" y="14349"/>
                        <a:pt x="5623" y="14370"/>
                      </a:cubicBezTo>
                      <a:cubicBezTo>
                        <a:pt x="5623" y="14474"/>
                        <a:pt x="5623" y="14578"/>
                        <a:pt x="5623" y="14683"/>
                      </a:cubicBezTo>
                      <a:cubicBezTo>
                        <a:pt x="5623" y="14808"/>
                        <a:pt x="5623" y="14953"/>
                        <a:pt x="5623" y="15078"/>
                      </a:cubicBezTo>
                      <a:cubicBezTo>
                        <a:pt x="5623" y="15203"/>
                        <a:pt x="5623" y="15328"/>
                        <a:pt x="5623" y="15453"/>
                      </a:cubicBezTo>
                      <a:cubicBezTo>
                        <a:pt x="5623" y="15578"/>
                        <a:pt x="5603" y="15724"/>
                        <a:pt x="5603" y="15849"/>
                      </a:cubicBezTo>
                      <a:cubicBezTo>
                        <a:pt x="5603" y="15974"/>
                        <a:pt x="5603" y="16099"/>
                        <a:pt x="5582" y="16245"/>
                      </a:cubicBezTo>
                      <a:cubicBezTo>
                        <a:pt x="5582" y="16370"/>
                        <a:pt x="5582" y="16474"/>
                        <a:pt x="5561" y="16599"/>
                      </a:cubicBezTo>
                      <a:cubicBezTo>
                        <a:pt x="5561" y="16744"/>
                        <a:pt x="5540" y="16869"/>
                        <a:pt x="5540" y="16994"/>
                      </a:cubicBezTo>
                      <a:cubicBezTo>
                        <a:pt x="5519" y="17119"/>
                        <a:pt x="5519" y="17265"/>
                        <a:pt x="5498" y="17390"/>
                      </a:cubicBezTo>
                      <a:cubicBezTo>
                        <a:pt x="5478" y="17515"/>
                        <a:pt x="5478" y="17640"/>
                        <a:pt x="5457" y="17786"/>
                      </a:cubicBezTo>
                      <a:cubicBezTo>
                        <a:pt x="5436" y="17911"/>
                        <a:pt x="5415" y="18036"/>
                        <a:pt x="5394" y="18161"/>
                      </a:cubicBezTo>
                      <a:cubicBezTo>
                        <a:pt x="5394" y="18285"/>
                        <a:pt x="5374" y="18410"/>
                        <a:pt x="5353" y="18535"/>
                      </a:cubicBezTo>
                      <a:cubicBezTo>
                        <a:pt x="5332" y="18681"/>
                        <a:pt x="5311" y="18806"/>
                        <a:pt x="5290" y="18931"/>
                      </a:cubicBezTo>
                      <a:cubicBezTo>
                        <a:pt x="5269" y="19056"/>
                        <a:pt x="5228" y="19202"/>
                        <a:pt x="5207" y="19327"/>
                      </a:cubicBezTo>
                      <a:cubicBezTo>
                        <a:pt x="5186" y="19452"/>
                        <a:pt x="5165" y="19577"/>
                        <a:pt x="5144" y="19702"/>
                      </a:cubicBezTo>
                      <a:cubicBezTo>
                        <a:pt x="5103" y="19827"/>
                        <a:pt x="5082" y="19952"/>
                        <a:pt x="5061" y="20077"/>
                      </a:cubicBezTo>
                      <a:cubicBezTo>
                        <a:pt x="5040" y="20181"/>
                        <a:pt x="5019" y="20264"/>
                        <a:pt x="4978" y="20368"/>
                      </a:cubicBezTo>
                      <a:cubicBezTo>
                        <a:pt x="4874" y="20910"/>
                        <a:pt x="4749" y="21451"/>
                        <a:pt x="4603" y="21972"/>
                      </a:cubicBezTo>
                      <a:lnTo>
                        <a:pt x="4770" y="21972"/>
                      </a:lnTo>
                      <a:cubicBezTo>
                        <a:pt x="5040" y="21139"/>
                        <a:pt x="5249" y="20285"/>
                        <a:pt x="5415" y="19410"/>
                      </a:cubicBezTo>
                      <a:cubicBezTo>
                        <a:pt x="5415" y="19389"/>
                        <a:pt x="5436" y="19348"/>
                        <a:pt x="5436" y="19327"/>
                      </a:cubicBezTo>
                      <a:cubicBezTo>
                        <a:pt x="5457" y="19202"/>
                        <a:pt x="5478" y="19077"/>
                        <a:pt x="5498" y="18952"/>
                      </a:cubicBezTo>
                      <a:cubicBezTo>
                        <a:pt x="5519" y="18848"/>
                        <a:pt x="5540" y="18723"/>
                        <a:pt x="5561" y="18598"/>
                      </a:cubicBezTo>
                      <a:cubicBezTo>
                        <a:pt x="5582" y="18494"/>
                        <a:pt x="5603" y="18369"/>
                        <a:pt x="5623" y="18244"/>
                      </a:cubicBezTo>
                      <a:cubicBezTo>
                        <a:pt x="5623" y="18119"/>
                        <a:pt x="5665" y="17994"/>
                        <a:pt x="5665" y="17869"/>
                      </a:cubicBezTo>
                      <a:cubicBezTo>
                        <a:pt x="5686" y="17744"/>
                        <a:pt x="5707" y="17619"/>
                        <a:pt x="5707" y="17494"/>
                      </a:cubicBezTo>
                      <a:cubicBezTo>
                        <a:pt x="5728" y="17369"/>
                        <a:pt x="5728" y="17265"/>
                        <a:pt x="5748" y="17140"/>
                      </a:cubicBezTo>
                      <a:cubicBezTo>
                        <a:pt x="5748" y="17015"/>
                        <a:pt x="5769" y="16890"/>
                        <a:pt x="5790" y="16744"/>
                      </a:cubicBezTo>
                      <a:cubicBezTo>
                        <a:pt x="5790" y="16619"/>
                        <a:pt x="5790" y="16494"/>
                        <a:pt x="5811" y="16370"/>
                      </a:cubicBezTo>
                      <a:cubicBezTo>
                        <a:pt x="5811" y="16245"/>
                        <a:pt x="5811" y="16120"/>
                        <a:pt x="5811" y="15995"/>
                      </a:cubicBezTo>
                      <a:cubicBezTo>
                        <a:pt x="5832" y="15870"/>
                        <a:pt x="5832" y="15745"/>
                        <a:pt x="5832" y="15620"/>
                      </a:cubicBezTo>
                      <a:cubicBezTo>
                        <a:pt x="5832" y="15495"/>
                        <a:pt x="5832" y="15370"/>
                        <a:pt x="5832" y="15245"/>
                      </a:cubicBezTo>
                      <a:cubicBezTo>
                        <a:pt x="5853" y="15120"/>
                        <a:pt x="5832" y="14995"/>
                        <a:pt x="5832" y="14870"/>
                      </a:cubicBezTo>
                      <a:cubicBezTo>
                        <a:pt x="5832" y="14745"/>
                        <a:pt x="5853" y="14620"/>
                        <a:pt x="5832" y="14495"/>
                      </a:cubicBezTo>
                      <a:cubicBezTo>
                        <a:pt x="5832" y="14454"/>
                        <a:pt x="5832" y="14412"/>
                        <a:pt x="5832" y="14370"/>
                      </a:cubicBezTo>
                      <a:cubicBezTo>
                        <a:pt x="5832" y="14287"/>
                        <a:pt x="5832" y="14204"/>
                        <a:pt x="5832" y="14120"/>
                      </a:cubicBezTo>
                      <a:cubicBezTo>
                        <a:pt x="5811" y="13975"/>
                        <a:pt x="5811" y="13850"/>
                        <a:pt x="5811" y="13725"/>
                      </a:cubicBezTo>
                      <a:cubicBezTo>
                        <a:pt x="5790" y="13600"/>
                        <a:pt x="5790" y="13475"/>
                        <a:pt x="5790" y="13350"/>
                      </a:cubicBezTo>
                      <a:cubicBezTo>
                        <a:pt x="5769" y="13225"/>
                        <a:pt x="5769" y="13079"/>
                        <a:pt x="5748" y="12954"/>
                      </a:cubicBezTo>
                      <a:cubicBezTo>
                        <a:pt x="5748" y="12829"/>
                        <a:pt x="5728" y="12704"/>
                        <a:pt x="5707" y="12579"/>
                      </a:cubicBezTo>
                      <a:cubicBezTo>
                        <a:pt x="5707" y="12454"/>
                        <a:pt x="5686" y="12308"/>
                        <a:pt x="5665" y="12184"/>
                      </a:cubicBezTo>
                      <a:cubicBezTo>
                        <a:pt x="5665" y="12059"/>
                        <a:pt x="5644" y="11934"/>
                        <a:pt x="5623" y="11809"/>
                      </a:cubicBezTo>
                      <a:cubicBezTo>
                        <a:pt x="5603" y="11663"/>
                        <a:pt x="5582" y="11538"/>
                        <a:pt x="5561" y="11413"/>
                      </a:cubicBezTo>
                      <a:cubicBezTo>
                        <a:pt x="5540" y="11288"/>
                        <a:pt x="5519" y="11163"/>
                        <a:pt x="5498" y="11017"/>
                      </a:cubicBezTo>
                      <a:cubicBezTo>
                        <a:pt x="5478" y="10892"/>
                        <a:pt x="5457" y="10767"/>
                        <a:pt x="5436" y="10642"/>
                      </a:cubicBezTo>
                      <a:cubicBezTo>
                        <a:pt x="4686" y="6706"/>
                        <a:pt x="2916" y="3041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5" name="Google Shape;4435;p8"/>
                <p:cNvSpPr/>
                <p:nvPr/>
              </p:nvSpPr>
              <p:spPr>
                <a:xfrm>
                  <a:off x="7566425" y="1384750"/>
                  <a:ext cx="132275" cy="53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21264" extrusionOk="0">
                      <a:moveTo>
                        <a:pt x="5290" y="0"/>
                      </a:moveTo>
                      <a:lnTo>
                        <a:pt x="5290" y="0"/>
                      </a:lnTo>
                      <a:cubicBezTo>
                        <a:pt x="5082" y="125"/>
                        <a:pt x="4894" y="250"/>
                        <a:pt x="4686" y="375"/>
                      </a:cubicBezTo>
                      <a:cubicBezTo>
                        <a:pt x="2916" y="2687"/>
                        <a:pt x="1625" y="5290"/>
                        <a:pt x="854" y="8060"/>
                      </a:cubicBezTo>
                      <a:cubicBezTo>
                        <a:pt x="812" y="8185"/>
                        <a:pt x="771" y="8310"/>
                        <a:pt x="750" y="8435"/>
                      </a:cubicBezTo>
                      <a:cubicBezTo>
                        <a:pt x="708" y="8560"/>
                        <a:pt x="688" y="8685"/>
                        <a:pt x="646" y="8810"/>
                      </a:cubicBezTo>
                      <a:cubicBezTo>
                        <a:pt x="625" y="8935"/>
                        <a:pt x="583" y="9081"/>
                        <a:pt x="563" y="9205"/>
                      </a:cubicBezTo>
                      <a:cubicBezTo>
                        <a:pt x="521" y="9330"/>
                        <a:pt x="500" y="9455"/>
                        <a:pt x="479" y="9580"/>
                      </a:cubicBezTo>
                      <a:cubicBezTo>
                        <a:pt x="458" y="9705"/>
                        <a:pt x="438" y="9830"/>
                        <a:pt x="396" y="9955"/>
                      </a:cubicBezTo>
                      <a:cubicBezTo>
                        <a:pt x="375" y="10080"/>
                        <a:pt x="354" y="10205"/>
                        <a:pt x="333" y="10330"/>
                      </a:cubicBezTo>
                      <a:cubicBezTo>
                        <a:pt x="313" y="10476"/>
                        <a:pt x="292" y="10601"/>
                        <a:pt x="271" y="10726"/>
                      </a:cubicBezTo>
                      <a:cubicBezTo>
                        <a:pt x="250" y="10851"/>
                        <a:pt x="229" y="10976"/>
                        <a:pt x="209" y="11101"/>
                      </a:cubicBezTo>
                      <a:cubicBezTo>
                        <a:pt x="209" y="11226"/>
                        <a:pt x="188" y="11351"/>
                        <a:pt x="167" y="11476"/>
                      </a:cubicBezTo>
                      <a:cubicBezTo>
                        <a:pt x="146" y="11621"/>
                        <a:pt x="146" y="11746"/>
                        <a:pt x="125" y="11871"/>
                      </a:cubicBezTo>
                      <a:cubicBezTo>
                        <a:pt x="104" y="11996"/>
                        <a:pt x="104" y="12121"/>
                        <a:pt x="84" y="12246"/>
                      </a:cubicBezTo>
                      <a:cubicBezTo>
                        <a:pt x="84" y="12371"/>
                        <a:pt x="63" y="12496"/>
                        <a:pt x="63" y="12621"/>
                      </a:cubicBezTo>
                      <a:cubicBezTo>
                        <a:pt x="42" y="12746"/>
                        <a:pt x="42" y="12871"/>
                        <a:pt x="42" y="12996"/>
                      </a:cubicBezTo>
                      <a:cubicBezTo>
                        <a:pt x="21" y="13142"/>
                        <a:pt x="21" y="13267"/>
                        <a:pt x="21" y="13391"/>
                      </a:cubicBezTo>
                      <a:cubicBezTo>
                        <a:pt x="21" y="13516"/>
                        <a:pt x="0" y="13641"/>
                        <a:pt x="0" y="13766"/>
                      </a:cubicBezTo>
                      <a:cubicBezTo>
                        <a:pt x="0" y="13891"/>
                        <a:pt x="0" y="14016"/>
                        <a:pt x="0" y="14141"/>
                      </a:cubicBezTo>
                      <a:cubicBezTo>
                        <a:pt x="0" y="14266"/>
                        <a:pt x="0" y="14391"/>
                        <a:pt x="0" y="14516"/>
                      </a:cubicBezTo>
                      <a:cubicBezTo>
                        <a:pt x="0" y="14641"/>
                        <a:pt x="0" y="14766"/>
                        <a:pt x="0" y="14891"/>
                      </a:cubicBezTo>
                      <a:cubicBezTo>
                        <a:pt x="0" y="14912"/>
                        <a:pt x="0" y="14912"/>
                        <a:pt x="0" y="14912"/>
                      </a:cubicBezTo>
                      <a:cubicBezTo>
                        <a:pt x="0" y="15037"/>
                        <a:pt x="21" y="15162"/>
                        <a:pt x="21" y="15266"/>
                      </a:cubicBezTo>
                      <a:cubicBezTo>
                        <a:pt x="21" y="15391"/>
                        <a:pt x="42" y="15516"/>
                        <a:pt x="42" y="15641"/>
                      </a:cubicBezTo>
                      <a:cubicBezTo>
                        <a:pt x="42" y="15766"/>
                        <a:pt x="63" y="15911"/>
                        <a:pt x="63" y="16036"/>
                      </a:cubicBezTo>
                      <a:cubicBezTo>
                        <a:pt x="63" y="16141"/>
                        <a:pt x="84" y="16265"/>
                        <a:pt x="104" y="16390"/>
                      </a:cubicBezTo>
                      <a:cubicBezTo>
                        <a:pt x="104" y="16495"/>
                        <a:pt x="125" y="16620"/>
                        <a:pt x="125" y="16744"/>
                      </a:cubicBezTo>
                      <a:cubicBezTo>
                        <a:pt x="125" y="16765"/>
                        <a:pt x="125" y="16765"/>
                        <a:pt x="146" y="16786"/>
                      </a:cubicBezTo>
                      <a:cubicBezTo>
                        <a:pt x="313" y="18327"/>
                        <a:pt x="625" y="19827"/>
                        <a:pt x="1083" y="21264"/>
                      </a:cubicBezTo>
                      <a:lnTo>
                        <a:pt x="1167" y="21264"/>
                      </a:lnTo>
                      <a:cubicBezTo>
                        <a:pt x="833" y="20118"/>
                        <a:pt x="625" y="18952"/>
                        <a:pt x="479" y="17765"/>
                      </a:cubicBezTo>
                      <a:cubicBezTo>
                        <a:pt x="479" y="17682"/>
                        <a:pt x="458" y="17598"/>
                        <a:pt x="458" y="17536"/>
                      </a:cubicBezTo>
                      <a:cubicBezTo>
                        <a:pt x="438" y="17390"/>
                        <a:pt x="417" y="17265"/>
                        <a:pt x="396" y="17140"/>
                      </a:cubicBezTo>
                      <a:cubicBezTo>
                        <a:pt x="375" y="17015"/>
                        <a:pt x="375" y="16890"/>
                        <a:pt x="354" y="16765"/>
                      </a:cubicBezTo>
                      <a:cubicBezTo>
                        <a:pt x="333" y="16620"/>
                        <a:pt x="333" y="16495"/>
                        <a:pt x="313" y="16370"/>
                      </a:cubicBezTo>
                      <a:cubicBezTo>
                        <a:pt x="313" y="16245"/>
                        <a:pt x="292" y="16099"/>
                        <a:pt x="271" y="15974"/>
                      </a:cubicBezTo>
                      <a:cubicBezTo>
                        <a:pt x="271" y="15849"/>
                        <a:pt x="271" y="15724"/>
                        <a:pt x="271" y="15599"/>
                      </a:cubicBezTo>
                      <a:cubicBezTo>
                        <a:pt x="250" y="15453"/>
                        <a:pt x="250" y="15328"/>
                        <a:pt x="250" y="15183"/>
                      </a:cubicBezTo>
                      <a:cubicBezTo>
                        <a:pt x="229" y="15099"/>
                        <a:pt x="229" y="14995"/>
                        <a:pt x="229" y="14912"/>
                      </a:cubicBezTo>
                      <a:cubicBezTo>
                        <a:pt x="229" y="14870"/>
                        <a:pt x="229" y="14828"/>
                        <a:pt x="229" y="14787"/>
                      </a:cubicBezTo>
                      <a:cubicBezTo>
                        <a:pt x="229" y="14662"/>
                        <a:pt x="229" y="14537"/>
                        <a:pt x="229" y="14412"/>
                      </a:cubicBezTo>
                      <a:cubicBezTo>
                        <a:pt x="229" y="14287"/>
                        <a:pt x="229" y="14162"/>
                        <a:pt x="229" y="14037"/>
                      </a:cubicBezTo>
                      <a:cubicBezTo>
                        <a:pt x="229" y="13891"/>
                        <a:pt x="229" y="13766"/>
                        <a:pt x="229" y="13621"/>
                      </a:cubicBezTo>
                      <a:cubicBezTo>
                        <a:pt x="229" y="13496"/>
                        <a:pt x="250" y="13371"/>
                        <a:pt x="250" y="13246"/>
                      </a:cubicBezTo>
                      <a:cubicBezTo>
                        <a:pt x="250" y="13100"/>
                        <a:pt x="250" y="12975"/>
                        <a:pt x="271" y="12850"/>
                      </a:cubicBezTo>
                      <a:cubicBezTo>
                        <a:pt x="271" y="12725"/>
                        <a:pt x="292" y="12600"/>
                        <a:pt x="292" y="12475"/>
                      </a:cubicBezTo>
                      <a:cubicBezTo>
                        <a:pt x="292" y="12329"/>
                        <a:pt x="313" y="12204"/>
                        <a:pt x="333" y="12079"/>
                      </a:cubicBezTo>
                      <a:cubicBezTo>
                        <a:pt x="333" y="11955"/>
                        <a:pt x="354" y="11809"/>
                        <a:pt x="375" y="11684"/>
                      </a:cubicBezTo>
                      <a:cubicBezTo>
                        <a:pt x="375" y="11559"/>
                        <a:pt x="396" y="11434"/>
                        <a:pt x="417" y="11309"/>
                      </a:cubicBezTo>
                      <a:cubicBezTo>
                        <a:pt x="438" y="11163"/>
                        <a:pt x="458" y="11038"/>
                        <a:pt x="479" y="10913"/>
                      </a:cubicBezTo>
                      <a:cubicBezTo>
                        <a:pt x="479" y="10788"/>
                        <a:pt x="500" y="10663"/>
                        <a:pt x="521" y="10518"/>
                      </a:cubicBezTo>
                      <a:cubicBezTo>
                        <a:pt x="542" y="10393"/>
                        <a:pt x="583" y="10268"/>
                        <a:pt x="604" y="10143"/>
                      </a:cubicBezTo>
                      <a:cubicBezTo>
                        <a:pt x="625" y="10018"/>
                        <a:pt x="646" y="9893"/>
                        <a:pt x="667" y="9747"/>
                      </a:cubicBezTo>
                      <a:cubicBezTo>
                        <a:pt x="688" y="9622"/>
                        <a:pt x="729" y="9497"/>
                        <a:pt x="750" y="9372"/>
                      </a:cubicBezTo>
                      <a:cubicBezTo>
                        <a:pt x="771" y="9226"/>
                        <a:pt x="812" y="9101"/>
                        <a:pt x="833" y="8976"/>
                      </a:cubicBezTo>
                      <a:cubicBezTo>
                        <a:pt x="875" y="8851"/>
                        <a:pt x="896" y="8727"/>
                        <a:pt x="937" y="8602"/>
                      </a:cubicBezTo>
                      <a:cubicBezTo>
                        <a:pt x="979" y="8477"/>
                        <a:pt x="1000" y="8331"/>
                        <a:pt x="1042" y="8206"/>
                      </a:cubicBezTo>
                      <a:cubicBezTo>
                        <a:pt x="1854" y="5228"/>
                        <a:pt x="3291" y="2437"/>
                        <a:pt x="5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6" name="Google Shape;4436;p8"/>
                <p:cNvSpPr/>
                <p:nvPr/>
              </p:nvSpPr>
              <p:spPr>
                <a:xfrm>
                  <a:off x="8222425" y="1208775"/>
                  <a:ext cx="23450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292" extrusionOk="0">
                      <a:moveTo>
                        <a:pt x="251" y="0"/>
                      </a:moveTo>
                      <a:cubicBezTo>
                        <a:pt x="167" y="63"/>
                        <a:pt x="84" y="125"/>
                        <a:pt x="1" y="188"/>
                      </a:cubicBezTo>
                      <a:cubicBezTo>
                        <a:pt x="230" y="209"/>
                        <a:pt x="459" y="250"/>
                        <a:pt x="688" y="292"/>
                      </a:cubicBezTo>
                      <a:cubicBezTo>
                        <a:pt x="771" y="229"/>
                        <a:pt x="855" y="188"/>
                        <a:pt x="938" y="125"/>
                      </a:cubicBezTo>
                      <a:cubicBezTo>
                        <a:pt x="709" y="84"/>
                        <a:pt x="480" y="42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7" name="Google Shape;4437;p8"/>
                <p:cNvSpPr/>
                <p:nvPr/>
              </p:nvSpPr>
              <p:spPr>
                <a:xfrm>
                  <a:off x="8145375" y="1202000"/>
                  <a:ext cx="26050" cy="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230" extrusionOk="0">
                      <a:moveTo>
                        <a:pt x="292" y="1"/>
                      </a:moveTo>
                      <a:cubicBezTo>
                        <a:pt x="188" y="63"/>
                        <a:pt x="105" y="126"/>
                        <a:pt x="1" y="209"/>
                      </a:cubicBezTo>
                      <a:cubicBezTo>
                        <a:pt x="250" y="209"/>
                        <a:pt x="500" y="209"/>
                        <a:pt x="750" y="230"/>
                      </a:cubicBezTo>
                      <a:cubicBezTo>
                        <a:pt x="834" y="146"/>
                        <a:pt x="938" y="84"/>
                        <a:pt x="1042" y="21"/>
                      </a:cubicBezTo>
                      <a:cubicBezTo>
                        <a:pt x="792" y="1"/>
                        <a:pt x="542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8" name="Google Shape;4438;p8"/>
                <p:cNvSpPr/>
                <p:nvPr/>
              </p:nvSpPr>
              <p:spPr>
                <a:xfrm>
                  <a:off x="8256800" y="1215025"/>
                  <a:ext cx="22400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334" extrusionOk="0">
                      <a:moveTo>
                        <a:pt x="229" y="0"/>
                      </a:moveTo>
                      <a:cubicBezTo>
                        <a:pt x="167" y="63"/>
                        <a:pt x="84" y="125"/>
                        <a:pt x="0" y="188"/>
                      </a:cubicBezTo>
                      <a:cubicBezTo>
                        <a:pt x="229" y="229"/>
                        <a:pt x="438" y="271"/>
                        <a:pt x="646" y="333"/>
                      </a:cubicBezTo>
                      <a:cubicBezTo>
                        <a:pt x="729" y="271"/>
                        <a:pt x="812" y="229"/>
                        <a:pt x="896" y="167"/>
                      </a:cubicBezTo>
                      <a:cubicBezTo>
                        <a:pt x="667" y="104"/>
                        <a:pt x="458" y="63"/>
                        <a:pt x="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9" name="Google Shape;4439;p8"/>
                <p:cNvSpPr/>
                <p:nvPr/>
              </p:nvSpPr>
              <p:spPr>
                <a:xfrm>
                  <a:off x="8185475" y="1204075"/>
                  <a:ext cx="24475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" h="272" extrusionOk="0">
                      <a:moveTo>
                        <a:pt x="271" y="1"/>
                      </a:moveTo>
                      <a:cubicBezTo>
                        <a:pt x="188" y="63"/>
                        <a:pt x="104" y="126"/>
                        <a:pt x="0" y="188"/>
                      </a:cubicBezTo>
                      <a:cubicBezTo>
                        <a:pt x="250" y="209"/>
                        <a:pt x="479" y="251"/>
                        <a:pt x="708" y="272"/>
                      </a:cubicBezTo>
                      <a:cubicBezTo>
                        <a:pt x="812" y="209"/>
                        <a:pt x="896" y="147"/>
                        <a:pt x="979" y="84"/>
                      </a:cubicBezTo>
                      <a:cubicBezTo>
                        <a:pt x="750" y="43"/>
                        <a:pt x="500" y="22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0" name="Google Shape;4440;p8"/>
                <p:cNvSpPr/>
                <p:nvPr/>
              </p:nvSpPr>
              <p:spPr>
                <a:xfrm>
                  <a:off x="8017300" y="1213450"/>
                  <a:ext cx="52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85" extrusionOk="0">
                      <a:moveTo>
                        <a:pt x="209" y="1"/>
                      </a:moveTo>
                      <a:lnTo>
                        <a:pt x="209" y="1"/>
                      </a:lnTo>
                      <a:cubicBezTo>
                        <a:pt x="146" y="22"/>
                        <a:pt x="84" y="42"/>
                        <a:pt x="0" y="42"/>
                      </a:cubicBezTo>
                      <a:cubicBezTo>
                        <a:pt x="42" y="63"/>
                        <a:pt x="84" y="63"/>
                        <a:pt x="125" y="84"/>
                      </a:cubicBezTo>
                      <a:cubicBezTo>
                        <a:pt x="146" y="63"/>
                        <a:pt x="188" y="22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1" name="Google Shape;4441;p8"/>
                <p:cNvSpPr/>
                <p:nvPr/>
              </p:nvSpPr>
              <p:spPr>
                <a:xfrm>
                  <a:off x="8101125" y="1201475"/>
                  <a:ext cx="27100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272" extrusionOk="0">
                      <a:moveTo>
                        <a:pt x="1083" y="1"/>
                      </a:moveTo>
                      <a:lnTo>
                        <a:pt x="1083" y="1"/>
                      </a:lnTo>
                      <a:cubicBezTo>
                        <a:pt x="833" y="22"/>
                        <a:pt x="583" y="22"/>
                        <a:pt x="313" y="42"/>
                      </a:cubicBezTo>
                      <a:cubicBezTo>
                        <a:pt x="209" y="126"/>
                        <a:pt x="105" y="209"/>
                        <a:pt x="0" y="271"/>
                      </a:cubicBezTo>
                      <a:cubicBezTo>
                        <a:pt x="250" y="251"/>
                        <a:pt x="500" y="251"/>
                        <a:pt x="750" y="230"/>
                      </a:cubicBezTo>
                      <a:cubicBezTo>
                        <a:pt x="875" y="167"/>
                        <a:pt x="979" y="84"/>
                        <a:pt x="10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2" name="Google Shape;4442;p8"/>
                <p:cNvSpPr/>
                <p:nvPr/>
              </p:nvSpPr>
              <p:spPr>
                <a:xfrm>
                  <a:off x="8050625" y="1204600"/>
                  <a:ext cx="29175" cy="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376" extrusionOk="0">
                      <a:moveTo>
                        <a:pt x="1167" y="1"/>
                      </a:moveTo>
                      <a:cubicBezTo>
                        <a:pt x="896" y="42"/>
                        <a:pt x="646" y="63"/>
                        <a:pt x="375" y="105"/>
                      </a:cubicBezTo>
                      <a:cubicBezTo>
                        <a:pt x="250" y="188"/>
                        <a:pt x="125" y="292"/>
                        <a:pt x="0" y="376"/>
                      </a:cubicBezTo>
                      <a:cubicBezTo>
                        <a:pt x="250" y="334"/>
                        <a:pt x="521" y="292"/>
                        <a:pt x="792" y="271"/>
                      </a:cubicBezTo>
                      <a:cubicBezTo>
                        <a:pt x="917" y="188"/>
                        <a:pt x="1042" y="105"/>
                        <a:pt x="1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3" name="Google Shape;4443;p8"/>
                <p:cNvSpPr/>
                <p:nvPr/>
              </p:nvSpPr>
              <p:spPr>
                <a:xfrm>
                  <a:off x="8534300" y="1368600"/>
                  <a:ext cx="168200" cy="5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8" h="21910" extrusionOk="0">
                      <a:moveTo>
                        <a:pt x="209" y="1"/>
                      </a:moveTo>
                      <a:lnTo>
                        <a:pt x="0" y="105"/>
                      </a:lnTo>
                      <a:cubicBezTo>
                        <a:pt x="3041" y="3146"/>
                        <a:pt x="5103" y="6936"/>
                        <a:pt x="5998" y="11080"/>
                      </a:cubicBezTo>
                      <a:cubicBezTo>
                        <a:pt x="6040" y="11226"/>
                        <a:pt x="6061" y="11351"/>
                        <a:pt x="6082" y="11476"/>
                      </a:cubicBezTo>
                      <a:cubicBezTo>
                        <a:pt x="6102" y="11601"/>
                        <a:pt x="6144" y="11726"/>
                        <a:pt x="6165" y="11872"/>
                      </a:cubicBezTo>
                      <a:cubicBezTo>
                        <a:pt x="6186" y="11997"/>
                        <a:pt x="6207" y="12122"/>
                        <a:pt x="6227" y="12267"/>
                      </a:cubicBezTo>
                      <a:cubicBezTo>
                        <a:pt x="6248" y="12392"/>
                        <a:pt x="6269" y="12517"/>
                        <a:pt x="6290" y="12642"/>
                      </a:cubicBezTo>
                      <a:cubicBezTo>
                        <a:pt x="6311" y="12788"/>
                        <a:pt x="6331" y="12913"/>
                        <a:pt x="6352" y="13038"/>
                      </a:cubicBezTo>
                      <a:cubicBezTo>
                        <a:pt x="6352" y="13163"/>
                        <a:pt x="6373" y="13309"/>
                        <a:pt x="6373" y="13434"/>
                      </a:cubicBezTo>
                      <a:cubicBezTo>
                        <a:pt x="6394" y="13559"/>
                        <a:pt x="6415" y="13704"/>
                        <a:pt x="6415" y="13829"/>
                      </a:cubicBezTo>
                      <a:cubicBezTo>
                        <a:pt x="6436" y="13954"/>
                        <a:pt x="6456" y="14079"/>
                        <a:pt x="6456" y="14204"/>
                      </a:cubicBezTo>
                      <a:cubicBezTo>
                        <a:pt x="6477" y="14329"/>
                        <a:pt x="6477" y="14475"/>
                        <a:pt x="6477" y="14600"/>
                      </a:cubicBezTo>
                      <a:cubicBezTo>
                        <a:pt x="6477" y="14746"/>
                        <a:pt x="6498" y="14871"/>
                        <a:pt x="6498" y="14995"/>
                      </a:cubicBezTo>
                      <a:cubicBezTo>
                        <a:pt x="6498" y="15079"/>
                        <a:pt x="6519" y="15162"/>
                        <a:pt x="6519" y="15245"/>
                      </a:cubicBezTo>
                      <a:cubicBezTo>
                        <a:pt x="6519" y="15287"/>
                        <a:pt x="6519" y="15329"/>
                        <a:pt x="6519" y="15391"/>
                      </a:cubicBezTo>
                      <a:cubicBezTo>
                        <a:pt x="6519" y="15516"/>
                        <a:pt x="6519" y="15641"/>
                        <a:pt x="6519" y="15766"/>
                      </a:cubicBezTo>
                      <a:cubicBezTo>
                        <a:pt x="6519" y="15891"/>
                        <a:pt x="6519" y="16016"/>
                        <a:pt x="6519" y="16141"/>
                      </a:cubicBezTo>
                      <a:cubicBezTo>
                        <a:pt x="6519" y="16287"/>
                        <a:pt x="6519" y="16412"/>
                        <a:pt x="6498" y="16537"/>
                      </a:cubicBezTo>
                      <a:cubicBezTo>
                        <a:pt x="6498" y="16682"/>
                        <a:pt x="6498" y="16807"/>
                        <a:pt x="6498" y="16932"/>
                      </a:cubicBezTo>
                      <a:cubicBezTo>
                        <a:pt x="6477" y="17057"/>
                        <a:pt x="6477" y="17182"/>
                        <a:pt x="6477" y="17307"/>
                      </a:cubicBezTo>
                      <a:cubicBezTo>
                        <a:pt x="6456" y="17432"/>
                        <a:pt x="6456" y="17578"/>
                        <a:pt x="6436" y="17703"/>
                      </a:cubicBezTo>
                      <a:cubicBezTo>
                        <a:pt x="6436" y="17828"/>
                        <a:pt x="6415" y="17953"/>
                        <a:pt x="6415" y="18099"/>
                      </a:cubicBezTo>
                      <a:cubicBezTo>
                        <a:pt x="6394" y="18223"/>
                        <a:pt x="6394" y="18348"/>
                        <a:pt x="6373" y="18473"/>
                      </a:cubicBezTo>
                      <a:cubicBezTo>
                        <a:pt x="6352" y="18619"/>
                        <a:pt x="6331" y="18744"/>
                        <a:pt x="6311" y="18869"/>
                      </a:cubicBezTo>
                      <a:cubicBezTo>
                        <a:pt x="6311" y="18994"/>
                        <a:pt x="6290" y="19119"/>
                        <a:pt x="6269" y="19244"/>
                      </a:cubicBezTo>
                      <a:cubicBezTo>
                        <a:pt x="6248" y="19369"/>
                        <a:pt x="6227" y="19494"/>
                        <a:pt x="6207" y="19619"/>
                      </a:cubicBezTo>
                      <a:cubicBezTo>
                        <a:pt x="6186" y="19765"/>
                        <a:pt x="6165" y="19890"/>
                        <a:pt x="6123" y="20035"/>
                      </a:cubicBezTo>
                      <a:cubicBezTo>
                        <a:pt x="6102" y="20160"/>
                        <a:pt x="6082" y="20285"/>
                        <a:pt x="6061" y="20389"/>
                      </a:cubicBezTo>
                      <a:cubicBezTo>
                        <a:pt x="6040" y="20514"/>
                        <a:pt x="6019" y="20660"/>
                        <a:pt x="5977" y="20785"/>
                      </a:cubicBezTo>
                      <a:cubicBezTo>
                        <a:pt x="5957" y="20910"/>
                        <a:pt x="5915" y="21035"/>
                        <a:pt x="5873" y="21181"/>
                      </a:cubicBezTo>
                      <a:cubicBezTo>
                        <a:pt x="5852" y="21264"/>
                        <a:pt x="5832" y="21368"/>
                        <a:pt x="5811" y="21452"/>
                      </a:cubicBezTo>
                      <a:cubicBezTo>
                        <a:pt x="5790" y="21597"/>
                        <a:pt x="5748" y="21764"/>
                        <a:pt x="5707" y="21910"/>
                      </a:cubicBezTo>
                      <a:lnTo>
                        <a:pt x="5915" y="21910"/>
                      </a:lnTo>
                      <a:cubicBezTo>
                        <a:pt x="6061" y="21389"/>
                        <a:pt x="6186" y="20848"/>
                        <a:pt x="6290" y="20306"/>
                      </a:cubicBezTo>
                      <a:cubicBezTo>
                        <a:pt x="6311" y="20202"/>
                        <a:pt x="6331" y="20119"/>
                        <a:pt x="6352" y="20035"/>
                      </a:cubicBezTo>
                      <a:cubicBezTo>
                        <a:pt x="6373" y="19910"/>
                        <a:pt x="6394" y="19785"/>
                        <a:pt x="6415" y="19660"/>
                      </a:cubicBezTo>
                      <a:cubicBezTo>
                        <a:pt x="6436" y="19556"/>
                        <a:pt x="6456" y="19431"/>
                        <a:pt x="6477" y="19327"/>
                      </a:cubicBezTo>
                      <a:cubicBezTo>
                        <a:pt x="6498" y="19202"/>
                        <a:pt x="6498" y="19077"/>
                        <a:pt x="6519" y="18952"/>
                      </a:cubicBezTo>
                      <a:cubicBezTo>
                        <a:pt x="6540" y="18827"/>
                        <a:pt x="6561" y="18702"/>
                        <a:pt x="6581" y="18578"/>
                      </a:cubicBezTo>
                      <a:cubicBezTo>
                        <a:pt x="6602" y="18453"/>
                        <a:pt x="6602" y="18328"/>
                        <a:pt x="6602" y="18203"/>
                      </a:cubicBezTo>
                      <a:cubicBezTo>
                        <a:pt x="6623" y="18099"/>
                        <a:pt x="6644" y="17974"/>
                        <a:pt x="6644" y="17849"/>
                      </a:cubicBezTo>
                      <a:cubicBezTo>
                        <a:pt x="6665" y="17724"/>
                        <a:pt x="6665" y="17578"/>
                        <a:pt x="6686" y="17453"/>
                      </a:cubicBezTo>
                      <a:cubicBezTo>
                        <a:pt x="6686" y="17328"/>
                        <a:pt x="6686" y="17203"/>
                        <a:pt x="6706" y="17078"/>
                      </a:cubicBezTo>
                      <a:cubicBezTo>
                        <a:pt x="6706" y="16953"/>
                        <a:pt x="6706" y="16828"/>
                        <a:pt x="6706" y="16703"/>
                      </a:cubicBezTo>
                      <a:cubicBezTo>
                        <a:pt x="6727" y="16578"/>
                        <a:pt x="6727" y="16453"/>
                        <a:pt x="6727" y="16328"/>
                      </a:cubicBezTo>
                      <a:cubicBezTo>
                        <a:pt x="6727" y="16203"/>
                        <a:pt x="6727" y="16078"/>
                        <a:pt x="6727" y="15953"/>
                      </a:cubicBezTo>
                      <a:cubicBezTo>
                        <a:pt x="6727" y="15829"/>
                        <a:pt x="6727" y="15704"/>
                        <a:pt x="6727" y="15579"/>
                      </a:cubicBezTo>
                      <a:cubicBezTo>
                        <a:pt x="6727" y="15474"/>
                        <a:pt x="6727" y="15350"/>
                        <a:pt x="6727" y="15245"/>
                      </a:cubicBezTo>
                      <a:cubicBezTo>
                        <a:pt x="6727" y="15225"/>
                        <a:pt x="6727" y="15204"/>
                        <a:pt x="6727" y="15204"/>
                      </a:cubicBezTo>
                      <a:cubicBezTo>
                        <a:pt x="6727" y="15058"/>
                        <a:pt x="6706" y="14933"/>
                        <a:pt x="6706" y="14808"/>
                      </a:cubicBezTo>
                      <a:cubicBezTo>
                        <a:pt x="6706" y="14683"/>
                        <a:pt x="6686" y="14558"/>
                        <a:pt x="6686" y="14433"/>
                      </a:cubicBezTo>
                      <a:cubicBezTo>
                        <a:pt x="6686" y="14308"/>
                        <a:pt x="6665" y="14162"/>
                        <a:pt x="6665" y="14037"/>
                      </a:cubicBezTo>
                      <a:cubicBezTo>
                        <a:pt x="6644" y="13913"/>
                        <a:pt x="6644" y="13788"/>
                        <a:pt x="6623" y="13663"/>
                      </a:cubicBezTo>
                      <a:cubicBezTo>
                        <a:pt x="6602" y="13538"/>
                        <a:pt x="6602" y="13413"/>
                        <a:pt x="6581" y="13288"/>
                      </a:cubicBezTo>
                      <a:cubicBezTo>
                        <a:pt x="6581" y="13142"/>
                        <a:pt x="6561" y="13017"/>
                        <a:pt x="6540" y="12892"/>
                      </a:cubicBezTo>
                      <a:cubicBezTo>
                        <a:pt x="6519" y="12767"/>
                        <a:pt x="6498" y="12642"/>
                        <a:pt x="6477" y="12496"/>
                      </a:cubicBezTo>
                      <a:cubicBezTo>
                        <a:pt x="6456" y="12371"/>
                        <a:pt x="6436" y="12246"/>
                        <a:pt x="6415" y="12122"/>
                      </a:cubicBezTo>
                      <a:cubicBezTo>
                        <a:pt x="6394" y="11997"/>
                        <a:pt x="6373" y="11851"/>
                        <a:pt x="6352" y="11726"/>
                      </a:cubicBezTo>
                      <a:cubicBezTo>
                        <a:pt x="6331" y="11601"/>
                        <a:pt x="6311" y="11476"/>
                        <a:pt x="6269" y="11351"/>
                      </a:cubicBezTo>
                      <a:cubicBezTo>
                        <a:pt x="6248" y="11205"/>
                        <a:pt x="6227" y="11080"/>
                        <a:pt x="6207" y="10955"/>
                      </a:cubicBezTo>
                      <a:cubicBezTo>
                        <a:pt x="5290" y="6832"/>
                        <a:pt x="3228" y="3041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4" name="Google Shape;4444;p8"/>
                <p:cNvSpPr/>
                <p:nvPr/>
              </p:nvSpPr>
              <p:spPr>
                <a:xfrm>
                  <a:off x="7575275" y="1343100"/>
                  <a:ext cx="197875" cy="57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5" h="22930" extrusionOk="0">
                      <a:moveTo>
                        <a:pt x="7872" y="0"/>
                      </a:moveTo>
                      <a:cubicBezTo>
                        <a:pt x="7664" y="105"/>
                        <a:pt x="7456" y="209"/>
                        <a:pt x="7227" y="334"/>
                      </a:cubicBezTo>
                      <a:cubicBezTo>
                        <a:pt x="6873" y="667"/>
                        <a:pt x="6498" y="1021"/>
                        <a:pt x="6165" y="1375"/>
                      </a:cubicBezTo>
                      <a:cubicBezTo>
                        <a:pt x="3770" y="3916"/>
                        <a:pt x="2020" y="6915"/>
                        <a:pt x="1000" y="10143"/>
                      </a:cubicBezTo>
                      <a:cubicBezTo>
                        <a:pt x="979" y="10268"/>
                        <a:pt x="937" y="10393"/>
                        <a:pt x="896" y="10517"/>
                      </a:cubicBezTo>
                      <a:cubicBezTo>
                        <a:pt x="854" y="10642"/>
                        <a:pt x="813" y="10767"/>
                        <a:pt x="792" y="10892"/>
                      </a:cubicBezTo>
                      <a:cubicBezTo>
                        <a:pt x="750" y="11038"/>
                        <a:pt x="729" y="11163"/>
                        <a:pt x="688" y="11288"/>
                      </a:cubicBezTo>
                      <a:cubicBezTo>
                        <a:pt x="646" y="11413"/>
                        <a:pt x="625" y="11538"/>
                        <a:pt x="583" y="11663"/>
                      </a:cubicBezTo>
                      <a:cubicBezTo>
                        <a:pt x="563" y="11788"/>
                        <a:pt x="521" y="11913"/>
                        <a:pt x="500" y="12038"/>
                      </a:cubicBezTo>
                      <a:cubicBezTo>
                        <a:pt x="479" y="12163"/>
                        <a:pt x="458" y="12308"/>
                        <a:pt x="438" y="12433"/>
                      </a:cubicBezTo>
                      <a:cubicBezTo>
                        <a:pt x="396" y="12558"/>
                        <a:pt x="375" y="12683"/>
                        <a:pt x="354" y="12808"/>
                      </a:cubicBezTo>
                      <a:cubicBezTo>
                        <a:pt x="334" y="12933"/>
                        <a:pt x="313" y="13058"/>
                        <a:pt x="292" y="13183"/>
                      </a:cubicBezTo>
                      <a:cubicBezTo>
                        <a:pt x="271" y="13308"/>
                        <a:pt x="250" y="13454"/>
                        <a:pt x="229" y="13579"/>
                      </a:cubicBezTo>
                      <a:cubicBezTo>
                        <a:pt x="209" y="13704"/>
                        <a:pt x="188" y="13829"/>
                        <a:pt x="167" y="13954"/>
                      </a:cubicBezTo>
                      <a:cubicBezTo>
                        <a:pt x="167" y="14079"/>
                        <a:pt x="146" y="14204"/>
                        <a:pt x="125" y="14329"/>
                      </a:cubicBezTo>
                      <a:cubicBezTo>
                        <a:pt x="125" y="14454"/>
                        <a:pt x="104" y="14579"/>
                        <a:pt x="104" y="14703"/>
                      </a:cubicBezTo>
                      <a:cubicBezTo>
                        <a:pt x="84" y="14828"/>
                        <a:pt x="63" y="14953"/>
                        <a:pt x="63" y="15078"/>
                      </a:cubicBezTo>
                      <a:cubicBezTo>
                        <a:pt x="42" y="15203"/>
                        <a:pt x="42" y="15349"/>
                        <a:pt x="42" y="15474"/>
                      </a:cubicBezTo>
                      <a:cubicBezTo>
                        <a:pt x="21" y="15599"/>
                        <a:pt x="21" y="15724"/>
                        <a:pt x="21" y="15849"/>
                      </a:cubicBezTo>
                      <a:cubicBezTo>
                        <a:pt x="0" y="15974"/>
                        <a:pt x="0" y="16099"/>
                        <a:pt x="0" y="16224"/>
                      </a:cubicBezTo>
                      <a:cubicBezTo>
                        <a:pt x="0" y="16349"/>
                        <a:pt x="0" y="16474"/>
                        <a:pt x="0" y="16599"/>
                      </a:cubicBezTo>
                      <a:cubicBezTo>
                        <a:pt x="0" y="16724"/>
                        <a:pt x="0" y="16849"/>
                        <a:pt x="0" y="16994"/>
                      </a:cubicBezTo>
                      <a:cubicBezTo>
                        <a:pt x="0" y="17119"/>
                        <a:pt x="0" y="17244"/>
                        <a:pt x="0" y="17369"/>
                      </a:cubicBezTo>
                      <a:cubicBezTo>
                        <a:pt x="0" y="17411"/>
                        <a:pt x="0" y="17452"/>
                        <a:pt x="0" y="17494"/>
                      </a:cubicBezTo>
                      <a:cubicBezTo>
                        <a:pt x="0" y="17577"/>
                        <a:pt x="0" y="17661"/>
                        <a:pt x="0" y="17744"/>
                      </a:cubicBezTo>
                      <a:cubicBezTo>
                        <a:pt x="21" y="17869"/>
                        <a:pt x="21" y="17994"/>
                        <a:pt x="21" y="18119"/>
                      </a:cubicBezTo>
                      <a:cubicBezTo>
                        <a:pt x="42" y="18244"/>
                        <a:pt x="42" y="18369"/>
                        <a:pt x="42" y="18473"/>
                      </a:cubicBezTo>
                      <a:cubicBezTo>
                        <a:pt x="63" y="18598"/>
                        <a:pt x="63" y="18723"/>
                        <a:pt x="84" y="18848"/>
                      </a:cubicBezTo>
                      <a:cubicBezTo>
                        <a:pt x="84" y="18973"/>
                        <a:pt x="104" y="19098"/>
                        <a:pt x="104" y="19223"/>
                      </a:cubicBezTo>
                      <a:cubicBezTo>
                        <a:pt x="125" y="19285"/>
                        <a:pt x="125" y="19348"/>
                        <a:pt x="125" y="19431"/>
                      </a:cubicBezTo>
                      <a:cubicBezTo>
                        <a:pt x="271" y="20618"/>
                        <a:pt x="479" y="21784"/>
                        <a:pt x="813" y="22930"/>
                      </a:cubicBezTo>
                      <a:lnTo>
                        <a:pt x="937" y="22930"/>
                      </a:lnTo>
                      <a:cubicBezTo>
                        <a:pt x="771" y="22242"/>
                        <a:pt x="646" y="21534"/>
                        <a:pt x="542" y="20826"/>
                      </a:cubicBezTo>
                      <a:cubicBezTo>
                        <a:pt x="542" y="20826"/>
                        <a:pt x="542" y="20805"/>
                        <a:pt x="542" y="20785"/>
                      </a:cubicBezTo>
                      <a:cubicBezTo>
                        <a:pt x="521" y="20660"/>
                        <a:pt x="500" y="20514"/>
                        <a:pt x="479" y="20389"/>
                      </a:cubicBezTo>
                      <a:cubicBezTo>
                        <a:pt x="458" y="20243"/>
                        <a:pt x="438" y="20118"/>
                        <a:pt x="417" y="19993"/>
                      </a:cubicBezTo>
                      <a:cubicBezTo>
                        <a:pt x="396" y="19868"/>
                        <a:pt x="396" y="19743"/>
                        <a:pt x="375" y="19598"/>
                      </a:cubicBezTo>
                      <a:cubicBezTo>
                        <a:pt x="354" y="19473"/>
                        <a:pt x="334" y="19348"/>
                        <a:pt x="334" y="19223"/>
                      </a:cubicBezTo>
                      <a:cubicBezTo>
                        <a:pt x="313" y="19077"/>
                        <a:pt x="292" y="18952"/>
                        <a:pt x="292" y="18806"/>
                      </a:cubicBezTo>
                      <a:cubicBezTo>
                        <a:pt x="271" y="18681"/>
                        <a:pt x="271" y="18556"/>
                        <a:pt x="250" y="18431"/>
                      </a:cubicBezTo>
                      <a:cubicBezTo>
                        <a:pt x="250" y="18306"/>
                        <a:pt x="250" y="18181"/>
                        <a:pt x="250" y="18056"/>
                      </a:cubicBezTo>
                      <a:cubicBezTo>
                        <a:pt x="229" y="17911"/>
                        <a:pt x="229" y="17786"/>
                        <a:pt x="229" y="17661"/>
                      </a:cubicBezTo>
                      <a:cubicBezTo>
                        <a:pt x="209" y="17598"/>
                        <a:pt x="209" y="17557"/>
                        <a:pt x="209" y="17494"/>
                      </a:cubicBezTo>
                      <a:cubicBezTo>
                        <a:pt x="209" y="17411"/>
                        <a:pt x="209" y="17328"/>
                        <a:pt x="209" y="17244"/>
                      </a:cubicBezTo>
                      <a:cubicBezTo>
                        <a:pt x="209" y="17119"/>
                        <a:pt x="209" y="16994"/>
                        <a:pt x="209" y="16869"/>
                      </a:cubicBezTo>
                      <a:cubicBezTo>
                        <a:pt x="209" y="16744"/>
                        <a:pt x="209" y="16619"/>
                        <a:pt x="209" y="16474"/>
                      </a:cubicBezTo>
                      <a:cubicBezTo>
                        <a:pt x="209" y="16349"/>
                        <a:pt x="209" y="16224"/>
                        <a:pt x="229" y="16078"/>
                      </a:cubicBezTo>
                      <a:cubicBezTo>
                        <a:pt x="229" y="15953"/>
                        <a:pt x="229" y="15828"/>
                        <a:pt x="250" y="15703"/>
                      </a:cubicBezTo>
                      <a:cubicBezTo>
                        <a:pt x="250" y="15557"/>
                        <a:pt x="250" y="15432"/>
                        <a:pt x="250" y="15307"/>
                      </a:cubicBezTo>
                      <a:cubicBezTo>
                        <a:pt x="271" y="15182"/>
                        <a:pt x="292" y="15057"/>
                        <a:pt x="292" y="14933"/>
                      </a:cubicBezTo>
                      <a:cubicBezTo>
                        <a:pt x="313" y="14787"/>
                        <a:pt x="313" y="14662"/>
                        <a:pt x="334" y="14537"/>
                      </a:cubicBezTo>
                      <a:cubicBezTo>
                        <a:pt x="334" y="14412"/>
                        <a:pt x="354" y="14266"/>
                        <a:pt x="375" y="14141"/>
                      </a:cubicBezTo>
                      <a:cubicBezTo>
                        <a:pt x="375" y="14016"/>
                        <a:pt x="396" y="13891"/>
                        <a:pt x="417" y="13766"/>
                      </a:cubicBezTo>
                      <a:cubicBezTo>
                        <a:pt x="438" y="13641"/>
                        <a:pt x="458" y="13496"/>
                        <a:pt x="479" y="13371"/>
                      </a:cubicBezTo>
                      <a:cubicBezTo>
                        <a:pt x="500" y="13246"/>
                        <a:pt x="521" y="13121"/>
                        <a:pt x="542" y="12975"/>
                      </a:cubicBezTo>
                      <a:cubicBezTo>
                        <a:pt x="563" y="12850"/>
                        <a:pt x="583" y="12725"/>
                        <a:pt x="625" y="12600"/>
                      </a:cubicBezTo>
                      <a:cubicBezTo>
                        <a:pt x="646" y="12475"/>
                        <a:pt x="667" y="12350"/>
                        <a:pt x="688" y="12204"/>
                      </a:cubicBezTo>
                      <a:cubicBezTo>
                        <a:pt x="729" y="12079"/>
                        <a:pt x="750" y="11954"/>
                        <a:pt x="771" y="11829"/>
                      </a:cubicBezTo>
                      <a:cubicBezTo>
                        <a:pt x="813" y="11705"/>
                        <a:pt x="833" y="11580"/>
                        <a:pt x="875" y="11455"/>
                      </a:cubicBezTo>
                      <a:cubicBezTo>
                        <a:pt x="896" y="11309"/>
                        <a:pt x="937" y="11184"/>
                        <a:pt x="958" y="11059"/>
                      </a:cubicBezTo>
                      <a:cubicBezTo>
                        <a:pt x="1000" y="10934"/>
                        <a:pt x="1042" y="10809"/>
                        <a:pt x="1083" y="10684"/>
                      </a:cubicBezTo>
                      <a:cubicBezTo>
                        <a:pt x="1125" y="10538"/>
                        <a:pt x="1146" y="10413"/>
                        <a:pt x="1187" y="10288"/>
                      </a:cubicBezTo>
                      <a:cubicBezTo>
                        <a:pt x="2187" y="7060"/>
                        <a:pt x="3916" y="4061"/>
                        <a:pt x="6311" y="1521"/>
                      </a:cubicBezTo>
                      <a:cubicBezTo>
                        <a:pt x="6831" y="1000"/>
                        <a:pt x="7352" y="479"/>
                        <a:pt x="79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5" name="Google Shape;4445;p8"/>
                <p:cNvSpPr/>
                <p:nvPr/>
              </p:nvSpPr>
              <p:spPr>
                <a:xfrm>
                  <a:off x="7583600" y="1354025"/>
                  <a:ext cx="215050" cy="5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2" h="22493" extrusionOk="0">
                      <a:moveTo>
                        <a:pt x="8393" y="1"/>
                      </a:moveTo>
                      <a:cubicBezTo>
                        <a:pt x="7581" y="646"/>
                        <a:pt x="6790" y="1354"/>
                        <a:pt x="6061" y="2146"/>
                      </a:cubicBezTo>
                      <a:cubicBezTo>
                        <a:pt x="3832" y="4499"/>
                        <a:pt x="2208" y="7248"/>
                        <a:pt x="1229" y="10143"/>
                      </a:cubicBezTo>
                      <a:cubicBezTo>
                        <a:pt x="1188" y="10268"/>
                        <a:pt x="1125" y="10393"/>
                        <a:pt x="1083" y="10518"/>
                      </a:cubicBezTo>
                      <a:cubicBezTo>
                        <a:pt x="1042" y="10643"/>
                        <a:pt x="1021" y="10768"/>
                        <a:pt x="979" y="10893"/>
                      </a:cubicBezTo>
                      <a:cubicBezTo>
                        <a:pt x="938" y="11018"/>
                        <a:pt x="896" y="11143"/>
                        <a:pt x="854" y="11268"/>
                      </a:cubicBezTo>
                      <a:cubicBezTo>
                        <a:pt x="834" y="11413"/>
                        <a:pt x="792" y="11538"/>
                        <a:pt x="750" y="11663"/>
                      </a:cubicBezTo>
                      <a:cubicBezTo>
                        <a:pt x="709" y="11788"/>
                        <a:pt x="688" y="11913"/>
                        <a:pt x="667" y="12038"/>
                      </a:cubicBezTo>
                      <a:cubicBezTo>
                        <a:pt x="625" y="12163"/>
                        <a:pt x="604" y="12288"/>
                        <a:pt x="563" y="12413"/>
                      </a:cubicBezTo>
                      <a:cubicBezTo>
                        <a:pt x="542" y="12538"/>
                        <a:pt x="500" y="12684"/>
                        <a:pt x="480" y="12809"/>
                      </a:cubicBezTo>
                      <a:cubicBezTo>
                        <a:pt x="459" y="12934"/>
                        <a:pt x="438" y="13059"/>
                        <a:pt x="417" y="13184"/>
                      </a:cubicBezTo>
                      <a:cubicBezTo>
                        <a:pt x="396" y="13308"/>
                        <a:pt x="355" y="13433"/>
                        <a:pt x="334" y="13558"/>
                      </a:cubicBezTo>
                      <a:cubicBezTo>
                        <a:pt x="313" y="13683"/>
                        <a:pt x="292" y="13808"/>
                        <a:pt x="271" y="13954"/>
                      </a:cubicBezTo>
                      <a:cubicBezTo>
                        <a:pt x="250" y="14079"/>
                        <a:pt x="250" y="14204"/>
                        <a:pt x="230" y="14329"/>
                      </a:cubicBezTo>
                      <a:cubicBezTo>
                        <a:pt x="209" y="14454"/>
                        <a:pt x="188" y="14579"/>
                        <a:pt x="167" y="14704"/>
                      </a:cubicBezTo>
                      <a:cubicBezTo>
                        <a:pt x="146" y="14829"/>
                        <a:pt x="146" y="14954"/>
                        <a:pt x="125" y="15099"/>
                      </a:cubicBezTo>
                      <a:cubicBezTo>
                        <a:pt x="125" y="15224"/>
                        <a:pt x="105" y="15349"/>
                        <a:pt x="105" y="15474"/>
                      </a:cubicBezTo>
                      <a:cubicBezTo>
                        <a:pt x="84" y="15599"/>
                        <a:pt x="63" y="15703"/>
                        <a:pt x="63" y="15828"/>
                      </a:cubicBezTo>
                      <a:cubicBezTo>
                        <a:pt x="42" y="15974"/>
                        <a:pt x="42" y="16099"/>
                        <a:pt x="42" y="16224"/>
                      </a:cubicBezTo>
                      <a:cubicBezTo>
                        <a:pt x="42" y="16349"/>
                        <a:pt x="21" y="16495"/>
                        <a:pt x="21" y="16620"/>
                      </a:cubicBezTo>
                      <a:cubicBezTo>
                        <a:pt x="21" y="16745"/>
                        <a:pt x="21" y="16849"/>
                        <a:pt x="21" y="16974"/>
                      </a:cubicBezTo>
                      <a:cubicBezTo>
                        <a:pt x="1" y="17099"/>
                        <a:pt x="21" y="17245"/>
                        <a:pt x="21" y="17370"/>
                      </a:cubicBezTo>
                      <a:cubicBezTo>
                        <a:pt x="21" y="17494"/>
                        <a:pt x="21" y="17619"/>
                        <a:pt x="21" y="17744"/>
                      </a:cubicBezTo>
                      <a:cubicBezTo>
                        <a:pt x="21" y="17869"/>
                        <a:pt x="21" y="17994"/>
                        <a:pt x="21" y="18119"/>
                      </a:cubicBezTo>
                      <a:cubicBezTo>
                        <a:pt x="21" y="18244"/>
                        <a:pt x="42" y="18369"/>
                        <a:pt x="42" y="18494"/>
                      </a:cubicBezTo>
                      <a:cubicBezTo>
                        <a:pt x="42" y="18619"/>
                        <a:pt x="63" y="18744"/>
                        <a:pt x="63" y="18869"/>
                      </a:cubicBezTo>
                      <a:cubicBezTo>
                        <a:pt x="63" y="18994"/>
                        <a:pt x="84" y="19119"/>
                        <a:pt x="84" y="19244"/>
                      </a:cubicBezTo>
                      <a:cubicBezTo>
                        <a:pt x="105" y="19369"/>
                        <a:pt x="125" y="19494"/>
                        <a:pt x="125" y="19619"/>
                      </a:cubicBezTo>
                      <a:cubicBezTo>
                        <a:pt x="146" y="19723"/>
                        <a:pt x="146" y="19848"/>
                        <a:pt x="167" y="19952"/>
                      </a:cubicBezTo>
                      <a:cubicBezTo>
                        <a:pt x="167" y="20098"/>
                        <a:pt x="188" y="20223"/>
                        <a:pt x="209" y="20348"/>
                      </a:cubicBezTo>
                      <a:cubicBezTo>
                        <a:pt x="209" y="20368"/>
                        <a:pt x="209" y="20389"/>
                        <a:pt x="209" y="20389"/>
                      </a:cubicBezTo>
                      <a:cubicBezTo>
                        <a:pt x="313" y="21097"/>
                        <a:pt x="438" y="21805"/>
                        <a:pt x="604" y="22493"/>
                      </a:cubicBezTo>
                      <a:lnTo>
                        <a:pt x="750" y="22493"/>
                      </a:lnTo>
                      <a:cubicBezTo>
                        <a:pt x="625" y="21910"/>
                        <a:pt x="542" y="21306"/>
                        <a:pt x="480" y="20681"/>
                      </a:cubicBezTo>
                      <a:cubicBezTo>
                        <a:pt x="459" y="20577"/>
                        <a:pt x="438" y="20473"/>
                        <a:pt x="438" y="20368"/>
                      </a:cubicBezTo>
                      <a:cubicBezTo>
                        <a:pt x="417" y="20243"/>
                        <a:pt x="396" y="20119"/>
                        <a:pt x="375" y="19994"/>
                      </a:cubicBezTo>
                      <a:cubicBezTo>
                        <a:pt x="355" y="19848"/>
                        <a:pt x="355" y="19723"/>
                        <a:pt x="334" y="19577"/>
                      </a:cubicBezTo>
                      <a:cubicBezTo>
                        <a:pt x="334" y="19452"/>
                        <a:pt x="313" y="19306"/>
                        <a:pt x="292" y="19181"/>
                      </a:cubicBezTo>
                      <a:cubicBezTo>
                        <a:pt x="292" y="19056"/>
                        <a:pt x="271" y="18931"/>
                        <a:pt x="271" y="18806"/>
                      </a:cubicBezTo>
                      <a:cubicBezTo>
                        <a:pt x="271" y="18682"/>
                        <a:pt x="250" y="18557"/>
                        <a:pt x="250" y="18432"/>
                      </a:cubicBezTo>
                      <a:cubicBezTo>
                        <a:pt x="250" y="18286"/>
                        <a:pt x="230" y="18140"/>
                        <a:pt x="230" y="18015"/>
                      </a:cubicBezTo>
                      <a:cubicBezTo>
                        <a:pt x="230" y="17890"/>
                        <a:pt x="230" y="17765"/>
                        <a:pt x="230" y="17619"/>
                      </a:cubicBezTo>
                      <a:cubicBezTo>
                        <a:pt x="230" y="17494"/>
                        <a:pt x="230" y="17370"/>
                        <a:pt x="230" y="17245"/>
                      </a:cubicBezTo>
                      <a:cubicBezTo>
                        <a:pt x="230" y="17099"/>
                        <a:pt x="230" y="16974"/>
                        <a:pt x="230" y="16849"/>
                      </a:cubicBezTo>
                      <a:cubicBezTo>
                        <a:pt x="230" y="16703"/>
                        <a:pt x="250" y="16578"/>
                        <a:pt x="250" y="16453"/>
                      </a:cubicBezTo>
                      <a:cubicBezTo>
                        <a:pt x="250" y="16328"/>
                        <a:pt x="250" y="16182"/>
                        <a:pt x="271" y="16057"/>
                      </a:cubicBezTo>
                      <a:cubicBezTo>
                        <a:pt x="271" y="15933"/>
                        <a:pt x="271" y="15808"/>
                        <a:pt x="292" y="15683"/>
                      </a:cubicBezTo>
                      <a:cubicBezTo>
                        <a:pt x="292" y="15558"/>
                        <a:pt x="313" y="15412"/>
                        <a:pt x="334" y="15287"/>
                      </a:cubicBezTo>
                      <a:cubicBezTo>
                        <a:pt x="334" y="15162"/>
                        <a:pt x="355" y="15016"/>
                        <a:pt x="355" y="14891"/>
                      </a:cubicBezTo>
                      <a:cubicBezTo>
                        <a:pt x="375" y="14766"/>
                        <a:pt x="396" y="14641"/>
                        <a:pt x="417" y="14516"/>
                      </a:cubicBezTo>
                      <a:cubicBezTo>
                        <a:pt x="438" y="14391"/>
                        <a:pt x="438" y="14246"/>
                        <a:pt x="459" y="14121"/>
                      </a:cubicBezTo>
                      <a:cubicBezTo>
                        <a:pt x="480" y="13996"/>
                        <a:pt x="500" y="13871"/>
                        <a:pt x="521" y="13746"/>
                      </a:cubicBezTo>
                      <a:cubicBezTo>
                        <a:pt x="542" y="13600"/>
                        <a:pt x="563" y="13475"/>
                        <a:pt x="604" y="13350"/>
                      </a:cubicBezTo>
                      <a:cubicBezTo>
                        <a:pt x="625" y="13225"/>
                        <a:pt x="646" y="13100"/>
                        <a:pt x="667" y="12975"/>
                      </a:cubicBezTo>
                      <a:cubicBezTo>
                        <a:pt x="688" y="12829"/>
                        <a:pt x="729" y="12705"/>
                        <a:pt x="750" y="12580"/>
                      </a:cubicBezTo>
                      <a:cubicBezTo>
                        <a:pt x="771" y="12455"/>
                        <a:pt x="813" y="12330"/>
                        <a:pt x="834" y="12205"/>
                      </a:cubicBezTo>
                      <a:cubicBezTo>
                        <a:pt x="875" y="12059"/>
                        <a:pt x="896" y="11934"/>
                        <a:pt x="938" y="11809"/>
                      </a:cubicBezTo>
                      <a:cubicBezTo>
                        <a:pt x="959" y="11684"/>
                        <a:pt x="1000" y="11559"/>
                        <a:pt x="1042" y="11434"/>
                      </a:cubicBezTo>
                      <a:cubicBezTo>
                        <a:pt x="1042" y="11434"/>
                        <a:pt x="1042" y="11413"/>
                        <a:pt x="1042" y="11413"/>
                      </a:cubicBezTo>
                      <a:cubicBezTo>
                        <a:pt x="1083" y="11288"/>
                        <a:pt x="1125" y="11163"/>
                        <a:pt x="1146" y="11038"/>
                      </a:cubicBezTo>
                      <a:cubicBezTo>
                        <a:pt x="1188" y="10913"/>
                        <a:pt x="1229" y="10789"/>
                        <a:pt x="1271" y="10664"/>
                      </a:cubicBezTo>
                      <a:cubicBezTo>
                        <a:pt x="1313" y="10518"/>
                        <a:pt x="1354" y="10393"/>
                        <a:pt x="1396" y="10268"/>
                      </a:cubicBezTo>
                      <a:cubicBezTo>
                        <a:pt x="2375" y="7373"/>
                        <a:pt x="3978" y="4645"/>
                        <a:pt x="6227" y="2292"/>
                      </a:cubicBezTo>
                      <a:cubicBezTo>
                        <a:pt x="6977" y="1500"/>
                        <a:pt x="7769" y="771"/>
                        <a:pt x="8602" y="126"/>
                      </a:cubicBezTo>
                      <a:cubicBezTo>
                        <a:pt x="8518" y="84"/>
                        <a:pt x="8456" y="42"/>
                        <a:pt x="83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6" name="Google Shape;4446;p8"/>
                <p:cNvSpPr/>
                <p:nvPr/>
              </p:nvSpPr>
              <p:spPr>
                <a:xfrm>
                  <a:off x="8507750" y="1380575"/>
                  <a:ext cx="184325" cy="53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3" h="21431" extrusionOk="0">
                      <a:moveTo>
                        <a:pt x="209" y="1"/>
                      </a:moveTo>
                      <a:cubicBezTo>
                        <a:pt x="146" y="22"/>
                        <a:pt x="63" y="63"/>
                        <a:pt x="0" y="84"/>
                      </a:cubicBezTo>
                      <a:cubicBezTo>
                        <a:pt x="104" y="188"/>
                        <a:pt x="209" y="272"/>
                        <a:pt x="292" y="376"/>
                      </a:cubicBezTo>
                      <a:cubicBezTo>
                        <a:pt x="3457" y="3354"/>
                        <a:pt x="5519" y="7061"/>
                        <a:pt x="6498" y="10976"/>
                      </a:cubicBezTo>
                      <a:cubicBezTo>
                        <a:pt x="6519" y="11122"/>
                        <a:pt x="6560" y="11247"/>
                        <a:pt x="6581" y="11372"/>
                      </a:cubicBezTo>
                      <a:cubicBezTo>
                        <a:pt x="6623" y="11497"/>
                        <a:pt x="6644" y="11622"/>
                        <a:pt x="6665" y="11747"/>
                      </a:cubicBezTo>
                      <a:cubicBezTo>
                        <a:pt x="6706" y="11892"/>
                        <a:pt x="6727" y="12017"/>
                        <a:pt x="6748" y="12142"/>
                      </a:cubicBezTo>
                      <a:cubicBezTo>
                        <a:pt x="6748" y="12163"/>
                        <a:pt x="6748" y="12163"/>
                        <a:pt x="6748" y="12163"/>
                      </a:cubicBezTo>
                      <a:cubicBezTo>
                        <a:pt x="6769" y="12288"/>
                        <a:pt x="6810" y="12413"/>
                        <a:pt x="6831" y="12538"/>
                      </a:cubicBezTo>
                      <a:cubicBezTo>
                        <a:pt x="6852" y="12684"/>
                        <a:pt x="6873" y="12809"/>
                        <a:pt x="6894" y="12934"/>
                      </a:cubicBezTo>
                      <a:cubicBezTo>
                        <a:pt x="6914" y="13080"/>
                        <a:pt x="6935" y="13204"/>
                        <a:pt x="6956" y="13329"/>
                      </a:cubicBezTo>
                      <a:cubicBezTo>
                        <a:pt x="6956" y="13454"/>
                        <a:pt x="6977" y="13600"/>
                        <a:pt x="6998" y="13725"/>
                      </a:cubicBezTo>
                      <a:cubicBezTo>
                        <a:pt x="7019" y="13850"/>
                        <a:pt x="7019" y="13975"/>
                        <a:pt x="7039" y="14121"/>
                      </a:cubicBezTo>
                      <a:cubicBezTo>
                        <a:pt x="7060" y="14246"/>
                        <a:pt x="7060" y="14371"/>
                        <a:pt x="7081" y="14496"/>
                      </a:cubicBezTo>
                      <a:cubicBezTo>
                        <a:pt x="7081" y="14641"/>
                        <a:pt x="7102" y="14766"/>
                        <a:pt x="7102" y="14891"/>
                      </a:cubicBezTo>
                      <a:cubicBezTo>
                        <a:pt x="7102" y="15016"/>
                        <a:pt x="7123" y="15162"/>
                        <a:pt x="7123" y="15287"/>
                      </a:cubicBezTo>
                      <a:cubicBezTo>
                        <a:pt x="7123" y="15412"/>
                        <a:pt x="7144" y="15537"/>
                        <a:pt x="7144" y="15662"/>
                      </a:cubicBezTo>
                      <a:cubicBezTo>
                        <a:pt x="7144" y="15808"/>
                        <a:pt x="7144" y="15933"/>
                        <a:pt x="7144" y="16058"/>
                      </a:cubicBezTo>
                      <a:cubicBezTo>
                        <a:pt x="7144" y="16183"/>
                        <a:pt x="7144" y="16308"/>
                        <a:pt x="7144" y="16453"/>
                      </a:cubicBezTo>
                      <a:cubicBezTo>
                        <a:pt x="7144" y="16578"/>
                        <a:pt x="7144" y="16703"/>
                        <a:pt x="7144" y="16828"/>
                      </a:cubicBezTo>
                      <a:cubicBezTo>
                        <a:pt x="7144" y="16953"/>
                        <a:pt x="7144" y="17099"/>
                        <a:pt x="7123" y="17224"/>
                      </a:cubicBezTo>
                      <a:cubicBezTo>
                        <a:pt x="7123" y="17349"/>
                        <a:pt x="7123" y="17495"/>
                        <a:pt x="7102" y="17620"/>
                      </a:cubicBezTo>
                      <a:cubicBezTo>
                        <a:pt x="7102" y="17744"/>
                        <a:pt x="7102" y="17869"/>
                        <a:pt x="7081" y="17994"/>
                      </a:cubicBezTo>
                      <a:cubicBezTo>
                        <a:pt x="7081" y="18119"/>
                        <a:pt x="7060" y="18244"/>
                        <a:pt x="7060" y="18390"/>
                      </a:cubicBezTo>
                      <a:cubicBezTo>
                        <a:pt x="7039" y="18515"/>
                        <a:pt x="7039" y="18640"/>
                        <a:pt x="7019" y="18786"/>
                      </a:cubicBezTo>
                      <a:cubicBezTo>
                        <a:pt x="6998" y="18911"/>
                        <a:pt x="6977" y="19036"/>
                        <a:pt x="6956" y="19161"/>
                      </a:cubicBezTo>
                      <a:cubicBezTo>
                        <a:pt x="6956" y="19286"/>
                        <a:pt x="6935" y="19411"/>
                        <a:pt x="6914" y="19536"/>
                      </a:cubicBezTo>
                      <a:cubicBezTo>
                        <a:pt x="6894" y="19681"/>
                        <a:pt x="6873" y="19806"/>
                        <a:pt x="6852" y="19931"/>
                      </a:cubicBezTo>
                      <a:cubicBezTo>
                        <a:pt x="6831" y="20056"/>
                        <a:pt x="6810" y="20202"/>
                        <a:pt x="6790" y="20327"/>
                      </a:cubicBezTo>
                      <a:cubicBezTo>
                        <a:pt x="6748" y="20452"/>
                        <a:pt x="6727" y="20577"/>
                        <a:pt x="6706" y="20702"/>
                      </a:cubicBezTo>
                      <a:cubicBezTo>
                        <a:pt x="6685" y="20827"/>
                        <a:pt x="6665" y="20952"/>
                        <a:pt x="6623" y="21077"/>
                      </a:cubicBezTo>
                      <a:cubicBezTo>
                        <a:pt x="6602" y="21181"/>
                        <a:pt x="6581" y="21285"/>
                        <a:pt x="6560" y="21389"/>
                      </a:cubicBezTo>
                      <a:cubicBezTo>
                        <a:pt x="6560" y="21410"/>
                        <a:pt x="6560" y="21431"/>
                        <a:pt x="6540" y="21431"/>
                      </a:cubicBezTo>
                      <a:lnTo>
                        <a:pt x="6769" y="21431"/>
                      </a:lnTo>
                      <a:cubicBezTo>
                        <a:pt x="6810" y="21285"/>
                        <a:pt x="6852" y="21118"/>
                        <a:pt x="6873" y="20973"/>
                      </a:cubicBezTo>
                      <a:cubicBezTo>
                        <a:pt x="6894" y="20889"/>
                        <a:pt x="6914" y="20806"/>
                        <a:pt x="6914" y="20723"/>
                      </a:cubicBezTo>
                      <a:cubicBezTo>
                        <a:pt x="6956" y="20598"/>
                        <a:pt x="6977" y="20473"/>
                        <a:pt x="6998" y="20348"/>
                      </a:cubicBezTo>
                      <a:cubicBezTo>
                        <a:pt x="7019" y="20244"/>
                        <a:pt x="7039" y="20119"/>
                        <a:pt x="7060" y="19994"/>
                      </a:cubicBezTo>
                      <a:cubicBezTo>
                        <a:pt x="7081" y="19869"/>
                        <a:pt x="7102" y="19765"/>
                        <a:pt x="7123" y="19640"/>
                      </a:cubicBezTo>
                      <a:cubicBezTo>
                        <a:pt x="7123" y="19515"/>
                        <a:pt x="7144" y="19390"/>
                        <a:pt x="7164" y="19265"/>
                      </a:cubicBezTo>
                      <a:cubicBezTo>
                        <a:pt x="7185" y="19140"/>
                        <a:pt x="7206" y="19015"/>
                        <a:pt x="7227" y="18890"/>
                      </a:cubicBezTo>
                      <a:cubicBezTo>
                        <a:pt x="7227" y="18765"/>
                        <a:pt x="7248" y="18640"/>
                        <a:pt x="7248" y="18515"/>
                      </a:cubicBezTo>
                      <a:cubicBezTo>
                        <a:pt x="7269" y="18390"/>
                        <a:pt x="7269" y="18265"/>
                        <a:pt x="7289" y="18140"/>
                      </a:cubicBezTo>
                      <a:cubicBezTo>
                        <a:pt x="7289" y="18015"/>
                        <a:pt x="7310" y="17890"/>
                        <a:pt x="7310" y="17765"/>
                      </a:cubicBezTo>
                      <a:cubicBezTo>
                        <a:pt x="7331" y="17640"/>
                        <a:pt x="7331" y="17515"/>
                        <a:pt x="7331" y="17390"/>
                      </a:cubicBezTo>
                      <a:cubicBezTo>
                        <a:pt x="7331" y="17266"/>
                        <a:pt x="7352" y="17141"/>
                        <a:pt x="7352" y="17016"/>
                      </a:cubicBezTo>
                      <a:cubicBezTo>
                        <a:pt x="7352" y="16891"/>
                        <a:pt x="7352" y="16766"/>
                        <a:pt x="7352" y="16641"/>
                      </a:cubicBezTo>
                      <a:cubicBezTo>
                        <a:pt x="7373" y="16495"/>
                        <a:pt x="7352" y="16370"/>
                        <a:pt x="7352" y="16245"/>
                      </a:cubicBezTo>
                      <a:cubicBezTo>
                        <a:pt x="7352" y="16120"/>
                        <a:pt x="7352" y="15995"/>
                        <a:pt x="7352" y="15870"/>
                      </a:cubicBezTo>
                      <a:cubicBezTo>
                        <a:pt x="7352" y="15745"/>
                        <a:pt x="7352" y="15620"/>
                        <a:pt x="7352" y="15495"/>
                      </a:cubicBezTo>
                      <a:cubicBezTo>
                        <a:pt x="7352" y="15370"/>
                        <a:pt x="7331" y="15245"/>
                        <a:pt x="7331" y="15120"/>
                      </a:cubicBezTo>
                      <a:cubicBezTo>
                        <a:pt x="7310" y="14975"/>
                        <a:pt x="7310" y="14850"/>
                        <a:pt x="7310" y="14725"/>
                      </a:cubicBezTo>
                      <a:cubicBezTo>
                        <a:pt x="7289" y="14600"/>
                        <a:pt x="7289" y="14475"/>
                        <a:pt x="7269" y="14350"/>
                      </a:cubicBezTo>
                      <a:cubicBezTo>
                        <a:pt x="7269" y="14204"/>
                        <a:pt x="7248" y="14079"/>
                        <a:pt x="7227" y="13954"/>
                      </a:cubicBezTo>
                      <a:cubicBezTo>
                        <a:pt x="7227" y="13829"/>
                        <a:pt x="7206" y="13704"/>
                        <a:pt x="7206" y="13579"/>
                      </a:cubicBezTo>
                      <a:cubicBezTo>
                        <a:pt x="7185" y="13434"/>
                        <a:pt x="7164" y="13309"/>
                        <a:pt x="7144" y="13184"/>
                      </a:cubicBezTo>
                      <a:cubicBezTo>
                        <a:pt x="7123" y="13059"/>
                        <a:pt x="7102" y="12934"/>
                        <a:pt x="7081" y="12809"/>
                      </a:cubicBezTo>
                      <a:cubicBezTo>
                        <a:pt x="7060" y="12663"/>
                        <a:pt x="7039" y="12538"/>
                        <a:pt x="7019" y="12413"/>
                      </a:cubicBezTo>
                      <a:cubicBezTo>
                        <a:pt x="6998" y="12288"/>
                        <a:pt x="6977" y="12142"/>
                        <a:pt x="6935" y="12017"/>
                      </a:cubicBezTo>
                      <a:cubicBezTo>
                        <a:pt x="6914" y="11892"/>
                        <a:pt x="6894" y="11767"/>
                        <a:pt x="6873" y="11622"/>
                      </a:cubicBezTo>
                      <a:cubicBezTo>
                        <a:pt x="6831" y="11497"/>
                        <a:pt x="6810" y="11372"/>
                        <a:pt x="6769" y="11247"/>
                      </a:cubicBezTo>
                      <a:cubicBezTo>
                        <a:pt x="6748" y="11122"/>
                        <a:pt x="6706" y="10997"/>
                        <a:pt x="6685" y="10851"/>
                      </a:cubicBezTo>
                      <a:cubicBezTo>
                        <a:pt x="5686" y="6915"/>
                        <a:pt x="3603" y="3208"/>
                        <a:pt x="438" y="209"/>
                      </a:cubicBezTo>
                      <a:cubicBezTo>
                        <a:pt x="375" y="147"/>
                        <a:pt x="292" y="63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7" name="Google Shape;4447;p8"/>
                <p:cNvSpPr/>
                <p:nvPr/>
              </p:nvSpPr>
              <p:spPr>
                <a:xfrm>
                  <a:off x="8478600" y="1392050"/>
                  <a:ext cx="203075" cy="52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3" h="20972" extrusionOk="0">
                      <a:moveTo>
                        <a:pt x="229" y="0"/>
                      </a:moveTo>
                      <a:cubicBezTo>
                        <a:pt x="146" y="42"/>
                        <a:pt x="83" y="62"/>
                        <a:pt x="0" y="104"/>
                      </a:cubicBezTo>
                      <a:cubicBezTo>
                        <a:pt x="396" y="417"/>
                        <a:pt x="791" y="750"/>
                        <a:pt x="1166" y="1104"/>
                      </a:cubicBezTo>
                      <a:cubicBezTo>
                        <a:pt x="4019" y="3811"/>
                        <a:pt x="6040" y="7185"/>
                        <a:pt x="7102" y="10871"/>
                      </a:cubicBezTo>
                      <a:cubicBezTo>
                        <a:pt x="7123" y="10996"/>
                        <a:pt x="7164" y="11142"/>
                        <a:pt x="7185" y="11267"/>
                      </a:cubicBezTo>
                      <a:lnTo>
                        <a:pt x="7206" y="11267"/>
                      </a:lnTo>
                      <a:cubicBezTo>
                        <a:pt x="7227" y="11392"/>
                        <a:pt x="7268" y="11517"/>
                        <a:pt x="7289" y="11663"/>
                      </a:cubicBezTo>
                      <a:cubicBezTo>
                        <a:pt x="7331" y="11787"/>
                        <a:pt x="7352" y="11912"/>
                        <a:pt x="7393" y="12037"/>
                      </a:cubicBezTo>
                      <a:cubicBezTo>
                        <a:pt x="7393" y="12037"/>
                        <a:pt x="7393" y="12058"/>
                        <a:pt x="7393" y="12058"/>
                      </a:cubicBezTo>
                      <a:cubicBezTo>
                        <a:pt x="7414" y="12183"/>
                        <a:pt x="7435" y="12308"/>
                        <a:pt x="7477" y="12433"/>
                      </a:cubicBezTo>
                      <a:cubicBezTo>
                        <a:pt x="7497" y="12579"/>
                        <a:pt x="7518" y="12704"/>
                        <a:pt x="7539" y="12829"/>
                      </a:cubicBezTo>
                      <a:cubicBezTo>
                        <a:pt x="7539" y="12829"/>
                        <a:pt x="7539" y="12829"/>
                        <a:pt x="7560" y="12850"/>
                      </a:cubicBezTo>
                      <a:cubicBezTo>
                        <a:pt x="7581" y="12975"/>
                        <a:pt x="7601" y="13099"/>
                        <a:pt x="7622" y="13224"/>
                      </a:cubicBezTo>
                      <a:cubicBezTo>
                        <a:pt x="7622" y="13224"/>
                        <a:pt x="7622" y="13224"/>
                        <a:pt x="7622" y="13245"/>
                      </a:cubicBezTo>
                      <a:cubicBezTo>
                        <a:pt x="7643" y="13370"/>
                        <a:pt x="7664" y="13495"/>
                        <a:pt x="7685" y="13620"/>
                      </a:cubicBezTo>
                      <a:cubicBezTo>
                        <a:pt x="7685" y="13745"/>
                        <a:pt x="7726" y="13870"/>
                        <a:pt x="7726" y="13995"/>
                      </a:cubicBezTo>
                      <a:cubicBezTo>
                        <a:pt x="7747" y="14141"/>
                        <a:pt x="7768" y="14266"/>
                        <a:pt x="7768" y="14412"/>
                      </a:cubicBezTo>
                      <a:cubicBezTo>
                        <a:pt x="7789" y="14536"/>
                        <a:pt x="7810" y="14661"/>
                        <a:pt x="7810" y="14786"/>
                      </a:cubicBezTo>
                      <a:cubicBezTo>
                        <a:pt x="7831" y="14932"/>
                        <a:pt x="7851" y="15057"/>
                        <a:pt x="7851" y="15182"/>
                      </a:cubicBezTo>
                      <a:cubicBezTo>
                        <a:pt x="7851" y="15307"/>
                        <a:pt x="7872" y="15453"/>
                        <a:pt x="7872" y="15578"/>
                      </a:cubicBezTo>
                      <a:cubicBezTo>
                        <a:pt x="7872" y="15703"/>
                        <a:pt x="7893" y="15828"/>
                        <a:pt x="7893" y="15953"/>
                      </a:cubicBezTo>
                      <a:cubicBezTo>
                        <a:pt x="7893" y="16036"/>
                        <a:pt x="7893" y="16119"/>
                        <a:pt x="7914" y="16203"/>
                      </a:cubicBezTo>
                      <a:cubicBezTo>
                        <a:pt x="7914" y="16244"/>
                        <a:pt x="7893" y="16307"/>
                        <a:pt x="7914" y="16348"/>
                      </a:cubicBezTo>
                      <a:cubicBezTo>
                        <a:pt x="7914" y="16494"/>
                        <a:pt x="7914" y="16619"/>
                        <a:pt x="7914" y="16744"/>
                      </a:cubicBezTo>
                      <a:cubicBezTo>
                        <a:pt x="7914" y="16869"/>
                        <a:pt x="7914" y="16994"/>
                        <a:pt x="7914" y="17119"/>
                      </a:cubicBezTo>
                      <a:cubicBezTo>
                        <a:pt x="7914" y="17244"/>
                        <a:pt x="7893" y="17390"/>
                        <a:pt x="7893" y="17515"/>
                      </a:cubicBezTo>
                      <a:cubicBezTo>
                        <a:pt x="7893" y="17640"/>
                        <a:pt x="7893" y="17785"/>
                        <a:pt x="7872" y="17910"/>
                      </a:cubicBezTo>
                      <a:cubicBezTo>
                        <a:pt x="7872" y="18035"/>
                        <a:pt x="7872" y="18160"/>
                        <a:pt x="7851" y="18285"/>
                      </a:cubicBezTo>
                      <a:cubicBezTo>
                        <a:pt x="7851" y="18410"/>
                        <a:pt x="7831" y="18535"/>
                        <a:pt x="7831" y="18681"/>
                      </a:cubicBezTo>
                      <a:cubicBezTo>
                        <a:pt x="7810" y="18806"/>
                        <a:pt x="7810" y="18931"/>
                        <a:pt x="7789" y="19056"/>
                      </a:cubicBezTo>
                      <a:cubicBezTo>
                        <a:pt x="7768" y="19201"/>
                        <a:pt x="7768" y="19326"/>
                        <a:pt x="7747" y="19451"/>
                      </a:cubicBezTo>
                      <a:cubicBezTo>
                        <a:pt x="7726" y="19576"/>
                        <a:pt x="7706" y="19701"/>
                        <a:pt x="7685" y="19826"/>
                      </a:cubicBezTo>
                      <a:cubicBezTo>
                        <a:pt x="7685" y="19951"/>
                        <a:pt x="7664" y="20097"/>
                        <a:pt x="7643" y="20222"/>
                      </a:cubicBezTo>
                      <a:cubicBezTo>
                        <a:pt x="7622" y="20347"/>
                        <a:pt x="7601" y="20472"/>
                        <a:pt x="7581" y="20618"/>
                      </a:cubicBezTo>
                      <a:cubicBezTo>
                        <a:pt x="7560" y="20743"/>
                        <a:pt x="7518" y="20847"/>
                        <a:pt x="7497" y="20972"/>
                      </a:cubicBezTo>
                      <a:lnTo>
                        <a:pt x="7706" y="20972"/>
                      </a:lnTo>
                      <a:cubicBezTo>
                        <a:pt x="7726" y="20972"/>
                        <a:pt x="7726" y="20951"/>
                        <a:pt x="7726" y="20930"/>
                      </a:cubicBezTo>
                      <a:cubicBezTo>
                        <a:pt x="7747" y="20847"/>
                        <a:pt x="7768" y="20743"/>
                        <a:pt x="7789" y="20638"/>
                      </a:cubicBezTo>
                      <a:cubicBezTo>
                        <a:pt x="7810" y="20534"/>
                        <a:pt x="7831" y="20409"/>
                        <a:pt x="7831" y="20284"/>
                      </a:cubicBezTo>
                      <a:cubicBezTo>
                        <a:pt x="7851" y="20180"/>
                        <a:pt x="7872" y="20055"/>
                        <a:pt x="7893" y="19930"/>
                      </a:cubicBezTo>
                      <a:cubicBezTo>
                        <a:pt x="7914" y="19805"/>
                        <a:pt x="7935" y="19680"/>
                        <a:pt x="7956" y="19556"/>
                      </a:cubicBezTo>
                      <a:cubicBezTo>
                        <a:pt x="7956" y="19431"/>
                        <a:pt x="7976" y="19306"/>
                        <a:pt x="7997" y="19181"/>
                      </a:cubicBezTo>
                      <a:cubicBezTo>
                        <a:pt x="7997" y="19077"/>
                        <a:pt x="8018" y="18952"/>
                        <a:pt x="8018" y="18827"/>
                      </a:cubicBezTo>
                      <a:cubicBezTo>
                        <a:pt x="8039" y="18702"/>
                        <a:pt x="8039" y="18577"/>
                        <a:pt x="8060" y="18431"/>
                      </a:cubicBezTo>
                      <a:cubicBezTo>
                        <a:pt x="8060" y="18306"/>
                        <a:pt x="8080" y="18181"/>
                        <a:pt x="8080" y="18056"/>
                      </a:cubicBezTo>
                      <a:cubicBezTo>
                        <a:pt x="8080" y="17931"/>
                        <a:pt x="8101" y="17806"/>
                        <a:pt x="8101" y="17681"/>
                      </a:cubicBezTo>
                      <a:cubicBezTo>
                        <a:pt x="8101" y="17556"/>
                        <a:pt x="8101" y="17431"/>
                        <a:pt x="8122" y="17306"/>
                      </a:cubicBezTo>
                      <a:cubicBezTo>
                        <a:pt x="8122" y="17181"/>
                        <a:pt x="8122" y="17056"/>
                        <a:pt x="8122" y="16931"/>
                      </a:cubicBezTo>
                      <a:cubicBezTo>
                        <a:pt x="8122" y="16807"/>
                        <a:pt x="8122" y="16682"/>
                        <a:pt x="8122" y="16557"/>
                      </a:cubicBezTo>
                      <a:cubicBezTo>
                        <a:pt x="8122" y="16432"/>
                        <a:pt x="8122" y="16307"/>
                        <a:pt x="8122" y="16182"/>
                      </a:cubicBezTo>
                      <a:cubicBezTo>
                        <a:pt x="8122" y="16182"/>
                        <a:pt x="8122" y="16182"/>
                        <a:pt x="8101" y="16161"/>
                      </a:cubicBezTo>
                      <a:cubicBezTo>
                        <a:pt x="8101" y="16036"/>
                        <a:pt x="8101" y="15911"/>
                        <a:pt x="8101" y="15786"/>
                      </a:cubicBezTo>
                      <a:cubicBezTo>
                        <a:pt x="8080" y="15661"/>
                        <a:pt x="8080" y="15536"/>
                        <a:pt x="8080" y="15411"/>
                      </a:cubicBezTo>
                      <a:cubicBezTo>
                        <a:pt x="8060" y="15286"/>
                        <a:pt x="8060" y="15161"/>
                        <a:pt x="8039" y="15036"/>
                      </a:cubicBezTo>
                      <a:cubicBezTo>
                        <a:pt x="8039" y="14891"/>
                        <a:pt x="8018" y="14766"/>
                        <a:pt x="8018" y="14641"/>
                      </a:cubicBezTo>
                      <a:cubicBezTo>
                        <a:pt x="7997" y="14516"/>
                        <a:pt x="7976" y="14391"/>
                        <a:pt x="7976" y="14266"/>
                      </a:cubicBezTo>
                      <a:cubicBezTo>
                        <a:pt x="7956" y="14120"/>
                        <a:pt x="7935" y="13995"/>
                        <a:pt x="7914" y="13849"/>
                      </a:cubicBezTo>
                      <a:cubicBezTo>
                        <a:pt x="7914" y="13745"/>
                        <a:pt x="7893" y="13620"/>
                        <a:pt x="7872" y="13495"/>
                      </a:cubicBezTo>
                      <a:cubicBezTo>
                        <a:pt x="7851" y="13349"/>
                        <a:pt x="7831" y="13224"/>
                        <a:pt x="7810" y="13099"/>
                      </a:cubicBezTo>
                      <a:cubicBezTo>
                        <a:pt x="7789" y="12975"/>
                        <a:pt x="7768" y="12850"/>
                        <a:pt x="7726" y="12704"/>
                      </a:cubicBezTo>
                      <a:cubicBezTo>
                        <a:pt x="7706" y="12579"/>
                        <a:pt x="7685" y="12454"/>
                        <a:pt x="7664" y="12308"/>
                      </a:cubicBezTo>
                      <a:cubicBezTo>
                        <a:pt x="7622" y="12183"/>
                        <a:pt x="7601" y="12058"/>
                        <a:pt x="7581" y="11933"/>
                      </a:cubicBezTo>
                      <a:cubicBezTo>
                        <a:pt x="7581" y="11933"/>
                        <a:pt x="7581" y="11933"/>
                        <a:pt x="7581" y="11912"/>
                      </a:cubicBezTo>
                      <a:cubicBezTo>
                        <a:pt x="7539" y="11787"/>
                        <a:pt x="7518" y="11663"/>
                        <a:pt x="7477" y="11538"/>
                      </a:cubicBezTo>
                      <a:cubicBezTo>
                        <a:pt x="7456" y="11413"/>
                        <a:pt x="7414" y="11288"/>
                        <a:pt x="7393" y="11163"/>
                      </a:cubicBezTo>
                      <a:cubicBezTo>
                        <a:pt x="7393" y="11163"/>
                        <a:pt x="7372" y="11142"/>
                        <a:pt x="7372" y="11142"/>
                      </a:cubicBezTo>
                      <a:cubicBezTo>
                        <a:pt x="7352" y="11017"/>
                        <a:pt x="7310" y="10892"/>
                        <a:pt x="7268" y="10767"/>
                      </a:cubicBezTo>
                      <a:cubicBezTo>
                        <a:pt x="6227" y="7060"/>
                        <a:pt x="4186" y="3686"/>
                        <a:pt x="1312" y="958"/>
                      </a:cubicBezTo>
                      <a:cubicBezTo>
                        <a:pt x="958" y="625"/>
                        <a:pt x="604" y="312"/>
                        <a:pt x="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8" name="Google Shape;4448;p8"/>
                <p:cNvSpPr/>
                <p:nvPr/>
              </p:nvSpPr>
              <p:spPr>
                <a:xfrm>
                  <a:off x="7592450" y="1368100"/>
                  <a:ext cx="233800" cy="54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2" h="21930" extrusionOk="0">
                      <a:moveTo>
                        <a:pt x="9122" y="0"/>
                      </a:moveTo>
                      <a:cubicBezTo>
                        <a:pt x="7998" y="812"/>
                        <a:pt x="6936" y="1729"/>
                        <a:pt x="5957" y="2770"/>
                      </a:cubicBezTo>
                      <a:cubicBezTo>
                        <a:pt x="3937" y="4894"/>
                        <a:pt x="2416" y="7331"/>
                        <a:pt x="1396" y="9976"/>
                      </a:cubicBezTo>
                      <a:cubicBezTo>
                        <a:pt x="1354" y="10101"/>
                        <a:pt x="1313" y="10226"/>
                        <a:pt x="1271" y="10371"/>
                      </a:cubicBezTo>
                      <a:cubicBezTo>
                        <a:pt x="1229" y="10496"/>
                        <a:pt x="1188" y="10621"/>
                        <a:pt x="1146" y="10746"/>
                      </a:cubicBezTo>
                      <a:cubicBezTo>
                        <a:pt x="1104" y="10871"/>
                        <a:pt x="1063" y="10996"/>
                        <a:pt x="1021" y="11121"/>
                      </a:cubicBezTo>
                      <a:cubicBezTo>
                        <a:pt x="979" y="11246"/>
                        <a:pt x="938" y="11371"/>
                        <a:pt x="896" y="11496"/>
                      </a:cubicBezTo>
                      <a:cubicBezTo>
                        <a:pt x="854" y="11621"/>
                        <a:pt x="813" y="11746"/>
                        <a:pt x="792" y="11871"/>
                      </a:cubicBezTo>
                      <a:cubicBezTo>
                        <a:pt x="792" y="11871"/>
                        <a:pt x="792" y="11871"/>
                        <a:pt x="792" y="11892"/>
                      </a:cubicBezTo>
                      <a:cubicBezTo>
                        <a:pt x="750" y="12017"/>
                        <a:pt x="709" y="12142"/>
                        <a:pt x="688" y="12266"/>
                      </a:cubicBezTo>
                      <a:cubicBezTo>
                        <a:pt x="646" y="12391"/>
                        <a:pt x="625" y="12516"/>
                        <a:pt x="584" y="12641"/>
                      </a:cubicBezTo>
                      <a:cubicBezTo>
                        <a:pt x="563" y="12766"/>
                        <a:pt x="521" y="12891"/>
                        <a:pt x="500" y="13016"/>
                      </a:cubicBezTo>
                      <a:cubicBezTo>
                        <a:pt x="480" y="13141"/>
                        <a:pt x="459" y="13287"/>
                        <a:pt x="417" y="13412"/>
                      </a:cubicBezTo>
                      <a:cubicBezTo>
                        <a:pt x="396" y="13537"/>
                        <a:pt x="375" y="13662"/>
                        <a:pt x="355" y="13787"/>
                      </a:cubicBezTo>
                      <a:cubicBezTo>
                        <a:pt x="334" y="13912"/>
                        <a:pt x="292" y="14037"/>
                        <a:pt x="271" y="14162"/>
                      </a:cubicBezTo>
                      <a:cubicBezTo>
                        <a:pt x="250" y="14287"/>
                        <a:pt x="250" y="14412"/>
                        <a:pt x="230" y="14536"/>
                      </a:cubicBezTo>
                      <a:cubicBezTo>
                        <a:pt x="209" y="14682"/>
                        <a:pt x="188" y="14807"/>
                        <a:pt x="167" y="14932"/>
                      </a:cubicBezTo>
                      <a:cubicBezTo>
                        <a:pt x="146" y="15057"/>
                        <a:pt x="146" y="15182"/>
                        <a:pt x="126" y="15307"/>
                      </a:cubicBezTo>
                      <a:cubicBezTo>
                        <a:pt x="105" y="15432"/>
                        <a:pt x="105" y="15578"/>
                        <a:pt x="84" y="15703"/>
                      </a:cubicBezTo>
                      <a:cubicBezTo>
                        <a:pt x="84" y="15828"/>
                        <a:pt x="63" y="15932"/>
                        <a:pt x="63" y="16057"/>
                      </a:cubicBezTo>
                      <a:cubicBezTo>
                        <a:pt x="42" y="16203"/>
                        <a:pt x="42" y="16328"/>
                        <a:pt x="21" y="16452"/>
                      </a:cubicBezTo>
                      <a:cubicBezTo>
                        <a:pt x="21" y="16577"/>
                        <a:pt x="21" y="16702"/>
                        <a:pt x="21" y="16848"/>
                      </a:cubicBezTo>
                      <a:cubicBezTo>
                        <a:pt x="1" y="16973"/>
                        <a:pt x="1" y="17077"/>
                        <a:pt x="1" y="17202"/>
                      </a:cubicBezTo>
                      <a:cubicBezTo>
                        <a:pt x="1" y="17327"/>
                        <a:pt x="1" y="17473"/>
                        <a:pt x="1" y="17598"/>
                      </a:cubicBezTo>
                      <a:cubicBezTo>
                        <a:pt x="1" y="17723"/>
                        <a:pt x="1" y="17848"/>
                        <a:pt x="1" y="17973"/>
                      </a:cubicBezTo>
                      <a:cubicBezTo>
                        <a:pt x="1" y="18098"/>
                        <a:pt x="1" y="18223"/>
                        <a:pt x="1" y="18348"/>
                      </a:cubicBezTo>
                      <a:cubicBezTo>
                        <a:pt x="1" y="18473"/>
                        <a:pt x="1" y="18598"/>
                        <a:pt x="21" y="18722"/>
                      </a:cubicBezTo>
                      <a:cubicBezTo>
                        <a:pt x="21" y="18847"/>
                        <a:pt x="21" y="18972"/>
                        <a:pt x="42" y="19097"/>
                      </a:cubicBezTo>
                      <a:cubicBezTo>
                        <a:pt x="42" y="19222"/>
                        <a:pt x="42" y="19347"/>
                        <a:pt x="63" y="19472"/>
                      </a:cubicBezTo>
                      <a:cubicBezTo>
                        <a:pt x="63" y="19597"/>
                        <a:pt x="84" y="19701"/>
                        <a:pt x="84" y="19826"/>
                      </a:cubicBezTo>
                      <a:cubicBezTo>
                        <a:pt x="105" y="19930"/>
                        <a:pt x="105" y="20035"/>
                        <a:pt x="126" y="20118"/>
                      </a:cubicBezTo>
                      <a:cubicBezTo>
                        <a:pt x="188" y="20743"/>
                        <a:pt x="271" y="21347"/>
                        <a:pt x="396" y="21930"/>
                      </a:cubicBezTo>
                      <a:lnTo>
                        <a:pt x="584" y="21930"/>
                      </a:lnTo>
                      <a:cubicBezTo>
                        <a:pt x="563" y="21742"/>
                        <a:pt x="521" y="21534"/>
                        <a:pt x="500" y="21326"/>
                      </a:cubicBezTo>
                      <a:cubicBezTo>
                        <a:pt x="480" y="21201"/>
                        <a:pt x="459" y="21097"/>
                        <a:pt x="438" y="20972"/>
                      </a:cubicBezTo>
                      <a:cubicBezTo>
                        <a:pt x="417" y="20826"/>
                        <a:pt x="396" y="20701"/>
                        <a:pt x="375" y="20576"/>
                      </a:cubicBezTo>
                      <a:cubicBezTo>
                        <a:pt x="375" y="20451"/>
                        <a:pt x="355" y="20326"/>
                        <a:pt x="334" y="20201"/>
                      </a:cubicBezTo>
                      <a:cubicBezTo>
                        <a:pt x="334" y="20055"/>
                        <a:pt x="313" y="19930"/>
                        <a:pt x="292" y="19805"/>
                      </a:cubicBezTo>
                      <a:cubicBezTo>
                        <a:pt x="292" y="19660"/>
                        <a:pt x="271" y="19535"/>
                        <a:pt x="250" y="19389"/>
                      </a:cubicBezTo>
                      <a:cubicBezTo>
                        <a:pt x="250" y="19264"/>
                        <a:pt x="250" y="19139"/>
                        <a:pt x="250" y="19014"/>
                      </a:cubicBezTo>
                      <a:cubicBezTo>
                        <a:pt x="230" y="18889"/>
                        <a:pt x="230" y="18764"/>
                        <a:pt x="230" y="18618"/>
                      </a:cubicBezTo>
                      <a:cubicBezTo>
                        <a:pt x="209" y="18535"/>
                        <a:pt x="209" y="18431"/>
                        <a:pt x="209" y="18348"/>
                      </a:cubicBezTo>
                      <a:cubicBezTo>
                        <a:pt x="209" y="18306"/>
                        <a:pt x="209" y="18264"/>
                        <a:pt x="209" y="18223"/>
                      </a:cubicBezTo>
                      <a:cubicBezTo>
                        <a:pt x="209" y="18098"/>
                        <a:pt x="209" y="17973"/>
                        <a:pt x="209" y="17848"/>
                      </a:cubicBezTo>
                      <a:cubicBezTo>
                        <a:pt x="209" y="17723"/>
                        <a:pt x="209" y="17598"/>
                        <a:pt x="209" y="17452"/>
                      </a:cubicBezTo>
                      <a:cubicBezTo>
                        <a:pt x="209" y="17327"/>
                        <a:pt x="209" y="17202"/>
                        <a:pt x="209" y="17056"/>
                      </a:cubicBezTo>
                      <a:cubicBezTo>
                        <a:pt x="209" y="16931"/>
                        <a:pt x="230" y="16807"/>
                        <a:pt x="230" y="16661"/>
                      </a:cubicBezTo>
                      <a:cubicBezTo>
                        <a:pt x="230" y="16536"/>
                        <a:pt x="230" y="16411"/>
                        <a:pt x="250" y="16286"/>
                      </a:cubicBezTo>
                      <a:cubicBezTo>
                        <a:pt x="250" y="16161"/>
                        <a:pt x="271" y="16036"/>
                        <a:pt x="271" y="15911"/>
                      </a:cubicBezTo>
                      <a:cubicBezTo>
                        <a:pt x="292" y="15765"/>
                        <a:pt x="313" y="15640"/>
                        <a:pt x="313" y="15515"/>
                      </a:cubicBezTo>
                      <a:cubicBezTo>
                        <a:pt x="334" y="15370"/>
                        <a:pt x="334" y="15245"/>
                        <a:pt x="355" y="15099"/>
                      </a:cubicBezTo>
                      <a:cubicBezTo>
                        <a:pt x="375" y="14974"/>
                        <a:pt x="396" y="14849"/>
                        <a:pt x="417" y="14724"/>
                      </a:cubicBezTo>
                      <a:cubicBezTo>
                        <a:pt x="438" y="14599"/>
                        <a:pt x="438" y="14474"/>
                        <a:pt x="459" y="14349"/>
                      </a:cubicBezTo>
                      <a:cubicBezTo>
                        <a:pt x="480" y="14224"/>
                        <a:pt x="500" y="14078"/>
                        <a:pt x="521" y="13953"/>
                      </a:cubicBezTo>
                      <a:cubicBezTo>
                        <a:pt x="542" y="13828"/>
                        <a:pt x="584" y="13703"/>
                        <a:pt x="605" y="13579"/>
                      </a:cubicBezTo>
                      <a:cubicBezTo>
                        <a:pt x="625" y="13433"/>
                        <a:pt x="646" y="13308"/>
                        <a:pt x="688" y="13183"/>
                      </a:cubicBezTo>
                      <a:cubicBezTo>
                        <a:pt x="709" y="13058"/>
                        <a:pt x="729" y="12933"/>
                        <a:pt x="771" y="12808"/>
                      </a:cubicBezTo>
                      <a:cubicBezTo>
                        <a:pt x="792" y="12683"/>
                        <a:pt x="834" y="12537"/>
                        <a:pt x="854" y="12412"/>
                      </a:cubicBezTo>
                      <a:cubicBezTo>
                        <a:pt x="896" y="12287"/>
                        <a:pt x="917" y="12162"/>
                        <a:pt x="959" y="12037"/>
                      </a:cubicBezTo>
                      <a:cubicBezTo>
                        <a:pt x="959" y="12017"/>
                        <a:pt x="959" y="12017"/>
                        <a:pt x="959" y="12017"/>
                      </a:cubicBezTo>
                      <a:cubicBezTo>
                        <a:pt x="1000" y="11892"/>
                        <a:pt x="1042" y="11767"/>
                        <a:pt x="1063" y="11642"/>
                      </a:cubicBezTo>
                      <a:cubicBezTo>
                        <a:pt x="1104" y="11517"/>
                        <a:pt x="1146" y="11392"/>
                        <a:pt x="1188" y="11267"/>
                      </a:cubicBezTo>
                      <a:cubicBezTo>
                        <a:pt x="1188" y="11267"/>
                        <a:pt x="1188" y="11246"/>
                        <a:pt x="1188" y="11246"/>
                      </a:cubicBezTo>
                      <a:cubicBezTo>
                        <a:pt x="1229" y="11121"/>
                        <a:pt x="1271" y="10996"/>
                        <a:pt x="1313" y="10871"/>
                      </a:cubicBezTo>
                      <a:cubicBezTo>
                        <a:pt x="1354" y="10746"/>
                        <a:pt x="1396" y="10621"/>
                        <a:pt x="1438" y="10496"/>
                      </a:cubicBezTo>
                      <a:lnTo>
                        <a:pt x="1458" y="10496"/>
                      </a:lnTo>
                      <a:cubicBezTo>
                        <a:pt x="1500" y="10371"/>
                        <a:pt x="1542" y="10246"/>
                        <a:pt x="1583" y="10121"/>
                      </a:cubicBezTo>
                      <a:cubicBezTo>
                        <a:pt x="2583" y="7477"/>
                        <a:pt x="4103" y="5019"/>
                        <a:pt x="6103" y="2916"/>
                      </a:cubicBezTo>
                      <a:cubicBezTo>
                        <a:pt x="7102" y="1854"/>
                        <a:pt x="8185" y="916"/>
                        <a:pt x="9351" y="104"/>
                      </a:cubicBezTo>
                      <a:cubicBezTo>
                        <a:pt x="9268" y="63"/>
                        <a:pt x="9206" y="21"/>
                        <a:pt x="91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9" name="Google Shape;4449;p8"/>
                <p:cNvSpPr/>
                <p:nvPr/>
              </p:nvSpPr>
              <p:spPr>
                <a:xfrm>
                  <a:off x="8446825" y="1404025"/>
                  <a:ext cx="224425" cy="5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20493" extrusionOk="0">
                      <a:moveTo>
                        <a:pt x="230" y="0"/>
                      </a:moveTo>
                      <a:cubicBezTo>
                        <a:pt x="167" y="21"/>
                        <a:pt x="84" y="42"/>
                        <a:pt x="1" y="62"/>
                      </a:cubicBezTo>
                      <a:cubicBezTo>
                        <a:pt x="750" y="604"/>
                        <a:pt x="1459" y="1208"/>
                        <a:pt x="2146" y="1833"/>
                      </a:cubicBezTo>
                      <a:cubicBezTo>
                        <a:pt x="4770" y="4332"/>
                        <a:pt x="6686" y="7393"/>
                        <a:pt x="7748" y="10767"/>
                      </a:cubicBezTo>
                      <a:cubicBezTo>
                        <a:pt x="7790" y="10892"/>
                        <a:pt x="7831" y="11017"/>
                        <a:pt x="7873" y="11142"/>
                      </a:cubicBezTo>
                      <a:cubicBezTo>
                        <a:pt x="7873" y="11142"/>
                        <a:pt x="7873" y="11163"/>
                        <a:pt x="7873" y="11163"/>
                      </a:cubicBezTo>
                      <a:cubicBezTo>
                        <a:pt x="7915" y="11288"/>
                        <a:pt x="7956" y="11413"/>
                        <a:pt x="7998" y="11538"/>
                      </a:cubicBezTo>
                      <a:cubicBezTo>
                        <a:pt x="8019" y="11663"/>
                        <a:pt x="8060" y="11787"/>
                        <a:pt x="8081" y="11912"/>
                      </a:cubicBezTo>
                      <a:cubicBezTo>
                        <a:pt x="8081" y="11933"/>
                        <a:pt x="8102" y="11933"/>
                        <a:pt x="8102" y="11954"/>
                      </a:cubicBezTo>
                      <a:cubicBezTo>
                        <a:pt x="8123" y="12079"/>
                        <a:pt x="8164" y="12204"/>
                        <a:pt x="8185" y="12329"/>
                      </a:cubicBezTo>
                      <a:cubicBezTo>
                        <a:pt x="8227" y="12454"/>
                        <a:pt x="8248" y="12579"/>
                        <a:pt x="8269" y="12704"/>
                      </a:cubicBezTo>
                      <a:lnTo>
                        <a:pt x="8289" y="12725"/>
                      </a:lnTo>
                      <a:cubicBezTo>
                        <a:pt x="8310" y="12850"/>
                        <a:pt x="8331" y="12975"/>
                        <a:pt x="8352" y="13120"/>
                      </a:cubicBezTo>
                      <a:cubicBezTo>
                        <a:pt x="8394" y="13245"/>
                        <a:pt x="8414" y="13370"/>
                        <a:pt x="8435" y="13495"/>
                      </a:cubicBezTo>
                      <a:lnTo>
                        <a:pt x="8435" y="13516"/>
                      </a:lnTo>
                      <a:cubicBezTo>
                        <a:pt x="8456" y="13641"/>
                        <a:pt x="8477" y="13766"/>
                        <a:pt x="8498" y="13891"/>
                      </a:cubicBezTo>
                      <a:cubicBezTo>
                        <a:pt x="8518" y="14016"/>
                        <a:pt x="8539" y="14162"/>
                        <a:pt x="8560" y="14287"/>
                      </a:cubicBezTo>
                      <a:lnTo>
                        <a:pt x="8560" y="14307"/>
                      </a:lnTo>
                      <a:cubicBezTo>
                        <a:pt x="8581" y="14432"/>
                        <a:pt x="8602" y="14557"/>
                        <a:pt x="8602" y="14682"/>
                      </a:cubicBezTo>
                      <a:cubicBezTo>
                        <a:pt x="8623" y="14807"/>
                        <a:pt x="8643" y="14953"/>
                        <a:pt x="8643" y="15078"/>
                      </a:cubicBezTo>
                      <a:cubicBezTo>
                        <a:pt x="8664" y="15203"/>
                        <a:pt x="8685" y="15328"/>
                        <a:pt x="8685" y="15474"/>
                      </a:cubicBezTo>
                      <a:cubicBezTo>
                        <a:pt x="8706" y="15599"/>
                        <a:pt x="8706" y="15724"/>
                        <a:pt x="8706" y="15849"/>
                      </a:cubicBezTo>
                      <a:cubicBezTo>
                        <a:pt x="8727" y="15973"/>
                        <a:pt x="8727" y="16119"/>
                        <a:pt x="8727" y="16244"/>
                      </a:cubicBezTo>
                      <a:cubicBezTo>
                        <a:pt x="8748" y="16369"/>
                        <a:pt x="8748" y="16494"/>
                        <a:pt x="8748" y="16640"/>
                      </a:cubicBezTo>
                      <a:cubicBezTo>
                        <a:pt x="8748" y="16640"/>
                        <a:pt x="8748" y="16640"/>
                        <a:pt x="8748" y="16661"/>
                      </a:cubicBezTo>
                      <a:cubicBezTo>
                        <a:pt x="8768" y="16786"/>
                        <a:pt x="8748" y="16890"/>
                        <a:pt x="8768" y="17015"/>
                      </a:cubicBezTo>
                      <a:cubicBezTo>
                        <a:pt x="8768" y="17140"/>
                        <a:pt x="8768" y="17285"/>
                        <a:pt x="8768" y="17410"/>
                      </a:cubicBezTo>
                      <a:cubicBezTo>
                        <a:pt x="8768" y="17535"/>
                        <a:pt x="8768" y="17660"/>
                        <a:pt x="8748" y="17785"/>
                      </a:cubicBezTo>
                      <a:cubicBezTo>
                        <a:pt x="8748" y="17931"/>
                        <a:pt x="8748" y="18056"/>
                        <a:pt x="8748" y="18202"/>
                      </a:cubicBezTo>
                      <a:cubicBezTo>
                        <a:pt x="8727" y="18327"/>
                        <a:pt x="8727" y="18452"/>
                        <a:pt x="8727" y="18577"/>
                      </a:cubicBezTo>
                      <a:cubicBezTo>
                        <a:pt x="8706" y="18702"/>
                        <a:pt x="8706" y="18827"/>
                        <a:pt x="8685" y="18952"/>
                      </a:cubicBezTo>
                      <a:cubicBezTo>
                        <a:pt x="8685" y="19077"/>
                        <a:pt x="8664" y="19222"/>
                        <a:pt x="8664" y="19347"/>
                      </a:cubicBezTo>
                      <a:cubicBezTo>
                        <a:pt x="8643" y="19472"/>
                        <a:pt x="8643" y="19618"/>
                        <a:pt x="8623" y="19743"/>
                      </a:cubicBezTo>
                      <a:cubicBezTo>
                        <a:pt x="8602" y="19868"/>
                        <a:pt x="8581" y="19993"/>
                        <a:pt x="8560" y="20118"/>
                      </a:cubicBezTo>
                      <a:cubicBezTo>
                        <a:pt x="8560" y="20243"/>
                        <a:pt x="8539" y="20368"/>
                        <a:pt x="8518" y="20493"/>
                      </a:cubicBezTo>
                      <a:lnTo>
                        <a:pt x="8727" y="20493"/>
                      </a:lnTo>
                      <a:cubicBezTo>
                        <a:pt x="8727" y="20409"/>
                        <a:pt x="8748" y="20326"/>
                        <a:pt x="8768" y="20222"/>
                      </a:cubicBezTo>
                      <a:cubicBezTo>
                        <a:pt x="8768" y="20097"/>
                        <a:pt x="8789" y="19972"/>
                        <a:pt x="8810" y="19847"/>
                      </a:cubicBezTo>
                      <a:cubicBezTo>
                        <a:pt x="8831" y="19722"/>
                        <a:pt x="8831" y="19597"/>
                        <a:pt x="8852" y="19493"/>
                      </a:cubicBezTo>
                      <a:cubicBezTo>
                        <a:pt x="8872" y="19368"/>
                        <a:pt x="8872" y="19243"/>
                        <a:pt x="8893" y="19118"/>
                      </a:cubicBezTo>
                      <a:cubicBezTo>
                        <a:pt x="8893" y="18993"/>
                        <a:pt x="8914" y="18868"/>
                        <a:pt x="8914" y="18722"/>
                      </a:cubicBezTo>
                      <a:cubicBezTo>
                        <a:pt x="8935" y="18598"/>
                        <a:pt x="8935" y="18473"/>
                        <a:pt x="8935" y="18348"/>
                      </a:cubicBezTo>
                      <a:cubicBezTo>
                        <a:pt x="8935" y="18223"/>
                        <a:pt x="8956" y="18119"/>
                        <a:pt x="8956" y="17994"/>
                      </a:cubicBezTo>
                      <a:cubicBezTo>
                        <a:pt x="8956" y="17848"/>
                        <a:pt x="8956" y="17723"/>
                        <a:pt x="8956" y="17598"/>
                      </a:cubicBezTo>
                      <a:cubicBezTo>
                        <a:pt x="8977" y="17473"/>
                        <a:pt x="8956" y="17348"/>
                        <a:pt x="8956" y="17223"/>
                      </a:cubicBezTo>
                      <a:cubicBezTo>
                        <a:pt x="8956" y="17098"/>
                        <a:pt x="8956" y="16973"/>
                        <a:pt x="8956" y="16827"/>
                      </a:cubicBezTo>
                      <a:cubicBezTo>
                        <a:pt x="8956" y="16765"/>
                        <a:pt x="8956" y="16702"/>
                        <a:pt x="8956" y="16661"/>
                      </a:cubicBezTo>
                      <a:cubicBezTo>
                        <a:pt x="8956" y="16577"/>
                        <a:pt x="8956" y="16515"/>
                        <a:pt x="8956" y="16452"/>
                      </a:cubicBezTo>
                      <a:cubicBezTo>
                        <a:pt x="8956" y="16328"/>
                        <a:pt x="8935" y="16203"/>
                        <a:pt x="8935" y="16078"/>
                      </a:cubicBezTo>
                      <a:cubicBezTo>
                        <a:pt x="8935" y="15953"/>
                        <a:pt x="8914" y="15807"/>
                        <a:pt x="8914" y="15682"/>
                      </a:cubicBezTo>
                      <a:cubicBezTo>
                        <a:pt x="8893" y="15557"/>
                        <a:pt x="8893" y="15432"/>
                        <a:pt x="8872" y="15307"/>
                      </a:cubicBezTo>
                      <a:cubicBezTo>
                        <a:pt x="8872" y="15182"/>
                        <a:pt x="8852" y="15057"/>
                        <a:pt x="8831" y="14932"/>
                      </a:cubicBezTo>
                      <a:cubicBezTo>
                        <a:pt x="8831" y="14807"/>
                        <a:pt x="8810" y="14661"/>
                        <a:pt x="8810" y="14536"/>
                      </a:cubicBezTo>
                      <a:cubicBezTo>
                        <a:pt x="8789" y="14412"/>
                        <a:pt x="8768" y="14287"/>
                        <a:pt x="8748" y="14162"/>
                      </a:cubicBezTo>
                      <a:cubicBezTo>
                        <a:pt x="8727" y="14016"/>
                        <a:pt x="8706" y="13891"/>
                        <a:pt x="8685" y="13766"/>
                      </a:cubicBezTo>
                      <a:cubicBezTo>
                        <a:pt x="8664" y="13641"/>
                        <a:pt x="8643" y="13516"/>
                        <a:pt x="8623" y="13391"/>
                      </a:cubicBezTo>
                      <a:cubicBezTo>
                        <a:pt x="8623" y="13391"/>
                        <a:pt x="8623" y="13370"/>
                        <a:pt x="8623" y="13370"/>
                      </a:cubicBezTo>
                      <a:cubicBezTo>
                        <a:pt x="8602" y="13245"/>
                        <a:pt x="8560" y="13120"/>
                        <a:pt x="8539" y="12995"/>
                      </a:cubicBezTo>
                      <a:cubicBezTo>
                        <a:pt x="8518" y="12870"/>
                        <a:pt x="8498" y="12725"/>
                        <a:pt x="8456" y="12600"/>
                      </a:cubicBezTo>
                      <a:cubicBezTo>
                        <a:pt x="8456" y="12600"/>
                        <a:pt x="8456" y="12600"/>
                        <a:pt x="8456" y="12579"/>
                      </a:cubicBezTo>
                      <a:cubicBezTo>
                        <a:pt x="8435" y="12454"/>
                        <a:pt x="8394" y="12329"/>
                        <a:pt x="8373" y="12204"/>
                      </a:cubicBezTo>
                      <a:cubicBezTo>
                        <a:pt x="8352" y="12079"/>
                        <a:pt x="8310" y="11954"/>
                        <a:pt x="8269" y="11829"/>
                      </a:cubicBezTo>
                      <a:cubicBezTo>
                        <a:pt x="8269" y="11829"/>
                        <a:pt x="8269" y="11808"/>
                        <a:pt x="8269" y="11808"/>
                      </a:cubicBezTo>
                      <a:cubicBezTo>
                        <a:pt x="8248" y="11683"/>
                        <a:pt x="8206" y="11558"/>
                        <a:pt x="8164" y="11433"/>
                      </a:cubicBezTo>
                      <a:cubicBezTo>
                        <a:pt x="8164" y="11433"/>
                        <a:pt x="8164" y="11433"/>
                        <a:pt x="8164" y="11413"/>
                      </a:cubicBezTo>
                      <a:cubicBezTo>
                        <a:pt x="8144" y="11288"/>
                        <a:pt x="8102" y="11184"/>
                        <a:pt x="8060" y="11059"/>
                      </a:cubicBezTo>
                      <a:cubicBezTo>
                        <a:pt x="8060" y="11038"/>
                        <a:pt x="8060" y="11038"/>
                        <a:pt x="8060" y="11038"/>
                      </a:cubicBezTo>
                      <a:cubicBezTo>
                        <a:pt x="8019" y="10913"/>
                        <a:pt x="7977" y="10788"/>
                        <a:pt x="7935" y="10663"/>
                      </a:cubicBezTo>
                      <a:cubicBezTo>
                        <a:pt x="6852" y="7268"/>
                        <a:pt x="4936" y="4207"/>
                        <a:pt x="2271" y="1687"/>
                      </a:cubicBezTo>
                      <a:cubicBezTo>
                        <a:pt x="1625" y="1083"/>
                        <a:pt x="938" y="521"/>
                        <a:pt x="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0" name="Google Shape;4450;p8"/>
                <p:cNvSpPr/>
                <p:nvPr/>
              </p:nvSpPr>
              <p:spPr>
                <a:xfrm>
                  <a:off x="7600775" y="1381625"/>
                  <a:ext cx="256200" cy="53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8" h="21389" extrusionOk="0">
                      <a:moveTo>
                        <a:pt x="10018" y="1"/>
                      </a:moveTo>
                      <a:cubicBezTo>
                        <a:pt x="8519" y="958"/>
                        <a:pt x="7123" y="2104"/>
                        <a:pt x="5853" y="3416"/>
                      </a:cubicBezTo>
                      <a:cubicBezTo>
                        <a:pt x="4062" y="5332"/>
                        <a:pt x="2646" y="7519"/>
                        <a:pt x="1646" y="9872"/>
                      </a:cubicBezTo>
                      <a:cubicBezTo>
                        <a:pt x="1604" y="9997"/>
                        <a:pt x="1563" y="10101"/>
                        <a:pt x="1500" y="10226"/>
                      </a:cubicBezTo>
                      <a:cubicBezTo>
                        <a:pt x="1500" y="10247"/>
                        <a:pt x="1500" y="10247"/>
                        <a:pt x="1500" y="10247"/>
                      </a:cubicBezTo>
                      <a:cubicBezTo>
                        <a:pt x="1459" y="10372"/>
                        <a:pt x="1396" y="10497"/>
                        <a:pt x="1354" y="10601"/>
                      </a:cubicBezTo>
                      <a:cubicBezTo>
                        <a:pt x="1354" y="10622"/>
                        <a:pt x="1354" y="10622"/>
                        <a:pt x="1354" y="10622"/>
                      </a:cubicBezTo>
                      <a:cubicBezTo>
                        <a:pt x="1313" y="10747"/>
                        <a:pt x="1271" y="10872"/>
                        <a:pt x="1229" y="10976"/>
                      </a:cubicBezTo>
                      <a:cubicBezTo>
                        <a:pt x="1229" y="10997"/>
                        <a:pt x="1229" y="10997"/>
                        <a:pt x="1209" y="11017"/>
                      </a:cubicBezTo>
                      <a:cubicBezTo>
                        <a:pt x="1167" y="11122"/>
                        <a:pt x="1125" y="11246"/>
                        <a:pt x="1084" y="11371"/>
                      </a:cubicBezTo>
                      <a:cubicBezTo>
                        <a:pt x="1042" y="11496"/>
                        <a:pt x="1000" y="11621"/>
                        <a:pt x="959" y="11746"/>
                      </a:cubicBezTo>
                      <a:cubicBezTo>
                        <a:pt x="959" y="11767"/>
                        <a:pt x="959" y="11767"/>
                        <a:pt x="959" y="11767"/>
                      </a:cubicBezTo>
                      <a:cubicBezTo>
                        <a:pt x="917" y="11892"/>
                        <a:pt x="896" y="12017"/>
                        <a:pt x="855" y="12142"/>
                      </a:cubicBezTo>
                      <a:cubicBezTo>
                        <a:pt x="813" y="12267"/>
                        <a:pt x="771" y="12392"/>
                        <a:pt x="751" y="12517"/>
                      </a:cubicBezTo>
                      <a:lnTo>
                        <a:pt x="730" y="12517"/>
                      </a:lnTo>
                      <a:cubicBezTo>
                        <a:pt x="709" y="12642"/>
                        <a:pt x="688" y="12767"/>
                        <a:pt x="646" y="12892"/>
                      </a:cubicBezTo>
                      <a:cubicBezTo>
                        <a:pt x="646" y="12892"/>
                        <a:pt x="646" y="12892"/>
                        <a:pt x="646" y="12913"/>
                      </a:cubicBezTo>
                      <a:cubicBezTo>
                        <a:pt x="605" y="13038"/>
                        <a:pt x="584" y="13162"/>
                        <a:pt x="542" y="13287"/>
                      </a:cubicBezTo>
                      <a:cubicBezTo>
                        <a:pt x="521" y="13412"/>
                        <a:pt x="501" y="13537"/>
                        <a:pt x="459" y="13662"/>
                      </a:cubicBezTo>
                      <a:cubicBezTo>
                        <a:pt x="438" y="13787"/>
                        <a:pt x="417" y="13912"/>
                        <a:pt x="396" y="14037"/>
                      </a:cubicBezTo>
                      <a:cubicBezTo>
                        <a:pt x="396" y="14058"/>
                        <a:pt x="396" y="14058"/>
                        <a:pt x="396" y="14058"/>
                      </a:cubicBezTo>
                      <a:cubicBezTo>
                        <a:pt x="376" y="14183"/>
                        <a:pt x="334" y="14308"/>
                        <a:pt x="313" y="14433"/>
                      </a:cubicBezTo>
                      <a:cubicBezTo>
                        <a:pt x="292" y="14558"/>
                        <a:pt x="272" y="14683"/>
                        <a:pt x="251" y="14808"/>
                      </a:cubicBezTo>
                      <a:cubicBezTo>
                        <a:pt x="230" y="14933"/>
                        <a:pt x="230" y="15058"/>
                        <a:pt x="209" y="15183"/>
                      </a:cubicBezTo>
                      <a:cubicBezTo>
                        <a:pt x="188" y="15308"/>
                        <a:pt x="167" y="15432"/>
                        <a:pt x="147" y="15557"/>
                      </a:cubicBezTo>
                      <a:cubicBezTo>
                        <a:pt x="126" y="15703"/>
                        <a:pt x="126" y="15828"/>
                        <a:pt x="105" y="15953"/>
                      </a:cubicBezTo>
                      <a:cubicBezTo>
                        <a:pt x="105" y="16078"/>
                        <a:pt x="84" y="16203"/>
                        <a:pt x="84" y="16328"/>
                      </a:cubicBezTo>
                      <a:cubicBezTo>
                        <a:pt x="63" y="16453"/>
                        <a:pt x="63" y="16578"/>
                        <a:pt x="42" y="16703"/>
                      </a:cubicBezTo>
                      <a:cubicBezTo>
                        <a:pt x="42" y="16828"/>
                        <a:pt x="42" y="16974"/>
                        <a:pt x="22" y="17099"/>
                      </a:cubicBezTo>
                      <a:cubicBezTo>
                        <a:pt x="22" y="17224"/>
                        <a:pt x="22" y="17348"/>
                        <a:pt x="22" y="17473"/>
                      </a:cubicBezTo>
                      <a:cubicBezTo>
                        <a:pt x="1" y="17598"/>
                        <a:pt x="1" y="17723"/>
                        <a:pt x="1" y="17848"/>
                      </a:cubicBezTo>
                      <a:cubicBezTo>
                        <a:pt x="1" y="17973"/>
                        <a:pt x="1" y="18098"/>
                        <a:pt x="1" y="18223"/>
                      </a:cubicBezTo>
                      <a:cubicBezTo>
                        <a:pt x="1" y="18348"/>
                        <a:pt x="1" y="18473"/>
                        <a:pt x="1" y="18619"/>
                      </a:cubicBezTo>
                      <a:cubicBezTo>
                        <a:pt x="1" y="18640"/>
                        <a:pt x="1" y="18681"/>
                        <a:pt x="1" y="18723"/>
                      </a:cubicBezTo>
                      <a:cubicBezTo>
                        <a:pt x="1" y="18806"/>
                        <a:pt x="22" y="18890"/>
                        <a:pt x="22" y="18973"/>
                      </a:cubicBezTo>
                      <a:cubicBezTo>
                        <a:pt x="22" y="19098"/>
                        <a:pt x="42" y="19244"/>
                        <a:pt x="42" y="19369"/>
                      </a:cubicBezTo>
                      <a:cubicBezTo>
                        <a:pt x="42" y="19473"/>
                        <a:pt x="42" y="19598"/>
                        <a:pt x="63" y="19723"/>
                      </a:cubicBezTo>
                      <a:cubicBezTo>
                        <a:pt x="63" y="19848"/>
                        <a:pt x="84" y="19973"/>
                        <a:pt x="105" y="20097"/>
                      </a:cubicBezTo>
                      <a:cubicBezTo>
                        <a:pt x="105" y="20222"/>
                        <a:pt x="126" y="20347"/>
                        <a:pt x="126" y="20452"/>
                      </a:cubicBezTo>
                      <a:cubicBezTo>
                        <a:pt x="147" y="20576"/>
                        <a:pt x="147" y="20681"/>
                        <a:pt x="167" y="20785"/>
                      </a:cubicBezTo>
                      <a:cubicBezTo>
                        <a:pt x="188" y="20993"/>
                        <a:pt x="230" y="21201"/>
                        <a:pt x="251" y="21389"/>
                      </a:cubicBezTo>
                      <a:lnTo>
                        <a:pt x="459" y="21389"/>
                      </a:lnTo>
                      <a:cubicBezTo>
                        <a:pt x="459" y="21347"/>
                        <a:pt x="438" y="21285"/>
                        <a:pt x="438" y="21222"/>
                      </a:cubicBezTo>
                      <a:cubicBezTo>
                        <a:pt x="417" y="21097"/>
                        <a:pt x="396" y="20951"/>
                        <a:pt x="376" y="20826"/>
                      </a:cubicBezTo>
                      <a:cubicBezTo>
                        <a:pt x="355" y="20701"/>
                        <a:pt x="355" y="20576"/>
                        <a:pt x="334" y="20452"/>
                      </a:cubicBezTo>
                      <a:cubicBezTo>
                        <a:pt x="313" y="20327"/>
                        <a:pt x="313" y="20181"/>
                        <a:pt x="292" y="20035"/>
                      </a:cubicBezTo>
                      <a:cubicBezTo>
                        <a:pt x="292" y="19910"/>
                        <a:pt x="272" y="19785"/>
                        <a:pt x="251" y="19660"/>
                      </a:cubicBezTo>
                      <a:cubicBezTo>
                        <a:pt x="251" y="19535"/>
                        <a:pt x="251" y="19410"/>
                        <a:pt x="251" y="19285"/>
                      </a:cubicBezTo>
                      <a:cubicBezTo>
                        <a:pt x="230" y="19139"/>
                        <a:pt x="230" y="19015"/>
                        <a:pt x="230" y="18869"/>
                      </a:cubicBezTo>
                      <a:cubicBezTo>
                        <a:pt x="209" y="18827"/>
                        <a:pt x="209" y="18765"/>
                        <a:pt x="209" y="18723"/>
                      </a:cubicBezTo>
                      <a:cubicBezTo>
                        <a:pt x="209" y="18640"/>
                        <a:pt x="209" y="18556"/>
                        <a:pt x="209" y="18473"/>
                      </a:cubicBezTo>
                      <a:cubicBezTo>
                        <a:pt x="209" y="18348"/>
                        <a:pt x="209" y="18223"/>
                        <a:pt x="209" y="18098"/>
                      </a:cubicBezTo>
                      <a:cubicBezTo>
                        <a:pt x="209" y="17973"/>
                        <a:pt x="209" y="17848"/>
                        <a:pt x="209" y="17702"/>
                      </a:cubicBezTo>
                      <a:cubicBezTo>
                        <a:pt x="209" y="17578"/>
                        <a:pt x="230" y="17453"/>
                        <a:pt x="230" y="17307"/>
                      </a:cubicBezTo>
                      <a:cubicBezTo>
                        <a:pt x="230" y="17182"/>
                        <a:pt x="230" y="17057"/>
                        <a:pt x="251" y="16911"/>
                      </a:cubicBezTo>
                      <a:cubicBezTo>
                        <a:pt x="251" y="16786"/>
                        <a:pt x="251" y="16661"/>
                        <a:pt x="272" y="16536"/>
                      </a:cubicBezTo>
                      <a:cubicBezTo>
                        <a:pt x="272" y="16411"/>
                        <a:pt x="292" y="16286"/>
                        <a:pt x="292" y="16161"/>
                      </a:cubicBezTo>
                      <a:cubicBezTo>
                        <a:pt x="313" y="16016"/>
                        <a:pt x="313" y="15891"/>
                        <a:pt x="334" y="15745"/>
                      </a:cubicBezTo>
                      <a:cubicBezTo>
                        <a:pt x="355" y="15620"/>
                        <a:pt x="376" y="15495"/>
                        <a:pt x="376" y="15370"/>
                      </a:cubicBezTo>
                      <a:cubicBezTo>
                        <a:pt x="396" y="15245"/>
                        <a:pt x="417" y="15120"/>
                        <a:pt x="438" y="14995"/>
                      </a:cubicBezTo>
                      <a:cubicBezTo>
                        <a:pt x="459" y="14849"/>
                        <a:pt x="480" y="14724"/>
                        <a:pt x="501" y="14599"/>
                      </a:cubicBezTo>
                      <a:cubicBezTo>
                        <a:pt x="521" y="14474"/>
                        <a:pt x="542" y="14350"/>
                        <a:pt x="563" y="14204"/>
                      </a:cubicBezTo>
                      <a:cubicBezTo>
                        <a:pt x="605" y="14079"/>
                        <a:pt x="626" y="13954"/>
                        <a:pt x="646" y="13829"/>
                      </a:cubicBezTo>
                      <a:cubicBezTo>
                        <a:pt x="667" y="13683"/>
                        <a:pt x="688" y="13558"/>
                        <a:pt x="730" y="13433"/>
                      </a:cubicBezTo>
                      <a:cubicBezTo>
                        <a:pt x="751" y="13308"/>
                        <a:pt x="792" y="13183"/>
                        <a:pt x="813" y="13058"/>
                      </a:cubicBezTo>
                      <a:cubicBezTo>
                        <a:pt x="813" y="13058"/>
                        <a:pt x="813" y="13038"/>
                        <a:pt x="813" y="13038"/>
                      </a:cubicBezTo>
                      <a:cubicBezTo>
                        <a:pt x="855" y="12913"/>
                        <a:pt x="875" y="12788"/>
                        <a:pt x="917" y="12663"/>
                      </a:cubicBezTo>
                      <a:cubicBezTo>
                        <a:pt x="959" y="12538"/>
                        <a:pt x="980" y="12413"/>
                        <a:pt x="1021" y="12288"/>
                      </a:cubicBezTo>
                      <a:lnTo>
                        <a:pt x="1021" y="12267"/>
                      </a:lnTo>
                      <a:cubicBezTo>
                        <a:pt x="1063" y="12142"/>
                        <a:pt x="1105" y="12017"/>
                        <a:pt x="1146" y="11913"/>
                      </a:cubicBezTo>
                      <a:cubicBezTo>
                        <a:pt x="1146" y="11892"/>
                        <a:pt x="1146" y="11892"/>
                        <a:pt x="1146" y="11892"/>
                      </a:cubicBezTo>
                      <a:cubicBezTo>
                        <a:pt x="1188" y="11767"/>
                        <a:pt x="1209" y="11642"/>
                        <a:pt x="1250" y="11517"/>
                      </a:cubicBezTo>
                      <a:cubicBezTo>
                        <a:pt x="1250" y="11517"/>
                        <a:pt x="1250" y="11496"/>
                        <a:pt x="1250" y="11496"/>
                      </a:cubicBezTo>
                      <a:cubicBezTo>
                        <a:pt x="1292" y="11371"/>
                        <a:pt x="1354" y="11267"/>
                        <a:pt x="1396" y="11142"/>
                      </a:cubicBezTo>
                      <a:cubicBezTo>
                        <a:pt x="1396" y="11122"/>
                        <a:pt x="1396" y="11122"/>
                        <a:pt x="1396" y="11101"/>
                      </a:cubicBezTo>
                      <a:cubicBezTo>
                        <a:pt x="1438" y="10997"/>
                        <a:pt x="1479" y="10872"/>
                        <a:pt x="1521" y="10747"/>
                      </a:cubicBezTo>
                      <a:cubicBezTo>
                        <a:pt x="1521" y="10747"/>
                        <a:pt x="1521" y="10747"/>
                        <a:pt x="1521" y="10726"/>
                      </a:cubicBezTo>
                      <a:cubicBezTo>
                        <a:pt x="1584" y="10622"/>
                        <a:pt x="1625" y="10497"/>
                        <a:pt x="1667" y="10372"/>
                      </a:cubicBezTo>
                      <a:cubicBezTo>
                        <a:pt x="1667" y="10372"/>
                        <a:pt x="1667" y="10351"/>
                        <a:pt x="1667" y="10351"/>
                      </a:cubicBezTo>
                      <a:cubicBezTo>
                        <a:pt x="1729" y="10226"/>
                        <a:pt x="1771" y="10101"/>
                        <a:pt x="1833" y="9997"/>
                      </a:cubicBezTo>
                      <a:cubicBezTo>
                        <a:pt x="2812" y="7644"/>
                        <a:pt x="4208" y="5457"/>
                        <a:pt x="5999" y="3562"/>
                      </a:cubicBezTo>
                      <a:cubicBezTo>
                        <a:pt x="7290" y="2208"/>
                        <a:pt x="8706" y="1063"/>
                        <a:pt x="10247" y="105"/>
                      </a:cubicBezTo>
                      <a:cubicBezTo>
                        <a:pt x="10164" y="63"/>
                        <a:pt x="10101" y="42"/>
                        <a:pt x="100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1" name="Google Shape;4451;p8"/>
                <p:cNvSpPr/>
                <p:nvPr/>
              </p:nvSpPr>
              <p:spPr>
                <a:xfrm>
                  <a:off x="8410900" y="1414950"/>
                  <a:ext cx="249425" cy="50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7" h="20056" extrusionOk="0">
                      <a:moveTo>
                        <a:pt x="251" y="0"/>
                      </a:moveTo>
                      <a:cubicBezTo>
                        <a:pt x="167" y="21"/>
                        <a:pt x="84" y="63"/>
                        <a:pt x="1" y="84"/>
                      </a:cubicBezTo>
                      <a:cubicBezTo>
                        <a:pt x="1146" y="792"/>
                        <a:pt x="2250" y="1646"/>
                        <a:pt x="3270" y="2604"/>
                      </a:cubicBezTo>
                      <a:cubicBezTo>
                        <a:pt x="5728" y="4936"/>
                        <a:pt x="7477" y="7706"/>
                        <a:pt x="8560" y="10705"/>
                      </a:cubicBezTo>
                      <a:cubicBezTo>
                        <a:pt x="8602" y="10809"/>
                        <a:pt x="8643" y="10934"/>
                        <a:pt x="8685" y="11059"/>
                      </a:cubicBezTo>
                      <a:cubicBezTo>
                        <a:pt x="8685" y="11080"/>
                        <a:pt x="8685" y="11080"/>
                        <a:pt x="8685" y="11101"/>
                      </a:cubicBezTo>
                      <a:cubicBezTo>
                        <a:pt x="8727" y="11205"/>
                        <a:pt x="8768" y="11330"/>
                        <a:pt x="8810" y="11455"/>
                      </a:cubicBezTo>
                      <a:cubicBezTo>
                        <a:pt x="8810" y="11455"/>
                        <a:pt x="8810" y="11475"/>
                        <a:pt x="8810" y="11475"/>
                      </a:cubicBezTo>
                      <a:cubicBezTo>
                        <a:pt x="8852" y="11600"/>
                        <a:pt x="8893" y="11725"/>
                        <a:pt x="8914" y="11850"/>
                      </a:cubicBezTo>
                      <a:cubicBezTo>
                        <a:pt x="8935" y="11850"/>
                        <a:pt x="8935" y="11871"/>
                        <a:pt x="8935" y="11871"/>
                      </a:cubicBezTo>
                      <a:cubicBezTo>
                        <a:pt x="8977" y="11996"/>
                        <a:pt x="9018" y="12121"/>
                        <a:pt x="9039" y="12246"/>
                      </a:cubicBezTo>
                      <a:lnTo>
                        <a:pt x="9039" y="12267"/>
                      </a:lnTo>
                      <a:cubicBezTo>
                        <a:pt x="9081" y="12392"/>
                        <a:pt x="9102" y="12517"/>
                        <a:pt x="9143" y="12642"/>
                      </a:cubicBezTo>
                      <a:cubicBezTo>
                        <a:pt x="9143" y="12642"/>
                        <a:pt x="9143" y="12662"/>
                        <a:pt x="9143" y="12662"/>
                      </a:cubicBezTo>
                      <a:cubicBezTo>
                        <a:pt x="9185" y="12787"/>
                        <a:pt x="9206" y="12912"/>
                        <a:pt x="9247" y="13037"/>
                      </a:cubicBezTo>
                      <a:cubicBezTo>
                        <a:pt x="9247" y="13037"/>
                        <a:pt x="9247" y="13058"/>
                        <a:pt x="9247" y="13058"/>
                      </a:cubicBezTo>
                      <a:cubicBezTo>
                        <a:pt x="9268" y="13183"/>
                        <a:pt x="9289" y="13308"/>
                        <a:pt x="9331" y="13433"/>
                      </a:cubicBezTo>
                      <a:cubicBezTo>
                        <a:pt x="9331" y="13433"/>
                        <a:pt x="9331" y="13454"/>
                        <a:pt x="9331" y="13454"/>
                      </a:cubicBezTo>
                      <a:cubicBezTo>
                        <a:pt x="9352" y="13579"/>
                        <a:pt x="9372" y="13704"/>
                        <a:pt x="9393" y="13829"/>
                      </a:cubicBezTo>
                      <a:cubicBezTo>
                        <a:pt x="9435" y="13954"/>
                        <a:pt x="9456" y="14079"/>
                        <a:pt x="9476" y="14204"/>
                      </a:cubicBezTo>
                      <a:cubicBezTo>
                        <a:pt x="9476" y="14224"/>
                        <a:pt x="9476" y="14224"/>
                        <a:pt x="9476" y="14245"/>
                      </a:cubicBezTo>
                      <a:cubicBezTo>
                        <a:pt x="9497" y="14370"/>
                        <a:pt x="9518" y="14495"/>
                        <a:pt x="9539" y="14620"/>
                      </a:cubicBezTo>
                      <a:cubicBezTo>
                        <a:pt x="9560" y="14745"/>
                        <a:pt x="9581" y="14870"/>
                        <a:pt x="9601" y="14995"/>
                      </a:cubicBezTo>
                      <a:cubicBezTo>
                        <a:pt x="9601" y="15016"/>
                        <a:pt x="9601" y="15016"/>
                        <a:pt x="9601" y="15016"/>
                      </a:cubicBezTo>
                      <a:cubicBezTo>
                        <a:pt x="9601" y="15141"/>
                        <a:pt x="9622" y="15266"/>
                        <a:pt x="9643" y="15412"/>
                      </a:cubicBezTo>
                      <a:cubicBezTo>
                        <a:pt x="9664" y="15536"/>
                        <a:pt x="9664" y="15661"/>
                        <a:pt x="9685" y="15786"/>
                      </a:cubicBezTo>
                      <a:cubicBezTo>
                        <a:pt x="9685" y="15786"/>
                        <a:pt x="9685" y="15786"/>
                        <a:pt x="9685" y="15807"/>
                      </a:cubicBezTo>
                      <a:cubicBezTo>
                        <a:pt x="9685" y="15932"/>
                        <a:pt x="9706" y="16057"/>
                        <a:pt x="9726" y="16182"/>
                      </a:cubicBezTo>
                      <a:cubicBezTo>
                        <a:pt x="9726" y="16307"/>
                        <a:pt x="9726" y="16432"/>
                        <a:pt x="9726" y="16578"/>
                      </a:cubicBezTo>
                      <a:cubicBezTo>
                        <a:pt x="9747" y="16703"/>
                        <a:pt x="9747" y="16828"/>
                        <a:pt x="9747" y="16953"/>
                      </a:cubicBezTo>
                      <a:lnTo>
                        <a:pt x="9747" y="16973"/>
                      </a:lnTo>
                      <a:cubicBezTo>
                        <a:pt x="9768" y="17098"/>
                        <a:pt x="9768" y="17223"/>
                        <a:pt x="9768" y="17348"/>
                      </a:cubicBezTo>
                      <a:cubicBezTo>
                        <a:pt x="9768" y="17494"/>
                        <a:pt x="9768" y="17619"/>
                        <a:pt x="9768" y="17744"/>
                      </a:cubicBezTo>
                      <a:cubicBezTo>
                        <a:pt x="9768" y="17869"/>
                        <a:pt x="9768" y="17994"/>
                        <a:pt x="9768" y="18119"/>
                      </a:cubicBezTo>
                      <a:cubicBezTo>
                        <a:pt x="9768" y="18265"/>
                        <a:pt x="9768" y="18390"/>
                        <a:pt x="9747" y="18515"/>
                      </a:cubicBezTo>
                      <a:cubicBezTo>
                        <a:pt x="9747" y="18660"/>
                        <a:pt x="9747" y="18785"/>
                        <a:pt x="9747" y="18910"/>
                      </a:cubicBezTo>
                      <a:cubicBezTo>
                        <a:pt x="9726" y="19035"/>
                        <a:pt x="9726" y="19160"/>
                        <a:pt x="9706" y="19285"/>
                      </a:cubicBezTo>
                      <a:cubicBezTo>
                        <a:pt x="9706" y="19431"/>
                        <a:pt x="9685" y="19556"/>
                        <a:pt x="9685" y="19681"/>
                      </a:cubicBezTo>
                      <a:cubicBezTo>
                        <a:pt x="9664" y="19806"/>
                        <a:pt x="9664" y="19931"/>
                        <a:pt x="9643" y="20056"/>
                      </a:cubicBezTo>
                      <a:lnTo>
                        <a:pt x="9851" y="20056"/>
                      </a:lnTo>
                      <a:cubicBezTo>
                        <a:pt x="9851" y="19993"/>
                        <a:pt x="9851" y="19910"/>
                        <a:pt x="9872" y="19827"/>
                      </a:cubicBezTo>
                      <a:cubicBezTo>
                        <a:pt x="9872" y="19702"/>
                        <a:pt x="9893" y="19577"/>
                        <a:pt x="9893" y="19452"/>
                      </a:cubicBezTo>
                      <a:cubicBezTo>
                        <a:pt x="9914" y="19327"/>
                        <a:pt x="9914" y="19202"/>
                        <a:pt x="9935" y="19077"/>
                      </a:cubicBezTo>
                      <a:cubicBezTo>
                        <a:pt x="9935" y="18952"/>
                        <a:pt x="9935" y="18827"/>
                        <a:pt x="9955" y="18702"/>
                      </a:cubicBezTo>
                      <a:cubicBezTo>
                        <a:pt x="9955" y="18577"/>
                        <a:pt x="9955" y="18452"/>
                        <a:pt x="9955" y="18327"/>
                      </a:cubicBezTo>
                      <a:cubicBezTo>
                        <a:pt x="9976" y="18202"/>
                        <a:pt x="9976" y="18077"/>
                        <a:pt x="9976" y="17952"/>
                      </a:cubicBezTo>
                      <a:cubicBezTo>
                        <a:pt x="9976" y="17806"/>
                        <a:pt x="9976" y="17682"/>
                        <a:pt x="9976" y="17557"/>
                      </a:cubicBezTo>
                      <a:cubicBezTo>
                        <a:pt x="9976" y="17432"/>
                        <a:pt x="9976" y="17307"/>
                        <a:pt x="9976" y="17182"/>
                      </a:cubicBezTo>
                      <a:cubicBezTo>
                        <a:pt x="9955" y="17057"/>
                        <a:pt x="9955" y="16932"/>
                        <a:pt x="9955" y="16807"/>
                      </a:cubicBezTo>
                      <a:cubicBezTo>
                        <a:pt x="9935" y="16682"/>
                        <a:pt x="9935" y="16536"/>
                        <a:pt x="9935" y="16411"/>
                      </a:cubicBezTo>
                      <a:cubicBezTo>
                        <a:pt x="9914" y="16286"/>
                        <a:pt x="9914" y="16161"/>
                        <a:pt x="9893" y="16036"/>
                      </a:cubicBezTo>
                      <a:cubicBezTo>
                        <a:pt x="9893" y="15891"/>
                        <a:pt x="9872" y="15766"/>
                        <a:pt x="9872" y="15641"/>
                      </a:cubicBezTo>
                      <a:cubicBezTo>
                        <a:pt x="9851" y="15516"/>
                        <a:pt x="9851" y="15391"/>
                        <a:pt x="9831" y="15266"/>
                      </a:cubicBezTo>
                      <a:cubicBezTo>
                        <a:pt x="9810" y="15141"/>
                        <a:pt x="9789" y="15016"/>
                        <a:pt x="9768" y="14891"/>
                      </a:cubicBezTo>
                      <a:lnTo>
                        <a:pt x="9768" y="14870"/>
                      </a:lnTo>
                      <a:cubicBezTo>
                        <a:pt x="9747" y="14745"/>
                        <a:pt x="9747" y="14620"/>
                        <a:pt x="9726" y="14495"/>
                      </a:cubicBezTo>
                      <a:cubicBezTo>
                        <a:pt x="9706" y="14370"/>
                        <a:pt x="9685" y="14224"/>
                        <a:pt x="9664" y="14099"/>
                      </a:cubicBezTo>
                      <a:cubicBezTo>
                        <a:pt x="9664" y="14099"/>
                        <a:pt x="9664" y="14099"/>
                        <a:pt x="9664" y="14079"/>
                      </a:cubicBezTo>
                      <a:cubicBezTo>
                        <a:pt x="9643" y="13954"/>
                        <a:pt x="9601" y="13829"/>
                        <a:pt x="9581" y="13725"/>
                      </a:cubicBezTo>
                      <a:cubicBezTo>
                        <a:pt x="9581" y="13704"/>
                        <a:pt x="9581" y="13704"/>
                        <a:pt x="9581" y="13704"/>
                      </a:cubicBezTo>
                      <a:cubicBezTo>
                        <a:pt x="9560" y="13579"/>
                        <a:pt x="9539" y="13454"/>
                        <a:pt x="9497" y="13329"/>
                      </a:cubicBezTo>
                      <a:cubicBezTo>
                        <a:pt x="9497" y="13329"/>
                        <a:pt x="9497" y="13329"/>
                        <a:pt x="9497" y="13308"/>
                      </a:cubicBezTo>
                      <a:cubicBezTo>
                        <a:pt x="9476" y="13183"/>
                        <a:pt x="9456" y="13058"/>
                        <a:pt x="9414" y="12933"/>
                      </a:cubicBezTo>
                      <a:cubicBezTo>
                        <a:pt x="9393" y="12808"/>
                        <a:pt x="9352" y="12683"/>
                        <a:pt x="9331" y="12558"/>
                      </a:cubicBezTo>
                      <a:cubicBezTo>
                        <a:pt x="9331" y="12538"/>
                        <a:pt x="9310" y="12538"/>
                        <a:pt x="9310" y="12517"/>
                      </a:cubicBezTo>
                      <a:cubicBezTo>
                        <a:pt x="9289" y="12392"/>
                        <a:pt x="9247" y="12267"/>
                        <a:pt x="9227" y="12142"/>
                      </a:cubicBezTo>
                      <a:cubicBezTo>
                        <a:pt x="9185" y="12017"/>
                        <a:pt x="9143" y="11892"/>
                        <a:pt x="9102" y="11767"/>
                      </a:cubicBezTo>
                      <a:cubicBezTo>
                        <a:pt x="9102" y="11767"/>
                        <a:pt x="9102" y="11746"/>
                        <a:pt x="9102" y="11725"/>
                      </a:cubicBezTo>
                      <a:cubicBezTo>
                        <a:pt x="9060" y="11621"/>
                        <a:pt x="9018" y="11496"/>
                        <a:pt x="8997" y="11371"/>
                      </a:cubicBezTo>
                      <a:cubicBezTo>
                        <a:pt x="8997" y="11371"/>
                        <a:pt x="8997" y="11350"/>
                        <a:pt x="8977" y="11350"/>
                      </a:cubicBezTo>
                      <a:cubicBezTo>
                        <a:pt x="8956" y="11226"/>
                        <a:pt x="8914" y="11101"/>
                        <a:pt x="8873" y="10996"/>
                      </a:cubicBezTo>
                      <a:cubicBezTo>
                        <a:pt x="8852" y="10976"/>
                        <a:pt x="8852" y="10976"/>
                        <a:pt x="8852" y="10955"/>
                      </a:cubicBezTo>
                      <a:cubicBezTo>
                        <a:pt x="8810" y="10851"/>
                        <a:pt x="8768" y="10726"/>
                        <a:pt x="8727" y="10601"/>
                      </a:cubicBezTo>
                      <a:cubicBezTo>
                        <a:pt x="7644" y="7602"/>
                        <a:pt x="5874" y="4811"/>
                        <a:pt x="3416" y="2458"/>
                      </a:cubicBezTo>
                      <a:cubicBezTo>
                        <a:pt x="2417" y="1521"/>
                        <a:pt x="1354" y="708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2" name="Google Shape;4452;p8"/>
                <p:cNvSpPr/>
                <p:nvPr/>
              </p:nvSpPr>
              <p:spPr>
                <a:xfrm>
                  <a:off x="7609625" y="1395675"/>
                  <a:ext cx="282225" cy="52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9" h="20827" extrusionOk="0">
                      <a:moveTo>
                        <a:pt x="11059" y="1"/>
                      </a:moveTo>
                      <a:cubicBezTo>
                        <a:pt x="9123" y="1042"/>
                        <a:pt x="7331" y="2375"/>
                        <a:pt x="5749" y="4062"/>
                      </a:cubicBezTo>
                      <a:cubicBezTo>
                        <a:pt x="4124" y="5770"/>
                        <a:pt x="2854" y="7706"/>
                        <a:pt x="1917" y="9726"/>
                      </a:cubicBezTo>
                      <a:cubicBezTo>
                        <a:pt x="1854" y="9851"/>
                        <a:pt x="1792" y="9976"/>
                        <a:pt x="1750" y="10081"/>
                      </a:cubicBezTo>
                      <a:cubicBezTo>
                        <a:pt x="1750" y="10101"/>
                        <a:pt x="1750" y="10101"/>
                        <a:pt x="1729" y="10122"/>
                      </a:cubicBezTo>
                      <a:cubicBezTo>
                        <a:pt x="1688" y="10226"/>
                        <a:pt x="1646" y="10351"/>
                        <a:pt x="1584" y="10476"/>
                      </a:cubicBezTo>
                      <a:cubicBezTo>
                        <a:pt x="1584" y="10476"/>
                        <a:pt x="1584" y="10476"/>
                        <a:pt x="1584" y="10497"/>
                      </a:cubicBezTo>
                      <a:cubicBezTo>
                        <a:pt x="1542" y="10601"/>
                        <a:pt x="1479" y="10726"/>
                        <a:pt x="1438" y="10851"/>
                      </a:cubicBezTo>
                      <a:cubicBezTo>
                        <a:pt x="1438" y="10851"/>
                        <a:pt x="1438" y="10872"/>
                        <a:pt x="1438" y="10872"/>
                      </a:cubicBezTo>
                      <a:cubicBezTo>
                        <a:pt x="1375" y="10997"/>
                        <a:pt x="1334" y="11101"/>
                        <a:pt x="1292" y="11226"/>
                      </a:cubicBezTo>
                      <a:cubicBezTo>
                        <a:pt x="1292" y="11226"/>
                        <a:pt x="1292" y="11247"/>
                        <a:pt x="1292" y="11247"/>
                      </a:cubicBezTo>
                      <a:cubicBezTo>
                        <a:pt x="1250" y="11372"/>
                        <a:pt x="1209" y="11476"/>
                        <a:pt x="1167" y="11601"/>
                      </a:cubicBezTo>
                      <a:cubicBezTo>
                        <a:pt x="1167" y="11622"/>
                        <a:pt x="1146" y="11622"/>
                        <a:pt x="1146" y="11642"/>
                      </a:cubicBezTo>
                      <a:cubicBezTo>
                        <a:pt x="1105" y="11747"/>
                        <a:pt x="1063" y="11872"/>
                        <a:pt x="1021" y="11997"/>
                      </a:cubicBezTo>
                      <a:cubicBezTo>
                        <a:pt x="1021" y="11997"/>
                        <a:pt x="1021" y="11997"/>
                        <a:pt x="1021" y="12017"/>
                      </a:cubicBezTo>
                      <a:cubicBezTo>
                        <a:pt x="980" y="12142"/>
                        <a:pt x="938" y="12246"/>
                        <a:pt x="917" y="12371"/>
                      </a:cubicBezTo>
                      <a:lnTo>
                        <a:pt x="896" y="12392"/>
                      </a:lnTo>
                      <a:cubicBezTo>
                        <a:pt x="875" y="12517"/>
                        <a:pt x="834" y="12642"/>
                        <a:pt x="792" y="12746"/>
                      </a:cubicBezTo>
                      <a:cubicBezTo>
                        <a:pt x="792" y="12767"/>
                        <a:pt x="792" y="12767"/>
                        <a:pt x="792" y="12767"/>
                      </a:cubicBezTo>
                      <a:cubicBezTo>
                        <a:pt x="771" y="12892"/>
                        <a:pt x="730" y="13017"/>
                        <a:pt x="688" y="13121"/>
                      </a:cubicBezTo>
                      <a:cubicBezTo>
                        <a:pt x="688" y="13142"/>
                        <a:pt x="688" y="13142"/>
                        <a:pt x="688" y="13163"/>
                      </a:cubicBezTo>
                      <a:cubicBezTo>
                        <a:pt x="646" y="13267"/>
                        <a:pt x="626" y="13392"/>
                        <a:pt x="605" y="13517"/>
                      </a:cubicBezTo>
                      <a:cubicBezTo>
                        <a:pt x="605" y="13517"/>
                        <a:pt x="605" y="13538"/>
                        <a:pt x="605" y="13538"/>
                      </a:cubicBezTo>
                      <a:cubicBezTo>
                        <a:pt x="563" y="13663"/>
                        <a:pt x="542" y="13788"/>
                        <a:pt x="501" y="13912"/>
                      </a:cubicBezTo>
                      <a:cubicBezTo>
                        <a:pt x="480" y="14037"/>
                        <a:pt x="459" y="14162"/>
                        <a:pt x="438" y="14287"/>
                      </a:cubicBezTo>
                      <a:lnTo>
                        <a:pt x="417" y="14287"/>
                      </a:lnTo>
                      <a:cubicBezTo>
                        <a:pt x="397" y="14412"/>
                        <a:pt x="376" y="14537"/>
                        <a:pt x="355" y="14662"/>
                      </a:cubicBezTo>
                      <a:cubicBezTo>
                        <a:pt x="355" y="14683"/>
                        <a:pt x="355" y="14683"/>
                        <a:pt x="355" y="14683"/>
                      </a:cubicBezTo>
                      <a:cubicBezTo>
                        <a:pt x="334" y="14808"/>
                        <a:pt x="313" y="14933"/>
                        <a:pt x="292" y="15058"/>
                      </a:cubicBezTo>
                      <a:cubicBezTo>
                        <a:pt x="272" y="15183"/>
                        <a:pt x="251" y="15308"/>
                        <a:pt x="230" y="15433"/>
                      </a:cubicBezTo>
                      <a:cubicBezTo>
                        <a:pt x="209" y="15558"/>
                        <a:pt x="188" y="15683"/>
                        <a:pt x="167" y="15808"/>
                      </a:cubicBezTo>
                      <a:cubicBezTo>
                        <a:pt x="167" y="15953"/>
                        <a:pt x="147" y="16078"/>
                        <a:pt x="126" y="16203"/>
                      </a:cubicBezTo>
                      <a:cubicBezTo>
                        <a:pt x="105" y="16328"/>
                        <a:pt x="105" y="16453"/>
                        <a:pt x="84" y="16578"/>
                      </a:cubicBezTo>
                      <a:cubicBezTo>
                        <a:pt x="84" y="16703"/>
                        <a:pt x="63" y="16828"/>
                        <a:pt x="63" y="16953"/>
                      </a:cubicBezTo>
                      <a:cubicBezTo>
                        <a:pt x="42" y="17078"/>
                        <a:pt x="42" y="17224"/>
                        <a:pt x="42" y="17349"/>
                      </a:cubicBezTo>
                      <a:cubicBezTo>
                        <a:pt x="22" y="17474"/>
                        <a:pt x="22" y="17599"/>
                        <a:pt x="22" y="17724"/>
                      </a:cubicBezTo>
                      <a:cubicBezTo>
                        <a:pt x="22" y="17849"/>
                        <a:pt x="1" y="17974"/>
                        <a:pt x="1" y="18098"/>
                      </a:cubicBezTo>
                      <a:cubicBezTo>
                        <a:pt x="1" y="18223"/>
                        <a:pt x="1" y="18348"/>
                        <a:pt x="1" y="18473"/>
                      </a:cubicBezTo>
                      <a:cubicBezTo>
                        <a:pt x="1" y="18598"/>
                        <a:pt x="1" y="18744"/>
                        <a:pt x="1" y="18869"/>
                      </a:cubicBezTo>
                      <a:cubicBezTo>
                        <a:pt x="1" y="18994"/>
                        <a:pt x="22" y="19119"/>
                        <a:pt x="22" y="19244"/>
                      </a:cubicBezTo>
                      <a:cubicBezTo>
                        <a:pt x="22" y="19369"/>
                        <a:pt x="22" y="19494"/>
                        <a:pt x="42" y="19598"/>
                      </a:cubicBezTo>
                      <a:cubicBezTo>
                        <a:pt x="42" y="19744"/>
                        <a:pt x="42" y="19869"/>
                        <a:pt x="63" y="19994"/>
                      </a:cubicBezTo>
                      <a:cubicBezTo>
                        <a:pt x="63" y="20119"/>
                        <a:pt x="84" y="20244"/>
                        <a:pt x="84" y="20369"/>
                      </a:cubicBezTo>
                      <a:cubicBezTo>
                        <a:pt x="105" y="20493"/>
                        <a:pt x="105" y="20598"/>
                        <a:pt x="126" y="20723"/>
                      </a:cubicBezTo>
                      <a:cubicBezTo>
                        <a:pt x="126" y="20764"/>
                        <a:pt x="126" y="20806"/>
                        <a:pt x="126" y="20827"/>
                      </a:cubicBezTo>
                      <a:lnTo>
                        <a:pt x="334" y="20827"/>
                      </a:lnTo>
                      <a:cubicBezTo>
                        <a:pt x="313" y="20785"/>
                        <a:pt x="313" y="20723"/>
                        <a:pt x="313" y="20660"/>
                      </a:cubicBezTo>
                      <a:cubicBezTo>
                        <a:pt x="292" y="20535"/>
                        <a:pt x="272" y="20410"/>
                        <a:pt x="272" y="20285"/>
                      </a:cubicBezTo>
                      <a:cubicBezTo>
                        <a:pt x="251" y="20139"/>
                        <a:pt x="251" y="20014"/>
                        <a:pt x="251" y="19890"/>
                      </a:cubicBezTo>
                      <a:cubicBezTo>
                        <a:pt x="230" y="19765"/>
                        <a:pt x="230" y="19640"/>
                        <a:pt x="230" y="19515"/>
                      </a:cubicBezTo>
                      <a:cubicBezTo>
                        <a:pt x="209" y="19369"/>
                        <a:pt x="209" y="19244"/>
                        <a:pt x="209" y="19098"/>
                      </a:cubicBezTo>
                      <a:cubicBezTo>
                        <a:pt x="209" y="19098"/>
                        <a:pt x="188" y="19077"/>
                        <a:pt x="188" y="19077"/>
                      </a:cubicBezTo>
                      <a:cubicBezTo>
                        <a:pt x="188" y="18952"/>
                        <a:pt x="188" y="18827"/>
                        <a:pt x="188" y="18702"/>
                      </a:cubicBezTo>
                      <a:cubicBezTo>
                        <a:pt x="188" y="18577"/>
                        <a:pt x="188" y="18453"/>
                        <a:pt x="188" y="18328"/>
                      </a:cubicBezTo>
                      <a:cubicBezTo>
                        <a:pt x="188" y="18203"/>
                        <a:pt x="188" y="18078"/>
                        <a:pt x="209" y="17932"/>
                      </a:cubicBezTo>
                      <a:cubicBezTo>
                        <a:pt x="209" y="17807"/>
                        <a:pt x="209" y="17682"/>
                        <a:pt x="209" y="17536"/>
                      </a:cubicBezTo>
                      <a:cubicBezTo>
                        <a:pt x="230" y="17411"/>
                        <a:pt x="230" y="17286"/>
                        <a:pt x="230" y="17161"/>
                      </a:cubicBezTo>
                      <a:cubicBezTo>
                        <a:pt x="251" y="17016"/>
                        <a:pt x="251" y="16891"/>
                        <a:pt x="272" y="16766"/>
                      </a:cubicBezTo>
                      <a:cubicBezTo>
                        <a:pt x="272" y="16641"/>
                        <a:pt x="292" y="16516"/>
                        <a:pt x="292" y="16370"/>
                      </a:cubicBezTo>
                      <a:cubicBezTo>
                        <a:pt x="313" y="16245"/>
                        <a:pt x="334" y="16120"/>
                        <a:pt x="334" y="15974"/>
                      </a:cubicBezTo>
                      <a:cubicBezTo>
                        <a:pt x="355" y="15849"/>
                        <a:pt x="376" y="15724"/>
                        <a:pt x="397" y="15599"/>
                      </a:cubicBezTo>
                      <a:cubicBezTo>
                        <a:pt x="417" y="15474"/>
                        <a:pt x="438" y="15349"/>
                        <a:pt x="459" y="15225"/>
                      </a:cubicBezTo>
                      <a:lnTo>
                        <a:pt x="459" y="15204"/>
                      </a:lnTo>
                      <a:cubicBezTo>
                        <a:pt x="480" y="15079"/>
                        <a:pt x="501" y="14954"/>
                        <a:pt x="521" y="14829"/>
                      </a:cubicBezTo>
                      <a:cubicBezTo>
                        <a:pt x="521" y="14829"/>
                        <a:pt x="521" y="14829"/>
                        <a:pt x="521" y="14808"/>
                      </a:cubicBezTo>
                      <a:cubicBezTo>
                        <a:pt x="542" y="14683"/>
                        <a:pt x="563" y="14558"/>
                        <a:pt x="584" y="14433"/>
                      </a:cubicBezTo>
                      <a:cubicBezTo>
                        <a:pt x="626" y="14308"/>
                        <a:pt x="646" y="14183"/>
                        <a:pt x="667" y="14058"/>
                      </a:cubicBezTo>
                      <a:cubicBezTo>
                        <a:pt x="667" y="14058"/>
                        <a:pt x="667" y="14058"/>
                        <a:pt x="667" y="14037"/>
                      </a:cubicBezTo>
                      <a:cubicBezTo>
                        <a:pt x="688" y="13912"/>
                        <a:pt x="730" y="13788"/>
                        <a:pt x="751" y="13683"/>
                      </a:cubicBezTo>
                      <a:cubicBezTo>
                        <a:pt x="751" y="13663"/>
                        <a:pt x="751" y="13663"/>
                        <a:pt x="751" y="13663"/>
                      </a:cubicBezTo>
                      <a:cubicBezTo>
                        <a:pt x="792" y="13538"/>
                        <a:pt x="813" y="13413"/>
                        <a:pt x="855" y="13288"/>
                      </a:cubicBezTo>
                      <a:cubicBezTo>
                        <a:pt x="855" y="13288"/>
                        <a:pt x="855" y="13267"/>
                        <a:pt x="855" y="13267"/>
                      </a:cubicBezTo>
                      <a:cubicBezTo>
                        <a:pt x="896" y="13142"/>
                        <a:pt x="917" y="13017"/>
                        <a:pt x="959" y="12892"/>
                      </a:cubicBezTo>
                      <a:cubicBezTo>
                        <a:pt x="959" y="12892"/>
                        <a:pt x="959" y="12892"/>
                        <a:pt x="959" y="12871"/>
                      </a:cubicBezTo>
                      <a:cubicBezTo>
                        <a:pt x="1000" y="12767"/>
                        <a:pt x="1021" y="12642"/>
                        <a:pt x="1063" y="12517"/>
                      </a:cubicBezTo>
                      <a:cubicBezTo>
                        <a:pt x="1063" y="12517"/>
                        <a:pt x="1063" y="12517"/>
                        <a:pt x="1063" y="12496"/>
                      </a:cubicBezTo>
                      <a:cubicBezTo>
                        <a:pt x="1105" y="12371"/>
                        <a:pt x="1146" y="12267"/>
                        <a:pt x="1188" y="12142"/>
                      </a:cubicBezTo>
                      <a:cubicBezTo>
                        <a:pt x="1188" y="12121"/>
                        <a:pt x="1188" y="12121"/>
                        <a:pt x="1188" y="12121"/>
                      </a:cubicBezTo>
                      <a:cubicBezTo>
                        <a:pt x="1230" y="11997"/>
                        <a:pt x="1271" y="11872"/>
                        <a:pt x="1313" y="11747"/>
                      </a:cubicBezTo>
                      <a:cubicBezTo>
                        <a:pt x="1313" y="11747"/>
                        <a:pt x="1313" y="11726"/>
                        <a:pt x="1313" y="11726"/>
                      </a:cubicBezTo>
                      <a:cubicBezTo>
                        <a:pt x="1354" y="11601"/>
                        <a:pt x="1396" y="11476"/>
                        <a:pt x="1438" y="11372"/>
                      </a:cubicBezTo>
                      <a:cubicBezTo>
                        <a:pt x="1438" y="11351"/>
                        <a:pt x="1459" y="11351"/>
                        <a:pt x="1459" y="11351"/>
                      </a:cubicBezTo>
                      <a:cubicBezTo>
                        <a:pt x="1500" y="11226"/>
                        <a:pt x="1542" y="11101"/>
                        <a:pt x="1584" y="10997"/>
                      </a:cubicBezTo>
                      <a:cubicBezTo>
                        <a:pt x="1584" y="10976"/>
                        <a:pt x="1584" y="10976"/>
                        <a:pt x="1604" y="10955"/>
                      </a:cubicBezTo>
                      <a:cubicBezTo>
                        <a:pt x="1646" y="10830"/>
                        <a:pt x="1688" y="10726"/>
                        <a:pt x="1750" y="10601"/>
                      </a:cubicBezTo>
                      <a:cubicBezTo>
                        <a:pt x="1750" y="10601"/>
                        <a:pt x="1750" y="10580"/>
                        <a:pt x="1750" y="10580"/>
                      </a:cubicBezTo>
                      <a:cubicBezTo>
                        <a:pt x="1792" y="10455"/>
                        <a:pt x="1854" y="10351"/>
                        <a:pt x="1896" y="10226"/>
                      </a:cubicBezTo>
                      <a:cubicBezTo>
                        <a:pt x="1896" y="10205"/>
                        <a:pt x="1896" y="10205"/>
                        <a:pt x="1917" y="10205"/>
                      </a:cubicBezTo>
                      <a:cubicBezTo>
                        <a:pt x="1958" y="10081"/>
                        <a:pt x="2021" y="9956"/>
                        <a:pt x="2063" y="9851"/>
                      </a:cubicBezTo>
                      <a:cubicBezTo>
                        <a:pt x="3021" y="7790"/>
                        <a:pt x="4291" y="5874"/>
                        <a:pt x="5895" y="4187"/>
                      </a:cubicBezTo>
                      <a:cubicBezTo>
                        <a:pt x="7498" y="2500"/>
                        <a:pt x="9331" y="1125"/>
                        <a:pt x="11288" y="84"/>
                      </a:cubicBezTo>
                      <a:cubicBezTo>
                        <a:pt x="11205" y="63"/>
                        <a:pt x="11143" y="22"/>
                        <a:pt x="110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3" name="Google Shape;4453;p8"/>
                <p:cNvSpPr/>
                <p:nvPr/>
              </p:nvSpPr>
              <p:spPr>
                <a:xfrm>
                  <a:off x="8369250" y="1425875"/>
                  <a:ext cx="280650" cy="49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6" h="19619" extrusionOk="0">
                      <a:moveTo>
                        <a:pt x="292" y="1"/>
                      </a:moveTo>
                      <a:cubicBezTo>
                        <a:pt x="188" y="22"/>
                        <a:pt x="105" y="42"/>
                        <a:pt x="1" y="63"/>
                      </a:cubicBezTo>
                      <a:cubicBezTo>
                        <a:pt x="1667" y="938"/>
                        <a:pt x="3229" y="2042"/>
                        <a:pt x="4645" y="3374"/>
                      </a:cubicBezTo>
                      <a:cubicBezTo>
                        <a:pt x="6832" y="5436"/>
                        <a:pt x="8477" y="7915"/>
                        <a:pt x="9560" y="10622"/>
                      </a:cubicBezTo>
                      <a:cubicBezTo>
                        <a:pt x="9622" y="10726"/>
                        <a:pt x="9664" y="10851"/>
                        <a:pt x="9705" y="10976"/>
                      </a:cubicBezTo>
                      <a:cubicBezTo>
                        <a:pt x="9705" y="10976"/>
                        <a:pt x="9726" y="10997"/>
                        <a:pt x="9726" y="11018"/>
                      </a:cubicBezTo>
                      <a:cubicBezTo>
                        <a:pt x="9768" y="11122"/>
                        <a:pt x="9810" y="11247"/>
                        <a:pt x="9851" y="11372"/>
                      </a:cubicBezTo>
                      <a:cubicBezTo>
                        <a:pt x="9851" y="11372"/>
                        <a:pt x="9851" y="11392"/>
                        <a:pt x="9851" y="11392"/>
                      </a:cubicBezTo>
                      <a:cubicBezTo>
                        <a:pt x="9893" y="11517"/>
                        <a:pt x="9955" y="11622"/>
                        <a:pt x="9997" y="11746"/>
                      </a:cubicBezTo>
                      <a:cubicBezTo>
                        <a:pt x="9997" y="11767"/>
                        <a:pt x="9997" y="11788"/>
                        <a:pt x="9997" y="11788"/>
                      </a:cubicBezTo>
                      <a:cubicBezTo>
                        <a:pt x="10039" y="11913"/>
                        <a:pt x="10080" y="12038"/>
                        <a:pt x="10122" y="12163"/>
                      </a:cubicBezTo>
                      <a:cubicBezTo>
                        <a:pt x="10122" y="12163"/>
                        <a:pt x="10122" y="12184"/>
                        <a:pt x="10122" y="12184"/>
                      </a:cubicBezTo>
                      <a:cubicBezTo>
                        <a:pt x="10164" y="12309"/>
                        <a:pt x="10205" y="12413"/>
                        <a:pt x="10226" y="12538"/>
                      </a:cubicBezTo>
                      <a:cubicBezTo>
                        <a:pt x="10226" y="12559"/>
                        <a:pt x="10247" y="12580"/>
                        <a:pt x="10247" y="12580"/>
                      </a:cubicBezTo>
                      <a:cubicBezTo>
                        <a:pt x="10289" y="12704"/>
                        <a:pt x="10309" y="12829"/>
                        <a:pt x="10351" y="12954"/>
                      </a:cubicBezTo>
                      <a:cubicBezTo>
                        <a:pt x="10351" y="12954"/>
                        <a:pt x="10351" y="12975"/>
                        <a:pt x="10351" y="12975"/>
                      </a:cubicBezTo>
                      <a:cubicBezTo>
                        <a:pt x="10372" y="13100"/>
                        <a:pt x="10414" y="13225"/>
                        <a:pt x="10434" y="13350"/>
                      </a:cubicBezTo>
                      <a:cubicBezTo>
                        <a:pt x="10434" y="13350"/>
                        <a:pt x="10455" y="13371"/>
                        <a:pt x="10455" y="13371"/>
                      </a:cubicBezTo>
                      <a:cubicBezTo>
                        <a:pt x="10476" y="13496"/>
                        <a:pt x="10518" y="13621"/>
                        <a:pt x="10539" y="13746"/>
                      </a:cubicBezTo>
                      <a:cubicBezTo>
                        <a:pt x="10559" y="13871"/>
                        <a:pt x="10580" y="13996"/>
                        <a:pt x="10622" y="14121"/>
                      </a:cubicBezTo>
                      <a:cubicBezTo>
                        <a:pt x="10622" y="14141"/>
                        <a:pt x="10622" y="14141"/>
                        <a:pt x="10622" y="14162"/>
                      </a:cubicBezTo>
                      <a:cubicBezTo>
                        <a:pt x="10643" y="14287"/>
                        <a:pt x="10684" y="14412"/>
                        <a:pt x="10705" y="14537"/>
                      </a:cubicBezTo>
                      <a:cubicBezTo>
                        <a:pt x="10726" y="14662"/>
                        <a:pt x="10747" y="14787"/>
                        <a:pt x="10768" y="14912"/>
                      </a:cubicBezTo>
                      <a:cubicBezTo>
                        <a:pt x="10768" y="14933"/>
                        <a:pt x="10768" y="14933"/>
                        <a:pt x="10768" y="14954"/>
                      </a:cubicBezTo>
                      <a:cubicBezTo>
                        <a:pt x="10788" y="15079"/>
                        <a:pt x="10809" y="15183"/>
                        <a:pt x="10830" y="15308"/>
                      </a:cubicBezTo>
                      <a:cubicBezTo>
                        <a:pt x="10830" y="15329"/>
                        <a:pt x="10830" y="15329"/>
                        <a:pt x="10830" y="15329"/>
                      </a:cubicBezTo>
                      <a:cubicBezTo>
                        <a:pt x="10851" y="15454"/>
                        <a:pt x="10851" y="15578"/>
                        <a:pt x="10872" y="15703"/>
                      </a:cubicBezTo>
                      <a:cubicBezTo>
                        <a:pt x="10893" y="15849"/>
                        <a:pt x="10913" y="15974"/>
                        <a:pt x="10913" y="16099"/>
                      </a:cubicBezTo>
                      <a:cubicBezTo>
                        <a:pt x="10913" y="16099"/>
                        <a:pt x="10913" y="16099"/>
                        <a:pt x="10913" y="16120"/>
                      </a:cubicBezTo>
                      <a:cubicBezTo>
                        <a:pt x="10934" y="16245"/>
                        <a:pt x="10955" y="16370"/>
                        <a:pt x="10955" y="16495"/>
                      </a:cubicBezTo>
                      <a:cubicBezTo>
                        <a:pt x="10976" y="16620"/>
                        <a:pt x="10976" y="16745"/>
                        <a:pt x="10976" y="16870"/>
                      </a:cubicBezTo>
                      <a:lnTo>
                        <a:pt x="10976" y="16890"/>
                      </a:lnTo>
                      <a:cubicBezTo>
                        <a:pt x="10997" y="17015"/>
                        <a:pt x="10997" y="17140"/>
                        <a:pt x="10997" y="17265"/>
                      </a:cubicBezTo>
                      <a:cubicBezTo>
                        <a:pt x="10997" y="17265"/>
                        <a:pt x="10997" y="17265"/>
                        <a:pt x="10997" y="17286"/>
                      </a:cubicBezTo>
                      <a:cubicBezTo>
                        <a:pt x="11018" y="17411"/>
                        <a:pt x="11018" y="17536"/>
                        <a:pt x="11018" y="17661"/>
                      </a:cubicBezTo>
                      <a:cubicBezTo>
                        <a:pt x="11038" y="17807"/>
                        <a:pt x="11018" y="17932"/>
                        <a:pt x="11018" y="18057"/>
                      </a:cubicBezTo>
                      <a:cubicBezTo>
                        <a:pt x="11018" y="18182"/>
                        <a:pt x="11038" y="18307"/>
                        <a:pt x="11018" y="18452"/>
                      </a:cubicBezTo>
                      <a:cubicBezTo>
                        <a:pt x="11018" y="18577"/>
                        <a:pt x="11018" y="18702"/>
                        <a:pt x="11018" y="18827"/>
                      </a:cubicBezTo>
                      <a:cubicBezTo>
                        <a:pt x="11018" y="18973"/>
                        <a:pt x="11018" y="19098"/>
                        <a:pt x="10997" y="19223"/>
                      </a:cubicBezTo>
                      <a:cubicBezTo>
                        <a:pt x="10997" y="19348"/>
                        <a:pt x="10997" y="19473"/>
                        <a:pt x="10976" y="19598"/>
                      </a:cubicBezTo>
                      <a:cubicBezTo>
                        <a:pt x="10976" y="19619"/>
                        <a:pt x="10976" y="19619"/>
                        <a:pt x="10976" y="19619"/>
                      </a:cubicBezTo>
                      <a:lnTo>
                        <a:pt x="11184" y="19619"/>
                      </a:lnTo>
                      <a:cubicBezTo>
                        <a:pt x="11184" y="19556"/>
                        <a:pt x="11184" y="19473"/>
                        <a:pt x="11184" y="19390"/>
                      </a:cubicBezTo>
                      <a:cubicBezTo>
                        <a:pt x="11205" y="19265"/>
                        <a:pt x="11205" y="19161"/>
                        <a:pt x="11205" y="19036"/>
                      </a:cubicBezTo>
                      <a:cubicBezTo>
                        <a:pt x="11205" y="18911"/>
                        <a:pt x="11226" y="18786"/>
                        <a:pt x="11226" y="18640"/>
                      </a:cubicBezTo>
                      <a:cubicBezTo>
                        <a:pt x="11226" y="18515"/>
                        <a:pt x="11226" y="18390"/>
                        <a:pt x="11226" y="18265"/>
                      </a:cubicBezTo>
                      <a:cubicBezTo>
                        <a:pt x="11226" y="18140"/>
                        <a:pt x="11226" y="18015"/>
                        <a:pt x="11226" y="17890"/>
                      </a:cubicBezTo>
                      <a:cubicBezTo>
                        <a:pt x="11226" y="17807"/>
                        <a:pt x="11226" y="17744"/>
                        <a:pt x="11226" y="17661"/>
                      </a:cubicBezTo>
                      <a:cubicBezTo>
                        <a:pt x="11226" y="17599"/>
                        <a:pt x="11205" y="17557"/>
                        <a:pt x="11205" y="17515"/>
                      </a:cubicBezTo>
                      <a:cubicBezTo>
                        <a:pt x="11205" y="17369"/>
                        <a:pt x="11205" y="17245"/>
                        <a:pt x="11184" y="17120"/>
                      </a:cubicBezTo>
                      <a:cubicBezTo>
                        <a:pt x="11184" y="16995"/>
                        <a:pt x="11184" y="16870"/>
                        <a:pt x="11163" y="16724"/>
                      </a:cubicBezTo>
                      <a:cubicBezTo>
                        <a:pt x="11163" y="16599"/>
                        <a:pt x="11142" y="16474"/>
                        <a:pt x="11142" y="16349"/>
                      </a:cubicBezTo>
                      <a:cubicBezTo>
                        <a:pt x="11122" y="16224"/>
                        <a:pt x="11122" y="16099"/>
                        <a:pt x="11101" y="15974"/>
                      </a:cubicBezTo>
                      <a:lnTo>
                        <a:pt x="11101" y="15953"/>
                      </a:lnTo>
                      <a:cubicBezTo>
                        <a:pt x="11080" y="15828"/>
                        <a:pt x="11080" y="15703"/>
                        <a:pt x="11059" y="15578"/>
                      </a:cubicBezTo>
                      <a:cubicBezTo>
                        <a:pt x="11059" y="15578"/>
                        <a:pt x="11059" y="15578"/>
                        <a:pt x="11059" y="15558"/>
                      </a:cubicBezTo>
                      <a:cubicBezTo>
                        <a:pt x="11038" y="15454"/>
                        <a:pt x="11018" y="15329"/>
                        <a:pt x="10997" y="15204"/>
                      </a:cubicBezTo>
                      <a:cubicBezTo>
                        <a:pt x="10997" y="15204"/>
                        <a:pt x="10997" y="15183"/>
                        <a:pt x="10997" y="15183"/>
                      </a:cubicBezTo>
                      <a:cubicBezTo>
                        <a:pt x="10976" y="15058"/>
                        <a:pt x="10955" y="14933"/>
                        <a:pt x="10934" y="14808"/>
                      </a:cubicBezTo>
                      <a:cubicBezTo>
                        <a:pt x="10934" y="14808"/>
                        <a:pt x="10934" y="14787"/>
                        <a:pt x="10934" y="14787"/>
                      </a:cubicBezTo>
                      <a:cubicBezTo>
                        <a:pt x="10913" y="14662"/>
                        <a:pt x="10893" y="14537"/>
                        <a:pt x="10872" y="14412"/>
                      </a:cubicBezTo>
                      <a:cubicBezTo>
                        <a:pt x="10851" y="14287"/>
                        <a:pt x="10830" y="14162"/>
                        <a:pt x="10788" y="14037"/>
                      </a:cubicBezTo>
                      <a:lnTo>
                        <a:pt x="10788" y="14017"/>
                      </a:lnTo>
                      <a:cubicBezTo>
                        <a:pt x="10768" y="13892"/>
                        <a:pt x="10747" y="13746"/>
                        <a:pt x="10726" y="13642"/>
                      </a:cubicBezTo>
                      <a:lnTo>
                        <a:pt x="10705" y="13621"/>
                      </a:lnTo>
                      <a:cubicBezTo>
                        <a:pt x="10684" y="13496"/>
                        <a:pt x="10643" y="13392"/>
                        <a:pt x="10622" y="13267"/>
                      </a:cubicBezTo>
                      <a:cubicBezTo>
                        <a:pt x="10622" y="13246"/>
                        <a:pt x="10622" y="13246"/>
                        <a:pt x="10622" y="13246"/>
                      </a:cubicBezTo>
                      <a:cubicBezTo>
                        <a:pt x="10580" y="13121"/>
                        <a:pt x="10559" y="12996"/>
                        <a:pt x="10518" y="12871"/>
                      </a:cubicBezTo>
                      <a:cubicBezTo>
                        <a:pt x="10518" y="12871"/>
                        <a:pt x="10518" y="12850"/>
                        <a:pt x="10518" y="12850"/>
                      </a:cubicBezTo>
                      <a:cubicBezTo>
                        <a:pt x="10476" y="12725"/>
                        <a:pt x="10455" y="12600"/>
                        <a:pt x="10414" y="12475"/>
                      </a:cubicBezTo>
                      <a:cubicBezTo>
                        <a:pt x="10414" y="12475"/>
                        <a:pt x="10414" y="12455"/>
                        <a:pt x="10414" y="12434"/>
                      </a:cubicBezTo>
                      <a:cubicBezTo>
                        <a:pt x="10372" y="12309"/>
                        <a:pt x="10330" y="12205"/>
                        <a:pt x="10289" y="12080"/>
                      </a:cubicBezTo>
                      <a:lnTo>
                        <a:pt x="10289" y="12059"/>
                      </a:lnTo>
                      <a:cubicBezTo>
                        <a:pt x="10247" y="11934"/>
                        <a:pt x="10226" y="11809"/>
                        <a:pt x="10184" y="11705"/>
                      </a:cubicBezTo>
                      <a:cubicBezTo>
                        <a:pt x="10164" y="11684"/>
                        <a:pt x="10164" y="11663"/>
                        <a:pt x="10164" y="11642"/>
                      </a:cubicBezTo>
                      <a:cubicBezTo>
                        <a:pt x="10122" y="11538"/>
                        <a:pt x="10080" y="11413"/>
                        <a:pt x="10039" y="11288"/>
                      </a:cubicBezTo>
                      <a:cubicBezTo>
                        <a:pt x="10039" y="11288"/>
                        <a:pt x="10018" y="11288"/>
                        <a:pt x="10018" y="11268"/>
                      </a:cubicBezTo>
                      <a:cubicBezTo>
                        <a:pt x="9976" y="11163"/>
                        <a:pt x="9935" y="11038"/>
                        <a:pt x="9893" y="10913"/>
                      </a:cubicBezTo>
                      <a:cubicBezTo>
                        <a:pt x="9893" y="10893"/>
                        <a:pt x="9893" y="10893"/>
                        <a:pt x="9893" y="10872"/>
                      </a:cubicBezTo>
                      <a:cubicBezTo>
                        <a:pt x="9830" y="10768"/>
                        <a:pt x="9789" y="10643"/>
                        <a:pt x="9747" y="10518"/>
                      </a:cubicBezTo>
                      <a:cubicBezTo>
                        <a:pt x="8643" y="7790"/>
                        <a:pt x="6977" y="5311"/>
                        <a:pt x="4770" y="3229"/>
                      </a:cubicBezTo>
                      <a:cubicBezTo>
                        <a:pt x="3416" y="1938"/>
                        <a:pt x="1896" y="875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4" name="Google Shape;4454;p8"/>
                <p:cNvSpPr/>
                <p:nvPr/>
              </p:nvSpPr>
              <p:spPr>
                <a:xfrm>
                  <a:off x="7617975" y="1409225"/>
                  <a:ext cx="314475" cy="50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9" h="20285" extrusionOk="0">
                      <a:moveTo>
                        <a:pt x="12308" y="0"/>
                      </a:moveTo>
                      <a:cubicBezTo>
                        <a:pt x="9830" y="1104"/>
                        <a:pt x="7560" y="2687"/>
                        <a:pt x="5644" y="4707"/>
                      </a:cubicBezTo>
                      <a:cubicBezTo>
                        <a:pt x="4248" y="6186"/>
                        <a:pt x="3082" y="7831"/>
                        <a:pt x="2208" y="9601"/>
                      </a:cubicBezTo>
                      <a:cubicBezTo>
                        <a:pt x="2145" y="9726"/>
                        <a:pt x="2083" y="9851"/>
                        <a:pt x="2041" y="9955"/>
                      </a:cubicBezTo>
                      <a:cubicBezTo>
                        <a:pt x="2020" y="9976"/>
                        <a:pt x="2020" y="9976"/>
                        <a:pt x="2020" y="9997"/>
                      </a:cubicBezTo>
                      <a:cubicBezTo>
                        <a:pt x="1958" y="10101"/>
                        <a:pt x="1895" y="10226"/>
                        <a:pt x="1854" y="10330"/>
                      </a:cubicBezTo>
                      <a:cubicBezTo>
                        <a:pt x="1854" y="10351"/>
                        <a:pt x="1854" y="10351"/>
                        <a:pt x="1833" y="10372"/>
                      </a:cubicBezTo>
                      <a:cubicBezTo>
                        <a:pt x="1791" y="10476"/>
                        <a:pt x="1729" y="10601"/>
                        <a:pt x="1687" y="10705"/>
                      </a:cubicBezTo>
                      <a:cubicBezTo>
                        <a:pt x="1687" y="10726"/>
                        <a:pt x="1666" y="10726"/>
                        <a:pt x="1666" y="10746"/>
                      </a:cubicBezTo>
                      <a:cubicBezTo>
                        <a:pt x="1624" y="10871"/>
                        <a:pt x="1583" y="10976"/>
                        <a:pt x="1520" y="11100"/>
                      </a:cubicBezTo>
                      <a:cubicBezTo>
                        <a:pt x="1520" y="11100"/>
                        <a:pt x="1520" y="11121"/>
                        <a:pt x="1520" y="11121"/>
                      </a:cubicBezTo>
                      <a:cubicBezTo>
                        <a:pt x="1458" y="11246"/>
                        <a:pt x="1416" y="11350"/>
                        <a:pt x="1375" y="11455"/>
                      </a:cubicBezTo>
                      <a:cubicBezTo>
                        <a:pt x="1375" y="11475"/>
                        <a:pt x="1354" y="11496"/>
                        <a:pt x="1354" y="11496"/>
                      </a:cubicBezTo>
                      <a:cubicBezTo>
                        <a:pt x="1312" y="11621"/>
                        <a:pt x="1270" y="11746"/>
                        <a:pt x="1229" y="11850"/>
                      </a:cubicBezTo>
                      <a:cubicBezTo>
                        <a:pt x="1229" y="11871"/>
                        <a:pt x="1229" y="11871"/>
                        <a:pt x="1229" y="11892"/>
                      </a:cubicBezTo>
                      <a:cubicBezTo>
                        <a:pt x="1187" y="11996"/>
                        <a:pt x="1145" y="12121"/>
                        <a:pt x="1104" y="12246"/>
                      </a:cubicBezTo>
                      <a:cubicBezTo>
                        <a:pt x="1104" y="12246"/>
                        <a:pt x="1083" y="12246"/>
                        <a:pt x="1083" y="12267"/>
                      </a:cubicBezTo>
                      <a:cubicBezTo>
                        <a:pt x="1041" y="12371"/>
                        <a:pt x="1000" y="12496"/>
                        <a:pt x="979" y="12621"/>
                      </a:cubicBezTo>
                      <a:lnTo>
                        <a:pt x="958" y="12642"/>
                      </a:lnTo>
                      <a:cubicBezTo>
                        <a:pt x="937" y="12746"/>
                        <a:pt x="896" y="12871"/>
                        <a:pt x="854" y="12996"/>
                      </a:cubicBezTo>
                      <a:cubicBezTo>
                        <a:pt x="854" y="12996"/>
                        <a:pt x="854" y="13016"/>
                        <a:pt x="854" y="13016"/>
                      </a:cubicBezTo>
                      <a:cubicBezTo>
                        <a:pt x="812" y="13141"/>
                        <a:pt x="771" y="13266"/>
                        <a:pt x="750" y="13370"/>
                      </a:cubicBezTo>
                      <a:cubicBezTo>
                        <a:pt x="750" y="13370"/>
                        <a:pt x="750" y="13391"/>
                        <a:pt x="729" y="13391"/>
                      </a:cubicBezTo>
                      <a:cubicBezTo>
                        <a:pt x="708" y="13516"/>
                        <a:pt x="666" y="13641"/>
                        <a:pt x="646" y="13766"/>
                      </a:cubicBezTo>
                      <a:cubicBezTo>
                        <a:pt x="646" y="13766"/>
                        <a:pt x="646" y="13787"/>
                        <a:pt x="646" y="13787"/>
                      </a:cubicBezTo>
                      <a:cubicBezTo>
                        <a:pt x="604" y="13912"/>
                        <a:pt x="583" y="14037"/>
                        <a:pt x="541" y="14141"/>
                      </a:cubicBezTo>
                      <a:cubicBezTo>
                        <a:pt x="541" y="14162"/>
                        <a:pt x="541" y="14162"/>
                        <a:pt x="541" y="14162"/>
                      </a:cubicBezTo>
                      <a:cubicBezTo>
                        <a:pt x="521" y="14287"/>
                        <a:pt x="479" y="14412"/>
                        <a:pt x="458" y="14516"/>
                      </a:cubicBezTo>
                      <a:cubicBezTo>
                        <a:pt x="458" y="14537"/>
                        <a:pt x="458" y="14537"/>
                        <a:pt x="458" y="14537"/>
                      </a:cubicBezTo>
                      <a:cubicBezTo>
                        <a:pt x="437" y="14662"/>
                        <a:pt x="417" y="14787"/>
                        <a:pt x="396" y="14912"/>
                      </a:cubicBezTo>
                      <a:lnTo>
                        <a:pt x="375" y="14932"/>
                      </a:lnTo>
                      <a:cubicBezTo>
                        <a:pt x="354" y="15057"/>
                        <a:pt x="333" y="15162"/>
                        <a:pt x="312" y="15286"/>
                      </a:cubicBezTo>
                      <a:cubicBezTo>
                        <a:pt x="312" y="15307"/>
                        <a:pt x="312" y="15307"/>
                        <a:pt x="312" y="15307"/>
                      </a:cubicBezTo>
                      <a:cubicBezTo>
                        <a:pt x="292" y="15432"/>
                        <a:pt x="271" y="15557"/>
                        <a:pt x="250" y="15682"/>
                      </a:cubicBezTo>
                      <a:cubicBezTo>
                        <a:pt x="229" y="15807"/>
                        <a:pt x="208" y="15932"/>
                        <a:pt x="187" y="16057"/>
                      </a:cubicBezTo>
                      <a:cubicBezTo>
                        <a:pt x="187" y="16182"/>
                        <a:pt x="167" y="16328"/>
                        <a:pt x="146" y="16453"/>
                      </a:cubicBezTo>
                      <a:cubicBezTo>
                        <a:pt x="125" y="16578"/>
                        <a:pt x="125" y="16703"/>
                        <a:pt x="104" y="16828"/>
                      </a:cubicBezTo>
                      <a:cubicBezTo>
                        <a:pt x="104" y="16953"/>
                        <a:pt x="83" y="17077"/>
                        <a:pt x="63" y="17202"/>
                      </a:cubicBezTo>
                      <a:cubicBezTo>
                        <a:pt x="63" y="17327"/>
                        <a:pt x="42" y="17452"/>
                        <a:pt x="42" y="17598"/>
                      </a:cubicBezTo>
                      <a:cubicBezTo>
                        <a:pt x="42" y="17723"/>
                        <a:pt x="42" y="17848"/>
                        <a:pt x="21" y="17973"/>
                      </a:cubicBezTo>
                      <a:cubicBezTo>
                        <a:pt x="21" y="18098"/>
                        <a:pt x="21" y="18223"/>
                        <a:pt x="0" y="18348"/>
                      </a:cubicBezTo>
                      <a:cubicBezTo>
                        <a:pt x="0" y="18473"/>
                        <a:pt x="0" y="18598"/>
                        <a:pt x="0" y="18723"/>
                      </a:cubicBezTo>
                      <a:cubicBezTo>
                        <a:pt x="0" y="18848"/>
                        <a:pt x="0" y="18993"/>
                        <a:pt x="0" y="19118"/>
                      </a:cubicBezTo>
                      <a:cubicBezTo>
                        <a:pt x="0" y="19223"/>
                        <a:pt x="0" y="19348"/>
                        <a:pt x="0" y="19472"/>
                      </a:cubicBezTo>
                      <a:cubicBezTo>
                        <a:pt x="0" y="19472"/>
                        <a:pt x="0" y="19472"/>
                        <a:pt x="0" y="19493"/>
                      </a:cubicBezTo>
                      <a:cubicBezTo>
                        <a:pt x="21" y="19618"/>
                        <a:pt x="21" y="19743"/>
                        <a:pt x="21" y="19868"/>
                      </a:cubicBezTo>
                      <a:cubicBezTo>
                        <a:pt x="42" y="19993"/>
                        <a:pt x="42" y="20097"/>
                        <a:pt x="42" y="20222"/>
                      </a:cubicBezTo>
                      <a:cubicBezTo>
                        <a:pt x="42" y="20243"/>
                        <a:pt x="42" y="20264"/>
                        <a:pt x="42" y="20285"/>
                      </a:cubicBezTo>
                      <a:lnTo>
                        <a:pt x="250" y="20285"/>
                      </a:lnTo>
                      <a:cubicBezTo>
                        <a:pt x="250" y="20243"/>
                        <a:pt x="250" y="20201"/>
                        <a:pt x="250" y="20160"/>
                      </a:cubicBezTo>
                      <a:cubicBezTo>
                        <a:pt x="250" y="20035"/>
                        <a:pt x="229" y="19889"/>
                        <a:pt x="229" y="19764"/>
                      </a:cubicBezTo>
                      <a:cubicBezTo>
                        <a:pt x="229" y="19618"/>
                        <a:pt x="208" y="19493"/>
                        <a:pt x="208" y="19368"/>
                      </a:cubicBezTo>
                      <a:cubicBezTo>
                        <a:pt x="208" y="19243"/>
                        <a:pt x="208" y="19098"/>
                        <a:pt x="208" y="18973"/>
                      </a:cubicBezTo>
                      <a:cubicBezTo>
                        <a:pt x="208" y="18848"/>
                        <a:pt x="208" y="18723"/>
                        <a:pt x="208" y="18598"/>
                      </a:cubicBezTo>
                      <a:cubicBezTo>
                        <a:pt x="208" y="18452"/>
                        <a:pt x="208" y="18327"/>
                        <a:pt x="229" y="18202"/>
                      </a:cubicBezTo>
                      <a:cubicBezTo>
                        <a:pt x="229" y="18056"/>
                        <a:pt x="229" y="17931"/>
                        <a:pt x="250" y="17806"/>
                      </a:cubicBezTo>
                      <a:cubicBezTo>
                        <a:pt x="250" y="17681"/>
                        <a:pt x="250" y="17536"/>
                        <a:pt x="271" y="17411"/>
                      </a:cubicBezTo>
                      <a:cubicBezTo>
                        <a:pt x="271" y="17286"/>
                        <a:pt x="292" y="17161"/>
                        <a:pt x="292" y="17036"/>
                      </a:cubicBezTo>
                      <a:cubicBezTo>
                        <a:pt x="312" y="16890"/>
                        <a:pt x="312" y="16765"/>
                        <a:pt x="333" y="16640"/>
                      </a:cubicBezTo>
                      <a:cubicBezTo>
                        <a:pt x="354" y="16515"/>
                        <a:pt x="354" y="16369"/>
                        <a:pt x="375" y="16244"/>
                      </a:cubicBezTo>
                      <a:cubicBezTo>
                        <a:pt x="396" y="16120"/>
                        <a:pt x="417" y="15995"/>
                        <a:pt x="437" y="15870"/>
                      </a:cubicBezTo>
                      <a:cubicBezTo>
                        <a:pt x="437" y="15870"/>
                        <a:pt x="437" y="15849"/>
                        <a:pt x="437" y="15849"/>
                      </a:cubicBezTo>
                      <a:cubicBezTo>
                        <a:pt x="458" y="15724"/>
                        <a:pt x="479" y="15599"/>
                        <a:pt x="500" y="15474"/>
                      </a:cubicBezTo>
                      <a:cubicBezTo>
                        <a:pt x="500" y="15474"/>
                        <a:pt x="500" y="15474"/>
                        <a:pt x="500" y="15453"/>
                      </a:cubicBezTo>
                      <a:cubicBezTo>
                        <a:pt x="521" y="15328"/>
                        <a:pt x="541" y="15203"/>
                        <a:pt x="562" y="15078"/>
                      </a:cubicBezTo>
                      <a:cubicBezTo>
                        <a:pt x="583" y="14953"/>
                        <a:pt x="604" y="14828"/>
                        <a:pt x="646" y="14703"/>
                      </a:cubicBezTo>
                      <a:cubicBezTo>
                        <a:pt x="646" y="14703"/>
                        <a:pt x="646" y="14683"/>
                        <a:pt x="646" y="14683"/>
                      </a:cubicBezTo>
                      <a:cubicBezTo>
                        <a:pt x="666" y="14558"/>
                        <a:pt x="687" y="14433"/>
                        <a:pt x="729" y="14328"/>
                      </a:cubicBezTo>
                      <a:cubicBezTo>
                        <a:pt x="729" y="14308"/>
                        <a:pt x="729" y="14308"/>
                        <a:pt x="729" y="14287"/>
                      </a:cubicBezTo>
                      <a:cubicBezTo>
                        <a:pt x="750" y="14183"/>
                        <a:pt x="791" y="14058"/>
                        <a:pt x="812" y="13933"/>
                      </a:cubicBezTo>
                      <a:cubicBezTo>
                        <a:pt x="812" y="13933"/>
                        <a:pt x="812" y="13912"/>
                        <a:pt x="833" y="13912"/>
                      </a:cubicBezTo>
                      <a:cubicBezTo>
                        <a:pt x="854" y="13787"/>
                        <a:pt x="875" y="13662"/>
                        <a:pt x="916" y="13537"/>
                      </a:cubicBezTo>
                      <a:cubicBezTo>
                        <a:pt x="916" y="13537"/>
                        <a:pt x="916" y="13516"/>
                        <a:pt x="916" y="13516"/>
                      </a:cubicBezTo>
                      <a:cubicBezTo>
                        <a:pt x="958" y="13391"/>
                        <a:pt x="1000" y="13287"/>
                        <a:pt x="1020" y="13162"/>
                      </a:cubicBezTo>
                      <a:lnTo>
                        <a:pt x="1041" y="13141"/>
                      </a:lnTo>
                      <a:cubicBezTo>
                        <a:pt x="1062" y="13016"/>
                        <a:pt x="1104" y="12891"/>
                        <a:pt x="1145" y="12767"/>
                      </a:cubicBezTo>
                      <a:cubicBezTo>
                        <a:pt x="1145" y="12767"/>
                        <a:pt x="1145" y="12746"/>
                        <a:pt x="1145" y="12746"/>
                      </a:cubicBezTo>
                      <a:cubicBezTo>
                        <a:pt x="1187" y="12621"/>
                        <a:pt x="1229" y="12517"/>
                        <a:pt x="1270" y="12392"/>
                      </a:cubicBezTo>
                      <a:cubicBezTo>
                        <a:pt x="1270" y="12392"/>
                        <a:pt x="1270" y="12371"/>
                        <a:pt x="1270" y="12371"/>
                      </a:cubicBezTo>
                      <a:cubicBezTo>
                        <a:pt x="1312" y="12246"/>
                        <a:pt x="1354" y="12142"/>
                        <a:pt x="1395" y="12017"/>
                      </a:cubicBezTo>
                      <a:cubicBezTo>
                        <a:pt x="1395" y="11996"/>
                        <a:pt x="1395" y="11996"/>
                        <a:pt x="1416" y="11975"/>
                      </a:cubicBezTo>
                      <a:cubicBezTo>
                        <a:pt x="1458" y="11871"/>
                        <a:pt x="1479" y="11746"/>
                        <a:pt x="1541" y="11621"/>
                      </a:cubicBezTo>
                      <a:cubicBezTo>
                        <a:pt x="1541" y="11621"/>
                        <a:pt x="1541" y="11600"/>
                        <a:pt x="1541" y="11600"/>
                      </a:cubicBezTo>
                      <a:cubicBezTo>
                        <a:pt x="1583" y="11475"/>
                        <a:pt x="1645" y="11371"/>
                        <a:pt x="1687" y="11246"/>
                      </a:cubicBezTo>
                      <a:cubicBezTo>
                        <a:pt x="1687" y="11246"/>
                        <a:pt x="1687" y="11225"/>
                        <a:pt x="1708" y="11225"/>
                      </a:cubicBezTo>
                      <a:cubicBezTo>
                        <a:pt x="1749" y="11100"/>
                        <a:pt x="1791" y="10976"/>
                        <a:pt x="1833" y="10871"/>
                      </a:cubicBezTo>
                      <a:cubicBezTo>
                        <a:pt x="1854" y="10851"/>
                        <a:pt x="1854" y="10830"/>
                        <a:pt x="1854" y="10809"/>
                      </a:cubicBezTo>
                      <a:cubicBezTo>
                        <a:pt x="1916" y="10705"/>
                        <a:pt x="1958" y="10601"/>
                        <a:pt x="2020" y="10476"/>
                      </a:cubicBezTo>
                      <a:cubicBezTo>
                        <a:pt x="2020" y="10476"/>
                        <a:pt x="2020" y="10455"/>
                        <a:pt x="2020" y="10455"/>
                      </a:cubicBezTo>
                      <a:cubicBezTo>
                        <a:pt x="2083" y="10330"/>
                        <a:pt x="2124" y="10226"/>
                        <a:pt x="2187" y="10101"/>
                      </a:cubicBezTo>
                      <a:cubicBezTo>
                        <a:pt x="2187" y="10101"/>
                        <a:pt x="2187" y="10080"/>
                        <a:pt x="2208" y="10059"/>
                      </a:cubicBezTo>
                      <a:cubicBezTo>
                        <a:pt x="2249" y="9955"/>
                        <a:pt x="2312" y="9830"/>
                        <a:pt x="2374" y="9726"/>
                      </a:cubicBezTo>
                      <a:cubicBezTo>
                        <a:pt x="3249" y="7977"/>
                        <a:pt x="4373" y="6331"/>
                        <a:pt x="5790" y="4832"/>
                      </a:cubicBezTo>
                      <a:cubicBezTo>
                        <a:pt x="7747" y="2770"/>
                        <a:pt x="10059" y="1187"/>
                        <a:pt x="12579" y="104"/>
                      </a:cubicBezTo>
                      <a:cubicBezTo>
                        <a:pt x="12496" y="63"/>
                        <a:pt x="12391" y="42"/>
                        <a:pt x="123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5" name="Google Shape;4455;p8"/>
                <p:cNvSpPr/>
                <p:nvPr/>
              </p:nvSpPr>
              <p:spPr>
                <a:xfrm>
                  <a:off x="8316150" y="1436300"/>
                  <a:ext cx="323350" cy="48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4" h="19202" extrusionOk="0">
                      <a:moveTo>
                        <a:pt x="375" y="0"/>
                      </a:moveTo>
                      <a:cubicBezTo>
                        <a:pt x="250" y="21"/>
                        <a:pt x="125" y="42"/>
                        <a:pt x="0" y="63"/>
                      </a:cubicBezTo>
                      <a:cubicBezTo>
                        <a:pt x="2333" y="979"/>
                        <a:pt x="4540" y="2354"/>
                        <a:pt x="6456" y="4165"/>
                      </a:cubicBezTo>
                      <a:cubicBezTo>
                        <a:pt x="8414" y="6019"/>
                        <a:pt x="9934" y="8185"/>
                        <a:pt x="10996" y="10559"/>
                      </a:cubicBezTo>
                      <a:cubicBezTo>
                        <a:pt x="11059" y="10684"/>
                        <a:pt x="11101" y="10788"/>
                        <a:pt x="11163" y="10913"/>
                      </a:cubicBezTo>
                      <a:lnTo>
                        <a:pt x="11163" y="10955"/>
                      </a:lnTo>
                      <a:cubicBezTo>
                        <a:pt x="11226" y="11080"/>
                        <a:pt x="11267" y="11184"/>
                        <a:pt x="11309" y="11309"/>
                      </a:cubicBezTo>
                      <a:cubicBezTo>
                        <a:pt x="11330" y="11309"/>
                        <a:pt x="11330" y="11329"/>
                        <a:pt x="11330" y="11329"/>
                      </a:cubicBezTo>
                      <a:cubicBezTo>
                        <a:pt x="11371" y="11454"/>
                        <a:pt x="11413" y="11579"/>
                        <a:pt x="11455" y="11684"/>
                      </a:cubicBezTo>
                      <a:cubicBezTo>
                        <a:pt x="11475" y="11704"/>
                        <a:pt x="11475" y="11725"/>
                        <a:pt x="11475" y="11746"/>
                      </a:cubicBezTo>
                      <a:cubicBezTo>
                        <a:pt x="11538" y="11871"/>
                        <a:pt x="11580" y="11975"/>
                        <a:pt x="11621" y="12100"/>
                      </a:cubicBezTo>
                      <a:cubicBezTo>
                        <a:pt x="11621" y="12100"/>
                        <a:pt x="11621" y="12121"/>
                        <a:pt x="11621" y="12121"/>
                      </a:cubicBezTo>
                      <a:cubicBezTo>
                        <a:pt x="11663" y="12246"/>
                        <a:pt x="11705" y="12371"/>
                        <a:pt x="11746" y="12475"/>
                      </a:cubicBezTo>
                      <a:cubicBezTo>
                        <a:pt x="11746" y="12496"/>
                        <a:pt x="11746" y="12517"/>
                        <a:pt x="11767" y="12537"/>
                      </a:cubicBezTo>
                      <a:cubicBezTo>
                        <a:pt x="11788" y="12642"/>
                        <a:pt x="11829" y="12766"/>
                        <a:pt x="11871" y="12891"/>
                      </a:cubicBezTo>
                      <a:lnTo>
                        <a:pt x="11892" y="12933"/>
                      </a:lnTo>
                      <a:cubicBezTo>
                        <a:pt x="11913" y="13058"/>
                        <a:pt x="11954" y="13162"/>
                        <a:pt x="11996" y="13287"/>
                      </a:cubicBezTo>
                      <a:cubicBezTo>
                        <a:pt x="11996" y="13287"/>
                        <a:pt x="11996" y="13308"/>
                        <a:pt x="11996" y="13329"/>
                      </a:cubicBezTo>
                      <a:cubicBezTo>
                        <a:pt x="12038" y="13433"/>
                        <a:pt x="12059" y="13558"/>
                        <a:pt x="12100" y="13683"/>
                      </a:cubicBezTo>
                      <a:cubicBezTo>
                        <a:pt x="12100" y="13683"/>
                        <a:pt x="12100" y="13704"/>
                        <a:pt x="12100" y="13704"/>
                      </a:cubicBezTo>
                      <a:cubicBezTo>
                        <a:pt x="12121" y="13829"/>
                        <a:pt x="12163" y="13933"/>
                        <a:pt x="12184" y="14058"/>
                      </a:cubicBezTo>
                      <a:cubicBezTo>
                        <a:pt x="12184" y="14079"/>
                        <a:pt x="12204" y="14099"/>
                        <a:pt x="12204" y="14099"/>
                      </a:cubicBezTo>
                      <a:cubicBezTo>
                        <a:pt x="12225" y="14224"/>
                        <a:pt x="12246" y="14349"/>
                        <a:pt x="12288" y="14474"/>
                      </a:cubicBezTo>
                      <a:cubicBezTo>
                        <a:pt x="12288" y="14474"/>
                        <a:pt x="12288" y="14474"/>
                        <a:pt x="12288" y="14495"/>
                      </a:cubicBezTo>
                      <a:cubicBezTo>
                        <a:pt x="12308" y="14620"/>
                        <a:pt x="12329" y="14724"/>
                        <a:pt x="12350" y="14849"/>
                      </a:cubicBezTo>
                      <a:cubicBezTo>
                        <a:pt x="12350" y="14870"/>
                        <a:pt x="12371" y="14891"/>
                        <a:pt x="12371" y="14891"/>
                      </a:cubicBezTo>
                      <a:cubicBezTo>
                        <a:pt x="12392" y="15016"/>
                        <a:pt x="12413" y="15141"/>
                        <a:pt x="12433" y="15245"/>
                      </a:cubicBezTo>
                      <a:cubicBezTo>
                        <a:pt x="12433" y="15266"/>
                        <a:pt x="12433" y="15266"/>
                        <a:pt x="12433" y="15286"/>
                      </a:cubicBezTo>
                      <a:cubicBezTo>
                        <a:pt x="12454" y="15391"/>
                        <a:pt x="12475" y="15515"/>
                        <a:pt x="12496" y="15640"/>
                      </a:cubicBezTo>
                      <a:cubicBezTo>
                        <a:pt x="12496" y="15640"/>
                        <a:pt x="12496" y="15661"/>
                        <a:pt x="12496" y="15661"/>
                      </a:cubicBezTo>
                      <a:cubicBezTo>
                        <a:pt x="12517" y="15786"/>
                        <a:pt x="12538" y="15911"/>
                        <a:pt x="12558" y="16036"/>
                      </a:cubicBezTo>
                      <a:cubicBezTo>
                        <a:pt x="12558" y="16036"/>
                        <a:pt x="12558" y="16057"/>
                        <a:pt x="12558" y="16057"/>
                      </a:cubicBezTo>
                      <a:cubicBezTo>
                        <a:pt x="12579" y="16182"/>
                        <a:pt x="12579" y="16307"/>
                        <a:pt x="12600" y="16432"/>
                      </a:cubicBezTo>
                      <a:cubicBezTo>
                        <a:pt x="12600" y="16432"/>
                        <a:pt x="12600" y="16453"/>
                        <a:pt x="12600" y="16453"/>
                      </a:cubicBezTo>
                      <a:cubicBezTo>
                        <a:pt x="12621" y="16578"/>
                        <a:pt x="12621" y="16703"/>
                        <a:pt x="12642" y="16828"/>
                      </a:cubicBezTo>
                      <a:cubicBezTo>
                        <a:pt x="12642" y="16828"/>
                        <a:pt x="12642" y="16828"/>
                        <a:pt x="12642" y="16848"/>
                      </a:cubicBezTo>
                      <a:cubicBezTo>
                        <a:pt x="12663" y="16973"/>
                        <a:pt x="12663" y="17098"/>
                        <a:pt x="12683" y="17223"/>
                      </a:cubicBezTo>
                      <a:cubicBezTo>
                        <a:pt x="12683" y="17348"/>
                        <a:pt x="12683" y="17473"/>
                        <a:pt x="12704" y="17598"/>
                      </a:cubicBezTo>
                      <a:cubicBezTo>
                        <a:pt x="12704" y="17619"/>
                        <a:pt x="12704" y="17619"/>
                        <a:pt x="12704" y="17619"/>
                      </a:cubicBezTo>
                      <a:cubicBezTo>
                        <a:pt x="12704" y="17744"/>
                        <a:pt x="12725" y="17869"/>
                        <a:pt x="12725" y="17994"/>
                      </a:cubicBezTo>
                      <a:cubicBezTo>
                        <a:pt x="12725" y="18015"/>
                        <a:pt x="12725" y="18015"/>
                        <a:pt x="12725" y="18015"/>
                      </a:cubicBezTo>
                      <a:cubicBezTo>
                        <a:pt x="12725" y="18077"/>
                        <a:pt x="12725" y="18140"/>
                        <a:pt x="12725" y="18181"/>
                      </a:cubicBezTo>
                      <a:cubicBezTo>
                        <a:pt x="12725" y="18265"/>
                        <a:pt x="12725" y="18327"/>
                        <a:pt x="12725" y="18389"/>
                      </a:cubicBezTo>
                      <a:lnTo>
                        <a:pt x="12725" y="18410"/>
                      </a:lnTo>
                      <a:cubicBezTo>
                        <a:pt x="12725" y="18535"/>
                        <a:pt x="12725" y="18660"/>
                        <a:pt x="12725" y="18785"/>
                      </a:cubicBezTo>
                      <a:cubicBezTo>
                        <a:pt x="12725" y="18910"/>
                        <a:pt x="12746" y="19035"/>
                        <a:pt x="12725" y="19181"/>
                      </a:cubicBezTo>
                      <a:cubicBezTo>
                        <a:pt x="12725" y="19181"/>
                        <a:pt x="12725" y="19202"/>
                        <a:pt x="12725" y="19202"/>
                      </a:cubicBezTo>
                      <a:lnTo>
                        <a:pt x="12933" y="19202"/>
                      </a:lnTo>
                      <a:cubicBezTo>
                        <a:pt x="12933" y="19139"/>
                        <a:pt x="12933" y="19077"/>
                        <a:pt x="12933" y="18993"/>
                      </a:cubicBezTo>
                      <a:cubicBezTo>
                        <a:pt x="12933" y="18868"/>
                        <a:pt x="12933" y="18744"/>
                        <a:pt x="12933" y="18619"/>
                      </a:cubicBezTo>
                      <a:cubicBezTo>
                        <a:pt x="12933" y="18494"/>
                        <a:pt x="12933" y="18369"/>
                        <a:pt x="12912" y="18244"/>
                      </a:cubicBezTo>
                      <a:cubicBezTo>
                        <a:pt x="12912" y="18223"/>
                        <a:pt x="12912" y="18202"/>
                        <a:pt x="12912" y="18181"/>
                      </a:cubicBezTo>
                      <a:cubicBezTo>
                        <a:pt x="12912" y="18077"/>
                        <a:pt x="12912" y="17973"/>
                        <a:pt x="12912" y="17869"/>
                      </a:cubicBezTo>
                      <a:cubicBezTo>
                        <a:pt x="12912" y="17848"/>
                        <a:pt x="12912" y="17848"/>
                        <a:pt x="12912" y="17848"/>
                      </a:cubicBezTo>
                      <a:cubicBezTo>
                        <a:pt x="12892" y="17723"/>
                        <a:pt x="12892" y="17598"/>
                        <a:pt x="12892" y="17473"/>
                      </a:cubicBezTo>
                      <a:cubicBezTo>
                        <a:pt x="12892" y="17473"/>
                        <a:pt x="12892" y="17452"/>
                        <a:pt x="12892" y="17452"/>
                      </a:cubicBezTo>
                      <a:cubicBezTo>
                        <a:pt x="12871" y="17327"/>
                        <a:pt x="12871" y="17202"/>
                        <a:pt x="12850" y="17077"/>
                      </a:cubicBezTo>
                      <a:cubicBezTo>
                        <a:pt x="12850" y="16952"/>
                        <a:pt x="12829" y="16828"/>
                        <a:pt x="12829" y="16703"/>
                      </a:cubicBezTo>
                      <a:cubicBezTo>
                        <a:pt x="12829" y="16703"/>
                        <a:pt x="12829" y="16682"/>
                        <a:pt x="12829" y="16682"/>
                      </a:cubicBezTo>
                      <a:cubicBezTo>
                        <a:pt x="12808" y="16557"/>
                        <a:pt x="12808" y="16432"/>
                        <a:pt x="12787" y="16328"/>
                      </a:cubicBezTo>
                      <a:cubicBezTo>
                        <a:pt x="12787" y="16307"/>
                        <a:pt x="12787" y="16307"/>
                        <a:pt x="12787" y="16286"/>
                      </a:cubicBezTo>
                      <a:cubicBezTo>
                        <a:pt x="12767" y="16182"/>
                        <a:pt x="12746" y="16057"/>
                        <a:pt x="12725" y="15932"/>
                      </a:cubicBezTo>
                      <a:cubicBezTo>
                        <a:pt x="12725" y="15932"/>
                        <a:pt x="12725" y="15911"/>
                        <a:pt x="12725" y="15911"/>
                      </a:cubicBezTo>
                      <a:cubicBezTo>
                        <a:pt x="12704" y="15786"/>
                        <a:pt x="12683" y="15661"/>
                        <a:pt x="12663" y="15536"/>
                      </a:cubicBezTo>
                      <a:cubicBezTo>
                        <a:pt x="12663" y="15536"/>
                        <a:pt x="12663" y="15515"/>
                        <a:pt x="12663" y="15515"/>
                      </a:cubicBezTo>
                      <a:cubicBezTo>
                        <a:pt x="12642" y="15391"/>
                        <a:pt x="12642" y="15266"/>
                        <a:pt x="12621" y="15161"/>
                      </a:cubicBezTo>
                      <a:cubicBezTo>
                        <a:pt x="12621" y="15141"/>
                        <a:pt x="12600" y="15141"/>
                        <a:pt x="12600" y="15141"/>
                      </a:cubicBezTo>
                      <a:cubicBezTo>
                        <a:pt x="12579" y="15016"/>
                        <a:pt x="12558" y="14891"/>
                        <a:pt x="12538" y="14787"/>
                      </a:cubicBezTo>
                      <a:cubicBezTo>
                        <a:pt x="12538" y="14766"/>
                        <a:pt x="12538" y="14745"/>
                        <a:pt x="12538" y="14745"/>
                      </a:cubicBezTo>
                      <a:cubicBezTo>
                        <a:pt x="12496" y="14620"/>
                        <a:pt x="12475" y="14495"/>
                        <a:pt x="12454" y="14370"/>
                      </a:cubicBezTo>
                      <a:cubicBezTo>
                        <a:pt x="12454" y="14370"/>
                        <a:pt x="12454" y="14370"/>
                        <a:pt x="12454" y="14349"/>
                      </a:cubicBezTo>
                      <a:cubicBezTo>
                        <a:pt x="12433" y="14224"/>
                        <a:pt x="12392" y="14120"/>
                        <a:pt x="12371" y="13995"/>
                      </a:cubicBezTo>
                      <a:cubicBezTo>
                        <a:pt x="12371" y="13974"/>
                        <a:pt x="12371" y="13974"/>
                        <a:pt x="12350" y="13954"/>
                      </a:cubicBezTo>
                      <a:cubicBezTo>
                        <a:pt x="12329" y="13829"/>
                        <a:pt x="12288" y="13704"/>
                        <a:pt x="12267" y="13600"/>
                      </a:cubicBezTo>
                      <a:cubicBezTo>
                        <a:pt x="12267" y="13579"/>
                        <a:pt x="12267" y="13579"/>
                        <a:pt x="12267" y="13579"/>
                      </a:cubicBezTo>
                      <a:cubicBezTo>
                        <a:pt x="12225" y="13454"/>
                        <a:pt x="12204" y="13329"/>
                        <a:pt x="12163" y="13225"/>
                      </a:cubicBezTo>
                      <a:cubicBezTo>
                        <a:pt x="12163" y="13204"/>
                        <a:pt x="12163" y="13183"/>
                        <a:pt x="12163" y="13183"/>
                      </a:cubicBezTo>
                      <a:cubicBezTo>
                        <a:pt x="12121" y="13058"/>
                        <a:pt x="12079" y="12954"/>
                        <a:pt x="12059" y="12829"/>
                      </a:cubicBezTo>
                      <a:cubicBezTo>
                        <a:pt x="12038" y="12808"/>
                        <a:pt x="12038" y="12808"/>
                        <a:pt x="12038" y="12787"/>
                      </a:cubicBezTo>
                      <a:cubicBezTo>
                        <a:pt x="11996" y="12662"/>
                        <a:pt x="11975" y="12558"/>
                        <a:pt x="11934" y="12433"/>
                      </a:cubicBezTo>
                      <a:cubicBezTo>
                        <a:pt x="11934" y="12412"/>
                        <a:pt x="11913" y="12392"/>
                        <a:pt x="11913" y="12392"/>
                      </a:cubicBezTo>
                      <a:cubicBezTo>
                        <a:pt x="11871" y="12267"/>
                        <a:pt x="11829" y="12142"/>
                        <a:pt x="11788" y="12038"/>
                      </a:cubicBezTo>
                      <a:cubicBezTo>
                        <a:pt x="11788" y="12017"/>
                        <a:pt x="11788" y="12017"/>
                        <a:pt x="11788" y="11996"/>
                      </a:cubicBezTo>
                      <a:cubicBezTo>
                        <a:pt x="11746" y="11892"/>
                        <a:pt x="11705" y="11767"/>
                        <a:pt x="11663" y="11642"/>
                      </a:cubicBezTo>
                      <a:cubicBezTo>
                        <a:pt x="11642" y="11642"/>
                        <a:pt x="11642" y="11621"/>
                        <a:pt x="11642" y="11600"/>
                      </a:cubicBezTo>
                      <a:cubicBezTo>
                        <a:pt x="11580" y="11475"/>
                        <a:pt x="11538" y="11350"/>
                        <a:pt x="11496" y="11246"/>
                      </a:cubicBezTo>
                      <a:cubicBezTo>
                        <a:pt x="11496" y="11225"/>
                        <a:pt x="11496" y="11225"/>
                        <a:pt x="11496" y="11225"/>
                      </a:cubicBezTo>
                      <a:cubicBezTo>
                        <a:pt x="11434" y="11100"/>
                        <a:pt x="11392" y="10975"/>
                        <a:pt x="11350" y="10871"/>
                      </a:cubicBezTo>
                      <a:cubicBezTo>
                        <a:pt x="11330" y="10851"/>
                        <a:pt x="11330" y="10830"/>
                        <a:pt x="11330" y="10830"/>
                      </a:cubicBezTo>
                      <a:cubicBezTo>
                        <a:pt x="11267" y="10705"/>
                        <a:pt x="11226" y="10580"/>
                        <a:pt x="11184" y="10476"/>
                      </a:cubicBezTo>
                      <a:cubicBezTo>
                        <a:pt x="10101" y="8081"/>
                        <a:pt x="8560" y="5894"/>
                        <a:pt x="6602" y="4040"/>
                      </a:cubicBezTo>
                      <a:cubicBezTo>
                        <a:pt x="4728" y="2270"/>
                        <a:pt x="2604" y="937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6" name="Google Shape;4456;p8"/>
                <p:cNvSpPr/>
                <p:nvPr/>
              </p:nvSpPr>
              <p:spPr>
                <a:xfrm>
                  <a:off x="7626825" y="1423800"/>
                  <a:ext cx="357700" cy="49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8" h="19702" extrusionOk="0">
                      <a:moveTo>
                        <a:pt x="13953" y="0"/>
                      </a:moveTo>
                      <a:cubicBezTo>
                        <a:pt x="10850" y="1000"/>
                        <a:pt x="7935" y="2791"/>
                        <a:pt x="5540" y="5311"/>
                      </a:cubicBezTo>
                      <a:cubicBezTo>
                        <a:pt x="4332" y="6602"/>
                        <a:pt x="3311" y="7977"/>
                        <a:pt x="2520" y="9455"/>
                      </a:cubicBezTo>
                      <a:cubicBezTo>
                        <a:pt x="2458" y="9559"/>
                        <a:pt x="2395" y="9684"/>
                        <a:pt x="2333" y="9789"/>
                      </a:cubicBezTo>
                      <a:cubicBezTo>
                        <a:pt x="2333" y="9809"/>
                        <a:pt x="2312" y="9830"/>
                        <a:pt x="2312" y="9830"/>
                      </a:cubicBezTo>
                      <a:cubicBezTo>
                        <a:pt x="2249" y="9955"/>
                        <a:pt x="2187" y="10059"/>
                        <a:pt x="2145" y="10163"/>
                      </a:cubicBezTo>
                      <a:cubicBezTo>
                        <a:pt x="2124" y="10184"/>
                        <a:pt x="2124" y="10205"/>
                        <a:pt x="2124" y="10205"/>
                      </a:cubicBezTo>
                      <a:cubicBezTo>
                        <a:pt x="2062" y="10309"/>
                        <a:pt x="2020" y="10434"/>
                        <a:pt x="1958" y="10538"/>
                      </a:cubicBezTo>
                      <a:cubicBezTo>
                        <a:pt x="1958" y="10559"/>
                        <a:pt x="1937" y="10580"/>
                        <a:pt x="1937" y="10601"/>
                      </a:cubicBezTo>
                      <a:cubicBezTo>
                        <a:pt x="1874" y="10705"/>
                        <a:pt x="1833" y="10809"/>
                        <a:pt x="1770" y="10934"/>
                      </a:cubicBezTo>
                      <a:cubicBezTo>
                        <a:pt x="1770" y="10955"/>
                        <a:pt x="1770" y="10955"/>
                        <a:pt x="1770" y="10976"/>
                      </a:cubicBezTo>
                      <a:cubicBezTo>
                        <a:pt x="1708" y="11080"/>
                        <a:pt x="1666" y="11184"/>
                        <a:pt x="1604" y="11309"/>
                      </a:cubicBezTo>
                      <a:cubicBezTo>
                        <a:pt x="1604" y="11309"/>
                        <a:pt x="1604" y="11330"/>
                        <a:pt x="1604" y="11351"/>
                      </a:cubicBezTo>
                      <a:cubicBezTo>
                        <a:pt x="1541" y="11455"/>
                        <a:pt x="1500" y="11580"/>
                        <a:pt x="1458" y="11684"/>
                      </a:cubicBezTo>
                      <a:cubicBezTo>
                        <a:pt x="1458" y="11705"/>
                        <a:pt x="1437" y="11725"/>
                        <a:pt x="1437" y="11725"/>
                      </a:cubicBezTo>
                      <a:cubicBezTo>
                        <a:pt x="1395" y="11850"/>
                        <a:pt x="1354" y="11954"/>
                        <a:pt x="1312" y="12079"/>
                      </a:cubicBezTo>
                      <a:cubicBezTo>
                        <a:pt x="1291" y="12079"/>
                        <a:pt x="1291" y="12100"/>
                        <a:pt x="1291" y="12100"/>
                      </a:cubicBezTo>
                      <a:cubicBezTo>
                        <a:pt x="1250" y="12225"/>
                        <a:pt x="1208" y="12329"/>
                        <a:pt x="1166" y="12454"/>
                      </a:cubicBezTo>
                      <a:cubicBezTo>
                        <a:pt x="1166" y="12454"/>
                        <a:pt x="1166" y="12475"/>
                        <a:pt x="1166" y="12496"/>
                      </a:cubicBezTo>
                      <a:cubicBezTo>
                        <a:pt x="1125" y="12600"/>
                        <a:pt x="1083" y="12725"/>
                        <a:pt x="1041" y="12829"/>
                      </a:cubicBezTo>
                      <a:cubicBezTo>
                        <a:pt x="1041" y="12850"/>
                        <a:pt x="1021" y="12850"/>
                        <a:pt x="1021" y="12871"/>
                      </a:cubicBezTo>
                      <a:cubicBezTo>
                        <a:pt x="979" y="12975"/>
                        <a:pt x="958" y="13100"/>
                        <a:pt x="916" y="13225"/>
                      </a:cubicBezTo>
                      <a:lnTo>
                        <a:pt x="916" y="13246"/>
                      </a:lnTo>
                      <a:cubicBezTo>
                        <a:pt x="875" y="13350"/>
                        <a:pt x="833" y="13475"/>
                        <a:pt x="812" y="13600"/>
                      </a:cubicBezTo>
                      <a:cubicBezTo>
                        <a:pt x="791" y="13600"/>
                        <a:pt x="791" y="13621"/>
                        <a:pt x="791" y="13641"/>
                      </a:cubicBezTo>
                      <a:cubicBezTo>
                        <a:pt x="750" y="13745"/>
                        <a:pt x="729" y="13850"/>
                        <a:pt x="687" y="13975"/>
                      </a:cubicBezTo>
                      <a:cubicBezTo>
                        <a:pt x="687" y="13975"/>
                        <a:pt x="687" y="13995"/>
                        <a:pt x="687" y="13995"/>
                      </a:cubicBezTo>
                      <a:cubicBezTo>
                        <a:pt x="646" y="14120"/>
                        <a:pt x="625" y="14245"/>
                        <a:pt x="604" y="14370"/>
                      </a:cubicBezTo>
                      <a:cubicBezTo>
                        <a:pt x="604" y="14370"/>
                        <a:pt x="583" y="14370"/>
                        <a:pt x="583" y="14391"/>
                      </a:cubicBezTo>
                      <a:cubicBezTo>
                        <a:pt x="562" y="14516"/>
                        <a:pt x="542" y="14620"/>
                        <a:pt x="500" y="14745"/>
                      </a:cubicBezTo>
                      <a:cubicBezTo>
                        <a:pt x="500" y="14745"/>
                        <a:pt x="500" y="14766"/>
                        <a:pt x="500" y="14766"/>
                      </a:cubicBezTo>
                      <a:cubicBezTo>
                        <a:pt x="479" y="14891"/>
                        <a:pt x="437" y="15016"/>
                        <a:pt x="417" y="15120"/>
                      </a:cubicBezTo>
                      <a:cubicBezTo>
                        <a:pt x="417" y="15141"/>
                        <a:pt x="417" y="15141"/>
                        <a:pt x="417" y="15141"/>
                      </a:cubicBezTo>
                      <a:cubicBezTo>
                        <a:pt x="396" y="15266"/>
                        <a:pt x="375" y="15391"/>
                        <a:pt x="354" y="15516"/>
                      </a:cubicBezTo>
                      <a:cubicBezTo>
                        <a:pt x="354" y="15516"/>
                        <a:pt x="354" y="15537"/>
                        <a:pt x="354" y="15537"/>
                      </a:cubicBezTo>
                      <a:cubicBezTo>
                        <a:pt x="312" y="15661"/>
                        <a:pt x="292" y="15766"/>
                        <a:pt x="271" y="15891"/>
                      </a:cubicBezTo>
                      <a:cubicBezTo>
                        <a:pt x="271" y="15891"/>
                        <a:pt x="271" y="15911"/>
                        <a:pt x="271" y="15911"/>
                      </a:cubicBezTo>
                      <a:cubicBezTo>
                        <a:pt x="250" y="16036"/>
                        <a:pt x="229" y="16161"/>
                        <a:pt x="229" y="16286"/>
                      </a:cubicBezTo>
                      <a:cubicBezTo>
                        <a:pt x="208" y="16411"/>
                        <a:pt x="187" y="16536"/>
                        <a:pt x="167" y="16661"/>
                      </a:cubicBezTo>
                      <a:cubicBezTo>
                        <a:pt x="167" y="16661"/>
                        <a:pt x="167" y="16682"/>
                        <a:pt x="167" y="16682"/>
                      </a:cubicBezTo>
                      <a:cubicBezTo>
                        <a:pt x="146" y="16807"/>
                        <a:pt x="125" y="16932"/>
                        <a:pt x="125" y="17057"/>
                      </a:cubicBezTo>
                      <a:cubicBezTo>
                        <a:pt x="104" y="17182"/>
                        <a:pt x="104" y="17307"/>
                        <a:pt x="83" y="17432"/>
                      </a:cubicBezTo>
                      <a:cubicBezTo>
                        <a:pt x="83" y="17557"/>
                        <a:pt x="63" y="17682"/>
                        <a:pt x="42" y="17807"/>
                      </a:cubicBezTo>
                      <a:cubicBezTo>
                        <a:pt x="42" y="17952"/>
                        <a:pt x="42" y="18077"/>
                        <a:pt x="42" y="18202"/>
                      </a:cubicBezTo>
                      <a:cubicBezTo>
                        <a:pt x="21" y="18327"/>
                        <a:pt x="21" y="18452"/>
                        <a:pt x="21" y="18577"/>
                      </a:cubicBezTo>
                      <a:cubicBezTo>
                        <a:pt x="21" y="18702"/>
                        <a:pt x="0" y="18827"/>
                        <a:pt x="0" y="18952"/>
                      </a:cubicBezTo>
                      <a:cubicBezTo>
                        <a:pt x="0" y="19077"/>
                        <a:pt x="0" y="19202"/>
                        <a:pt x="0" y="19327"/>
                      </a:cubicBezTo>
                      <a:cubicBezTo>
                        <a:pt x="0" y="19452"/>
                        <a:pt x="0" y="19577"/>
                        <a:pt x="0" y="19702"/>
                      </a:cubicBezTo>
                      <a:lnTo>
                        <a:pt x="208" y="19702"/>
                      </a:lnTo>
                      <a:cubicBezTo>
                        <a:pt x="208" y="19660"/>
                        <a:pt x="208" y="19618"/>
                        <a:pt x="208" y="19577"/>
                      </a:cubicBezTo>
                      <a:cubicBezTo>
                        <a:pt x="187" y="19452"/>
                        <a:pt x="187" y="19327"/>
                        <a:pt x="187" y="19181"/>
                      </a:cubicBezTo>
                      <a:cubicBezTo>
                        <a:pt x="208" y="19056"/>
                        <a:pt x="187" y="18931"/>
                        <a:pt x="208" y="18785"/>
                      </a:cubicBezTo>
                      <a:cubicBezTo>
                        <a:pt x="208" y="18660"/>
                        <a:pt x="208" y="18535"/>
                        <a:pt x="208" y="18410"/>
                      </a:cubicBezTo>
                      <a:cubicBezTo>
                        <a:pt x="229" y="18265"/>
                        <a:pt x="229" y="18140"/>
                        <a:pt x="229" y="18015"/>
                      </a:cubicBezTo>
                      <a:cubicBezTo>
                        <a:pt x="250" y="17890"/>
                        <a:pt x="250" y="17765"/>
                        <a:pt x="271" y="17640"/>
                      </a:cubicBezTo>
                      <a:cubicBezTo>
                        <a:pt x="271" y="17619"/>
                        <a:pt x="271" y="17619"/>
                        <a:pt x="271" y="17619"/>
                      </a:cubicBezTo>
                      <a:cubicBezTo>
                        <a:pt x="271" y="17494"/>
                        <a:pt x="292" y="17369"/>
                        <a:pt x="292" y="17244"/>
                      </a:cubicBezTo>
                      <a:lnTo>
                        <a:pt x="292" y="17223"/>
                      </a:lnTo>
                      <a:cubicBezTo>
                        <a:pt x="312" y="17098"/>
                        <a:pt x="312" y="16973"/>
                        <a:pt x="333" y="16849"/>
                      </a:cubicBezTo>
                      <a:cubicBezTo>
                        <a:pt x="333" y="16849"/>
                        <a:pt x="333" y="16849"/>
                        <a:pt x="333" y="16828"/>
                      </a:cubicBezTo>
                      <a:cubicBezTo>
                        <a:pt x="354" y="16703"/>
                        <a:pt x="375" y="16578"/>
                        <a:pt x="396" y="16453"/>
                      </a:cubicBezTo>
                      <a:cubicBezTo>
                        <a:pt x="417" y="16328"/>
                        <a:pt x="417" y="16203"/>
                        <a:pt x="437" y="16078"/>
                      </a:cubicBezTo>
                      <a:cubicBezTo>
                        <a:pt x="437" y="16078"/>
                        <a:pt x="437" y="16057"/>
                        <a:pt x="437" y="16057"/>
                      </a:cubicBezTo>
                      <a:cubicBezTo>
                        <a:pt x="458" y="15932"/>
                        <a:pt x="500" y="15807"/>
                        <a:pt x="521" y="15682"/>
                      </a:cubicBezTo>
                      <a:cubicBezTo>
                        <a:pt x="521" y="15682"/>
                        <a:pt x="521" y="15661"/>
                        <a:pt x="521" y="15661"/>
                      </a:cubicBezTo>
                      <a:cubicBezTo>
                        <a:pt x="542" y="15537"/>
                        <a:pt x="562" y="15412"/>
                        <a:pt x="583" y="15287"/>
                      </a:cubicBezTo>
                      <a:cubicBezTo>
                        <a:pt x="604" y="15162"/>
                        <a:pt x="646" y="15037"/>
                        <a:pt x="666" y="14912"/>
                      </a:cubicBezTo>
                      <a:cubicBezTo>
                        <a:pt x="666" y="14912"/>
                        <a:pt x="666" y="14891"/>
                        <a:pt x="666" y="14891"/>
                      </a:cubicBezTo>
                      <a:cubicBezTo>
                        <a:pt x="687" y="14766"/>
                        <a:pt x="729" y="14662"/>
                        <a:pt x="750" y="14537"/>
                      </a:cubicBezTo>
                      <a:cubicBezTo>
                        <a:pt x="750" y="14516"/>
                        <a:pt x="750" y="14516"/>
                        <a:pt x="771" y="14495"/>
                      </a:cubicBezTo>
                      <a:cubicBezTo>
                        <a:pt x="791" y="14370"/>
                        <a:pt x="812" y="14266"/>
                        <a:pt x="854" y="14141"/>
                      </a:cubicBezTo>
                      <a:cubicBezTo>
                        <a:pt x="854" y="14120"/>
                        <a:pt x="854" y="14120"/>
                        <a:pt x="854" y="14100"/>
                      </a:cubicBezTo>
                      <a:cubicBezTo>
                        <a:pt x="896" y="13995"/>
                        <a:pt x="916" y="13870"/>
                        <a:pt x="958" y="13766"/>
                      </a:cubicBezTo>
                      <a:cubicBezTo>
                        <a:pt x="958" y="13745"/>
                        <a:pt x="958" y="13745"/>
                        <a:pt x="958" y="13725"/>
                      </a:cubicBezTo>
                      <a:cubicBezTo>
                        <a:pt x="1000" y="13600"/>
                        <a:pt x="1041" y="13496"/>
                        <a:pt x="1062" y="13371"/>
                      </a:cubicBezTo>
                      <a:cubicBezTo>
                        <a:pt x="1062" y="13371"/>
                        <a:pt x="1083" y="13350"/>
                        <a:pt x="1083" y="13350"/>
                      </a:cubicBezTo>
                      <a:cubicBezTo>
                        <a:pt x="1104" y="13225"/>
                        <a:pt x="1145" y="13100"/>
                        <a:pt x="1187" y="12996"/>
                      </a:cubicBezTo>
                      <a:cubicBezTo>
                        <a:pt x="1187" y="12975"/>
                        <a:pt x="1187" y="12954"/>
                        <a:pt x="1208" y="12954"/>
                      </a:cubicBezTo>
                      <a:cubicBezTo>
                        <a:pt x="1229" y="12829"/>
                        <a:pt x="1270" y="12725"/>
                        <a:pt x="1312" y="12600"/>
                      </a:cubicBezTo>
                      <a:lnTo>
                        <a:pt x="1333" y="12558"/>
                      </a:lnTo>
                      <a:cubicBezTo>
                        <a:pt x="1375" y="12454"/>
                        <a:pt x="1416" y="12329"/>
                        <a:pt x="1458" y="12225"/>
                      </a:cubicBezTo>
                      <a:cubicBezTo>
                        <a:pt x="1458" y="12204"/>
                        <a:pt x="1458" y="12204"/>
                        <a:pt x="1458" y="12184"/>
                      </a:cubicBezTo>
                      <a:cubicBezTo>
                        <a:pt x="1500" y="12079"/>
                        <a:pt x="1562" y="11954"/>
                        <a:pt x="1604" y="11850"/>
                      </a:cubicBezTo>
                      <a:cubicBezTo>
                        <a:pt x="1604" y="11829"/>
                        <a:pt x="1604" y="11829"/>
                        <a:pt x="1624" y="11809"/>
                      </a:cubicBezTo>
                      <a:cubicBezTo>
                        <a:pt x="1666" y="11684"/>
                        <a:pt x="1708" y="11580"/>
                        <a:pt x="1749" y="11455"/>
                      </a:cubicBezTo>
                      <a:cubicBezTo>
                        <a:pt x="1770" y="11455"/>
                        <a:pt x="1770" y="11434"/>
                        <a:pt x="1770" y="11413"/>
                      </a:cubicBezTo>
                      <a:cubicBezTo>
                        <a:pt x="1833" y="11309"/>
                        <a:pt x="1874" y="11184"/>
                        <a:pt x="1916" y="11080"/>
                      </a:cubicBezTo>
                      <a:cubicBezTo>
                        <a:pt x="1937" y="11059"/>
                        <a:pt x="1937" y="11059"/>
                        <a:pt x="1937" y="11038"/>
                      </a:cubicBezTo>
                      <a:cubicBezTo>
                        <a:pt x="1999" y="10934"/>
                        <a:pt x="2041" y="10809"/>
                        <a:pt x="2103" y="10705"/>
                      </a:cubicBezTo>
                      <a:cubicBezTo>
                        <a:pt x="2103" y="10684"/>
                        <a:pt x="2103" y="10663"/>
                        <a:pt x="2124" y="10642"/>
                      </a:cubicBezTo>
                      <a:cubicBezTo>
                        <a:pt x="2166" y="10538"/>
                        <a:pt x="2228" y="10413"/>
                        <a:pt x="2270" y="10309"/>
                      </a:cubicBezTo>
                      <a:cubicBezTo>
                        <a:pt x="2291" y="10309"/>
                        <a:pt x="2291" y="10288"/>
                        <a:pt x="2291" y="10268"/>
                      </a:cubicBezTo>
                      <a:cubicBezTo>
                        <a:pt x="2353" y="10163"/>
                        <a:pt x="2416" y="10059"/>
                        <a:pt x="2478" y="9934"/>
                      </a:cubicBezTo>
                      <a:cubicBezTo>
                        <a:pt x="2478" y="9934"/>
                        <a:pt x="2499" y="9914"/>
                        <a:pt x="2499" y="9893"/>
                      </a:cubicBezTo>
                      <a:cubicBezTo>
                        <a:pt x="2562" y="9789"/>
                        <a:pt x="2603" y="9664"/>
                        <a:pt x="2666" y="9559"/>
                      </a:cubicBezTo>
                      <a:cubicBezTo>
                        <a:pt x="3478" y="8102"/>
                        <a:pt x="4478" y="6706"/>
                        <a:pt x="5665" y="5457"/>
                      </a:cubicBezTo>
                      <a:cubicBezTo>
                        <a:pt x="8122" y="2854"/>
                        <a:pt x="11121" y="1063"/>
                        <a:pt x="14307" y="84"/>
                      </a:cubicBezTo>
                      <a:cubicBezTo>
                        <a:pt x="14182" y="63"/>
                        <a:pt x="14078" y="21"/>
                        <a:pt x="139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7" name="Google Shape;4457;p8"/>
                <p:cNvSpPr/>
                <p:nvPr/>
              </p:nvSpPr>
              <p:spPr>
                <a:xfrm>
                  <a:off x="8235975" y="1445675"/>
                  <a:ext cx="392575" cy="4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3" h="18827" extrusionOk="0">
                      <a:moveTo>
                        <a:pt x="646" y="0"/>
                      </a:moveTo>
                      <a:cubicBezTo>
                        <a:pt x="438" y="21"/>
                        <a:pt x="229" y="42"/>
                        <a:pt x="0" y="63"/>
                      </a:cubicBezTo>
                      <a:cubicBezTo>
                        <a:pt x="3499" y="812"/>
                        <a:pt x="6727" y="2478"/>
                        <a:pt x="9372" y="4998"/>
                      </a:cubicBezTo>
                      <a:cubicBezTo>
                        <a:pt x="11100" y="6644"/>
                        <a:pt x="12475" y="8518"/>
                        <a:pt x="13475" y="10538"/>
                      </a:cubicBezTo>
                      <a:cubicBezTo>
                        <a:pt x="13537" y="10663"/>
                        <a:pt x="13579" y="10767"/>
                        <a:pt x="13641" y="10892"/>
                      </a:cubicBezTo>
                      <a:lnTo>
                        <a:pt x="13662" y="10954"/>
                      </a:lnTo>
                      <a:cubicBezTo>
                        <a:pt x="13724" y="11059"/>
                        <a:pt x="13766" y="11163"/>
                        <a:pt x="13829" y="11288"/>
                      </a:cubicBezTo>
                      <a:cubicBezTo>
                        <a:pt x="13829" y="11309"/>
                        <a:pt x="13829" y="11309"/>
                        <a:pt x="13829" y="11329"/>
                      </a:cubicBezTo>
                      <a:cubicBezTo>
                        <a:pt x="13891" y="11433"/>
                        <a:pt x="13933" y="11558"/>
                        <a:pt x="13974" y="11663"/>
                      </a:cubicBezTo>
                      <a:cubicBezTo>
                        <a:pt x="13995" y="11683"/>
                        <a:pt x="13995" y="11725"/>
                        <a:pt x="14016" y="11746"/>
                      </a:cubicBezTo>
                      <a:cubicBezTo>
                        <a:pt x="14058" y="11850"/>
                        <a:pt x="14099" y="11975"/>
                        <a:pt x="14141" y="12079"/>
                      </a:cubicBezTo>
                      <a:cubicBezTo>
                        <a:pt x="14162" y="12100"/>
                        <a:pt x="14162" y="12100"/>
                        <a:pt x="14162" y="12121"/>
                      </a:cubicBezTo>
                      <a:cubicBezTo>
                        <a:pt x="14203" y="12225"/>
                        <a:pt x="14245" y="12350"/>
                        <a:pt x="14287" y="12454"/>
                      </a:cubicBezTo>
                      <a:cubicBezTo>
                        <a:pt x="14308" y="12475"/>
                        <a:pt x="14308" y="12516"/>
                        <a:pt x="14328" y="12537"/>
                      </a:cubicBezTo>
                      <a:cubicBezTo>
                        <a:pt x="14370" y="12641"/>
                        <a:pt x="14412" y="12766"/>
                        <a:pt x="14433" y="12870"/>
                      </a:cubicBezTo>
                      <a:cubicBezTo>
                        <a:pt x="14453" y="12891"/>
                        <a:pt x="14453" y="12912"/>
                        <a:pt x="14453" y="12933"/>
                      </a:cubicBezTo>
                      <a:cubicBezTo>
                        <a:pt x="14495" y="13037"/>
                        <a:pt x="14537" y="13162"/>
                        <a:pt x="14578" y="13266"/>
                      </a:cubicBezTo>
                      <a:cubicBezTo>
                        <a:pt x="14578" y="13287"/>
                        <a:pt x="14578" y="13308"/>
                        <a:pt x="14599" y="13308"/>
                      </a:cubicBezTo>
                      <a:cubicBezTo>
                        <a:pt x="14620" y="13433"/>
                        <a:pt x="14662" y="13558"/>
                        <a:pt x="14703" y="13662"/>
                      </a:cubicBezTo>
                      <a:lnTo>
                        <a:pt x="14703" y="13704"/>
                      </a:lnTo>
                      <a:cubicBezTo>
                        <a:pt x="14745" y="13808"/>
                        <a:pt x="14766" y="13933"/>
                        <a:pt x="14807" y="14037"/>
                      </a:cubicBezTo>
                      <a:lnTo>
                        <a:pt x="14828" y="14099"/>
                      </a:lnTo>
                      <a:cubicBezTo>
                        <a:pt x="14849" y="14224"/>
                        <a:pt x="14891" y="14328"/>
                        <a:pt x="14912" y="14453"/>
                      </a:cubicBezTo>
                      <a:cubicBezTo>
                        <a:pt x="14912" y="14474"/>
                        <a:pt x="14912" y="14474"/>
                        <a:pt x="14912" y="14495"/>
                      </a:cubicBezTo>
                      <a:cubicBezTo>
                        <a:pt x="14953" y="14599"/>
                        <a:pt x="14974" y="14724"/>
                        <a:pt x="15016" y="14828"/>
                      </a:cubicBezTo>
                      <a:cubicBezTo>
                        <a:pt x="15016" y="14849"/>
                        <a:pt x="15016" y="14870"/>
                        <a:pt x="15016" y="14891"/>
                      </a:cubicBezTo>
                      <a:cubicBezTo>
                        <a:pt x="15036" y="15016"/>
                        <a:pt x="15078" y="15120"/>
                        <a:pt x="15099" y="15245"/>
                      </a:cubicBezTo>
                      <a:cubicBezTo>
                        <a:pt x="15099" y="15245"/>
                        <a:pt x="15099" y="15265"/>
                        <a:pt x="15099" y="15286"/>
                      </a:cubicBezTo>
                      <a:cubicBezTo>
                        <a:pt x="15120" y="15390"/>
                        <a:pt x="15141" y="15515"/>
                        <a:pt x="15161" y="15619"/>
                      </a:cubicBezTo>
                      <a:cubicBezTo>
                        <a:pt x="15182" y="15640"/>
                        <a:pt x="15182" y="15661"/>
                        <a:pt x="15182" y="15661"/>
                      </a:cubicBezTo>
                      <a:cubicBezTo>
                        <a:pt x="15203" y="15786"/>
                        <a:pt x="15224" y="15911"/>
                        <a:pt x="15245" y="16015"/>
                      </a:cubicBezTo>
                      <a:cubicBezTo>
                        <a:pt x="15245" y="16036"/>
                        <a:pt x="15245" y="16057"/>
                        <a:pt x="15245" y="16078"/>
                      </a:cubicBezTo>
                      <a:cubicBezTo>
                        <a:pt x="15266" y="16182"/>
                        <a:pt x="15286" y="16307"/>
                        <a:pt x="15307" y="16432"/>
                      </a:cubicBezTo>
                      <a:cubicBezTo>
                        <a:pt x="15307" y="16432"/>
                        <a:pt x="15307" y="16432"/>
                        <a:pt x="15307" y="16453"/>
                      </a:cubicBezTo>
                      <a:cubicBezTo>
                        <a:pt x="15328" y="16557"/>
                        <a:pt x="15349" y="16682"/>
                        <a:pt x="15349" y="16807"/>
                      </a:cubicBezTo>
                      <a:cubicBezTo>
                        <a:pt x="15370" y="16807"/>
                        <a:pt x="15370" y="16827"/>
                        <a:pt x="15370" y="16848"/>
                      </a:cubicBezTo>
                      <a:cubicBezTo>
                        <a:pt x="15370" y="16952"/>
                        <a:pt x="15391" y="17077"/>
                        <a:pt x="15411" y="17202"/>
                      </a:cubicBezTo>
                      <a:cubicBezTo>
                        <a:pt x="15411" y="17202"/>
                        <a:pt x="15411" y="17223"/>
                        <a:pt x="15411" y="17244"/>
                      </a:cubicBezTo>
                      <a:cubicBezTo>
                        <a:pt x="15411" y="17348"/>
                        <a:pt x="15432" y="17473"/>
                        <a:pt x="15432" y="17598"/>
                      </a:cubicBezTo>
                      <a:cubicBezTo>
                        <a:pt x="15432" y="17598"/>
                        <a:pt x="15453" y="17619"/>
                        <a:pt x="15453" y="17619"/>
                      </a:cubicBezTo>
                      <a:cubicBezTo>
                        <a:pt x="15453" y="17744"/>
                        <a:pt x="15474" y="17869"/>
                        <a:pt x="15474" y="17994"/>
                      </a:cubicBezTo>
                      <a:cubicBezTo>
                        <a:pt x="15474" y="17994"/>
                        <a:pt x="15474" y="18014"/>
                        <a:pt x="15474" y="18014"/>
                      </a:cubicBezTo>
                      <a:cubicBezTo>
                        <a:pt x="15474" y="18139"/>
                        <a:pt x="15495" y="18264"/>
                        <a:pt x="15495" y="18389"/>
                      </a:cubicBezTo>
                      <a:cubicBezTo>
                        <a:pt x="15495" y="18389"/>
                        <a:pt x="15495" y="18389"/>
                        <a:pt x="15495" y="18410"/>
                      </a:cubicBezTo>
                      <a:cubicBezTo>
                        <a:pt x="15495" y="18535"/>
                        <a:pt x="15515" y="18660"/>
                        <a:pt x="15515" y="18785"/>
                      </a:cubicBezTo>
                      <a:cubicBezTo>
                        <a:pt x="15515" y="18785"/>
                        <a:pt x="15515" y="18785"/>
                        <a:pt x="15515" y="18806"/>
                      </a:cubicBezTo>
                      <a:cubicBezTo>
                        <a:pt x="15515" y="18806"/>
                        <a:pt x="15515" y="18827"/>
                        <a:pt x="15515" y="18827"/>
                      </a:cubicBezTo>
                      <a:lnTo>
                        <a:pt x="15703" y="18827"/>
                      </a:lnTo>
                      <a:cubicBezTo>
                        <a:pt x="15703" y="18764"/>
                        <a:pt x="15703" y="18702"/>
                        <a:pt x="15682" y="18639"/>
                      </a:cubicBezTo>
                      <a:cubicBezTo>
                        <a:pt x="15682" y="18639"/>
                        <a:pt x="15682" y="18639"/>
                        <a:pt x="15682" y="18618"/>
                      </a:cubicBezTo>
                      <a:cubicBezTo>
                        <a:pt x="15682" y="18493"/>
                        <a:pt x="15682" y="18389"/>
                        <a:pt x="15682" y="18264"/>
                      </a:cubicBezTo>
                      <a:cubicBezTo>
                        <a:pt x="15682" y="18244"/>
                        <a:pt x="15661" y="18244"/>
                        <a:pt x="15661" y="18244"/>
                      </a:cubicBezTo>
                      <a:cubicBezTo>
                        <a:pt x="15661" y="18119"/>
                        <a:pt x="15661" y="17994"/>
                        <a:pt x="15661" y="17869"/>
                      </a:cubicBezTo>
                      <a:cubicBezTo>
                        <a:pt x="15661" y="17869"/>
                        <a:pt x="15661" y="17848"/>
                        <a:pt x="15661" y="17848"/>
                      </a:cubicBezTo>
                      <a:cubicBezTo>
                        <a:pt x="15640" y="17723"/>
                        <a:pt x="15620" y="17598"/>
                        <a:pt x="15620" y="17473"/>
                      </a:cubicBezTo>
                      <a:cubicBezTo>
                        <a:pt x="15599" y="17348"/>
                        <a:pt x="15599" y="17223"/>
                        <a:pt x="15578" y="17098"/>
                      </a:cubicBezTo>
                      <a:cubicBezTo>
                        <a:pt x="15578" y="17098"/>
                        <a:pt x="15578" y="17077"/>
                        <a:pt x="15578" y="17077"/>
                      </a:cubicBezTo>
                      <a:cubicBezTo>
                        <a:pt x="15557" y="16952"/>
                        <a:pt x="15557" y="16827"/>
                        <a:pt x="15536" y="16723"/>
                      </a:cubicBezTo>
                      <a:cubicBezTo>
                        <a:pt x="15536" y="16702"/>
                        <a:pt x="15536" y="16682"/>
                        <a:pt x="15536" y="16682"/>
                      </a:cubicBezTo>
                      <a:cubicBezTo>
                        <a:pt x="15515" y="16557"/>
                        <a:pt x="15495" y="16432"/>
                        <a:pt x="15474" y="16328"/>
                      </a:cubicBezTo>
                      <a:cubicBezTo>
                        <a:pt x="15474" y="16307"/>
                        <a:pt x="15474" y="16307"/>
                        <a:pt x="15474" y="16307"/>
                      </a:cubicBezTo>
                      <a:cubicBezTo>
                        <a:pt x="15453" y="16182"/>
                        <a:pt x="15432" y="16057"/>
                        <a:pt x="15411" y="15953"/>
                      </a:cubicBezTo>
                      <a:cubicBezTo>
                        <a:pt x="15411" y="15932"/>
                        <a:pt x="15411" y="15911"/>
                        <a:pt x="15411" y="15911"/>
                      </a:cubicBezTo>
                      <a:cubicBezTo>
                        <a:pt x="15391" y="15786"/>
                        <a:pt x="15370" y="15682"/>
                        <a:pt x="15349" y="15557"/>
                      </a:cubicBezTo>
                      <a:cubicBezTo>
                        <a:pt x="15349" y="15536"/>
                        <a:pt x="15349" y="15536"/>
                        <a:pt x="15328" y="15515"/>
                      </a:cubicBezTo>
                      <a:cubicBezTo>
                        <a:pt x="15307" y="15390"/>
                        <a:pt x="15286" y="15286"/>
                        <a:pt x="15266" y="15161"/>
                      </a:cubicBezTo>
                      <a:cubicBezTo>
                        <a:pt x="15266" y="15161"/>
                        <a:pt x="15266" y="15140"/>
                        <a:pt x="15266" y="15140"/>
                      </a:cubicBezTo>
                      <a:cubicBezTo>
                        <a:pt x="15245" y="15016"/>
                        <a:pt x="15203" y="14891"/>
                        <a:pt x="15182" y="14786"/>
                      </a:cubicBezTo>
                      <a:cubicBezTo>
                        <a:pt x="15182" y="14766"/>
                        <a:pt x="15182" y="14745"/>
                        <a:pt x="15182" y="14724"/>
                      </a:cubicBezTo>
                      <a:cubicBezTo>
                        <a:pt x="15141" y="14620"/>
                        <a:pt x="15120" y="14495"/>
                        <a:pt x="15078" y="14391"/>
                      </a:cubicBezTo>
                      <a:cubicBezTo>
                        <a:pt x="15078" y="14370"/>
                        <a:pt x="15078" y="14370"/>
                        <a:pt x="15078" y="14349"/>
                      </a:cubicBezTo>
                      <a:cubicBezTo>
                        <a:pt x="15057" y="14224"/>
                        <a:pt x="15016" y="14120"/>
                        <a:pt x="14995" y="13995"/>
                      </a:cubicBezTo>
                      <a:cubicBezTo>
                        <a:pt x="14995" y="13974"/>
                        <a:pt x="14974" y="13974"/>
                        <a:pt x="14974" y="13953"/>
                      </a:cubicBezTo>
                      <a:cubicBezTo>
                        <a:pt x="14932" y="13828"/>
                        <a:pt x="14912" y="13704"/>
                        <a:pt x="14870" y="13599"/>
                      </a:cubicBezTo>
                      <a:cubicBezTo>
                        <a:pt x="14870" y="13579"/>
                        <a:pt x="14870" y="13579"/>
                        <a:pt x="14870" y="13558"/>
                      </a:cubicBezTo>
                      <a:cubicBezTo>
                        <a:pt x="14828" y="13454"/>
                        <a:pt x="14787" y="13329"/>
                        <a:pt x="14766" y="13225"/>
                      </a:cubicBezTo>
                      <a:cubicBezTo>
                        <a:pt x="14745" y="13204"/>
                        <a:pt x="14745" y="13183"/>
                        <a:pt x="14745" y="13183"/>
                      </a:cubicBezTo>
                      <a:cubicBezTo>
                        <a:pt x="14703" y="13058"/>
                        <a:pt x="14662" y="12954"/>
                        <a:pt x="14620" y="12829"/>
                      </a:cubicBezTo>
                      <a:cubicBezTo>
                        <a:pt x="14620" y="12808"/>
                        <a:pt x="14620" y="12787"/>
                        <a:pt x="14599" y="12787"/>
                      </a:cubicBezTo>
                      <a:cubicBezTo>
                        <a:pt x="14557" y="12662"/>
                        <a:pt x="14537" y="12558"/>
                        <a:pt x="14495" y="12433"/>
                      </a:cubicBezTo>
                      <a:cubicBezTo>
                        <a:pt x="14474" y="12412"/>
                        <a:pt x="14474" y="12391"/>
                        <a:pt x="14453" y="12371"/>
                      </a:cubicBezTo>
                      <a:cubicBezTo>
                        <a:pt x="14412" y="12267"/>
                        <a:pt x="14370" y="12142"/>
                        <a:pt x="14328" y="12037"/>
                      </a:cubicBezTo>
                      <a:cubicBezTo>
                        <a:pt x="14328" y="12017"/>
                        <a:pt x="14328" y="11996"/>
                        <a:pt x="14308" y="11996"/>
                      </a:cubicBezTo>
                      <a:cubicBezTo>
                        <a:pt x="14266" y="11871"/>
                        <a:pt x="14224" y="11767"/>
                        <a:pt x="14183" y="11642"/>
                      </a:cubicBezTo>
                      <a:cubicBezTo>
                        <a:pt x="14162" y="11621"/>
                        <a:pt x="14162" y="11600"/>
                        <a:pt x="14141" y="11579"/>
                      </a:cubicBezTo>
                      <a:cubicBezTo>
                        <a:pt x="14099" y="11475"/>
                        <a:pt x="14058" y="11350"/>
                        <a:pt x="13995" y="11246"/>
                      </a:cubicBezTo>
                      <a:cubicBezTo>
                        <a:pt x="13995" y="11225"/>
                        <a:pt x="13995" y="11225"/>
                        <a:pt x="13995" y="11204"/>
                      </a:cubicBezTo>
                      <a:cubicBezTo>
                        <a:pt x="13933" y="11079"/>
                        <a:pt x="13891" y="10975"/>
                        <a:pt x="13829" y="10871"/>
                      </a:cubicBezTo>
                      <a:cubicBezTo>
                        <a:pt x="13829" y="10850"/>
                        <a:pt x="13808" y="10830"/>
                        <a:pt x="13808" y="10809"/>
                      </a:cubicBezTo>
                      <a:cubicBezTo>
                        <a:pt x="13745" y="10705"/>
                        <a:pt x="13704" y="10580"/>
                        <a:pt x="13641" y="10455"/>
                      </a:cubicBezTo>
                      <a:cubicBezTo>
                        <a:pt x="12642" y="8414"/>
                        <a:pt x="11246" y="6519"/>
                        <a:pt x="9497" y="4873"/>
                      </a:cubicBezTo>
                      <a:cubicBezTo>
                        <a:pt x="6977" y="2478"/>
                        <a:pt x="3936" y="833"/>
                        <a:pt x="6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8" name="Google Shape;4458;p8"/>
                <p:cNvSpPr/>
                <p:nvPr/>
              </p:nvSpPr>
              <p:spPr>
                <a:xfrm>
                  <a:off x="7635150" y="1438375"/>
                  <a:ext cx="428500" cy="47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0" h="19119" extrusionOk="0">
                      <a:moveTo>
                        <a:pt x="16515" y="1"/>
                      </a:moveTo>
                      <a:cubicBezTo>
                        <a:pt x="12288" y="729"/>
                        <a:pt x="8435" y="2770"/>
                        <a:pt x="5436" y="5936"/>
                      </a:cubicBezTo>
                      <a:cubicBezTo>
                        <a:pt x="4457" y="6977"/>
                        <a:pt x="3603" y="8102"/>
                        <a:pt x="2874" y="9310"/>
                      </a:cubicBezTo>
                      <a:cubicBezTo>
                        <a:pt x="2812" y="9414"/>
                        <a:pt x="2749" y="9518"/>
                        <a:pt x="2687" y="9622"/>
                      </a:cubicBezTo>
                      <a:cubicBezTo>
                        <a:pt x="2666" y="9643"/>
                        <a:pt x="2666" y="9664"/>
                        <a:pt x="2645" y="9664"/>
                      </a:cubicBezTo>
                      <a:cubicBezTo>
                        <a:pt x="2583" y="9789"/>
                        <a:pt x="2520" y="9893"/>
                        <a:pt x="2458" y="9997"/>
                      </a:cubicBezTo>
                      <a:cubicBezTo>
                        <a:pt x="2458" y="10018"/>
                        <a:pt x="2458" y="10039"/>
                        <a:pt x="2437" y="10039"/>
                      </a:cubicBezTo>
                      <a:cubicBezTo>
                        <a:pt x="2374" y="10164"/>
                        <a:pt x="2333" y="10268"/>
                        <a:pt x="2270" y="10372"/>
                      </a:cubicBezTo>
                      <a:cubicBezTo>
                        <a:pt x="2249" y="10393"/>
                        <a:pt x="2249" y="10413"/>
                        <a:pt x="2229" y="10434"/>
                      </a:cubicBezTo>
                      <a:cubicBezTo>
                        <a:pt x="2187" y="10538"/>
                        <a:pt x="2125" y="10643"/>
                        <a:pt x="2062" y="10768"/>
                      </a:cubicBezTo>
                      <a:cubicBezTo>
                        <a:pt x="2062" y="10768"/>
                        <a:pt x="2041" y="10788"/>
                        <a:pt x="2041" y="10809"/>
                      </a:cubicBezTo>
                      <a:cubicBezTo>
                        <a:pt x="2000" y="10913"/>
                        <a:pt x="1937" y="11017"/>
                        <a:pt x="1895" y="11122"/>
                      </a:cubicBezTo>
                      <a:cubicBezTo>
                        <a:pt x="1875" y="11142"/>
                        <a:pt x="1875" y="11163"/>
                        <a:pt x="1875" y="11184"/>
                      </a:cubicBezTo>
                      <a:cubicBezTo>
                        <a:pt x="1812" y="11288"/>
                        <a:pt x="1750" y="11413"/>
                        <a:pt x="1708" y="11517"/>
                      </a:cubicBezTo>
                      <a:cubicBezTo>
                        <a:pt x="1708" y="11538"/>
                        <a:pt x="1687" y="11538"/>
                        <a:pt x="1687" y="11559"/>
                      </a:cubicBezTo>
                      <a:cubicBezTo>
                        <a:pt x="1646" y="11663"/>
                        <a:pt x="1604" y="11788"/>
                        <a:pt x="1541" y="11892"/>
                      </a:cubicBezTo>
                      <a:cubicBezTo>
                        <a:pt x="1541" y="11913"/>
                        <a:pt x="1541" y="11934"/>
                        <a:pt x="1521" y="11934"/>
                      </a:cubicBezTo>
                      <a:cubicBezTo>
                        <a:pt x="1479" y="12059"/>
                        <a:pt x="1437" y="12163"/>
                        <a:pt x="1396" y="12267"/>
                      </a:cubicBezTo>
                      <a:cubicBezTo>
                        <a:pt x="1396" y="12288"/>
                        <a:pt x="1375" y="12288"/>
                        <a:pt x="1375" y="12309"/>
                      </a:cubicBezTo>
                      <a:cubicBezTo>
                        <a:pt x="1333" y="12413"/>
                        <a:pt x="1291" y="12538"/>
                        <a:pt x="1250" y="12642"/>
                      </a:cubicBezTo>
                      <a:cubicBezTo>
                        <a:pt x="1250" y="12663"/>
                        <a:pt x="1229" y="12683"/>
                        <a:pt x="1229" y="12704"/>
                      </a:cubicBezTo>
                      <a:cubicBezTo>
                        <a:pt x="1187" y="12808"/>
                        <a:pt x="1146" y="12913"/>
                        <a:pt x="1104" y="13038"/>
                      </a:cubicBezTo>
                      <a:cubicBezTo>
                        <a:pt x="1104" y="13038"/>
                        <a:pt x="1104" y="13058"/>
                        <a:pt x="1104" y="13079"/>
                      </a:cubicBezTo>
                      <a:cubicBezTo>
                        <a:pt x="1062" y="13183"/>
                        <a:pt x="1021" y="13308"/>
                        <a:pt x="979" y="13412"/>
                      </a:cubicBezTo>
                      <a:cubicBezTo>
                        <a:pt x="979" y="13433"/>
                        <a:pt x="958" y="13433"/>
                        <a:pt x="958" y="13454"/>
                      </a:cubicBezTo>
                      <a:cubicBezTo>
                        <a:pt x="917" y="13579"/>
                        <a:pt x="896" y="13683"/>
                        <a:pt x="854" y="13808"/>
                      </a:cubicBezTo>
                      <a:cubicBezTo>
                        <a:pt x="854" y="13808"/>
                        <a:pt x="854" y="13829"/>
                        <a:pt x="854" y="13829"/>
                      </a:cubicBezTo>
                      <a:cubicBezTo>
                        <a:pt x="812" y="13954"/>
                        <a:pt x="792" y="14058"/>
                        <a:pt x="750" y="14183"/>
                      </a:cubicBezTo>
                      <a:cubicBezTo>
                        <a:pt x="750" y="14183"/>
                        <a:pt x="750" y="14204"/>
                        <a:pt x="729" y="14204"/>
                      </a:cubicBezTo>
                      <a:cubicBezTo>
                        <a:pt x="708" y="14329"/>
                        <a:pt x="667" y="14433"/>
                        <a:pt x="646" y="14558"/>
                      </a:cubicBezTo>
                      <a:cubicBezTo>
                        <a:pt x="646" y="14579"/>
                        <a:pt x="646" y="14579"/>
                        <a:pt x="625" y="14599"/>
                      </a:cubicBezTo>
                      <a:cubicBezTo>
                        <a:pt x="604" y="14724"/>
                        <a:pt x="583" y="14829"/>
                        <a:pt x="542" y="14954"/>
                      </a:cubicBezTo>
                      <a:cubicBezTo>
                        <a:pt x="542" y="14954"/>
                        <a:pt x="542" y="14974"/>
                        <a:pt x="542" y="14974"/>
                      </a:cubicBezTo>
                      <a:cubicBezTo>
                        <a:pt x="521" y="15099"/>
                        <a:pt x="479" y="15203"/>
                        <a:pt x="458" y="15328"/>
                      </a:cubicBezTo>
                      <a:cubicBezTo>
                        <a:pt x="458" y="15328"/>
                        <a:pt x="458" y="15349"/>
                        <a:pt x="458" y="15349"/>
                      </a:cubicBezTo>
                      <a:cubicBezTo>
                        <a:pt x="438" y="15474"/>
                        <a:pt x="417" y="15599"/>
                        <a:pt x="375" y="15703"/>
                      </a:cubicBezTo>
                      <a:lnTo>
                        <a:pt x="375" y="15745"/>
                      </a:lnTo>
                      <a:cubicBezTo>
                        <a:pt x="354" y="15849"/>
                        <a:pt x="333" y="15974"/>
                        <a:pt x="313" y="16099"/>
                      </a:cubicBezTo>
                      <a:cubicBezTo>
                        <a:pt x="313" y="16099"/>
                        <a:pt x="313" y="16120"/>
                        <a:pt x="313" y="16120"/>
                      </a:cubicBezTo>
                      <a:cubicBezTo>
                        <a:pt x="292" y="16245"/>
                        <a:pt x="271" y="16370"/>
                        <a:pt x="250" y="16495"/>
                      </a:cubicBezTo>
                      <a:cubicBezTo>
                        <a:pt x="229" y="16620"/>
                        <a:pt x="209" y="16745"/>
                        <a:pt x="188" y="16869"/>
                      </a:cubicBezTo>
                      <a:cubicBezTo>
                        <a:pt x="188" y="16869"/>
                        <a:pt x="188" y="16869"/>
                        <a:pt x="188" y="16890"/>
                      </a:cubicBezTo>
                      <a:cubicBezTo>
                        <a:pt x="167" y="16994"/>
                        <a:pt x="146" y="17119"/>
                        <a:pt x="146" y="17244"/>
                      </a:cubicBezTo>
                      <a:cubicBezTo>
                        <a:pt x="146" y="17244"/>
                        <a:pt x="146" y="17265"/>
                        <a:pt x="146" y="17265"/>
                      </a:cubicBezTo>
                      <a:cubicBezTo>
                        <a:pt x="125" y="17390"/>
                        <a:pt x="104" y="17515"/>
                        <a:pt x="104" y="17640"/>
                      </a:cubicBezTo>
                      <a:lnTo>
                        <a:pt x="104" y="17661"/>
                      </a:lnTo>
                      <a:cubicBezTo>
                        <a:pt x="84" y="17765"/>
                        <a:pt x="84" y="17890"/>
                        <a:pt x="63" y="18015"/>
                      </a:cubicBezTo>
                      <a:cubicBezTo>
                        <a:pt x="63" y="18140"/>
                        <a:pt x="42" y="18286"/>
                        <a:pt x="42" y="18411"/>
                      </a:cubicBezTo>
                      <a:cubicBezTo>
                        <a:pt x="42" y="18536"/>
                        <a:pt x="21" y="18661"/>
                        <a:pt x="21" y="18806"/>
                      </a:cubicBezTo>
                      <a:cubicBezTo>
                        <a:pt x="21" y="18910"/>
                        <a:pt x="21" y="19015"/>
                        <a:pt x="0" y="19119"/>
                      </a:cubicBezTo>
                      <a:lnTo>
                        <a:pt x="188" y="19119"/>
                      </a:lnTo>
                      <a:cubicBezTo>
                        <a:pt x="188" y="19077"/>
                        <a:pt x="209" y="19035"/>
                        <a:pt x="209" y="18994"/>
                      </a:cubicBezTo>
                      <a:cubicBezTo>
                        <a:pt x="209" y="18869"/>
                        <a:pt x="209" y="18723"/>
                        <a:pt x="229" y="18598"/>
                      </a:cubicBezTo>
                      <a:cubicBezTo>
                        <a:pt x="229" y="18473"/>
                        <a:pt x="229" y="18348"/>
                        <a:pt x="229" y="18202"/>
                      </a:cubicBezTo>
                      <a:cubicBezTo>
                        <a:pt x="250" y="18077"/>
                        <a:pt x="271" y="17952"/>
                        <a:pt x="271" y="17827"/>
                      </a:cubicBezTo>
                      <a:lnTo>
                        <a:pt x="271" y="17807"/>
                      </a:lnTo>
                      <a:cubicBezTo>
                        <a:pt x="292" y="17682"/>
                        <a:pt x="292" y="17557"/>
                        <a:pt x="313" y="17432"/>
                      </a:cubicBezTo>
                      <a:cubicBezTo>
                        <a:pt x="313" y="17432"/>
                        <a:pt x="313" y="17432"/>
                        <a:pt x="313" y="17411"/>
                      </a:cubicBezTo>
                      <a:cubicBezTo>
                        <a:pt x="333" y="17286"/>
                        <a:pt x="333" y="17161"/>
                        <a:pt x="354" y="17036"/>
                      </a:cubicBezTo>
                      <a:cubicBezTo>
                        <a:pt x="375" y="16911"/>
                        <a:pt x="396" y="16786"/>
                        <a:pt x="417" y="16661"/>
                      </a:cubicBezTo>
                      <a:lnTo>
                        <a:pt x="417" y="16640"/>
                      </a:lnTo>
                      <a:cubicBezTo>
                        <a:pt x="438" y="16515"/>
                        <a:pt x="438" y="16390"/>
                        <a:pt x="458" y="16266"/>
                      </a:cubicBezTo>
                      <a:cubicBezTo>
                        <a:pt x="458" y="16266"/>
                        <a:pt x="479" y="16245"/>
                        <a:pt x="479" y="16245"/>
                      </a:cubicBezTo>
                      <a:cubicBezTo>
                        <a:pt x="500" y="16120"/>
                        <a:pt x="521" y="15995"/>
                        <a:pt x="542" y="15891"/>
                      </a:cubicBezTo>
                      <a:cubicBezTo>
                        <a:pt x="542" y="15870"/>
                        <a:pt x="542" y="15870"/>
                        <a:pt x="542" y="15849"/>
                      </a:cubicBezTo>
                      <a:cubicBezTo>
                        <a:pt x="563" y="15745"/>
                        <a:pt x="583" y="15620"/>
                        <a:pt x="625" y="15495"/>
                      </a:cubicBezTo>
                      <a:cubicBezTo>
                        <a:pt x="625" y="15495"/>
                        <a:pt x="625" y="15474"/>
                        <a:pt x="625" y="15474"/>
                      </a:cubicBezTo>
                      <a:cubicBezTo>
                        <a:pt x="646" y="15349"/>
                        <a:pt x="667" y="15245"/>
                        <a:pt x="708" y="15120"/>
                      </a:cubicBezTo>
                      <a:cubicBezTo>
                        <a:pt x="708" y="15099"/>
                        <a:pt x="708" y="15099"/>
                        <a:pt x="708" y="15078"/>
                      </a:cubicBezTo>
                      <a:cubicBezTo>
                        <a:pt x="729" y="14954"/>
                        <a:pt x="771" y="14849"/>
                        <a:pt x="792" y="14724"/>
                      </a:cubicBezTo>
                      <a:cubicBezTo>
                        <a:pt x="792" y="14724"/>
                        <a:pt x="812" y="14704"/>
                        <a:pt x="812" y="14683"/>
                      </a:cubicBezTo>
                      <a:cubicBezTo>
                        <a:pt x="833" y="14579"/>
                        <a:pt x="854" y="14454"/>
                        <a:pt x="896" y="14350"/>
                      </a:cubicBezTo>
                      <a:cubicBezTo>
                        <a:pt x="896" y="14329"/>
                        <a:pt x="896" y="14308"/>
                        <a:pt x="896" y="14308"/>
                      </a:cubicBezTo>
                      <a:cubicBezTo>
                        <a:pt x="937" y="14183"/>
                        <a:pt x="979" y="14079"/>
                        <a:pt x="1000" y="13954"/>
                      </a:cubicBezTo>
                      <a:cubicBezTo>
                        <a:pt x="1021" y="13954"/>
                        <a:pt x="1021" y="13933"/>
                        <a:pt x="1021" y="13933"/>
                      </a:cubicBezTo>
                      <a:cubicBezTo>
                        <a:pt x="1062" y="13808"/>
                        <a:pt x="1083" y="13704"/>
                        <a:pt x="1125" y="13579"/>
                      </a:cubicBezTo>
                      <a:cubicBezTo>
                        <a:pt x="1125" y="13558"/>
                        <a:pt x="1125" y="13558"/>
                        <a:pt x="1146" y="13537"/>
                      </a:cubicBezTo>
                      <a:cubicBezTo>
                        <a:pt x="1167" y="13412"/>
                        <a:pt x="1208" y="13308"/>
                        <a:pt x="1250" y="13204"/>
                      </a:cubicBezTo>
                      <a:cubicBezTo>
                        <a:pt x="1250" y="13183"/>
                        <a:pt x="1271" y="13162"/>
                        <a:pt x="1271" y="13142"/>
                      </a:cubicBezTo>
                      <a:cubicBezTo>
                        <a:pt x="1312" y="13038"/>
                        <a:pt x="1354" y="12933"/>
                        <a:pt x="1396" y="12808"/>
                      </a:cubicBezTo>
                      <a:cubicBezTo>
                        <a:pt x="1396" y="12808"/>
                        <a:pt x="1396" y="12788"/>
                        <a:pt x="1396" y="12767"/>
                      </a:cubicBezTo>
                      <a:cubicBezTo>
                        <a:pt x="1458" y="12642"/>
                        <a:pt x="1500" y="12538"/>
                        <a:pt x="1541" y="12413"/>
                      </a:cubicBezTo>
                      <a:cubicBezTo>
                        <a:pt x="1541" y="12413"/>
                        <a:pt x="1541" y="12392"/>
                        <a:pt x="1541" y="12392"/>
                      </a:cubicBezTo>
                      <a:cubicBezTo>
                        <a:pt x="1583" y="12267"/>
                        <a:pt x="1646" y="12163"/>
                        <a:pt x="1687" y="12059"/>
                      </a:cubicBezTo>
                      <a:cubicBezTo>
                        <a:pt x="1687" y="12038"/>
                        <a:pt x="1708" y="12017"/>
                        <a:pt x="1708" y="11996"/>
                      </a:cubicBezTo>
                      <a:cubicBezTo>
                        <a:pt x="1750" y="11892"/>
                        <a:pt x="1791" y="11788"/>
                        <a:pt x="1833" y="11663"/>
                      </a:cubicBezTo>
                      <a:cubicBezTo>
                        <a:pt x="1854" y="11663"/>
                        <a:pt x="1854" y="11642"/>
                        <a:pt x="1875" y="11621"/>
                      </a:cubicBezTo>
                      <a:cubicBezTo>
                        <a:pt x="1916" y="11517"/>
                        <a:pt x="1979" y="11392"/>
                        <a:pt x="2020" y="11288"/>
                      </a:cubicBezTo>
                      <a:cubicBezTo>
                        <a:pt x="2020" y="11267"/>
                        <a:pt x="2041" y="11246"/>
                        <a:pt x="2041" y="11226"/>
                      </a:cubicBezTo>
                      <a:cubicBezTo>
                        <a:pt x="2104" y="11122"/>
                        <a:pt x="2145" y="11017"/>
                        <a:pt x="2208" y="10913"/>
                      </a:cubicBezTo>
                      <a:cubicBezTo>
                        <a:pt x="2208" y="10892"/>
                        <a:pt x="2208" y="10872"/>
                        <a:pt x="2229" y="10851"/>
                      </a:cubicBezTo>
                      <a:cubicBezTo>
                        <a:pt x="2270" y="10747"/>
                        <a:pt x="2333" y="10643"/>
                        <a:pt x="2395" y="10538"/>
                      </a:cubicBezTo>
                      <a:cubicBezTo>
                        <a:pt x="2395" y="10518"/>
                        <a:pt x="2416" y="10497"/>
                        <a:pt x="2437" y="10476"/>
                      </a:cubicBezTo>
                      <a:cubicBezTo>
                        <a:pt x="2479" y="10372"/>
                        <a:pt x="2541" y="10247"/>
                        <a:pt x="2604" y="10143"/>
                      </a:cubicBezTo>
                      <a:cubicBezTo>
                        <a:pt x="2604" y="10122"/>
                        <a:pt x="2624" y="10122"/>
                        <a:pt x="2624" y="10101"/>
                      </a:cubicBezTo>
                      <a:cubicBezTo>
                        <a:pt x="2687" y="9997"/>
                        <a:pt x="2749" y="9872"/>
                        <a:pt x="2812" y="9768"/>
                      </a:cubicBezTo>
                      <a:cubicBezTo>
                        <a:pt x="2812" y="9747"/>
                        <a:pt x="2833" y="9747"/>
                        <a:pt x="2833" y="9726"/>
                      </a:cubicBezTo>
                      <a:cubicBezTo>
                        <a:pt x="2895" y="9601"/>
                        <a:pt x="2978" y="9497"/>
                        <a:pt x="3041" y="9393"/>
                      </a:cubicBezTo>
                      <a:cubicBezTo>
                        <a:pt x="3749" y="8206"/>
                        <a:pt x="4603" y="7081"/>
                        <a:pt x="5582" y="6061"/>
                      </a:cubicBezTo>
                      <a:cubicBezTo>
                        <a:pt x="8685" y="2770"/>
                        <a:pt x="12725" y="709"/>
                        <a:pt x="17140" y="105"/>
                      </a:cubicBezTo>
                      <a:cubicBezTo>
                        <a:pt x="16932" y="63"/>
                        <a:pt x="16723" y="42"/>
                        <a:pt x="16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9" name="Google Shape;4459;p8"/>
                <p:cNvSpPr/>
                <p:nvPr/>
              </p:nvSpPr>
              <p:spPr>
                <a:xfrm>
                  <a:off x="7645025" y="1464200"/>
                  <a:ext cx="971550" cy="45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2" h="18086" extrusionOk="0">
                      <a:moveTo>
                        <a:pt x="19469" y="1"/>
                      </a:moveTo>
                      <a:cubicBezTo>
                        <a:pt x="19283" y="1"/>
                        <a:pt x="19097" y="4"/>
                        <a:pt x="18911" y="9"/>
                      </a:cubicBezTo>
                      <a:cubicBezTo>
                        <a:pt x="13704" y="155"/>
                        <a:pt x="8873" y="2320"/>
                        <a:pt x="5291" y="6090"/>
                      </a:cubicBezTo>
                      <a:cubicBezTo>
                        <a:pt x="4520" y="6902"/>
                        <a:pt x="3833" y="7777"/>
                        <a:pt x="3208" y="8693"/>
                      </a:cubicBezTo>
                      <a:cubicBezTo>
                        <a:pt x="3146" y="8797"/>
                        <a:pt x="3083" y="8901"/>
                        <a:pt x="3000" y="9006"/>
                      </a:cubicBezTo>
                      <a:cubicBezTo>
                        <a:pt x="3000" y="9026"/>
                        <a:pt x="2979" y="9047"/>
                        <a:pt x="2979" y="9068"/>
                      </a:cubicBezTo>
                      <a:cubicBezTo>
                        <a:pt x="2896" y="9172"/>
                        <a:pt x="2833" y="9276"/>
                        <a:pt x="2771" y="9380"/>
                      </a:cubicBezTo>
                      <a:cubicBezTo>
                        <a:pt x="2771" y="9401"/>
                        <a:pt x="2750" y="9422"/>
                        <a:pt x="2750" y="9443"/>
                      </a:cubicBezTo>
                      <a:cubicBezTo>
                        <a:pt x="2687" y="9547"/>
                        <a:pt x="2625" y="9651"/>
                        <a:pt x="2563" y="9755"/>
                      </a:cubicBezTo>
                      <a:cubicBezTo>
                        <a:pt x="2542" y="9776"/>
                        <a:pt x="2521" y="9797"/>
                        <a:pt x="2521" y="9818"/>
                      </a:cubicBezTo>
                      <a:cubicBezTo>
                        <a:pt x="2458" y="9922"/>
                        <a:pt x="2396" y="10026"/>
                        <a:pt x="2333" y="10151"/>
                      </a:cubicBezTo>
                      <a:cubicBezTo>
                        <a:pt x="2333" y="10151"/>
                        <a:pt x="2313" y="10172"/>
                        <a:pt x="2313" y="10193"/>
                      </a:cubicBezTo>
                      <a:cubicBezTo>
                        <a:pt x="2250" y="10297"/>
                        <a:pt x="2188" y="10401"/>
                        <a:pt x="2146" y="10526"/>
                      </a:cubicBezTo>
                      <a:cubicBezTo>
                        <a:pt x="2125" y="10526"/>
                        <a:pt x="2125" y="10547"/>
                        <a:pt x="2104" y="10568"/>
                      </a:cubicBezTo>
                      <a:cubicBezTo>
                        <a:pt x="2042" y="10672"/>
                        <a:pt x="2000" y="10797"/>
                        <a:pt x="1938" y="10901"/>
                      </a:cubicBezTo>
                      <a:cubicBezTo>
                        <a:pt x="1938" y="10922"/>
                        <a:pt x="1917" y="10942"/>
                        <a:pt x="1917" y="10963"/>
                      </a:cubicBezTo>
                      <a:cubicBezTo>
                        <a:pt x="1854" y="11067"/>
                        <a:pt x="1813" y="11171"/>
                        <a:pt x="1771" y="11276"/>
                      </a:cubicBezTo>
                      <a:lnTo>
                        <a:pt x="1730" y="11338"/>
                      </a:lnTo>
                      <a:cubicBezTo>
                        <a:pt x="1688" y="11442"/>
                        <a:pt x="1625" y="11546"/>
                        <a:pt x="1584" y="11650"/>
                      </a:cubicBezTo>
                      <a:cubicBezTo>
                        <a:pt x="1584" y="11671"/>
                        <a:pt x="1584" y="11692"/>
                        <a:pt x="1563" y="11692"/>
                      </a:cubicBezTo>
                      <a:cubicBezTo>
                        <a:pt x="1521" y="11817"/>
                        <a:pt x="1480" y="11921"/>
                        <a:pt x="1438" y="12025"/>
                      </a:cubicBezTo>
                      <a:cubicBezTo>
                        <a:pt x="1417" y="12046"/>
                        <a:pt x="1417" y="12067"/>
                        <a:pt x="1396" y="12088"/>
                      </a:cubicBezTo>
                      <a:cubicBezTo>
                        <a:pt x="1355" y="12192"/>
                        <a:pt x="1313" y="12296"/>
                        <a:pt x="1271" y="12421"/>
                      </a:cubicBezTo>
                      <a:cubicBezTo>
                        <a:pt x="1271" y="12421"/>
                        <a:pt x="1271" y="12442"/>
                        <a:pt x="1251" y="12463"/>
                      </a:cubicBezTo>
                      <a:cubicBezTo>
                        <a:pt x="1209" y="12567"/>
                        <a:pt x="1167" y="12671"/>
                        <a:pt x="1126" y="12796"/>
                      </a:cubicBezTo>
                      <a:cubicBezTo>
                        <a:pt x="1126" y="12817"/>
                        <a:pt x="1126" y="12838"/>
                        <a:pt x="1105" y="12838"/>
                      </a:cubicBezTo>
                      <a:cubicBezTo>
                        <a:pt x="1084" y="12963"/>
                        <a:pt x="1042" y="13067"/>
                        <a:pt x="1001" y="13171"/>
                      </a:cubicBezTo>
                      <a:cubicBezTo>
                        <a:pt x="1001" y="13192"/>
                        <a:pt x="980" y="13212"/>
                        <a:pt x="980" y="13233"/>
                      </a:cubicBezTo>
                      <a:cubicBezTo>
                        <a:pt x="938" y="13337"/>
                        <a:pt x="896" y="13442"/>
                        <a:pt x="876" y="13566"/>
                      </a:cubicBezTo>
                      <a:cubicBezTo>
                        <a:pt x="855" y="13566"/>
                        <a:pt x="855" y="13587"/>
                        <a:pt x="855" y="13608"/>
                      </a:cubicBezTo>
                      <a:cubicBezTo>
                        <a:pt x="813" y="13712"/>
                        <a:pt x="792" y="13816"/>
                        <a:pt x="751" y="13941"/>
                      </a:cubicBezTo>
                      <a:cubicBezTo>
                        <a:pt x="751" y="13941"/>
                        <a:pt x="751" y="13962"/>
                        <a:pt x="751" y="13983"/>
                      </a:cubicBezTo>
                      <a:cubicBezTo>
                        <a:pt x="709" y="14087"/>
                        <a:pt x="667" y="14212"/>
                        <a:pt x="647" y="14316"/>
                      </a:cubicBezTo>
                      <a:cubicBezTo>
                        <a:pt x="647" y="14337"/>
                        <a:pt x="626" y="14337"/>
                        <a:pt x="626" y="14358"/>
                      </a:cubicBezTo>
                      <a:cubicBezTo>
                        <a:pt x="605" y="14483"/>
                        <a:pt x="584" y="14587"/>
                        <a:pt x="542" y="14712"/>
                      </a:cubicBezTo>
                      <a:cubicBezTo>
                        <a:pt x="542" y="14712"/>
                        <a:pt x="542" y="14733"/>
                        <a:pt x="542" y="14754"/>
                      </a:cubicBezTo>
                      <a:cubicBezTo>
                        <a:pt x="501" y="14858"/>
                        <a:pt x="480" y="14983"/>
                        <a:pt x="459" y="15087"/>
                      </a:cubicBezTo>
                      <a:cubicBezTo>
                        <a:pt x="438" y="15108"/>
                        <a:pt x="438" y="15108"/>
                        <a:pt x="438" y="15128"/>
                      </a:cubicBezTo>
                      <a:cubicBezTo>
                        <a:pt x="417" y="15233"/>
                        <a:pt x="397" y="15357"/>
                        <a:pt x="376" y="15462"/>
                      </a:cubicBezTo>
                      <a:cubicBezTo>
                        <a:pt x="376" y="15482"/>
                        <a:pt x="355" y="15482"/>
                        <a:pt x="355" y="15503"/>
                      </a:cubicBezTo>
                      <a:cubicBezTo>
                        <a:pt x="334" y="15628"/>
                        <a:pt x="313" y="15732"/>
                        <a:pt x="293" y="15857"/>
                      </a:cubicBezTo>
                      <a:cubicBezTo>
                        <a:pt x="293" y="15857"/>
                        <a:pt x="293" y="15878"/>
                        <a:pt x="293" y="15899"/>
                      </a:cubicBezTo>
                      <a:cubicBezTo>
                        <a:pt x="272" y="16003"/>
                        <a:pt x="230" y="16128"/>
                        <a:pt x="230" y="16232"/>
                      </a:cubicBezTo>
                      <a:cubicBezTo>
                        <a:pt x="209" y="16253"/>
                        <a:pt x="209" y="16253"/>
                        <a:pt x="209" y="16274"/>
                      </a:cubicBezTo>
                      <a:cubicBezTo>
                        <a:pt x="188" y="16399"/>
                        <a:pt x="188" y="16503"/>
                        <a:pt x="168" y="16628"/>
                      </a:cubicBezTo>
                      <a:cubicBezTo>
                        <a:pt x="168" y="16628"/>
                        <a:pt x="168" y="16649"/>
                        <a:pt x="168" y="16649"/>
                      </a:cubicBezTo>
                      <a:cubicBezTo>
                        <a:pt x="147" y="16774"/>
                        <a:pt x="126" y="16878"/>
                        <a:pt x="105" y="17003"/>
                      </a:cubicBezTo>
                      <a:cubicBezTo>
                        <a:pt x="105" y="17024"/>
                        <a:pt x="105" y="17024"/>
                        <a:pt x="105" y="17024"/>
                      </a:cubicBezTo>
                      <a:cubicBezTo>
                        <a:pt x="84" y="17149"/>
                        <a:pt x="84" y="17273"/>
                        <a:pt x="63" y="17398"/>
                      </a:cubicBezTo>
                      <a:cubicBezTo>
                        <a:pt x="63" y="17398"/>
                        <a:pt x="63" y="17419"/>
                        <a:pt x="63" y="17419"/>
                      </a:cubicBezTo>
                      <a:cubicBezTo>
                        <a:pt x="43" y="17544"/>
                        <a:pt x="43" y="17669"/>
                        <a:pt x="22" y="17794"/>
                      </a:cubicBezTo>
                      <a:cubicBezTo>
                        <a:pt x="22" y="17898"/>
                        <a:pt x="1" y="17982"/>
                        <a:pt x="1" y="18086"/>
                      </a:cubicBezTo>
                      <a:lnTo>
                        <a:pt x="188" y="18086"/>
                      </a:lnTo>
                      <a:cubicBezTo>
                        <a:pt x="188" y="18044"/>
                        <a:pt x="188" y="18023"/>
                        <a:pt x="188" y="17982"/>
                      </a:cubicBezTo>
                      <a:cubicBezTo>
                        <a:pt x="188" y="17961"/>
                        <a:pt x="188" y="17961"/>
                        <a:pt x="188" y="17961"/>
                      </a:cubicBezTo>
                      <a:cubicBezTo>
                        <a:pt x="209" y="17836"/>
                        <a:pt x="230" y="17711"/>
                        <a:pt x="230" y="17586"/>
                      </a:cubicBezTo>
                      <a:cubicBezTo>
                        <a:pt x="230" y="17586"/>
                        <a:pt x="230" y="17565"/>
                        <a:pt x="230" y="17565"/>
                      </a:cubicBezTo>
                      <a:cubicBezTo>
                        <a:pt x="251" y="17440"/>
                        <a:pt x="251" y="17315"/>
                        <a:pt x="272" y="17190"/>
                      </a:cubicBezTo>
                      <a:cubicBezTo>
                        <a:pt x="272" y="17190"/>
                        <a:pt x="272" y="17169"/>
                        <a:pt x="272" y="17169"/>
                      </a:cubicBezTo>
                      <a:cubicBezTo>
                        <a:pt x="293" y="17044"/>
                        <a:pt x="313" y="16919"/>
                        <a:pt x="313" y="16815"/>
                      </a:cubicBezTo>
                      <a:cubicBezTo>
                        <a:pt x="334" y="16794"/>
                        <a:pt x="334" y="16794"/>
                        <a:pt x="334" y="16774"/>
                      </a:cubicBezTo>
                      <a:cubicBezTo>
                        <a:pt x="334" y="16670"/>
                        <a:pt x="355" y="16545"/>
                        <a:pt x="376" y="16420"/>
                      </a:cubicBezTo>
                      <a:cubicBezTo>
                        <a:pt x="376" y="16420"/>
                        <a:pt x="376" y="16399"/>
                        <a:pt x="376" y="16378"/>
                      </a:cubicBezTo>
                      <a:cubicBezTo>
                        <a:pt x="397" y="16274"/>
                        <a:pt x="417" y="16149"/>
                        <a:pt x="438" y="16024"/>
                      </a:cubicBezTo>
                      <a:cubicBezTo>
                        <a:pt x="438" y="16024"/>
                        <a:pt x="459" y="16003"/>
                        <a:pt x="459" y="16003"/>
                      </a:cubicBezTo>
                      <a:cubicBezTo>
                        <a:pt x="480" y="15878"/>
                        <a:pt x="501" y="15753"/>
                        <a:pt x="522" y="15649"/>
                      </a:cubicBezTo>
                      <a:cubicBezTo>
                        <a:pt x="522" y="15628"/>
                        <a:pt x="522" y="15628"/>
                        <a:pt x="522" y="15607"/>
                      </a:cubicBezTo>
                      <a:cubicBezTo>
                        <a:pt x="542" y="15503"/>
                        <a:pt x="563" y="15378"/>
                        <a:pt x="605" y="15253"/>
                      </a:cubicBezTo>
                      <a:cubicBezTo>
                        <a:pt x="605" y="15253"/>
                        <a:pt x="605" y="15233"/>
                        <a:pt x="605" y="15212"/>
                      </a:cubicBezTo>
                      <a:cubicBezTo>
                        <a:pt x="626" y="15108"/>
                        <a:pt x="667" y="15003"/>
                        <a:pt x="688" y="14878"/>
                      </a:cubicBezTo>
                      <a:cubicBezTo>
                        <a:pt x="688" y="14858"/>
                        <a:pt x="688" y="14858"/>
                        <a:pt x="709" y="14837"/>
                      </a:cubicBezTo>
                      <a:cubicBezTo>
                        <a:pt x="730" y="14712"/>
                        <a:pt x="751" y="14608"/>
                        <a:pt x="792" y="14483"/>
                      </a:cubicBezTo>
                      <a:cubicBezTo>
                        <a:pt x="792" y="14483"/>
                        <a:pt x="792" y="14462"/>
                        <a:pt x="792" y="14441"/>
                      </a:cubicBezTo>
                      <a:cubicBezTo>
                        <a:pt x="834" y="14337"/>
                        <a:pt x="855" y="14212"/>
                        <a:pt x="896" y="14108"/>
                      </a:cubicBezTo>
                      <a:cubicBezTo>
                        <a:pt x="896" y="14087"/>
                        <a:pt x="896" y="14066"/>
                        <a:pt x="917" y="14066"/>
                      </a:cubicBezTo>
                      <a:cubicBezTo>
                        <a:pt x="938" y="13941"/>
                        <a:pt x="980" y="13837"/>
                        <a:pt x="1001" y="13712"/>
                      </a:cubicBezTo>
                      <a:cubicBezTo>
                        <a:pt x="1021" y="13712"/>
                        <a:pt x="1021" y="13691"/>
                        <a:pt x="1021" y="13671"/>
                      </a:cubicBezTo>
                      <a:cubicBezTo>
                        <a:pt x="1063" y="13566"/>
                        <a:pt x="1105" y="13462"/>
                        <a:pt x="1126" y="13337"/>
                      </a:cubicBezTo>
                      <a:cubicBezTo>
                        <a:pt x="1146" y="13317"/>
                        <a:pt x="1146" y="13296"/>
                        <a:pt x="1146" y="13296"/>
                      </a:cubicBezTo>
                      <a:cubicBezTo>
                        <a:pt x="1188" y="13171"/>
                        <a:pt x="1230" y="13067"/>
                        <a:pt x="1271" y="12963"/>
                      </a:cubicBezTo>
                      <a:cubicBezTo>
                        <a:pt x="1271" y="12942"/>
                        <a:pt x="1271" y="12921"/>
                        <a:pt x="1292" y="12900"/>
                      </a:cubicBezTo>
                      <a:cubicBezTo>
                        <a:pt x="1334" y="12796"/>
                        <a:pt x="1375" y="12671"/>
                        <a:pt x="1417" y="12567"/>
                      </a:cubicBezTo>
                      <a:cubicBezTo>
                        <a:pt x="1417" y="12546"/>
                        <a:pt x="1417" y="12546"/>
                        <a:pt x="1417" y="12525"/>
                      </a:cubicBezTo>
                      <a:cubicBezTo>
                        <a:pt x="1459" y="12421"/>
                        <a:pt x="1521" y="12317"/>
                        <a:pt x="1563" y="12192"/>
                      </a:cubicBezTo>
                      <a:cubicBezTo>
                        <a:pt x="1563" y="12171"/>
                        <a:pt x="1584" y="12150"/>
                        <a:pt x="1584" y="12129"/>
                      </a:cubicBezTo>
                      <a:cubicBezTo>
                        <a:pt x="1625" y="12025"/>
                        <a:pt x="1667" y="11921"/>
                        <a:pt x="1709" y="11817"/>
                      </a:cubicBezTo>
                      <a:cubicBezTo>
                        <a:pt x="1730" y="11796"/>
                        <a:pt x="1730" y="11775"/>
                        <a:pt x="1750" y="11755"/>
                      </a:cubicBezTo>
                      <a:cubicBezTo>
                        <a:pt x="1792" y="11650"/>
                        <a:pt x="1834" y="11546"/>
                        <a:pt x="1896" y="11442"/>
                      </a:cubicBezTo>
                      <a:cubicBezTo>
                        <a:pt x="1896" y="11421"/>
                        <a:pt x="1917" y="11401"/>
                        <a:pt x="1917" y="11380"/>
                      </a:cubicBezTo>
                      <a:cubicBezTo>
                        <a:pt x="1959" y="11276"/>
                        <a:pt x="2021" y="11171"/>
                        <a:pt x="2063" y="11047"/>
                      </a:cubicBezTo>
                      <a:cubicBezTo>
                        <a:pt x="2084" y="11047"/>
                        <a:pt x="2084" y="11026"/>
                        <a:pt x="2104" y="11005"/>
                      </a:cubicBezTo>
                      <a:cubicBezTo>
                        <a:pt x="2146" y="10880"/>
                        <a:pt x="2209" y="10776"/>
                        <a:pt x="2250" y="10672"/>
                      </a:cubicBezTo>
                      <a:cubicBezTo>
                        <a:pt x="2271" y="10651"/>
                        <a:pt x="2292" y="10630"/>
                        <a:pt x="2292" y="10609"/>
                      </a:cubicBezTo>
                      <a:cubicBezTo>
                        <a:pt x="2354" y="10505"/>
                        <a:pt x="2396" y="10401"/>
                        <a:pt x="2458" y="10297"/>
                      </a:cubicBezTo>
                      <a:cubicBezTo>
                        <a:pt x="2479" y="10276"/>
                        <a:pt x="2479" y="10255"/>
                        <a:pt x="2500" y="10234"/>
                      </a:cubicBezTo>
                      <a:cubicBezTo>
                        <a:pt x="2542" y="10130"/>
                        <a:pt x="2604" y="10026"/>
                        <a:pt x="2667" y="9922"/>
                      </a:cubicBezTo>
                      <a:cubicBezTo>
                        <a:pt x="2687" y="9901"/>
                        <a:pt x="2708" y="9859"/>
                        <a:pt x="2708" y="9839"/>
                      </a:cubicBezTo>
                      <a:cubicBezTo>
                        <a:pt x="2771" y="9735"/>
                        <a:pt x="2833" y="9630"/>
                        <a:pt x="2896" y="9526"/>
                      </a:cubicBezTo>
                      <a:cubicBezTo>
                        <a:pt x="2917" y="9505"/>
                        <a:pt x="2917" y="9505"/>
                        <a:pt x="2937" y="9485"/>
                      </a:cubicBezTo>
                      <a:cubicBezTo>
                        <a:pt x="3000" y="9380"/>
                        <a:pt x="3062" y="9256"/>
                        <a:pt x="3125" y="9151"/>
                      </a:cubicBezTo>
                      <a:cubicBezTo>
                        <a:pt x="3146" y="9131"/>
                        <a:pt x="3146" y="9110"/>
                        <a:pt x="3166" y="9110"/>
                      </a:cubicBezTo>
                      <a:cubicBezTo>
                        <a:pt x="3229" y="8985"/>
                        <a:pt x="3312" y="8881"/>
                        <a:pt x="3375" y="8777"/>
                      </a:cubicBezTo>
                      <a:cubicBezTo>
                        <a:pt x="3979" y="7881"/>
                        <a:pt x="4666" y="7027"/>
                        <a:pt x="5416" y="6215"/>
                      </a:cubicBezTo>
                      <a:cubicBezTo>
                        <a:pt x="8956" y="2466"/>
                        <a:pt x="13746" y="342"/>
                        <a:pt x="18911" y="196"/>
                      </a:cubicBezTo>
                      <a:cubicBezTo>
                        <a:pt x="19098" y="175"/>
                        <a:pt x="19265" y="175"/>
                        <a:pt x="19452" y="175"/>
                      </a:cubicBezTo>
                      <a:cubicBezTo>
                        <a:pt x="24409" y="175"/>
                        <a:pt x="29095" y="2050"/>
                        <a:pt x="32718" y="5465"/>
                      </a:cubicBezTo>
                      <a:cubicBezTo>
                        <a:pt x="34197" y="6881"/>
                        <a:pt x="35405" y="8464"/>
                        <a:pt x="36342" y="10172"/>
                      </a:cubicBezTo>
                      <a:cubicBezTo>
                        <a:pt x="36404" y="10276"/>
                        <a:pt x="36467" y="10380"/>
                        <a:pt x="36529" y="10505"/>
                      </a:cubicBezTo>
                      <a:cubicBezTo>
                        <a:pt x="36529" y="10526"/>
                        <a:pt x="36550" y="10547"/>
                        <a:pt x="36550" y="10568"/>
                      </a:cubicBezTo>
                      <a:cubicBezTo>
                        <a:pt x="36613" y="10672"/>
                        <a:pt x="36675" y="10776"/>
                        <a:pt x="36738" y="10901"/>
                      </a:cubicBezTo>
                      <a:cubicBezTo>
                        <a:pt x="36738" y="10901"/>
                        <a:pt x="36738" y="10922"/>
                        <a:pt x="36759" y="10942"/>
                      </a:cubicBezTo>
                      <a:cubicBezTo>
                        <a:pt x="36800" y="11047"/>
                        <a:pt x="36863" y="11171"/>
                        <a:pt x="36904" y="11276"/>
                      </a:cubicBezTo>
                      <a:cubicBezTo>
                        <a:pt x="36925" y="11296"/>
                        <a:pt x="36925" y="11338"/>
                        <a:pt x="36946" y="11359"/>
                      </a:cubicBezTo>
                      <a:cubicBezTo>
                        <a:pt x="36988" y="11463"/>
                        <a:pt x="37050" y="11588"/>
                        <a:pt x="37092" y="11692"/>
                      </a:cubicBezTo>
                      <a:cubicBezTo>
                        <a:pt x="37113" y="11713"/>
                        <a:pt x="37113" y="11713"/>
                        <a:pt x="37113" y="11734"/>
                      </a:cubicBezTo>
                      <a:cubicBezTo>
                        <a:pt x="37175" y="11838"/>
                        <a:pt x="37217" y="11963"/>
                        <a:pt x="37258" y="12067"/>
                      </a:cubicBezTo>
                      <a:cubicBezTo>
                        <a:pt x="37279" y="12109"/>
                        <a:pt x="37279" y="12129"/>
                        <a:pt x="37300" y="12150"/>
                      </a:cubicBezTo>
                      <a:cubicBezTo>
                        <a:pt x="37342" y="12254"/>
                        <a:pt x="37383" y="12379"/>
                        <a:pt x="37425" y="12484"/>
                      </a:cubicBezTo>
                      <a:cubicBezTo>
                        <a:pt x="37446" y="12504"/>
                        <a:pt x="37446" y="12525"/>
                        <a:pt x="37446" y="12546"/>
                      </a:cubicBezTo>
                      <a:cubicBezTo>
                        <a:pt x="37487" y="12650"/>
                        <a:pt x="37529" y="12775"/>
                        <a:pt x="37571" y="12879"/>
                      </a:cubicBezTo>
                      <a:cubicBezTo>
                        <a:pt x="37592" y="12900"/>
                        <a:pt x="37592" y="12921"/>
                        <a:pt x="37592" y="12942"/>
                      </a:cubicBezTo>
                      <a:cubicBezTo>
                        <a:pt x="37633" y="13046"/>
                        <a:pt x="37675" y="13171"/>
                        <a:pt x="37717" y="13275"/>
                      </a:cubicBezTo>
                      <a:cubicBezTo>
                        <a:pt x="37717" y="13296"/>
                        <a:pt x="37717" y="13296"/>
                        <a:pt x="37737" y="13317"/>
                      </a:cubicBezTo>
                      <a:cubicBezTo>
                        <a:pt x="37758" y="13442"/>
                        <a:pt x="37800" y="13546"/>
                        <a:pt x="37841" y="13650"/>
                      </a:cubicBezTo>
                      <a:cubicBezTo>
                        <a:pt x="37841" y="13691"/>
                        <a:pt x="37862" y="13712"/>
                        <a:pt x="37862" y="13733"/>
                      </a:cubicBezTo>
                      <a:cubicBezTo>
                        <a:pt x="37904" y="13837"/>
                        <a:pt x="37925" y="13962"/>
                        <a:pt x="37966" y="14066"/>
                      </a:cubicBezTo>
                      <a:cubicBezTo>
                        <a:pt x="37966" y="14087"/>
                        <a:pt x="37966" y="14108"/>
                        <a:pt x="37966" y="14108"/>
                      </a:cubicBezTo>
                      <a:cubicBezTo>
                        <a:pt x="38008" y="14233"/>
                        <a:pt x="38050" y="14337"/>
                        <a:pt x="38071" y="14441"/>
                      </a:cubicBezTo>
                      <a:cubicBezTo>
                        <a:pt x="38071" y="14462"/>
                        <a:pt x="38091" y="14504"/>
                        <a:pt x="38091" y="14524"/>
                      </a:cubicBezTo>
                      <a:cubicBezTo>
                        <a:pt x="38112" y="14629"/>
                        <a:pt x="38154" y="14754"/>
                        <a:pt x="38175" y="14858"/>
                      </a:cubicBezTo>
                      <a:cubicBezTo>
                        <a:pt x="38175" y="14878"/>
                        <a:pt x="38175" y="14878"/>
                        <a:pt x="38175" y="14899"/>
                      </a:cubicBezTo>
                      <a:cubicBezTo>
                        <a:pt x="38216" y="15024"/>
                        <a:pt x="38237" y="15128"/>
                        <a:pt x="38258" y="15233"/>
                      </a:cubicBezTo>
                      <a:cubicBezTo>
                        <a:pt x="38279" y="15253"/>
                        <a:pt x="38279" y="15274"/>
                        <a:pt x="38279" y="15295"/>
                      </a:cubicBezTo>
                      <a:cubicBezTo>
                        <a:pt x="38300" y="15399"/>
                        <a:pt x="38320" y="15524"/>
                        <a:pt x="38341" y="15649"/>
                      </a:cubicBezTo>
                      <a:cubicBezTo>
                        <a:pt x="38341" y="15649"/>
                        <a:pt x="38362" y="15670"/>
                        <a:pt x="38362" y="15691"/>
                      </a:cubicBezTo>
                      <a:cubicBezTo>
                        <a:pt x="38383" y="15795"/>
                        <a:pt x="38404" y="15920"/>
                        <a:pt x="38425" y="16024"/>
                      </a:cubicBezTo>
                      <a:cubicBezTo>
                        <a:pt x="38425" y="16045"/>
                        <a:pt x="38425" y="16066"/>
                        <a:pt x="38425" y="16086"/>
                      </a:cubicBezTo>
                      <a:cubicBezTo>
                        <a:pt x="38445" y="16191"/>
                        <a:pt x="38466" y="16315"/>
                        <a:pt x="38487" y="16420"/>
                      </a:cubicBezTo>
                      <a:cubicBezTo>
                        <a:pt x="38487" y="16440"/>
                        <a:pt x="38487" y="16461"/>
                        <a:pt x="38487" y="16461"/>
                      </a:cubicBezTo>
                      <a:cubicBezTo>
                        <a:pt x="38508" y="16586"/>
                        <a:pt x="38529" y="16690"/>
                        <a:pt x="38550" y="16815"/>
                      </a:cubicBezTo>
                      <a:cubicBezTo>
                        <a:pt x="38550" y="16836"/>
                        <a:pt x="38550" y="16836"/>
                        <a:pt x="38550" y="16857"/>
                      </a:cubicBezTo>
                      <a:cubicBezTo>
                        <a:pt x="38570" y="16982"/>
                        <a:pt x="38591" y="17086"/>
                        <a:pt x="38591" y="17211"/>
                      </a:cubicBezTo>
                      <a:cubicBezTo>
                        <a:pt x="38612" y="17211"/>
                        <a:pt x="38612" y="17232"/>
                        <a:pt x="38612" y="17253"/>
                      </a:cubicBezTo>
                      <a:cubicBezTo>
                        <a:pt x="38612" y="17378"/>
                        <a:pt x="38633" y="17482"/>
                        <a:pt x="38633" y="17607"/>
                      </a:cubicBezTo>
                      <a:cubicBezTo>
                        <a:pt x="38633" y="17628"/>
                        <a:pt x="38654" y="17628"/>
                        <a:pt x="38654" y="17648"/>
                      </a:cubicBezTo>
                      <a:cubicBezTo>
                        <a:pt x="38654" y="17773"/>
                        <a:pt x="38674" y="17877"/>
                        <a:pt x="38674" y="18002"/>
                      </a:cubicBezTo>
                      <a:cubicBezTo>
                        <a:pt x="38674" y="18023"/>
                        <a:pt x="38674" y="18023"/>
                        <a:pt x="38674" y="18044"/>
                      </a:cubicBezTo>
                      <a:cubicBezTo>
                        <a:pt x="38695" y="18044"/>
                        <a:pt x="38695" y="18065"/>
                        <a:pt x="38695" y="18086"/>
                      </a:cubicBezTo>
                      <a:lnTo>
                        <a:pt x="38862" y="18086"/>
                      </a:lnTo>
                      <a:cubicBezTo>
                        <a:pt x="38862" y="18023"/>
                        <a:pt x="38862" y="17961"/>
                        <a:pt x="38862" y="17898"/>
                      </a:cubicBezTo>
                      <a:cubicBezTo>
                        <a:pt x="38862" y="17877"/>
                        <a:pt x="38862" y="17877"/>
                        <a:pt x="38841" y="17857"/>
                      </a:cubicBezTo>
                      <a:cubicBezTo>
                        <a:pt x="38841" y="17752"/>
                        <a:pt x="38820" y="17628"/>
                        <a:pt x="38820" y="17503"/>
                      </a:cubicBezTo>
                      <a:cubicBezTo>
                        <a:pt x="38820" y="17503"/>
                        <a:pt x="38820" y="17482"/>
                        <a:pt x="38820" y="17482"/>
                      </a:cubicBezTo>
                      <a:cubicBezTo>
                        <a:pt x="38799" y="17357"/>
                        <a:pt x="38799" y="17253"/>
                        <a:pt x="38779" y="17128"/>
                      </a:cubicBezTo>
                      <a:cubicBezTo>
                        <a:pt x="38779" y="17107"/>
                        <a:pt x="38779" y="17086"/>
                        <a:pt x="38779" y="17086"/>
                      </a:cubicBezTo>
                      <a:cubicBezTo>
                        <a:pt x="38758" y="16961"/>
                        <a:pt x="38737" y="16857"/>
                        <a:pt x="38716" y="16732"/>
                      </a:cubicBezTo>
                      <a:lnTo>
                        <a:pt x="38716" y="16690"/>
                      </a:lnTo>
                      <a:cubicBezTo>
                        <a:pt x="38695" y="16586"/>
                        <a:pt x="38674" y="16461"/>
                        <a:pt x="38654" y="16336"/>
                      </a:cubicBezTo>
                      <a:cubicBezTo>
                        <a:pt x="38654" y="16336"/>
                        <a:pt x="38654" y="16315"/>
                        <a:pt x="38654" y="16315"/>
                      </a:cubicBezTo>
                      <a:cubicBezTo>
                        <a:pt x="38633" y="16191"/>
                        <a:pt x="38612" y="16066"/>
                        <a:pt x="38591" y="15961"/>
                      </a:cubicBezTo>
                      <a:cubicBezTo>
                        <a:pt x="38591" y="15941"/>
                        <a:pt x="38591" y="15941"/>
                        <a:pt x="38591" y="15920"/>
                      </a:cubicBezTo>
                      <a:cubicBezTo>
                        <a:pt x="38570" y="15816"/>
                        <a:pt x="38550" y="15691"/>
                        <a:pt x="38529" y="15587"/>
                      </a:cubicBezTo>
                      <a:cubicBezTo>
                        <a:pt x="38529" y="15566"/>
                        <a:pt x="38508" y="15545"/>
                        <a:pt x="38508" y="15524"/>
                      </a:cubicBezTo>
                      <a:cubicBezTo>
                        <a:pt x="38487" y="15420"/>
                        <a:pt x="38466" y="15295"/>
                        <a:pt x="38445" y="15170"/>
                      </a:cubicBezTo>
                      <a:cubicBezTo>
                        <a:pt x="38445" y="15170"/>
                        <a:pt x="38425" y="15149"/>
                        <a:pt x="38425" y="15128"/>
                      </a:cubicBezTo>
                      <a:cubicBezTo>
                        <a:pt x="38404" y="15024"/>
                        <a:pt x="38383" y="14920"/>
                        <a:pt x="38341" y="14795"/>
                      </a:cubicBezTo>
                      <a:cubicBezTo>
                        <a:pt x="38341" y="14795"/>
                        <a:pt x="38341" y="14774"/>
                        <a:pt x="38341" y="14754"/>
                      </a:cubicBezTo>
                      <a:cubicBezTo>
                        <a:pt x="38300" y="14649"/>
                        <a:pt x="38279" y="14524"/>
                        <a:pt x="38258" y="14420"/>
                      </a:cubicBezTo>
                      <a:cubicBezTo>
                        <a:pt x="38237" y="14399"/>
                        <a:pt x="38237" y="14379"/>
                        <a:pt x="38237" y="14358"/>
                      </a:cubicBezTo>
                      <a:cubicBezTo>
                        <a:pt x="38195" y="14233"/>
                        <a:pt x="38175" y="14129"/>
                        <a:pt x="38133" y="14025"/>
                      </a:cubicBezTo>
                      <a:cubicBezTo>
                        <a:pt x="38133" y="14004"/>
                        <a:pt x="38133" y="13983"/>
                        <a:pt x="38133" y="13983"/>
                      </a:cubicBezTo>
                      <a:cubicBezTo>
                        <a:pt x="38091" y="13858"/>
                        <a:pt x="38050" y="13754"/>
                        <a:pt x="38029" y="13629"/>
                      </a:cubicBezTo>
                      <a:cubicBezTo>
                        <a:pt x="38008" y="13608"/>
                        <a:pt x="38008" y="13587"/>
                        <a:pt x="38008" y="13566"/>
                      </a:cubicBezTo>
                      <a:cubicBezTo>
                        <a:pt x="37966" y="13462"/>
                        <a:pt x="37925" y="13337"/>
                        <a:pt x="37883" y="13233"/>
                      </a:cubicBezTo>
                      <a:cubicBezTo>
                        <a:pt x="37883" y="13212"/>
                        <a:pt x="37883" y="13192"/>
                        <a:pt x="37883" y="13192"/>
                      </a:cubicBezTo>
                      <a:cubicBezTo>
                        <a:pt x="37841" y="13067"/>
                        <a:pt x="37800" y="12963"/>
                        <a:pt x="37758" y="12858"/>
                      </a:cubicBezTo>
                      <a:cubicBezTo>
                        <a:pt x="37758" y="12838"/>
                        <a:pt x="37737" y="12817"/>
                        <a:pt x="37737" y="12796"/>
                      </a:cubicBezTo>
                      <a:cubicBezTo>
                        <a:pt x="37696" y="12671"/>
                        <a:pt x="37654" y="12567"/>
                        <a:pt x="37612" y="12463"/>
                      </a:cubicBezTo>
                      <a:cubicBezTo>
                        <a:pt x="37612" y="12442"/>
                        <a:pt x="37592" y="12421"/>
                        <a:pt x="37592" y="12400"/>
                      </a:cubicBezTo>
                      <a:cubicBezTo>
                        <a:pt x="37550" y="12296"/>
                        <a:pt x="37508" y="12171"/>
                        <a:pt x="37446" y="12067"/>
                      </a:cubicBezTo>
                      <a:cubicBezTo>
                        <a:pt x="37446" y="12046"/>
                        <a:pt x="37425" y="12025"/>
                        <a:pt x="37425" y="11984"/>
                      </a:cubicBezTo>
                      <a:cubicBezTo>
                        <a:pt x="37383" y="11880"/>
                        <a:pt x="37342" y="11755"/>
                        <a:pt x="37279" y="11650"/>
                      </a:cubicBezTo>
                      <a:cubicBezTo>
                        <a:pt x="37279" y="11630"/>
                        <a:pt x="37279" y="11630"/>
                        <a:pt x="37258" y="11609"/>
                      </a:cubicBezTo>
                      <a:cubicBezTo>
                        <a:pt x="37217" y="11505"/>
                        <a:pt x="37154" y="11380"/>
                        <a:pt x="37113" y="11276"/>
                      </a:cubicBezTo>
                      <a:cubicBezTo>
                        <a:pt x="37092" y="11255"/>
                        <a:pt x="37092" y="11234"/>
                        <a:pt x="37071" y="11192"/>
                      </a:cubicBezTo>
                      <a:cubicBezTo>
                        <a:pt x="37029" y="11088"/>
                        <a:pt x="36967" y="10984"/>
                        <a:pt x="36925" y="10859"/>
                      </a:cubicBezTo>
                      <a:cubicBezTo>
                        <a:pt x="36904" y="10838"/>
                        <a:pt x="36904" y="10838"/>
                        <a:pt x="36904" y="10817"/>
                      </a:cubicBezTo>
                      <a:cubicBezTo>
                        <a:pt x="36842" y="10713"/>
                        <a:pt x="36779" y="10588"/>
                        <a:pt x="36717" y="10484"/>
                      </a:cubicBezTo>
                      <a:lnTo>
                        <a:pt x="36696" y="10422"/>
                      </a:lnTo>
                      <a:cubicBezTo>
                        <a:pt x="36634" y="10318"/>
                        <a:pt x="36571" y="10193"/>
                        <a:pt x="36509" y="10089"/>
                      </a:cubicBezTo>
                      <a:cubicBezTo>
                        <a:pt x="35571" y="8360"/>
                        <a:pt x="34343" y="6756"/>
                        <a:pt x="32843" y="5340"/>
                      </a:cubicBezTo>
                      <a:cubicBezTo>
                        <a:pt x="29189" y="1887"/>
                        <a:pt x="24469" y="1"/>
                        <a:pt x="194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0" name="Google Shape;4460;p8"/>
                <p:cNvSpPr/>
                <p:nvPr/>
              </p:nvSpPr>
              <p:spPr>
                <a:xfrm>
                  <a:off x="7656500" y="1497000"/>
                  <a:ext cx="947600" cy="41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4" h="16774" extrusionOk="0">
                      <a:moveTo>
                        <a:pt x="18969" y="1"/>
                      </a:moveTo>
                      <a:cubicBezTo>
                        <a:pt x="18783" y="1"/>
                        <a:pt x="18597" y="4"/>
                        <a:pt x="18410" y="9"/>
                      </a:cubicBezTo>
                      <a:cubicBezTo>
                        <a:pt x="13308" y="155"/>
                        <a:pt x="8580" y="2279"/>
                        <a:pt x="5061" y="5986"/>
                      </a:cubicBezTo>
                      <a:cubicBezTo>
                        <a:pt x="4519" y="6569"/>
                        <a:pt x="3999" y="7173"/>
                        <a:pt x="3541" y="7819"/>
                      </a:cubicBezTo>
                      <a:cubicBezTo>
                        <a:pt x="3457" y="7923"/>
                        <a:pt x="3395" y="8027"/>
                        <a:pt x="3311" y="8131"/>
                      </a:cubicBezTo>
                      <a:cubicBezTo>
                        <a:pt x="3291" y="8152"/>
                        <a:pt x="3291" y="8173"/>
                        <a:pt x="3270" y="8193"/>
                      </a:cubicBezTo>
                      <a:cubicBezTo>
                        <a:pt x="3207" y="8298"/>
                        <a:pt x="3124" y="8402"/>
                        <a:pt x="3062" y="8506"/>
                      </a:cubicBezTo>
                      <a:cubicBezTo>
                        <a:pt x="3041" y="8527"/>
                        <a:pt x="3041" y="8527"/>
                        <a:pt x="3020" y="8547"/>
                      </a:cubicBezTo>
                      <a:cubicBezTo>
                        <a:pt x="2957" y="8652"/>
                        <a:pt x="2874" y="8756"/>
                        <a:pt x="2812" y="8860"/>
                      </a:cubicBezTo>
                      <a:cubicBezTo>
                        <a:pt x="2812" y="8881"/>
                        <a:pt x="2791" y="8922"/>
                        <a:pt x="2770" y="8943"/>
                      </a:cubicBezTo>
                      <a:cubicBezTo>
                        <a:pt x="2707" y="9047"/>
                        <a:pt x="2645" y="9151"/>
                        <a:pt x="2583" y="9256"/>
                      </a:cubicBezTo>
                      <a:cubicBezTo>
                        <a:pt x="2562" y="9276"/>
                        <a:pt x="2562" y="9297"/>
                        <a:pt x="2541" y="9318"/>
                      </a:cubicBezTo>
                      <a:cubicBezTo>
                        <a:pt x="2478" y="9401"/>
                        <a:pt x="2416" y="9505"/>
                        <a:pt x="2374" y="9610"/>
                      </a:cubicBezTo>
                      <a:cubicBezTo>
                        <a:pt x="2353" y="9630"/>
                        <a:pt x="2333" y="9672"/>
                        <a:pt x="2333" y="9693"/>
                      </a:cubicBezTo>
                      <a:cubicBezTo>
                        <a:pt x="2270" y="9797"/>
                        <a:pt x="2208" y="9901"/>
                        <a:pt x="2145" y="10005"/>
                      </a:cubicBezTo>
                      <a:cubicBezTo>
                        <a:pt x="2145" y="10026"/>
                        <a:pt x="2124" y="10047"/>
                        <a:pt x="2104" y="10068"/>
                      </a:cubicBezTo>
                      <a:cubicBezTo>
                        <a:pt x="2062" y="10172"/>
                        <a:pt x="1999" y="10276"/>
                        <a:pt x="1958" y="10380"/>
                      </a:cubicBezTo>
                      <a:cubicBezTo>
                        <a:pt x="1937" y="10401"/>
                        <a:pt x="1937" y="10422"/>
                        <a:pt x="1916" y="10443"/>
                      </a:cubicBezTo>
                      <a:cubicBezTo>
                        <a:pt x="1874" y="10547"/>
                        <a:pt x="1812" y="10651"/>
                        <a:pt x="1750" y="10755"/>
                      </a:cubicBezTo>
                      <a:cubicBezTo>
                        <a:pt x="1750" y="10776"/>
                        <a:pt x="1750" y="10797"/>
                        <a:pt x="1729" y="10817"/>
                      </a:cubicBezTo>
                      <a:cubicBezTo>
                        <a:pt x="1687" y="10922"/>
                        <a:pt x="1645" y="11026"/>
                        <a:pt x="1583" y="11130"/>
                      </a:cubicBezTo>
                      <a:cubicBezTo>
                        <a:pt x="1583" y="11151"/>
                        <a:pt x="1562" y="11172"/>
                        <a:pt x="1562" y="11213"/>
                      </a:cubicBezTo>
                      <a:cubicBezTo>
                        <a:pt x="1500" y="11317"/>
                        <a:pt x="1458" y="11421"/>
                        <a:pt x="1416" y="11526"/>
                      </a:cubicBezTo>
                      <a:cubicBezTo>
                        <a:pt x="1395" y="11546"/>
                        <a:pt x="1395" y="11567"/>
                        <a:pt x="1375" y="11588"/>
                      </a:cubicBezTo>
                      <a:cubicBezTo>
                        <a:pt x="1333" y="11692"/>
                        <a:pt x="1291" y="11796"/>
                        <a:pt x="1250" y="11900"/>
                      </a:cubicBezTo>
                      <a:cubicBezTo>
                        <a:pt x="1250" y="11921"/>
                        <a:pt x="1229" y="11942"/>
                        <a:pt x="1229" y="11963"/>
                      </a:cubicBezTo>
                      <a:cubicBezTo>
                        <a:pt x="1187" y="12067"/>
                        <a:pt x="1146" y="12171"/>
                        <a:pt x="1104" y="12275"/>
                      </a:cubicBezTo>
                      <a:cubicBezTo>
                        <a:pt x="1104" y="12296"/>
                        <a:pt x="1083" y="12317"/>
                        <a:pt x="1083" y="12338"/>
                      </a:cubicBezTo>
                      <a:cubicBezTo>
                        <a:pt x="1041" y="12442"/>
                        <a:pt x="1000" y="12546"/>
                        <a:pt x="958" y="12650"/>
                      </a:cubicBezTo>
                      <a:cubicBezTo>
                        <a:pt x="958" y="12671"/>
                        <a:pt x="958" y="12692"/>
                        <a:pt x="937" y="12713"/>
                      </a:cubicBezTo>
                      <a:cubicBezTo>
                        <a:pt x="896" y="12838"/>
                        <a:pt x="875" y="12942"/>
                        <a:pt x="833" y="13046"/>
                      </a:cubicBezTo>
                      <a:cubicBezTo>
                        <a:pt x="833" y="13067"/>
                        <a:pt x="812" y="13087"/>
                        <a:pt x="812" y="13108"/>
                      </a:cubicBezTo>
                      <a:cubicBezTo>
                        <a:pt x="771" y="13212"/>
                        <a:pt x="750" y="13317"/>
                        <a:pt x="708" y="13442"/>
                      </a:cubicBezTo>
                      <a:cubicBezTo>
                        <a:pt x="708" y="13442"/>
                        <a:pt x="687" y="13462"/>
                        <a:pt x="687" y="13483"/>
                      </a:cubicBezTo>
                      <a:cubicBezTo>
                        <a:pt x="667" y="13587"/>
                        <a:pt x="625" y="13691"/>
                        <a:pt x="604" y="13796"/>
                      </a:cubicBezTo>
                      <a:cubicBezTo>
                        <a:pt x="583" y="13816"/>
                        <a:pt x="583" y="13837"/>
                        <a:pt x="583" y="13858"/>
                      </a:cubicBezTo>
                      <a:cubicBezTo>
                        <a:pt x="542" y="13962"/>
                        <a:pt x="521" y="14066"/>
                        <a:pt x="479" y="14191"/>
                      </a:cubicBezTo>
                      <a:cubicBezTo>
                        <a:pt x="479" y="14212"/>
                        <a:pt x="479" y="14233"/>
                        <a:pt x="479" y="14254"/>
                      </a:cubicBezTo>
                      <a:cubicBezTo>
                        <a:pt x="437" y="14358"/>
                        <a:pt x="417" y="14462"/>
                        <a:pt x="396" y="14566"/>
                      </a:cubicBezTo>
                      <a:cubicBezTo>
                        <a:pt x="396" y="14587"/>
                        <a:pt x="375" y="14608"/>
                        <a:pt x="375" y="14629"/>
                      </a:cubicBezTo>
                      <a:cubicBezTo>
                        <a:pt x="354" y="14733"/>
                        <a:pt x="333" y="14858"/>
                        <a:pt x="292" y="14962"/>
                      </a:cubicBezTo>
                      <a:cubicBezTo>
                        <a:pt x="292" y="14983"/>
                        <a:pt x="292" y="14983"/>
                        <a:pt x="292" y="15003"/>
                      </a:cubicBezTo>
                      <a:cubicBezTo>
                        <a:pt x="271" y="15108"/>
                        <a:pt x="250" y="15233"/>
                        <a:pt x="229" y="15337"/>
                      </a:cubicBezTo>
                      <a:cubicBezTo>
                        <a:pt x="229" y="15358"/>
                        <a:pt x="208" y="15378"/>
                        <a:pt x="208" y="15378"/>
                      </a:cubicBezTo>
                      <a:cubicBezTo>
                        <a:pt x="188" y="15503"/>
                        <a:pt x="167" y="15607"/>
                        <a:pt x="146" y="15732"/>
                      </a:cubicBezTo>
                      <a:cubicBezTo>
                        <a:pt x="146" y="15732"/>
                        <a:pt x="146" y="15753"/>
                        <a:pt x="146" y="15774"/>
                      </a:cubicBezTo>
                      <a:cubicBezTo>
                        <a:pt x="125" y="15878"/>
                        <a:pt x="104" y="16003"/>
                        <a:pt x="83" y="16107"/>
                      </a:cubicBezTo>
                      <a:cubicBezTo>
                        <a:pt x="83" y="16128"/>
                        <a:pt x="83" y="16128"/>
                        <a:pt x="83" y="16149"/>
                      </a:cubicBezTo>
                      <a:cubicBezTo>
                        <a:pt x="63" y="16274"/>
                        <a:pt x="42" y="16378"/>
                        <a:pt x="21" y="16503"/>
                      </a:cubicBezTo>
                      <a:cubicBezTo>
                        <a:pt x="21" y="16503"/>
                        <a:pt x="21" y="16524"/>
                        <a:pt x="21" y="16524"/>
                      </a:cubicBezTo>
                      <a:cubicBezTo>
                        <a:pt x="21" y="16607"/>
                        <a:pt x="0" y="16690"/>
                        <a:pt x="0" y="16774"/>
                      </a:cubicBezTo>
                      <a:lnTo>
                        <a:pt x="167" y="16774"/>
                      </a:lnTo>
                      <a:cubicBezTo>
                        <a:pt x="167" y="16753"/>
                        <a:pt x="188" y="16711"/>
                        <a:pt x="188" y="16690"/>
                      </a:cubicBezTo>
                      <a:cubicBezTo>
                        <a:pt x="188" y="16670"/>
                        <a:pt x="188" y="16670"/>
                        <a:pt x="188" y="16649"/>
                      </a:cubicBezTo>
                      <a:cubicBezTo>
                        <a:pt x="208" y="16545"/>
                        <a:pt x="229" y="16420"/>
                        <a:pt x="229" y="16295"/>
                      </a:cubicBezTo>
                      <a:cubicBezTo>
                        <a:pt x="229" y="16295"/>
                        <a:pt x="250" y="16274"/>
                        <a:pt x="250" y="16253"/>
                      </a:cubicBezTo>
                      <a:cubicBezTo>
                        <a:pt x="250" y="16149"/>
                        <a:pt x="271" y="16024"/>
                        <a:pt x="292" y="15920"/>
                      </a:cubicBezTo>
                      <a:cubicBezTo>
                        <a:pt x="292" y="15899"/>
                        <a:pt x="313" y="15878"/>
                        <a:pt x="313" y="15857"/>
                      </a:cubicBezTo>
                      <a:cubicBezTo>
                        <a:pt x="333" y="15753"/>
                        <a:pt x="354" y="15628"/>
                        <a:pt x="375" y="15524"/>
                      </a:cubicBezTo>
                      <a:cubicBezTo>
                        <a:pt x="375" y="15503"/>
                        <a:pt x="375" y="15503"/>
                        <a:pt x="375" y="15482"/>
                      </a:cubicBezTo>
                      <a:cubicBezTo>
                        <a:pt x="396" y="15358"/>
                        <a:pt x="417" y="15253"/>
                        <a:pt x="437" y="15128"/>
                      </a:cubicBezTo>
                      <a:cubicBezTo>
                        <a:pt x="437" y="15128"/>
                        <a:pt x="458" y="15108"/>
                        <a:pt x="458" y="15087"/>
                      </a:cubicBezTo>
                      <a:cubicBezTo>
                        <a:pt x="479" y="14983"/>
                        <a:pt x="500" y="14879"/>
                        <a:pt x="542" y="14754"/>
                      </a:cubicBezTo>
                      <a:lnTo>
                        <a:pt x="542" y="14691"/>
                      </a:lnTo>
                      <a:cubicBezTo>
                        <a:pt x="562" y="14587"/>
                        <a:pt x="604" y="14483"/>
                        <a:pt x="625" y="14379"/>
                      </a:cubicBezTo>
                      <a:cubicBezTo>
                        <a:pt x="625" y="14358"/>
                        <a:pt x="625" y="14337"/>
                        <a:pt x="646" y="14316"/>
                      </a:cubicBezTo>
                      <a:cubicBezTo>
                        <a:pt x="667" y="14191"/>
                        <a:pt x="708" y="14087"/>
                        <a:pt x="729" y="13983"/>
                      </a:cubicBezTo>
                      <a:cubicBezTo>
                        <a:pt x="729" y="13962"/>
                        <a:pt x="750" y="13941"/>
                        <a:pt x="750" y="13921"/>
                      </a:cubicBezTo>
                      <a:cubicBezTo>
                        <a:pt x="771" y="13816"/>
                        <a:pt x="812" y="13712"/>
                        <a:pt x="833" y="13608"/>
                      </a:cubicBezTo>
                      <a:cubicBezTo>
                        <a:pt x="854" y="13587"/>
                        <a:pt x="854" y="13566"/>
                        <a:pt x="854" y="13546"/>
                      </a:cubicBezTo>
                      <a:cubicBezTo>
                        <a:pt x="896" y="13442"/>
                        <a:pt x="916" y="13337"/>
                        <a:pt x="958" y="13212"/>
                      </a:cubicBezTo>
                      <a:cubicBezTo>
                        <a:pt x="958" y="13192"/>
                        <a:pt x="979" y="13171"/>
                        <a:pt x="979" y="13150"/>
                      </a:cubicBezTo>
                      <a:cubicBezTo>
                        <a:pt x="1021" y="13046"/>
                        <a:pt x="1062" y="12942"/>
                        <a:pt x="1104" y="12838"/>
                      </a:cubicBezTo>
                      <a:cubicBezTo>
                        <a:pt x="1104" y="12817"/>
                        <a:pt x="1104" y="12796"/>
                        <a:pt x="1125" y="12775"/>
                      </a:cubicBezTo>
                      <a:cubicBezTo>
                        <a:pt x="1146" y="12650"/>
                        <a:pt x="1187" y="12546"/>
                        <a:pt x="1229" y="12442"/>
                      </a:cubicBezTo>
                      <a:cubicBezTo>
                        <a:pt x="1229" y="12421"/>
                        <a:pt x="1250" y="12400"/>
                        <a:pt x="1250" y="12400"/>
                      </a:cubicBezTo>
                      <a:cubicBezTo>
                        <a:pt x="1291" y="12275"/>
                        <a:pt x="1333" y="12171"/>
                        <a:pt x="1375" y="12067"/>
                      </a:cubicBezTo>
                      <a:lnTo>
                        <a:pt x="1395" y="12005"/>
                      </a:lnTo>
                      <a:cubicBezTo>
                        <a:pt x="1458" y="11900"/>
                        <a:pt x="1479" y="11796"/>
                        <a:pt x="1541" y="11692"/>
                      </a:cubicBezTo>
                      <a:cubicBezTo>
                        <a:pt x="1541" y="11671"/>
                        <a:pt x="1541" y="11630"/>
                        <a:pt x="1562" y="11609"/>
                      </a:cubicBezTo>
                      <a:cubicBezTo>
                        <a:pt x="1604" y="11505"/>
                        <a:pt x="1666" y="11421"/>
                        <a:pt x="1708" y="11317"/>
                      </a:cubicBezTo>
                      <a:cubicBezTo>
                        <a:pt x="1708" y="11276"/>
                        <a:pt x="1729" y="11255"/>
                        <a:pt x="1729" y="11234"/>
                      </a:cubicBezTo>
                      <a:cubicBezTo>
                        <a:pt x="1791" y="11130"/>
                        <a:pt x="1833" y="11026"/>
                        <a:pt x="1874" y="10922"/>
                      </a:cubicBezTo>
                      <a:cubicBezTo>
                        <a:pt x="1895" y="10901"/>
                        <a:pt x="1895" y="10880"/>
                        <a:pt x="1916" y="10859"/>
                      </a:cubicBezTo>
                      <a:cubicBezTo>
                        <a:pt x="1958" y="10755"/>
                        <a:pt x="2020" y="10651"/>
                        <a:pt x="2062" y="10547"/>
                      </a:cubicBezTo>
                      <a:cubicBezTo>
                        <a:pt x="2083" y="10526"/>
                        <a:pt x="2083" y="10505"/>
                        <a:pt x="2104" y="10484"/>
                      </a:cubicBezTo>
                      <a:cubicBezTo>
                        <a:pt x="2145" y="10380"/>
                        <a:pt x="2208" y="10276"/>
                        <a:pt x="2270" y="10172"/>
                      </a:cubicBezTo>
                      <a:cubicBezTo>
                        <a:pt x="2270" y="10151"/>
                        <a:pt x="2291" y="10130"/>
                        <a:pt x="2291" y="10109"/>
                      </a:cubicBezTo>
                      <a:cubicBezTo>
                        <a:pt x="2353" y="10005"/>
                        <a:pt x="2416" y="9880"/>
                        <a:pt x="2478" y="9776"/>
                      </a:cubicBezTo>
                      <a:cubicBezTo>
                        <a:pt x="2499" y="9755"/>
                        <a:pt x="2499" y="9735"/>
                        <a:pt x="2520" y="9714"/>
                      </a:cubicBezTo>
                      <a:cubicBezTo>
                        <a:pt x="2583" y="9610"/>
                        <a:pt x="2645" y="9505"/>
                        <a:pt x="2707" y="9401"/>
                      </a:cubicBezTo>
                      <a:cubicBezTo>
                        <a:pt x="2707" y="9380"/>
                        <a:pt x="2728" y="9360"/>
                        <a:pt x="2728" y="9339"/>
                      </a:cubicBezTo>
                      <a:cubicBezTo>
                        <a:pt x="2791" y="9235"/>
                        <a:pt x="2853" y="9131"/>
                        <a:pt x="2916" y="9026"/>
                      </a:cubicBezTo>
                      <a:cubicBezTo>
                        <a:pt x="2937" y="9006"/>
                        <a:pt x="2957" y="8985"/>
                        <a:pt x="2978" y="8943"/>
                      </a:cubicBezTo>
                      <a:cubicBezTo>
                        <a:pt x="3041" y="8839"/>
                        <a:pt x="3103" y="8735"/>
                        <a:pt x="3186" y="8652"/>
                      </a:cubicBezTo>
                      <a:cubicBezTo>
                        <a:pt x="3186" y="8631"/>
                        <a:pt x="3207" y="8610"/>
                        <a:pt x="3207" y="8589"/>
                      </a:cubicBezTo>
                      <a:cubicBezTo>
                        <a:pt x="3291" y="8485"/>
                        <a:pt x="3353" y="8381"/>
                        <a:pt x="3436" y="8277"/>
                      </a:cubicBezTo>
                      <a:cubicBezTo>
                        <a:pt x="3436" y="8256"/>
                        <a:pt x="3457" y="8235"/>
                        <a:pt x="3478" y="8214"/>
                      </a:cubicBezTo>
                      <a:cubicBezTo>
                        <a:pt x="3541" y="8110"/>
                        <a:pt x="3624" y="8006"/>
                        <a:pt x="3707" y="7902"/>
                      </a:cubicBezTo>
                      <a:cubicBezTo>
                        <a:pt x="4165" y="7277"/>
                        <a:pt x="4644" y="6673"/>
                        <a:pt x="5207" y="6090"/>
                      </a:cubicBezTo>
                      <a:cubicBezTo>
                        <a:pt x="8664" y="2425"/>
                        <a:pt x="13370" y="321"/>
                        <a:pt x="18431" y="196"/>
                      </a:cubicBezTo>
                      <a:cubicBezTo>
                        <a:pt x="18598" y="175"/>
                        <a:pt x="18785" y="175"/>
                        <a:pt x="18952" y="175"/>
                      </a:cubicBezTo>
                      <a:cubicBezTo>
                        <a:pt x="23804" y="175"/>
                        <a:pt x="28407" y="2008"/>
                        <a:pt x="31947" y="5361"/>
                      </a:cubicBezTo>
                      <a:cubicBezTo>
                        <a:pt x="33196" y="6527"/>
                        <a:pt x="34217" y="7819"/>
                        <a:pt x="35071" y="9214"/>
                      </a:cubicBezTo>
                      <a:cubicBezTo>
                        <a:pt x="35133" y="9318"/>
                        <a:pt x="35196" y="9422"/>
                        <a:pt x="35258" y="9526"/>
                      </a:cubicBezTo>
                      <a:cubicBezTo>
                        <a:pt x="35279" y="9568"/>
                        <a:pt x="35300" y="9589"/>
                        <a:pt x="35300" y="9610"/>
                      </a:cubicBezTo>
                      <a:cubicBezTo>
                        <a:pt x="35362" y="9714"/>
                        <a:pt x="35446" y="9818"/>
                        <a:pt x="35508" y="9943"/>
                      </a:cubicBezTo>
                      <a:cubicBezTo>
                        <a:pt x="35508" y="9943"/>
                        <a:pt x="35508" y="9964"/>
                        <a:pt x="35529" y="9984"/>
                      </a:cubicBezTo>
                      <a:cubicBezTo>
                        <a:pt x="35591" y="10089"/>
                        <a:pt x="35633" y="10214"/>
                        <a:pt x="35696" y="10318"/>
                      </a:cubicBezTo>
                      <a:cubicBezTo>
                        <a:pt x="35716" y="10338"/>
                        <a:pt x="35737" y="10380"/>
                        <a:pt x="35737" y="10401"/>
                      </a:cubicBezTo>
                      <a:cubicBezTo>
                        <a:pt x="35800" y="10505"/>
                        <a:pt x="35862" y="10630"/>
                        <a:pt x="35925" y="10734"/>
                      </a:cubicBezTo>
                      <a:cubicBezTo>
                        <a:pt x="35925" y="10755"/>
                        <a:pt x="35925" y="10755"/>
                        <a:pt x="35945" y="10776"/>
                      </a:cubicBezTo>
                      <a:cubicBezTo>
                        <a:pt x="35987" y="10901"/>
                        <a:pt x="36050" y="11005"/>
                        <a:pt x="36091" y="11109"/>
                      </a:cubicBezTo>
                      <a:cubicBezTo>
                        <a:pt x="36112" y="11151"/>
                        <a:pt x="36112" y="11172"/>
                        <a:pt x="36133" y="11192"/>
                      </a:cubicBezTo>
                      <a:cubicBezTo>
                        <a:pt x="36175" y="11296"/>
                        <a:pt x="36237" y="11421"/>
                        <a:pt x="36279" y="11526"/>
                      </a:cubicBezTo>
                      <a:cubicBezTo>
                        <a:pt x="36300" y="11546"/>
                        <a:pt x="36300" y="11567"/>
                        <a:pt x="36320" y="11588"/>
                      </a:cubicBezTo>
                      <a:cubicBezTo>
                        <a:pt x="36362" y="11692"/>
                        <a:pt x="36404" y="11817"/>
                        <a:pt x="36445" y="11921"/>
                      </a:cubicBezTo>
                      <a:cubicBezTo>
                        <a:pt x="36466" y="11942"/>
                        <a:pt x="36466" y="11963"/>
                        <a:pt x="36466" y="11984"/>
                      </a:cubicBezTo>
                      <a:cubicBezTo>
                        <a:pt x="36529" y="12109"/>
                        <a:pt x="36570" y="12213"/>
                        <a:pt x="36612" y="12317"/>
                      </a:cubicBezTo>
                      <a:cubicBezTo>
                        <a:pt x="36612" y="12338"/>
                        <a:pt x="36612" y="12359"/>
                        <a:pt x="36633" y="12359"/>
                      </a:cubicBezTo>
                      <a:cubicBezTo>
                        <a:pt x="36674" y="12484"/>
                        <a:pt x="36716" y="12588"/>
                        <a:pt x="36737" y="12713"/>
                      </a:cubicBezTo>
                      <a:cubicBezTo>
                        <a:pt x="36758" y="12733"/>
                        <a:pt x="36758" y="12754"/>
                        <a:pt x="36779" y="12775"/>
                      </a:cubicBezTo>
                      <a:cubicBezTo>
                        <a:pt x="36820" y="12900"/>
                        <a:pt x="36862" y="13004"/>
                        <a:pt x="36883" y="13108"/>
                      </a:cubicBezTo>
                      <a:cubicBezTo>
                        <a:pt x="36903" y="13129"/>
                        <a:pt x="36903" y="13150"/>
                        <a:pt x="36903" y="13171"/>
                      </a:cubicBezTo>
                      <a:cubicBezTo>
                        <a:pt x="36945" y="13275"/>
                        <a:pt x="36987" y="13379"/>
                        <a:pt x="37008" y="13504"/>
                      </a:cubicBezTo>
                      <a:cubicBezTo>
                        <a:pt x="37028" y="13525"/>
                        <a:pt x="37028" y="13546"/>
                        <a:pt x="37028" y="13566"/>
                      </a:cubicBezTo>
                      <a:cubicBezTo>
                        <a:pt x="37070" y="13691"/>
                        <a:pt x="37091" y="13796"/>
                        <a:pt x="37133" y="13900"/>
                      </a:cubicBezTo>
                      <a:cubicBezTo>
                        <a:pt x="37133" y="13921"/>
                        <a:pt x="37153" y="13941"/>
                        <a:pt x="37153" y="13962"/>
                      </a:cubicBezTo>
                      <a:cubicBezTo>
                        <a:pt x="37174" y="14066"/>
                        <a:pt x="37216" y="14170"/>
                        <a:pt x="37237" y="14295"/>
                      </a:cubicBezTo>
                      <a:cubicBezTo>
                        <a:pt x="37237" y="14316"/>
                        <a:pt x="37258" y="14337"/>
                        <a:pt x="37258" y="14358"/>
                      </a:cubicBezTo>
                      <a:cubicBezTo>
                        <a:pt x="37278" y="14462"/>
                        <a:pt x="37299" y="14566"/>
                        <a:pt x="37341" y="14691"/>
                      </a:cubicBezTo>
                      <a:cubicBezTo>
                        <a:pt x="37341" y="14712"/>
                        <a:pt x="37341" y="14733"/>
                        <a:pt x="37362" y="14754"/>
                      </a:cubicBezTo>
                      <a:cubicBezTo>
                        <a:pt x="37382" y="14858"/>
                        <a:pt x="37403" y="14962"/>
                        <a:pt x="37424" y="15087"/>
                      </a:cubicBezTo>
                      <a:cubicBezTo>
                        <a:pt x="37424" y="15087"/>
                        <a:pt x="37445" y="15108"/>
                        <a:pt x="37445" y="15128"/>
                      </a:cubicBezTo>
                      <a:cubicBezTo>
                        <a:pt x="37466" y="15233"/>
                        <a:pt x="37487" y="15358"/>
                        <a:pt x="37507" y="15462"/>
                      </a:cubicBezTo>
                      <a:cubicBezTo>
                        <a:pt x="37507" y="15482"/>
                        <a:pt x="37507" y="15503"/>
                        <a:pt x="37507" y="15524"/>
                      </a:cubicBezTo>
                      <a:cubicBezTo>
                        <a:pt x="37528" y="15649"/>
                        <a:pt x="37570" y="15753"/>
                        <a:pt x="37591" y="15857"/>
                      </a:cubicBezTo>
                      <a:cubicBezTo>
                        <a:pt x="37591" y="15878"/>
                        <a:pt x="37591" y="15899"/>
                        <a:pt x="37591" y="15920"/>
                      </a:cubicBezTo>
                      <a:cubicBezTo>
                        <a:pt x="37612" y="16024"/>
                        <a:pt x="37632" y="16149"/>
                        <a:pt x="37632" y="16253"/>
                      </a:cubicBezTo>
                      <a:cubicBezTo>
                        <a:pt x="37653" y="16274"/>
                        <a:pt x="37653" y="16295"/>
                        <a:pt x="37653" y="16316"/>
                      </a:cubicBezTo>
                      <a:cubicBezTo>
                        <a:pt x="37674" y="16420"/>
                        <a:pt x="37695" y="16545"/>
                        <a:pt x="37695" y="16649"/>
                      </a:cubicBezTo>
                      <a:cubicBezTo>
                        <a:pt x="37695" y="16670"/>
                        <a:pt x="37695" y="16690"/>
                        <a:pt x="37716" y="16690"/>
                      </a:cubicBezTo>
                      <a:cubicBezTo>
                        <a:pt x="37716" y="16732"/>
                        <a:pt x="37716" y="16753"/>
                        <a:pt x="37716" y="16774"/>
                      </a:cubicBezTo>
                      <a:lnTo>
                        <a:pt x="37903" y="16774"/>
                      </a:lnTo>
                      <a:cubicBezTo>
                        <a:pt x="37903" y="16711"/>
                        <a:pt x="37882" y="16649"/>
                        <a:pt x="37882" y="16565"/>
                      </a:cubicBezTo>
                      <a:cubicBezTo>
                        <a:pt x="37882" y="16565"/>
                        <a:pt x="37882" y="16545"/>
                        <a:pt x="37882" y="16524"/>
                      </a:cubicBezTo>
                      <a:cubicBezTo>
                        <a:pt x="37861" y="16420"/>
                        <a:pt x="37841" y="16295"/>
                        <a:pt x="37820" y="16191"/>
                      </a:cubicBezTo>
                      <a:cubicBezTo>
                        <a:pt x="37820" y="16170"/>
                        <a:pt x="37820" y="16149"/>
                        <a:pt x="37820" y="16128"/>
                      </a:cubicBezTo>
                      <a:cubicBezTo>
                        <a:pt x="37799" y="16024"/>
                        <a:pt x="37778" y="15899"/>
                        <a:pt x="37757" y="15795"/>
                      </a:cubicBezTo>
                      <a:cubicBezTo>
                        <a:pt x="37757" y="15774"/>
                        <a:pt x="37757" y="15753"/>
                        <a:pt x="37757" y="15753"/>
                      </a:cubicBezTo>
                      <a:cubicBezTo>
                        <a:pt x="37736" y="15628"/>
                        <a:pt x="37716" y="15524"/>
                        <a:pt x="37695" y="15420"/>
                      </a:cubicBezTo>
                      <a:cubicBezTo>
                        <a:pt x="37674" y="15399"/>
                        <a:pt x="37674" y="15378"/>
                        <a:pt x="37674" y="15358"/>
                      </a:cubicBezTo>
                      <a:cubicBezTo>
                        <a:pt x="37653" y="15233"/>
                        <a:pt x="37632" y="15128"/>
                        <a:pt x="37612" y="15024"/>
                      </a:cubicBezTo>
                      <a:cubicBezTo>
                        <a:pt x="37612" y="15003"/>
                        <a:pt x="37612" y="14983"/>
                        <a:pt x="37591" y="14962"/>
                      </a:cubicBezTo>
                      <a:cubicBezTo>
                        <a:pt x="37570" y="14858"/>
                        <a:pt x="37549" y="14754"/>
                        <a:pt x="37528" y="14629"/>
                      </a:cubicBezTo>
                      <a:cubicBezTo>
                        <a:pt x="37507" y="14608"/>
                        <a:pt x="37507" y="14587"/>
                        <a:pt x="37507" y="14566"/>
                      </a:cubicBezTo>
                      <a:cubicBezTo>
                        <a:pt x="37487" y="14462"/>
                        <a:pt x="37445" y="14358"/>
                        <a:pt x="37424" y="14233"/>
                      </a:cubicBezTo>
                      <a:cubicBezTo>
                        <a:pt x="37424" y="14212"/>
                        <a:pt x="37403" y="14191"/>
                        <a:pt x="37403" y="14191"/>
                      </a:cubicBezTo>
                      <a:cubicBezTo>
                        <a:pt x="37382" y="14066"/>
                        <a:pt x="37341" y="13962"/>
                        <a:pt x="37320" y="13858"/>
                      </a:cubicBezTo>
                      <a:cubicBezTo>
                        <a:pt x="37320" y="13837"/>
                        <a:pt x="37299" y="13816"/>
                        <a:pt x="37299" y="13796"/>
                      </a:cubicBezTo>
                      <a:cubicBezTo>
                        <a:pt x="37278" y="13691"/>
                        <a:pt x="37237" y="13587"/>
                        <a:pt x="37195" y="13462"/>
                      </a:cubicBezTo>
                      <a:cubicBezTo>
                        <a:pt x="37195" y="13442"/>
                        <a:pt x="37195" y="13421"/>
                        <a:pt x="37174" y="13400"/>
                      </a:cubicBezTo>
                      <a:cubicBezTo>
                        <a:pt x="37153" y="13296"/>
                        <a:pt x="37112" y="13171"/>
                        <a:pt x="37070" y="13067"/>
                      </a:cubicBezTo>
                      <a:lnTo>
                        <a:pt x="37070" y="13025"/>
                      </a:lnTo>
                      <a:cubicBezTo>
                        <a:pt x="37028" y="12900"/>
                        <a:pt x="36987" y="12796"/>
                        <a:pt x="36945" y="12692"/>
                      </a:cubicBezTo>
                      <a:cubicBezTo>
                        <a:pt x="36924" y="12671"/>
                        <a:pt x="36924" y="12629"/>
                        <a:pt x="36924" y="12609"/>
                      </a:cubicBezTo>
                      <a:cubicBezTo>
                        <a:pt x="36883" y="12504"/>
                        <a:pt x="36841" y="12379"/>
                        <a:pt x="36799" y="12275"/>
                      </a:cubicBezTo>
                      <a:cubicBezTo>
                        <a:pt x="36779" y="12254"/>
                        <a:pt x="36779" y="12254"/>
                        <a:pt x="36779" y="12234"/>
                      </a:cubicBezTo>
                      <a:cubicBezTo>
                        <a:pt x="36737" y="12130"/>
                        <a:pt x="36695" y="12005"/>
                        <a:pt x="36654" y="11900"/>
                      </a:cubicBezTo>
                      <a:cubicBezTo>
                        <a:pt x="36633" y="11880"/>
                        <a:pt x="36633" y="11859"/>
                        <a:pt x="36612" y="11838"/>
                      </a:cubicBezTo>
                      <a:cubicBezTo>
                        <a:pt x="36570" y="11734"/>
                        <a:pt x="36529" y="11609"/>
                        <a:pt x="36487" y="11505"/>
                      </a:cubicBezTo>
                      <a:cubicBezTo>
                        <a:pt x="36466" y="11484"/>
                        <a:pt x="36466" y="11463"/>
                        <a:pt x="36445" y="11442"/>
                      </a:cubicBezTo>
                      <a:cubicBezTo>
                        <a:pt x="36404" y="11338"/>
                        <a:pt x="36362" y="11213"/>
                        <a:pt x="36300" y="11109"/>
                      </a:cubicBezTo>
                      <a:cubicBezTo>
                        <a:pt x="36300" y="11088"/>
                        <a:pt x="36279" y="11067"/>
                        <a:pt x="36258" y="11026"/>
                      </a:cubicBezTo>
                      <a:cubicBezTo>
                        <a:pt x="36216" y="10922"/>
                        <a:pt x="36154" y="10817"/>
                        <a:pt x="36112" y="10693"/>
                      </a:cubicBezTo>
                      <a:cubicBezTo>
                        <a:pt x="36091" y="10693"/>
                        <a:pt x="36091" y="10672"/>
                        <a:pt x="36091" y="10651"/>
                      </a:cubicBezTo>
                      <a:cubicBezTo>
                        <a:pt x="36029" y="10547"/>
                        <a:pt x="35966" y="10422"/>
                        <a:pt x="35925" y="10318"/>
                      </a:cubicBezTo>
                      <a:cubicBezTo>
                        <a:pt x="35904" y="10297"/>
                        <a:pt x="35883" y="10276"/>
                        <a:pt x="35862" y="10234"/>
                      </a:cubicBezTo>
                      <a:cubicBezTo>
                        <a:pt x="35821" y="10130"/>
                        <a:pt x="35758" y="10026"/>
                        <a:pt x="35696" y="9901"/>
                      </a:cubicBezTo>
                      <a:cubicBezTo>
                        <a:pt x="35696" y="9901"/>
                        <a:pt x="35675" y="9880"/>
                        <a:pt x="35675" y="9859"/>
                      </a:cubicBezTo>
                      <a:cubicBezTo>
                        <a:pt x="35612" y="9755"/>
                        <a:pt x="35550" y="9630"/>
                        <a:pt x="35487" y="9526"/>
                      </a:cubicBezTo>
                      <a:cubicBezTo>
                        <a:pt x="35466" y="9505"/>
                        <a:pt x="35446" y="9485"/>
                        <a:pt x="35446" y="9464"/>
                      </a:cubicBezTo>
                      <a:cubicBezTo>
                        <a:pt x="35383" y="9360"/>
                        <a:pt x="35300" y="9235"/>
                        <a:pt x="35237" y="9131"/>
                      </a:cubicBezTo>
                      <a:cubicBezTo>
                        <a:pt x="34363" y="7714"/>
                        <a:pt x="33321" y="6402"/>
                        <a:pt x="32072" y="5236"/>
                      </a:cubicBezTo>
                      <a:cubicBezTo>
                        <a:pt x="28500" y="1845"/>
                        <a:pt x="23866" y="1"/>
                        <a:pt x="189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1" name="Google Shape;4461;p8"/>
                <p:cNvSpPr/>
                <p:nvPr/>
              </p:nvSpPr>
              <p:spPr>
                <a:xfrm>
                  <a:off x="7668475" y="1530150"/>
                  <a:ext cx="921550" cy="38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62" h="15448" extrusionOk="0">
                      <a:moveTo>
                        <a:pt x="18441" y="1"/>
                      </a:moveTo>
                      <a:cubicBezTo>
                        <a:pt x="13472" y="1"/>
                        <a:pt x="8512" y="1962"/>
                        <a:pt x="4832" y="5847"/>
                      </a:cubicBezTo>
                      <a:cubicBezTo>
                        <a:pt x="4499" y="6201"/>
                        <a:pt x="4186" y="6555"/>
                        <a:pt x="3895" y="6909"/>
                      </a:cubicBezTo>
                      <a:cubicBezTo>
                        <a:pt x="3811" y="7013"/>
                        <a:pt x="3728" y="7117"/>
                        <a:pt x="3645" y="7221"/>
                      </a:cubicBezTo>
                      <a:cubicBezTo>
                        <a:pt x="3624" y="7242"/>
                        <a:pt x="3603" y="7263"/>
                        <a:pt x="3603" y="7284"/>
                      </a:cubicBezTo>
                      <a:cubicBezTo>
                        <a:pt x="3520" y="7388"/>
                        <a:pt x="3436" y="7492"/>
                        <a:pt x="3374" y="7596"/>
                      </a:cubicBezTo>
                      <a:cubicBezTo>
                        <a:pt x="3353" y="7617"/>
                        <a:pt x="3332" y="7638"/>
                        <a:pt x="3332" y="7659"/>
                      </a:cubicBezTo>
                      <a:cubicBezTo>
                        <a:pt x="3249" y="7763"/>
                        <a:pt x="3186" y="7846"/>
                        <a:pt x="3103" y="7950"/>
                      </a:cubicBezTo>
                      <a:cubicBezTo>
                        <a:pt x="3082" y="7971"/>
                        <a:pt x="3062" y="8013"/>
                        <a:pt x="3041" y="8034"/>
                      </a:cubicBezTo>
                      <a:cubicBezTo>
                        <a:pt x="2978" y="8138"/>
                        <a:pt x="2916" y="8242"/>
                        <a:pt x="2832" y="8346"/>
                      </a:cubicBezTo>
                      <a:cubicBezTo>
                        <a:pt x="2832" y="8367"/>
                        <a:pt x="2812" y="8388"/>
                        <a:pt x="2791" y="8409"/>
                      </a:cubicBezTo>
                      <a:cubicBezTo>
                        <a:pt x="2728" y="8513"/>
                        <a:pt x="2666" y="8617"/>
                        <a:pt x="2603" y="8721"/>
                      </a:cubicBezTo>
                      <a:cubicBezTo>
                        <a:pt x="2583" y="8742"/>
                        <a:pt x="2562" y="8763"/>
                        <a:pt x="2541" y="8783"/>
                      </a:cubicBezTo>
                      <a:cubicBezTo>
                        <a:pt x="2478" y="8888"/>
                        <a:pt x="2416" y="8992"/>
                        <a:pt x="2353" y="9096"/>
                      </a:cubicBezTo>
                      <a:cubicBezTo>
                        <a:pt x="2353" y="9117"/>
                        <a:pt x="2333" y="9137"/>
                        <a:pt x="2312" y="9179"/>
                      </a:cubicBezTo>
                      <a:cubicBezTo>
                        <a:pt x="2270" y="9262"/>
                        <a:pt x="2208" y="9367"/>
                        <a:pt x="2145" y="9471"/>
                      </a:cubicBezTo>
                      <a:cubicBezTo>
                        <a:pt x="2124" y="9491"/>
                        <a:pt x="2124" y="9512"/>
                        <a:pt x="2104" y="9554"/>
                      </a:cubicBezTo>
                      <a:cubicBezTo>
                        <a:pt x="2041" y="9637"/>
                        <a:pt x="1999" y="9741"/>
                        <a:pt x="1937" y="9846"/>
                      </a:cubicBezTo>
                      <a:cubicBezTo>
                        <a:pt x="1916" y="9866"/>
                        <a:pt x="1916" y="9887"/>
                        <a:pt x="1895" y="9908"/>
                      </a:cubicBezTo>
                      <a:cubicBezTo>
                        <a:pt x="1854" y="10012"/>
                        <a:pt x="1791" y="10116"/>
                        <a:pt x="1749" y="10220"/>
                      </a:cubicBezTo>
                      <a:cubicBezTo>
                        <a:pt x="1729" y="10262"/>
                        <a:pt x="1708" y="10283"/>
                        <a:pt x="1708" y="10304"/>
                      </a:cubicBezTo>
                      <a:cubicBezTo>
                        <a:pt x="1645" y="10408"/>
                        <a:pt x="1604" y="10512"/>
                        <a:pt x="1541" y="10616"/>
                      </a:cubicBezTo>
                      <a:cubicBezTo>
                        <a:pt x="1541" y="10637"/>
                        <a:pt x="1541" y="10658"/>
                        <a:pt x="1520" y="10679"/>
                      </a:cubicBezTo>
                      <a:cubicBezTo>
                        <a:pt x="1479" y="10783"/>
                        <a:pt x="1416" y="10887"/>
                        <a:pt x="1375" y="10991"/>
                      </a:cubicBezTo>
                      <a:cubicBezTo>
                        <a:pt x="1375" y="11012"/>
                        <a:pt x="1354" y="11033"/>
                        <a:pt x="1333" y="11053"/>
                      </a:cubicBezTo>
                      <a:cubicBezTo>
                        <a:pt x="1291" y="11158"/>
                        <a:pt x="1250" y="11262"/>
                        <a:pt x="1208" y="11366"/>
                      </a:cubicBezTo>
                      <a:cubicBezTo>
                        <a:pt x="1187" y="11387"/>
                        <a:pt x="1187" y="11407"/>
                        <a:pt x="1187" y="11428"/>
                      </a:cubicBezTo>
                      <a:cubicBezTo>
                        <a:pt x="1146" y="11532"/>
                        <a:pt x="1104" y="11637"/>
                        <a:pt x="1062" y="11741"/>
                      </a:cubicBezTo>
                      <a:cubicBezTo>
                        <a:pt x="1041" y="11761"/>
                        <a:pt x="1041" y="11782"/>
                        <a:pt x="1021" y="11803"/>
                      </a:cubicBezTo>
                      <a:cubicBezTo>
                        <a:pt x="979" y="11907"/>
                        <a:pt x="937" y="12011"/>
                        <a:pt x="896" y="12116"/>
                      </a:cubicBezTo>
                      <a:cubicBezTo>
                        <a:pt x="896" y="12136"/>
                        <a:pt x="896" y="12157"/>
                        <a:pt x="875" y="12199"/>
                      </a:cubicBezTo>
                      <a:cubicBezTo>
                        <a:pt x="833" y="12303"/>
                        <a:pt x="812" y="12407"/>
                        <a:pt x="771" y="12511"/>
                      </a:cubicBezTo>
                      <a:cubicBezTo>
                        <a:pt x="750" y="12532"/>
                        <a:pt x="750" y="12553"/>
                        <a:pt x="750" y="12574"/>
                      </a:cubicBezTo>
                      <a:cubicBezTo>
                        <a:pt x="708" y="12678"/>
                        <a:pt x="667" y="12782"/>
                        <a:pt x="646" y="12886"/>
                      </a:cubicBezTo>
                      <a:cubicBezTo>
                        <a:pt x="625" y="12907"/>
                        <a:pt x="625" y="12928"/>
                        <a:pt x="625" y="12949"/>
                      </a:cubicBezTo>
                      <a:cubicBezTo>
                        <a:pt x="583" y="13053"/>
                        <a:pt x="542" y="13157"/>
                        <a:pt x="521" y="13282"/>
                      </a:cubicBezTo>
                      <a:cubicBezTo>
                        <a:pt x="521" y="13303"/>
                        <a:pt x="500" y="13303"/>
                        <a:pt x="500" y="13323"/>
                      </a:cubicBezTo>
                      <a:cubicBezTo>
                        <a:pt x="479" y="13428"/>
                        <a:pt x="437" y="13553"/>
                        <a:pt x="417" y="13657"/>
                      </a:cubicBezTo>
                      <a:cubicBezTo>
                        <a:pt x="396" y="13677"/>
                        <a:pt x="396" y="13698"/>
                        <a:pt x="396" y="13719"/>
                      </a:cubicBezTo>
                      <a:cubicBezTo>
                        <a:pt x="354" y="13823"/>
                        <a:pt x="333" y="13927"/>
                        <a:pt x="313" y="14032"/>
                      </a:cubicBezTo>
                      <a:cubicBezTo>
                        <a:pt x="292" y="14052"/>
                        <a:pt x="292" y="14073"/>
                        <a:pt x="292" y="14094"/>
                      </a:cubicBezTo>
                      <a:cubicBezTo>
                        <a:pt x="271" y="14219"/>
                        <a:pt x="229" y="14323"/>
                        <a:pt x="208" y="14427"/>
                      </a:cubicBezTo>
                      <a:cubicBezTo>
                        <a:pt x="208" y="14448"/>
                        <a:pt x="208" y="14469"/>
                        <a:pt x="208" y="14469"/>
                      </a:cubicBezTo>
                      <a:cubicBezTo>
                        <a:pt x="167" y="14594"/>
                        <a:pt x="146" y="14698"/>
                        <a:pt x="125" y="14802"/>
                      </a:cubicBezTo>
                      <a:cubicBezTo>
                        <a:pt x="125" y="14823"/>
                        <a:pt x="125" y="14844"/>
                        <a:pt x="104" y="14865"/>
                      </a:cubicBezTo>
                      <a:cubicBezTo>
                        <a:pt x="83" y="14969"/>
                        <a:pt x="63" y="15073"/>
                        <a:pt x="42" y="15198"/>
                      </a:cubicBezTo>
                      <a:cubicBezTo>
                        <a:pt x="42" y="15198"/>
                        <a:pt x="42" y="15219"/>
                        <a:pt x="42" y="15239"/>
                      </a:cubicBezTo>
                      <a:cubicBezTo>
                        <a:pt x="21" y="15323"/>
                        <a:pt x="21" y="15385"/>
                        <a:pt x="0" y="15448"/>
                      </a:cubicBezTo>
                      <a:lnTo>
                        <a:pt x="167" y="15448"/>
                      </a:lnTo>
                      <a:cubicBezTo>
                        <a:pt x="188" y="15427"/>
                        <a:pt x="188" y="15406"/>
                        <a:pt x="188" y="15385"/>
                      </a:cubicBezTo>
                      <a:cubicBezTo>
                        <a:pt x="188" y="15364"/>
                        <a:pt x="188" y="15344"/>
                        <a:pt x="208" y="15323"/>
                      </a:cubicBezTo>
                      <a:cubicBezTo>
                        <a:pt x="229" y="15219"/>
                        <a:pt x="250" y="15094"/>
                        <a:pt x="271" y="14990"/>
                      </a:cubicBezTo>
                      <a:cubicBezTo>
                        <a:pt x="271" y="14969"/>
                        <a:pt x="271" y="14969"/>
                        <a:pt x="271" y="14948"/>
                      </a:cubicBezTo>
                      <a:cubicBezTo>
                        <a:pt x="292" y="14823"/>
                        <a:pt x="313" y="14719"/>
                        <a:pt x="354" y="14615"/>
                      </a:cubicBezTo>
                      <a:cubicBezTo>
                        <a:pt x="354" y="14594"/>
                        <a:pt x="354" y="14573"/>
                        <a:pt x="354" y="14552"/>
                      </a:cubicBezTo>
                      <a:cubicBezTo>
                        <a:pt x="375" y="14448"/>
                        <a:pt x="417" y="14344"/>
                        <a:pt x="437" y="14219"/>
                      </a:cubicBezTo>
                      <a:cubicBezTo>
                        <a:pt x="437" y="14198"/>
                        <a:pt x="437" y="14177"/>
                        <a:pt x="458" y="14156"/>
                      </a:cubicBezTo>
                      <a:cubicBezTo>
                        <a:pt x="479" y="14052"/>
                        <a:pt x="500" y="13948"/>
                        <a:pt x="542" y="13844"/>
                      </a:cubicBezTo>
                      <a:cubicBezTo>
                        <a:pt x="542" y="13823"/>
                        <a:pt x="542" y="13802"/>
                        <a:pt x="562" y="13782"/>
                      </a:cubicBezTo>
                      <a:cubicBezTo>
                        <a:pt x="583" y="13657"/>
                        <a:pt x="625" y="13553"/>
                        <a:pt x="646" y="13448"/>
                      </a:cubicBezTo>
                      <a:lnTo>
                        <a:pt x="667" y="13386"/>
                      </a:lnTo>
                      <a:cubicBezTo>
                        <a:pt x="687" y="13282"/>
                        <a:pt x="729" y="13178"/>
                        <a:pt x="750" y="13074"/>
                      </a:cubicBezTo>
                      <a:cubicBezTo>
                        <a:pt x="771" y="13053"/>
                        <a:pt x="771" y="13032"/>
                        <a:pt x="792" y="12990"/>
                      </a:cubicBezTo>
                      <a:cubicBezTo>
                        <a:pt x="812" y="12886"/>
                        <a:pt x="854" y="12782"/>
                        <a:pt x="896" y="12678"/>
                      </a:cubicBezTo>
                      <a:cubicBezTo>
                        <a:pt x="896" y="12657"/>
                        <a:pt x="916" y="12636"/>
                        <a:pt x="916" y="12615"/>
                      </a:cubicBezTo>
                      <a:cubicBezTo>
                        <a:pt x="958" y="12511"/>
                        <a:pt x="979" y="12407"/>
                        <a:pt x="1021" y="12303"/>
                      </a:cubicBezTo>
                      <a:cubicBezTo>
                        <a:pt x="1041" y="12282"/>
                        <a:pt x="1041" y="12261"/>
                        <a:pt x="1041" y="12220"/>
                      </a:cubicBezTo>
                      <a:cubicBezTo>
                        <a:pt x="1083" y="12116"/>
                        <a:pt x="1125" y="12011"/>
                        <a:pt x="1166" y="11907"/>
                      </a:cubicBezTo>
                      <a:cubicBezTo>
                        <a:pt x="1187" y="11886"/>
                        <a:pt x="1187" y="11866"/>
                        <a:pt x="1208" y="11845"/>
                      </a:cubicBezTo>
                      <a:cubicBezTo>
                        <a:pt x="1250" y="11741"/>
                        <a:pt x="1271" y="11637"/>
                        <a:pt x="1333" y="11532"/>
                      </a:cubicBezTo>
                      <a:cubicBezTo>
                        <a:pt x="1333" y="11512"/>
                        <a:pt x="1354" y="11491"/>
                        <a:pt x="1354" y="11470"/>
                      </a:cubicBezTo>
                      <a:cubicBezTo>
                        <a:pt x="1395" y="11366"/>
                        <a:pt x="1437" y="11262"/>
                        <a:pt x="1479" y="11158"/>
                      </a:cubicBezTo>
                      <a:cubicBezTo>
                        <a:pt x="1500" y="11137"/>
                        <a:pt x="1520" y="11116"/>
                        <a:pt x="1520" y="11074"/>
                      </a:cubicBezTo>
                      <a:cubicBezTo>
                        <a:pt x="1583" y="10970"/>
                        <a:pt x="1625" y="10866"/>
                        <a:pt x="1666" y="10762"/>
                      </a:cubicBezTo>
                      <a:cubicBezTo>
                        <a:pt x="1687" y="10741"/>
                        <a:pt x="1687" y="10720"/>
                        <a:pt x="1687" y="10699"/>
                      </a:cubicBezTo>
                      <a:cubicBezTo>
                        <a:pt x="1749" y="10595"/>
                        <a:pt x="1791" y="10491"/>
                        <a:pt x="1854" y="10387"/>
                      </a:cubicBezTo>
                      <a:cubicBezTo>
                        <a:pt x="1854" y="10366"/>
                        <a:pt x="1874" y="10345"/>
                        <a:pt x="1895" y="10325"/>
                      </a:cubicBezTo>
                      <a:cubicBezTo>
                        <a:pt x="1937" y="10220"/>
                        <a:pt x="1999" y="10116"/>
                        <a:pt x="2041" y="10012"/>
                      </a:cubicBezTo>
                      <a:cubicBezTo>
                        <a:pt x="2062" y="9991"/>
                        <a:pt x="2083" y="9970"/>
                        <a:pt x="2083" y="9950"/>
                      </a:cubicBezTo>
                      <a:cubicBezTo>
                        <a:pt x="2145" y="9846"/>
                        <a:pt x="2187" y="9741"/>
                        <a:pt x="2249" y="9637"/>
                      </a:cubicBezTo>
                      <a:cubicBezTo>
                        <a:pt x="2270" y="9616"/>
                        <a:pt x="2270" y="9596"/>
                        <a:pt x="2291" y="9575"/>
                      </a:cubicBezTo>
                      <a:cubicBezTo>
                        <a:pt x="2353" y="9471"/>
                        <a:pt x="2416" y="9367"/>
                        <a:pt x="2478" y="9262"/>
                      </a:cubicBezTo>
                      <a:cubicBezTo>
                        <a:pt x="2478" y="9242"/>
                        <a:pt x="2499" y="9221"/>
                        <a:pt x="2520" y="9179"/>
                      </a:cubicBezTo>
                      <a:cubicBezTo>
                        <a:pt x="2583" y="9075"/>
                        <a:pt x="2645" y="8971"/>
                        <a:pt x="2707" y="8867"/>
                      </a:cubicBezTo>
                      <a:cubicBezTo>
                        <a:pt x="2707" y="8846"/>
                        <a:pt x="2728" y="8825"/>
                        <a:pt x="2749" y="8804"/>
                      </a:cubicBezTo>
                      <a:cubicBezTo>
                        <a:pt x="2812" y="8700"/>
                        <a:pt x="2895" y="8596"/>
                        <a:pt x="2957" y="8492"/>
                      </a:cubicBezTo>
                      <a:cubicBezTo>
                        <a:pt x="2957" y="8471"/>
                        <a:pt x="2978" y="8450"/>
                        <a:pt x="2999" y="8429"/>
                      </a:cubicBezTo>
                      <a:cubicBezTo>
                        <a:pt x="3062" y="8325"/>
                        <a:pt x="3124" y="8221"/>
                        <a:pt x="3207" y="8117"/>
                      </a:cubicBezTo>
                      <a:cubicBezTo>
                        <a:pt x="3228" y="8096"/>
                        <a:pt x="3249" y="8054"/>
                        <a:pt x="3270" y="8034"/>
                      </a:cubicBezTo>
                      <a:cubicBezTo>
                        <a:pt x="3332" y="7930"/>
                        <a:pt x="3416" y="7846"/>
                        <a:pt x="3478" y="7742"/>
                      </a:cubicBezTo>
                      <a:cubicBezTo>
                        <a:pt x="3499" y="7721"/>
                        <a:pt x="3499" y="7700"/>
                        <a:pt x="3520" y="7680"/>
                      </a:cubicBezTo>
                      <a:cubicBezTo>
                        <a:pt x="3603" y="7575"/>
                        <a:pt x="3665" y="7471"/>
                        <a:pt x="3749" y="7367"/>
                      </a:cubicBezTo>
                      <a:cubicBezTo>
                        <a:pt x="3770" y="7346"/>
                        <a:pt x="3790" y="7326"/>
                        <a:pt x="3811" y="7305"/>
                      </a:cubicBezTo>
                      <a:cubicBezTo>
                        <a:pt x="3895" y="7201"/>
                        <a:pt x="3978" y="7097"/>
                        <a:pt x="4061" y="6992"/>
                      </a:cubicBezTo>
                      <a:cubicBezTo>
                        <a:pt x="4332" y="6638"/>
                        <a:pt x="4644" y="6305"/>
                        <a:pt x="4957" y="5972"/>
                      </a:cubicBezTo>
                      <a:cubicBezTo>
                        <a:pt x="8601" y="2119"/>
                        <a:pt x="13516" y="182"/>
                        <a:pt x="18431" y="182"/>
                      </a:cubicBezTo>
                      <a:cubicBezTo>
                        <a:pt x="23013" y="182"/>
                        <a:pt x="27594" y="1848"/>
                        <a:pt x="31176" y="5243"/>
                      </a:cubicBezTo>
                      <a:cubicBezTo>
                        <a:pt x="32155" y="6159"/>
                        <a:pt x="32988" y="7159"/>
                        <a:pt x="33717" y="8242"/>
                      </a:cubicBezTo>
                      <a:cubicBezTo>
                        <a:pt x="33800" y="8346"/>
                        <a:pt x="33863" y="8450"/>
                        <a:pt x="33946" y="8554"/>
                      </a:cubicBezTo>
                      <a:cubicBezTo>
                        <a:pt x="33967" y="8575"/>
                        <a:pt x="33967" y="8617"/>
                        <a:pt x="33988" y="8638"/>
                      </a:cubicBezTo>
                      <a:cubicBezTo>
                        <a:pt x="34071" y="8742"/>
                        <a:pt x="34134" y="8846"/>
                        <a:pt x="34196" y="8950"/>
                      </a:cubicBezTo>
                      <a:cubicBezTo>
                        <a:pt x="34217" y="8971"/>
                        <a:pt x="34217" y="8992"/>
                        <a:pt x="34238" y="9012"/>
                      </a:cubicBezTo>
                      <a:cubicBezTo>
                        <a:pt x="34300" y="9117"/>
                        <a:pt x="34363" y="9221"/>
                        <a:pt x="34425" y="9346"/>
                      </a:cubicBezTo>
                      <a:cubicBezTo>
                        <a:pt x="34446" y="9367"/>
                        <a:pt x="34467" y="9408"/>
                        <a:pt x="34488" y="9429"/>
                      </a:cubicBezTo>
                      <a:cubicBezTo>
                        <a:pt x="34550" y="9533"/>
                        <a:pt x="34613" y="9637"/>
                        <a:pt x="34675" y="9762"/>
                      </a:cubicBezTo>
                      <a:cubicBezTo>
                        <a:pt x="34675" y="9783"/>
                        <a:pt x="34696" y="9804"/>
                        <a:pt x="34696" y="9804"/>
                      </a:cubicBezTo>
                      <a:cubicBezTo>
                        <a:pt x="34758" y="9929"/>
                        <a:pt x="34821" y="10033"/>
                        <a:pt x="34863" y="10137"/>
                      </a:cubicBezTo>
                      <a:cubicBezTo>
                        <a:pt x="34883" y="10158"/>
                        <a:pt x="34904" y="10200"/>
                        <a:pt x="34925" y="10220"/>
                      </a:cubicBezTo>
                      <a:cubicBezTo>
                        <a:pt x="34967" y="10345"/>
                        <a:pt x="35029" y="10449"/>
                        <a:pt x="35071" y="10554"/>
                      </a:cubicBezTo>
                      <a:cubicBezTo>
                        <a:pt x="35092" y="10574"/>
                        <a:pt x="35112" y="10595"/>
                        <a:pt x="35112" y="10616"/>
                      </a:cubicBezTo>
                      <a:cubicBezTo>
                        <a:pt x="35175" y="10741"/>
                        <a:pt x="35217" y="10845"/>
                        <a:pt x="35258" y="10949"/>
                      </a:cubicBezTo>
                      <a:cubicBezTo>
                        <a:pt x="35279" y="10970"/>
                        <a:pt x="35279" y="10991"/>
                        <a:pt x="35300" y="11033"/>
                      </a:cubicBezTo>
                      <a:cubicBezTo>
                        <a:pt x="35342" y="11137"/>
                        <a:pt x="35404" y="11241"/>
                        <a:pt x="35446" y="11345"/>
                      </a:cubicBezTo>
                      <a:cubicBezTo>
                        <a:pt x="35446" y="11366"/>
                        <a:pt x="35466" y="11387"/>
                        <a:pt x="35466" y="11407"/>
                      </a:cubicBezTo>
                      <a:cubicBezTo>
                        <a:pt x="35508" y="11512"/>
                        <a:pt x="35550" y="11616"/>
                        <a:pt x="35612" y="11720"/>
                      </a:cubicBezTo>
                      <a:cubicBezTo>
                        <a:pt x="35612" y="11761"/>
                        <a:pt x="35633" y="11782"/>
                        <a:pt x="35633" y="11824"/>
                      </a:cubicBezTo>
                      <a:cubicBezTo>
                        <a:pt x="35675" y="11928"/>
                        <a:pt x="35716" y="12032"/>
                        <a:pt x="35758" y="12136"/>
                      </a:cubicBezTo>
                      <a:cubicBezTo>
                        <a:pt x="35779" y="12157"/>
                        <a:pt x="35779" y="12178"/>
                        <a:pt x="35779" y="12199"/>
                      </a:cubicBezTo>
                      <a:cubicBezTo>
                        <a:pt x="35821" y="12303"/>
                        <a:pt x="35862" y="12407"/>
                        <a:pt x="35904" y="12532"/>
                      </a:cubicBezTo>
                      <a:cubicBezTo>
                        <a:pt x="35904" y="12553"/>
                        <a:pt x="35925" y="12574"/>
                        <a:pt x="35925" y="12615"/>
                      </a:cubicBezTo>
                      <a:cubicBezTo>
                        <a:pt x="35966" y="12719"/>
                        <a:pt x="36008" y="12824"/>
                        <a:pt x="36050" y="12928"/>
                      </a:cubicBezTo>
                      <a:cubicBezTo>
                        <a:pt x="36050" y="12949"/>
                        <a:pt x="36050" y="12969"/>
                        <a:pt x="36070" y="12990"/>
                      </a:cubicBezTo>
                      <a:cubicBezTo>
                        <a:pt x="36091" y="13094"/>
                        <a:pt x="36133" y="13198"/>
                        <a:pt x="36154" y="13323"/>
                      </a:cubicBezTo>
                      <a:cubicBezTo>
                        <a:pt x="36175" y="13344"/>
                        <a:pt x="36175" y="13365"/>
                        <a:pt x="36175" y="13386"/>
                      </a:cubicBezTo>
                      <a:cubicBezTo>
                        <a:pt x="36216" y="13490"/>
                        <a:pt x="36258" y="13594"/>
                        <a:pt x="36279" y="13698"/>
                      </a:cubicBezTo>
                      <a:cubicBezTo>
                        <a:pt x="36279" y="13740"/>
                        <a:pt x="36300" y="13761"/>
                        <a:pt x="36300" y="13782"/>
                      </a:cubicBezTo>
                      <a:cubicBezTo>
                        <a:pt x="36341" y="13886"/>
                        <a:pt x="36362" y="14011"/>
                        <a:pt x="36383" y="14115"/>
                      </a:cubicBezTo>
                      <a:cubicBezTo>
                        <a:pt x="36383" y="14136"/>
                        <a:pt x="36383" y="14156"/>
                        <a:pt x="36404" y="14177"/>
                      </a:cubicBezTo>
                      <a:cubicBezTo>
                        <a:pt x="36424" y="14281"/>
                        <a:pt x="36445" y="14386"/>
                        <a:pt x="36487" y="14490"/>
                      </a:cubicBezTo>
                      <a:cubicBezTo>
                        <a:pt x="36487" y="14511"/>
                        <a:pt x="36487" y="14531"/>
                        <a:pt x="36487" y="14552"/>
                      </a:cubicBezTo>
                      <a:cubicBezTo>
                        <a:pt x="36529" y="14677"/>
                        <a:pt x="36549" y="14781"/>
                        <a:pt x="36570" y="14885"/>
                      </a:cubicBezTo>
                      <a:cubicBezTo>
                        <a:pt x="36570" y="14906"/>
                        <a:pt x="36570" y="14927"/>
                        <a:pt x="36570" y="14948"/>
                      </a:cubicBezTo>
                      <a:cubicBezTo>
                        <a:pt x="36591" y="15073"/>
                        <a:pt x="36612" y="15177"/>
                        <a:pt x="36633" y="15281"/>
                      </a:cubicBezTo>
                      <a:cubicBezTo>
                        <a:pt x="36654" y="15302"/>
                        <a:pt x="36654" y="15323"/>
                        <a:pt x="36654" y="15364"/>
                      </a:cubicBezTo>
                      <a:cubicBezTo>
                        <a:pt x="36654" y="15385"/>
                        <a:pt x="36674" y="15427"/>
                        <a:pt x="36674" y="15448"/>
                      </a:cubicBezTo>
                      <a:lnTo>
                        <a:pt x="36862" y="15448"/>
                      </a:lnTo>
                      <a:cubicBezTo>
                        <a:pt x="36841" y="15385"/>
                        <a:pt x="36820" y="15323"/>
                        <a:pt x="36820" y="15239"/>
                      </a:cubicBezTo>
                      <a:cubicBezTo>
                        <a:pt x="36799" y="15219"/>
                        <a:pt x="36799" y="15198"/>
                        <a:pt x="36799" y="15177"/>
                      </a:cubicBezTo>
                      <a:cubicBezTo>
                        <a:pt x="36779" y="15073"/>
                        <a:pt x="36758" y="14969"/>
                        <a:pt x="36737" y="14844"/>
                      </a:cubicBezTo>
                      <a:cubicBezTo>
                        <a:pt x="36737" y="14823"/>
                        <a:pt x="36716" y="14802"/>
                        <a:pt x="36716" y="14781"/>
                      </a:cubicBezTo>
                      <a:cubicBezTo>
                        <a:pt x="36695" y="14677"/>
                        <a:pt x="36674" y="14573"/>
                        <a:pt x="36654" y="14448"/>
                      </a:cubicBezTo>
                      <a:cubicBezTo>
                        <a:pt x="36654" y="14427"/>
                        <a:pt x="36633" y="14406"/>
                        <a:pt x="36633" y="14386"/>
                      </a:cubicBezTo>
                      <a:cubicBezTo>
                        <a:pt x="36612" y="14281"/>
                        <a:pt x="36570" y="14177"/>
                        <a:pt x="36549" y="14073"/>
                      </a:cubicBezTo>
                      <a:cubicBezTo>
                        <a:pt x="36549" y="14052"/>
                        <a:pt x="36549" y="14032"/>
                        <a:pt x="36549" y="14011"/>
                      </a:cubicBezTo>
                      <a:cubicBezTo>
                        <a:pt x="36508" y="13907"/>
                        <a:pt x="36487" y="13802"/>
                        <a:pt x="36445" y="13698"/>
                      </a:cubicBezTo>
                      <a:cubicBezTo>
                        <a:pt x="36445" y="13657"/>
                        <a:pt x="36445" y="13636"/>
                        <a:pt x="36424" y="13615"/>
                      </a:cubicBezTo>
                      <a:cubicBezTo>
                        <a:pt x="36404" y="13511"/>
                        <a:pt x="36362" y="13407"/>
                        <a:pt x="36341" y="13282"/>
                      </a:cubicBezTo>
                      <a:cubicBezTo>
                        <a:pt x="36320" y="13261"/>
                        <a:pt x="36320" y="13240"/>
                        <a:pt x="36320" y="13219"/>
                      </a:cubicBezTo>
                      <a:cubicBezTo>
                        <a:pt x="36279" y="13115"/>
                        <a:pt x="36258" y="13011"/>
                        <a:pt x="36216" y="12907"/>
                      </a:cubicBezTo>
                      <a:cubicBezTo>
                        <a:pt x="36216" y="12886"/>
                        <a:pt x="36195" y="12865"/>
                        <a:pt x="36195" y="12844"/>
                      </a:cubicBezTo>
                      <a:cubicBezTo>
                        <a:pt x="36154" y="12740"/>
                        <a:pt x="36133" y="12636"/>
                        <a:pt x="36091" y="12511"/>
                      </a:cubicBezTo>
                      <a:cubicBezTo>
                        <a:pt x="36070" y="12490"/>
                        <a:pt x="36070" y="12470"/>
                        <a:pt x="36050" y="12428"/>
                      </a:cubicBezTo>
                      <a:cubicBezTo>
                        <a:pt x="36008" y="12324"/>
                        <a:pt x="35987" y="12220"/>
                        <a:pt x="35945" y="12116"/>
                      </a:cubicBezTo>
                      <a:cubicBezTo>
                        <a:pt x="35945" y="12095"/>
                        <a:pt x="35925" y="12074"/>
                        <a:pt x="35925" y="12053"/>
                      </a:cubicBezTo>
                      <a:cubicBezTo>
                        <a:pt x="35883" y="11949"/>
                        <a:pt x="35841" y="11845"/>
                        <a:pt x="35800" y="11741"/>
                      </a:cubicBezTo>
                      <a:cubicBezTo>
                        <a:pt x="35779" y="11699"/>
                        <a:pt x="35758" y="11678"/>
                        <a:pt x="35758" y="11657"/>
                      </a:cubicBezTo>
                      <a:cubicBezTo>
                        <a:pt x="35716" y="11532"/>
                        <a:pt x="35675" y="11428"/>
                        <a:pt x="35612" y="11324"/>
                      </a:cubicBezTo>
                      <a:cubicBezTo>
                        <a:pt x="35612" y="11303"/>
                        <a:pt x="35612" y="11283"/>
                        <a:pt x="35591" y="11262"/>
                      </a:cubicBezTo>
                      <a:cubicBezTo>
                        <a:pt x="35550" y="11158"/>
                        <a:pt x="35508" y="11053"/>
                        <a:pt x="35466" y="10949"/>
                      </a:cubicBezTo>
                      <a:cubicBezTo>
                        <a:pt x="35446" y="10928"/>
                        <a:pt x="35425" y="10887"/>
                        <a:pt x="35425" y="10866"/>
                      </a:cubicBezTo>
                      <a:cubicBezTo>
                        <a:pt x="35362" y="10762"/>
                        <a:pt x="35321" y="10658"/>
                        <a:pt x="35279" y="10554"/>
                      </a:cubicBezTo>
                      <a:cubicBezTo>
                        <a:pt x="35258" y="10533"/>
                        <a:pt x="35258" y="10491"/>
                        <a:pt x="35237" y="10470"/>
                      </a:cubicBezTo>
                      <a:cubicBezTo>
                        <a:pt x="35175" y="10366"/>
                        <a:pt x="35133" y="10262"/>
                        <a:pt x="35071" y="10158"/>
                      </a:cubicBezTo>
                      <a:cubicBezTo>
                        <a:pt x="35050" y="10116"/>
                        <a:pt x="35050" y="10095"/>
                        <a:pt x="35029" y="10054"/>
                      </a:cubicBezTo>
                      <a:cubicBezTo>
                        <a:pt x="34967" y="9950"/>
                        <a:pt x="34904" y="9846"/>
                        <a:pt x="34863" y="9741"/>
                      </a:cubicBezTo>
                      <a:cubicBezTo>
                        <a:pt x="34842" y="9721"/>
                        <a:pt x="34842" y="9700"/>
                        <a:pt x="34821" y="9679"/>
                      </a:cubicBezTo>
                      <a:cubicBezTo>
                        <a:pt x="34758" y="9575"/>
                        <a:pt x="34696" y="9471"/>
                        <a:pt x="34633" y="9367"/>
                      </a:cubicBezTo>
                      <a:cubicBezTo>
                        <a:pt x="34633" y="9325"/>
                        <a:pt x="34613" y="9304"/>
                        <a:pt x="34592" y="9262"/>
                      </a:cubicBezTo>
                      <a:cubicBezTo>
                        <a:pt x="34529" y="9158"/>
                        <a:pt x="34467" y="9054"/>
                        <a:pt x="34404" y="8950"/>
                      </a:cubicBezTo>
                      <a:cubicBezTo>
                        <a:pt x="34384" y="8929"/>
                        <a:pt x="34384" y="8908"/>
                        <a:pt x="34363" y="8888"/>
                      </a:cubicBezTo>
                      <a:cubicBezTo>
                        <a:pt x="34300" y="8783"/>
                        <a:pt x="34217" y="8679"/>
                        <a:pt x="34154" y="8575"/>
                      </a:cubicBezTo>
                      <a:cubicBezTo>
                        <a:pt x="34134" y="8533"/>
                        <a:pt x="34134" y="8513"/>
                        <a:pt x="34113" y="8492"/>
                      </a:cubicBezTo>
                      <a:cubicBezTo>
                        <a:pt x="34029" y="8388"/>
                        <a:pt x="33967" y="8284"/>
                        <a:pt x="33884" y="8159"/>
                      </a:cubicBezTo>
                      <a:cubicBezTo>
                        <a:pt x="33155" y="7076"/>
                        <a:pt x="32280" y="6055"/>
                        <a:pt x="31301" y="5118"/>
                      </a:cubicBezTo>
                      <a:cubicBezTo>
                        <a:pt x="27689" y="1696"/>
                        <a:pt x="23061" y="1"/>
                        <a:pt x="184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2" name="Google Shape;4462;p8"/>
                <p:cNvSpPr/>
                <p:nvPr/>
              </p:nvSpPr>
              <p:spPr>
                <a:xfrm>
                  <a:off x="7682000" y="1563025"/>
                  <a:ext cx="892425" cy="35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97" h="14133" extrusionOk="0">
                      <a:moveTo>
                        <a:pt x="17857" y="0"/>
                      </a:moveTo>
                      <a:cubicBezTo>
                        <a:pt x="12987" y="0"/>
                        <a:pt x="8124" y="1920"/>
                        <a:pt x="4520" y="5719"/>
                      </a:cubicBezTo>
                      <a:cubicBezTo>
                        <a:pt x="4436" y="5823"/>
                        <a:pt x="4332" y="5927"/>
                        <a:pt x="4249" y="6031"/>
                      </a:cubicBezTo>
                      <a:cubicBezTo>
                        <a:pt x="4166" y="6136"/>
                        <a:pt x="4062" y="6219"/>
                        <a:pt x="3978" y="6323"/>
                      </a:cubicBezTo>
                      <a:cubicBezTo>
                        <a:pt x="3958" y="6344"/>
                        <a:pt x="3937" y="6385"/>
                        <a:pt x="3916" y="6406"/>
                      </a:cubicBezTo>
                      <a:cubicBezTo>
                        <a:pt x="3833" y="6510"/>
                        <a:pt x="3749" y="6594"/>
                        <a:pt x="3666" y="6698"/>
                      </a:cubicBezTo>
                      <a:cubicBezTo>
                        <a:pt x="3645" y="6719"/>
                        <a:pt x="3624" y="6739"/>
                        <a:pt x="3624" y="6760"/>
                      </a:cubicBezTo>
                      <a:cubicBezTo>
                        <a:pt x="3541" y="6864"/>
                        <a:pt x="3458" y="6969"/>
                        <a:pt x="3374" y="7073"/>
                      </a:cubicBezTo>
                      <a:cubicBezTo>
                        <a:pt x="3354" y="7094"/>
                        <a:pt x="3333" y="7114"/>
                        <a:pt x="3312" y="7156"/>
                      </a:cubicBezTo>
                      <a:cubicBezTo>
                        <a:pt x="3229" y="7260"/>
                        <a:pt x="3166" y="7343"/>
                        <a:pt x="3083" y="7448"/>
                      </a:cubicBezTo>
                      <a:cubicBezTo>
                        <a:pt x="3062" y="7468"/>
                        <a:pt x="3062" y="7489"/>
                        <a:pt x="3041" y="7510"/>
                      </a:cubicBezTo>
                      <a:cubicBezTo>
                        <a:pt x="2958" y="7614"/>
                        <a:pt x="2895" y="7718"/>
                        <a:pt x="2833" y="7802"/>
                      </a:cubicBezTo>
                      <a:cubicBezTo>
                        <a:pt x="2812" y="7843"/>
                        <a:pt x="2770" y="7864"/>
                        <a:pt x="2750" y="7906"/>
                      </a:cubicBezTo>
                      <a:cubicBezTo>
                        <a:pt x="2687" y="8010"/>
                        <a:pt x="2625" y="8093"/>
                        <a:pt x="2562" y="8197"/>
                      </a:cubicBezTo>
                      <a:lnTo>
                        <a:pt x="2500" y="8281"/>
                      </a:lnTo>
                      <a:cubicBezTo>
                        <a:pt x="2437" y="8385"/>
                        <a:pt x="2375" y="8489"/>
                        <a:pt x="2312" y="8572"/>
                      </a:cubicBezTo>
                      <a:cubicBezTo>
                        <a:pt x="2291" y="8614"/>
                        <a:pt x="2271" y="8635"/>
                        <a:pt x="2271" y="8655"/>
                      </a:cubicBezTo>
                      <a:cubicBezTo>
                        <a:pt x="2208" y="8760"/>
                        <a:pt x="2146" y="8864"/>
                        <a:pt x="2083" y="8947"/>
                      </a:cubicBezTo>
                      <a:cubicBezTo>
                        <a:pt x="2083" y="8968"/>
                        <a:pt x="2062" y="9010"/>
                        <a:pt x="2042" y="9030"/>
                      </a:cubicBezTo>
                      <a:cubicBezTo>
                        <a:pt x="2000" y="9114"/>
                        <a:pt x="1937" y="9218"/>
                        <a:pt x="1875" y="9322"/>
                      </a:cubicBezTo>
                      <a:cubicBezTo>
                        <a:pt x="1854" y="9343"/>
                        <a:pt x="1833" y="9384"/>
                        <a:pt x="1812" y="9405"/>
                      </a:cubicBezTo>
                      <a:cubicBezTo>
                        <a:pt x="1771" y="9509"/>
                        <a:pt x="1708" y="9613"/>
                        <a:pt x="1667" y="9718"/>
                      </a:cubicBezTo>
                      <a:cubicBezTo>
                        <a:pt x="1646" y="9738"/>
                        <a:pt x="1646" y="9759"/>
                        <a:pt x="1625" y="9780"/>
                      </a:cubicBezTo>
                      <a:cubicBezTo>
                        <a:pt x="1563" y="9884"/>
                        <a:pt x="1521" y="9988"/>
                        <a:pt x="1458" y="10092"/>
                      </a:cubicBezTo>
                      <a:cubicBezTo>
                        <a:pt x="1458" y="10113"/>
                        <a:pt x="1438" y="10134"/>
                        <a:pt x="1417" y="10176"/>
                      </a:cubicBezTo>
                      <a:cubicBezTo>
                        <a:pt x="1375" y="10259"/>
                        <a:pt x="1333" y="10363"/>
                        <a:pt x="1292" y="10467"/>
                      </a:cubicBezTo>
                      <a:cubicBezTo>
                        <a:pt x="1271" y="10488"/>
                        <a:pt x="1250" y="10509"/>
                        <a:pt x="1250" y="10530"/>
                      </a:cubicBezTo>
                      <a:cubicBezTo>
                        <a:pt x="1208" y="10634"/>
                        <a:pt x="1146" y="10738"/>
                        <a:pt x="1104" y="10842"/>
                      </a:cubicBezTo>
                      <a:cubicBezTo>
                        <a:pt x="1104" y="10863"/>
                        <a:pt x="1084" y="10884"/>
                        <a:pt x="1063" y="10925"/>
                      </a:cubicBezTo>
                      <a:cubicBezTo>
                        <a:pt x="1021" y="11030"/>
                        <a:pt x="979" y="11113"/>
                        <a:pt x="938" y="11217"/>
                      </a:cubicBezTo>
                      <a:cubicBezTo>
                        <a:pt x="938" y="11259"/>
                        <a:pt x="917" y="11280"/>
                        <a:pt x="917" y="11300"/>
                      </a:cubicBezTo>
                      <a:cubicBezTo>
                        <a:pt x="875" y="11404"/>
                        <a:pt x="834" y="11509"/>
                        <a:pt x="792" y="11613"/>
                      </a:cubicBezTo>
                      <a:cubicBezTo>
                        <a:pt x="771" y="11634"/>
                        <a:pt x="771" y="11654"/>
                        <a:pt x="771" y="11675"/>
                      </a:cubicBezTo>
                      <a:cubicBezTo>
                        <a:pt x="730" y="11779"/>
                        <a:pt x="688" y="11883"/>
                        <a:pt x="646" y="11988"/>
                      </a:cubicBezTo>
                      <a:cubicBezTo>
                        <a:pt x="625" y="12008"/>
                        <a:pt x="625" y="12029"/>
                        <a:pt x="625" y="12050"/>
                      </a:cubicBezTo>
                      <a:cubicBezTo>
                        <a:pt x="584" y="12154"/>
                        <a:pt x="542" y="12258"/>
                        <a:pt x="500" y="12362"/>
                      </a:cubicBezTo>
                      <a:cubicBezTo>
                        <a:pt x="500" y="12383"/>
                        <a:pt x="500" y="12425"/>
                        <a:pt x="480" y="12446"/>
                      </a:cubicBezTo>
                      <a:cubicBezTo>
                        <a:pt x="459" y="12550"/>
                        <a:pt x="417" y="12654"/>
                        <a:pt x="375" y="12758"/>
                      </a:cubicBezTo>
                      <a:cubicBezTo>
                        <a:pt x="375" y="12779"/>
                        <a:pt x="375" y="12800"/>
                        <a:pt x="355" y="12821"/>
                      </a:cubicBezTo>
                      <a:cubicBezTo>
                        <a:pt x="334" y="12925"/>
                        <a:pt x="292" y="13029"/>
                        <a:pt x="271" y="13133"/>
                      </a:cubicBezTo>
                      <a:cubicBezTo>
                        <a:pt x="251" y="13154"/>
                        <a:pt x="251" y="13175"/>
                        <a:pt x="251" y="13196"/>
                      </a:cubicBezTo>
                      <a:cubicBezTo>
                        <a:pt x="209" y="13300"/>
                        <a:pt x="188" y="13404"/>
                        <a:pt x="146" y="13508"/>
                      </a:cubicBezTo>
                      <a:cubicBezTo>
                        <a:pt x="146" y="13529"/>
                        <a:pt x="146" y="13550"/>
                        <a:pt x="126" y="13591"/>
                      </a:cubicBezTo>
                      <a:cubicBezTo>
                        <a:pt x="105" y="13695"/>
                        <a:pt x="84" y="13799"/>
                        <a:pt x="63" y="13904"/>
                      </a:cubicBezTo>
                      <a:cubicBezTo>
                        <a:pt x="63" y="13924"/>
                        <a:pt x="42" y="13945"/>
                        <a:pt x="42" y="13966"/>
                      </a:cubicBezTo>
                      <a:cubicBezTo>
                        <a:pt x="21" y="14029"/>
                        <a:pt x="21" y="14070"/>
                        <a:pt x="1" y="14133"/>
                      </a:cubicBezTo>
                      <a:lnTo>
                        <a:pt x="167" y="14133"/>
                      </a:lnTo>
                      <a:cubicBezTo>
                        <a:pt x="188" y="14133"/>
                        <a:pt x="188" y="14112"/>
                        <a:pt x="188" y="14091"/>
                      </a:cubicBezTo>
                      <a:lnTo>
                        <a:pt x="209" y="14029"/>
                      </a:lnTo>
                      <a:cubicBezTo>
                        <a:pt x="230" y="13904"/>
                        <a:pt x="251" y="13799"/>
                        <a:pt x="271" y="13695"/>
                      </a:cubicBezTo>
                      <a:cubicBezTo>
                        <a:pt x="292" y="13675"/>
                        <a:pt x="292" y="13654"/>
                        <a:pt x="292" y="13633"/>
                      </a:cubicBezTo>
                      <a:cubicBezTo>
                        <a:pt x="334" y="13529"/>
                        <a:pt x="355" y="13425"/>
                        <a:pt x="396" y="13320"/>
                      </a:cubicBezTo>
                      <a:cubicBezTo>
                        <a:pt x="396" y="13300"/>
                        <a:pt x="396" y="13279"/>
                        <a:pt x="417" y="13258"/>
                      </a:cubicBezTo>
                      <a:cubicBezTo>
                        <a:pt x="438" y="13154"/>
                        <a:pt x="480" y="13029"/>
                        <a:pt x="500" y="12925"/>
                      </a:cubicBezTo>
                      <a:cubicBezTo>
                        <a:pt x="500" y="12904"/>
                        <a:pt x="521" y="12883"/>
                        <a:pt x="521" y="12862"/>
                      </a:cubicBezTo>
                      <a:cubicBezTo>
                        <a:pt x="563" y="12758"/>
                        <a:pt x="584" y="12654"/>
                        <a:pt x="625" y="12550"/>
                      </a:cubicBezTo>
                      <a:cubicBezTo>
                        <a:pt x="625" y="12529"/>
                        <a:pt x="646" y="12508"/>
                        <a:pt x="646" y="12467"/>
                      </a:cubicBezTo>
                      <a:cubicBezTo>
                        <a:pt x="688" y="12362"/>
                        <a:pt x="730" y="12258"/>
                        <a:pt x="750" y="12154"/>
                      </a:cubicBezTo>
                      <a:cubicBezTo>
                        <a:pt x="771" y="12133"/>
                        <a:pt x="771" y="12113"/>
                        <a:pt x="792" y="12092"/>
                      </a:cubicBezTo>
                      <a:cubicBezTo>
                        <a:pt x="834" y="11988"/>
                        <a:pt x="854" y="11883"/>
                        <a:pt x="896" y="11779"/>
                      </a:cubicBezTo>
                      <a:cubicBezTo>
                        <a:pt x="917" y="11759"/>
                        <a:pt x="917" y="11738"/>
                        <a:pt x="938" y="11717"/>
                      </a:cubicBezTo>
                      <a:cubicBezTo>
                        <a:pt x="959" y="11613"/>
                        <a:pt x="1000" y="11509"/>
                        <a:pt x="1063" y="11404"/>
                      </a:cubicBezTo>
                      <a:cubicBezTo>
                        <a:pt x="1063" y="11384"/>
                        <a:pt x="1084" y="11342"/>
                        <a:pt x="1084" y="11321"/>
                      </a:cubicBezTo>
                      <a:cubicBezTo>
                        <a:pt x="1125" y="11217"/>
                        <a:pt x="1167" y="11113"/>
                        <a:pt x="1208" y="11009"/>
                      </a:cubicBezTo>
                      <a:cubicBezTo>
                        <a:pt x="1229" y="10988"/>
                        <a:pt x="1250" y="10967"/>
                        <a:pt x="1250" y="10925"/>
                      </a:cubicBezTo>
                      <a:cubicBezTo>
                        <a:pt x="1292" y="10842"/>
                        <a:pt x="1354" y="10738"/>
                        <a:pt x="1396" y="10634"/>
                      </a:cubicBezTo>
                      <a:cubicBezTo>
                        <a:pt x="1396" y="10613"/>
                        <a:pt x="1417" y="10592"/>
                        <a:pt x="1417" y="10571"/>
                      </a:cubicBezTo>
                      <a:cubicBezTo>
                        <a:pt x="1479" y="10467"/>
                        <a:pt x="1521" y="10363"/>
                        <a:pt x="1563" y="10259"/>
                      </a:cubicBezTo>
                      <a:cubicBezTo>
                        <a:pt x="1583" y="10238"/>
                        <a:pt x="1604" y="10197"/>
                        <a:pt x="1604" y="10176"/>
                      </a:cubicBezTo>
                      <a:cubicBezTo>
                        <a:pt x="1667" y="10072"/>
                        <a:pt x="1708" y="9968"/>
                        <a:pt x="1771" y="9884"/>
                      </a:cubicBezTo>
                      <a:cubicBezTo>
                        <a:pt x="1771" y="9843"/>
                        <a:pt x="1792" y="9822"/>
                        <a:pt x="1812" y="9801"/>
                      </a:cubicBezTo>
                      <a:cubicBezTo>
                        <a:pt x="1854" y="9697"/>
                        <a:pt x="1917" y="9593"/>
                        <a:pt x="1958" y="9489"/>
                      </a:cubicBezTo>
                      <a:cubicBezTo>
                        <a:pt x="1979" y="9468"/>
                        <a:pt x="2000" y="9447"/>
                        <a:pt x="2021" y="9405"/>
                      </a:cubicBezTo>
                      <a:cubicBezTo>
                        <a:pt x="2083" y="9301"/>
                        <a:pt x="2146" y="9218"/>
                        <a:pt x="2187" y="9114"/>
                      </a:cubicBezTo>
                      <a:cubicBezTo>
                        <a:pt x="2208" y="9093"/>
                        <a:pt x="2229" y="9072"/>
                        <a:pt x="2229" y="9051"/>
                      </a:cubicBezTo>
                      <a:cubicBezTo>
                        <a:pt x="2291" y="8947"/>
                        <a:pt x="2354" y="8843"/>
                        <a:pt x="2416" y="8739"/>
                      </a:cubicBezTo>
                      <a:cubicBezTo>
                        <a:pt x="2437" y="8718"/>
                        <a:pt x="2437" y="8697"/>
                        <a:pt x="2458" y="8655"/>
                      </a:cubicBezTo>
                      <a:cubicBezTo>
                        <a:pt x="2521" y="8572"/>
                        <a:pt x="2583" y="8468"/>
                        <a:pt x="2666" y="8364"/>
                      </a:cubicBezTo>
                      <a:cubicBezTo>
                        <a:pt x="2666" y="8343"/>
                        <a:pt x="2687" y="8322"/>
                        <a:pt x="2708" y="8281"/>
                      </a:cubicBezTo>
                      <a:cubicBezTo>
                        <a:pt x="2770" y="8176"/>
                        <a:pt x="2833" y="8072"/>
                        <a:pt x="2916" y="7989"/>
                      </a:cubicBezTo>
                      <a:cubicBezTo>
                        <a:pt x="2937" y="7947"/>
                        <a:pt x="2958" y="7927"/>
                        <a:pt x="2979" y="7885"/>
                      </a:cubicBezTo>
                      <a:cubicBezTo>
                        <a:pt x="3041" y="7802"/>
                        <a:pt x="3124" y="7697"/>
                        <a:pt x="3187" y="7593"/>
                      </a:cubicBezTo>
                      <a:cubicBezTo>
                        <a:pt x="3208" y="7573"/>
                        <a:pt x="3229" y="7552"/>
                        <a:pt x="3229" y="7531"/>
                      </a:cubicBezTo>
                      <a:cubicBezTo>
                        <a:pt x="3312" y="7427"/>
                        <a:pt x="3374" y="7323"/>
                        <a:pt x="3458" y="7239"/>
                      </a:cubicBezTo>
                      <a:cubicBezTo>
                        <a:pt x="3479" y="7198"/>
                        <a:pt x="3520" y="7177"/>
                        <a:pt x="3541" y="7135"/>
                      </a:cubicBezTo>
                      <a:cubicBezTo>
                        <a:pt x="3603" y="7031"/>
                        <a:pt x="3687" y="6948"/>
                        <a:pt x="3770" y="6844"/>
                      </a:cubicBezTo>
                      <a:cubicBezTo>
                        <a:pt x="3791" y="6823"/>
                        <a:pt x="3812" y="6802"/>
                        <a:pt x="3833" y="6781"/>
                      </a:cubicBezTo>
                      <a:cubicBezTo>
                        <a:pt x="3916" y="6677"/>
                        <a:pt x="3999" y="6573"/>
                        <a:pt x="4082" y="6490"/>
                      </a:cubicBezTo>
                      <a:cubicBezTo>
                        <a:pt x="4103" y="6448"/>
                        <a:pt x="4124" y="6427"/>
                        <a:pt x="4145" y="6406"/>
                      </a:cubicBezTo>
                      <a:cubicBezTo>
                        <a:pt x="4228" y="6302"/>
                        <a:pt x="4312" y="6198"/>
                        <a:pt x="4416" y="6115"/>
                      </a:cubicBezTo>
                      <a:cubicBezTo>
                        <a:pt x="4499" y="6011"/>
                        <a:pt x="4561" y="5927"/>
                        <a:pt x="4645" y="5844"/>
                      </a:cubicBezTo>
                      <a:cubicBezTo>
                        <a:pt x="8227" y="2074"/>
                        <a:pt x="13038" y="179"/>
                        <a:pt x="17848" y="179"/>
                      </a:cubicBezTo>
                      <a:cubicBezTo>
                        <a:pt x="22326" y="179"/>
                        <a:pt x="26824" y="1825"/>
                        <a:pt x="30344" y="5136"/>
                      </a:cubicBezTo>
                      <a:cubicBezTo>
                        <a:pt x="31031" y="5802"/>
                        <a:pt x="31677" y="6510"/>
                        <a:pt x="32260" y="7260"/>
                      </a:cubicBezTo>
                      <a:cubicBezTo>
                        <a:pt x="32343" y="7364"/>
                        <a:pt x="32426" y="7489"/>
                        <a:pt x="32489" y="7593"/>
                      </a:cubicBezTo>
                      <a:cubicBezTo>
                        <a:pt x="32510" y="7614"/>
                        <a:pt x="32531" y="7635"/>
                        <a:pt x="32551" y="7677"/>
                      </a:cubicBezTo>
                      <a:cubicBezTo>
                        <a:pt x="32635" y="7781"/>
                        <a:pt x="32718" y="7885"/>
                        <a:pt x="32780" y="7989"/>
                      </a:cubicBezTo>
                      <a:cubicBezTo>
                        <a:pt x="32801" y="8010"/>
                        <a:pt x="32822" y="8031"/>
                        <a:pt x="32822" y="8052"/>
                      </a:cubicBezTo>
                      <a:cubicBezTo>
                        <a:pt x="32905" y="8156"/>
                        <a:pt x="32968" y="8260"/>
                        <a:pt x="33051" y="8364"/>
                      </a:cubicBezTo>
                      <a:cubicBezTo>
                        <a:pt x="33072" y="8406"/>
                        <a:pt x="33093" y="8426"/>
                        <a:pt x="33114" y="8468"/>
                      </a:cubicBezTo>
                      <a:cubicBezTo>
                        <a:pt x="33176" y="8572"/>
                        <a:pt x="33239" y="8676"/>
                        <a:pt x="33301" y="8780"/>
                      </a:cubicBezTo>
                      <a:cubicBezTo>
                        <a:pt x="33322" y="8801"/>
                        <a:pt x="33343" y="8822"/>
                        <a:pt x="33343" y="8843"/>
                      </a:cubicBezTo>
                      <a:cubicBezTo>
                        <a:pt x="33405" y="8947"/>
                        <a:pt x="33488" y="9051"/>
                        <a:pt x="33551" y="9176"/>
                      </a:cubicBezTo>
                      <a:cubicBezTo>
                        <a:pt x="33551" y="9197"/>
                        <a:pt x="33572" y="9239"/>
                        <a:pt x="33593" y="9259"/>
                      </a:cubicBezTo>
                      <a:cubicBezTo>
                        <a:pt x="33655" y="9364"/>
                        <a:pt x="33718" y="9468"/>
                        <a:pt x="33780" y="9593"/>
                      </a:cubicBezTo>
                      <a:cubicBezTo>
                        <a:pt x="33801" y="9613"/>
                        <a:pt x="33801" y="9634"/>
                        <a:pt x="33822" y="9655"/>
                      </a:cubicBezTo>
                      <a:cubicBezTo>
                        <a:pt x="33884" y="9780"/>
                        <a:pt x="33926" y="9884"/>
                        <a:pt x="33988" y="9988"/>
                      </a:cubicBezTo>
                      <a:cubicBezTo>
                        <a:pt x="34009" y="10009"/>
                        <a:pt x="34030" y="10030"/>
                        <a:pt x="34030" y="10072"/>
                      </a:cubicBezTo>
                      <a:cubicBezTo>
                        <a:pt x="34092" y="10176"/>
                        <a:pt x="34134" y="10280"/>
                        <a:pt x="34197" y="10384"/>
                      </a:cubicBezTo>
                      <a:cubicBezTo>
                        <a:pt x="34197" y="10405"/>
                        <a:pt x="34217" y="10426"/>
                        <a:pt x="34217" y="10446"/>
                      </a:cubicBezTo>
                      <a:cubicBezTo>
                        <a:pt x="34280" y="10551"/>
                        <a:pt x="34322" y="10655"/>
                        <a:pt x="34363" y="10759"/>
                      </a:cubicBezTo>
                      <a:cubicBezTo>
                        <a:pt x="34384" y="10801"/>
                        <a:pt x="34405" y="10821"/>
                        <a:pt x="34426" y="10863"/>
                      </a:cubicBezTo>
                      <a:cubicBezTo>
                        <a:pt x="34467" y="10967"/>
                        <a:pt x="34509" y="11071"/>
                        <a:pt x="34551" y="11175"/>
                      </a:cubicBezTo>
                      <a:cubicBezTo>
                        <a:pt x="34571" y="11196"/>
                        <a:pt x="34571" y="11217"/>
                        <a:pt x="34571" y="11238"/>
                      </a:cubicBezTo>
                      <a:cubicBezTo>
                        <a:pt x="34634" y="11342"/>
                        <a:pt x="34676" y="11446"/>
                        <a:pt x="34717" y="11550"/>
                      </a:cubicBezTo>
                      <a:cubicBezTo>
                        <a:pt x="34717" y="11592"/>
                        <a:pt x="34738" y="11613"/>
                        <a:pt x="34759" y="11654"/>
                      </a:cubicBezTo>
                      <a:cubicBezTo>
                        <a:pt x="34801" y="11759"/>
                        <a:pt x="34821" y="11863"/>
                        <a:pt x="34863" y="11967"/>
                      </a:cubicBezTo>
                      <a:cubicBezTo>
                        <a:pt x="34884" y="11988"/>
                        <a:pt x="34884" y="12008"/>
                        <a:pt x="34884" y="12029"/>
                      </a:cubicBezTo>
                      <a:cubicBezTo>
                        <a:pt x="34925" y="12133"/>
                        <a:pt x="34967" y="12238"/>
                        <a:pt x="35009" y="12342"/>
                      </a:cubicBezTo>
                      <a:cubicBezTo>
                        <a:pt x="35009" y="12362"/>
                        <a:pt x="35030" y="12404"/>
                        <a:pt x="35030" y="12425"/>
                      </a:cubicBezTo>
                      <a:cubicBezTo>
                        <a:pt x="35071" y="12529"/>
                        <a:pt x="35113" y="12633"/>
                        <a:pt x="35134" y="12737"/>
                      </a:cubicBezTo>
                      <a:cubicBezTo>
                        <a:pt x="35155" y="12779"/>
                        <a:pt x="35155" y="12800"/>
                        <a:pt x="35175" y="12821"/>
                      </a:cubicBezTo>
                      <a:cubicBezTo>
                        <a:pt x="35196" y="12925"/>
                        <a:pt x="35238" y="13029"/>
                        <a:pt x="35259" y="13154"/>
                      </a:cubicBezTo>
                      <a:cubicBezTo>
                        <a:pt x="35280" y="13175"/>
                        <a:pt x="35280" y="13196"/>
                        <a:pt x="35280" y="13216"/>
                      </a:cubicBezTo>
                      <a:cubicBezTo>
                        <a:pt x="35321" y="13320"/>
                        <a:pt x="35342" y="13425"/>
                        <a:pt x="35384" y="13529"/>
                      </a:cubicBezTo>
                      <a:cubicBezTo>
                        <a:pt x="35384" y="13550"/>
                        <a:pt x="35384" y="13591"/>
                        <a:pt x="35384" y="13612"/>
                      </a:cubicBezTo>
                      <a:cubicBezTo>
                        <a:pt x="35425" y="13716"/>
                        <a:pt x="35446" y="13820"/>
                        <a:pt x="35467" y="13924"/>
                      </a:cubicBezTo>
                      <a:cubicBezTo>
                        <a:pt x="35488" y="13945"/>
                        <a:pt x="35488" y="13987"/>
                        <a:pt x="35488" y="14008"/>
                      </a:cubicBezTo>
                      <a:cubicBezTo>
                        <a:pt x="35509" y="14049"/>
                        <a:pt x="35509" y="14091"/>
                        <a:pt x="35529" y="14133"/>
                      </a:cubicBezTo>
                      <a:lnTo>
                        <a:pt x="35696" y="14133"/>
                      </a:lnTo>
                      <a:cubicBezTo>
                        <a:pt x="35675" y="14049"/>
                        <a:pt x="35654" y="13987"/>
                        <a:pt x="35634" y="13904"/>
                      </a:cubicBezTo>
                      <a:cubicBezTo>
                        <a:pt x="35634" y="13883"/>
                        <a:pt x="35634" y="13862"/>
                        <a:pt x="35634" y="13820"/>
                      </a:cubicBezTo>
                      <a:cubicBezTo>
                        <a:pt x="35592" y="13716"/>
                        <a:pt x="35571" y="13612"/>
                        <a:pt x="35550" y="13508"/>
                      </a:cubicBezTo>
                      <a:cubicBezTo>
                        <a:pt x="35529" y="13487"/>
                        <a:pt x="35529" y="13466"/>
                        <a:pt x="35529" y="13445"/>
                      </a:cubicBezTo>
                      <a:cubicBezTo>
                        <a:pt x="35488" y="13341"/>
                        <a:pt x="35467" y="13237"/>
                        <a:pt x="35425" y="13133"/>
                      </a:cubicBezTo>
                      <a:cubicBezTo>
                        <a:pt x="35425" y="13112"/>
                        <a:pt x="35425" y="13071"/>
                        <a:pt x="35404" y="13050"/>
                      </a:cubicBezTo>
                      <a:cubicBezTo>
                        <a:pt x="35384" y="12946"/>
                        <a:pt x="35342" y="12841"/>
                        <a:pt x="35321" y="12737"/>
                      </a:cubicBezTo>
                      <a:cubicBezTo>
                        <a:pt x="35300" y="12717"/>
                        <a:pt x="35300" y="12675"/>
                        <a:pt x="35300" y="12654"/>
                      </a:cubicBezTo>
                      <a:cubicBezTo>
                        <a:pt x="35259" y="12550"/>
                        <a:pt x="35217" y="12446"/>
                        <a:pt x="35175" y="12342"/>
                      </a:cubicBezTo>
                      <a:cubicBezTo>
                        <a:pt x="35175" y="12321"/>
                        <a:pt x="35175" y="12279"/>
                        <a:pt x="35155" y="12258"/>
                      </a:cubicBezTo>
                      <a:cubicBezTo>
                        <a:pt x="35113" y="12154"/>
                        <a:pt x="35092" y="12050"/>
                        <a:pt x="35050" y="11946"/>
                      </a:cubicBezTo>
                      <a:cubicBezTo>
                        <a:pt x="35030" y="11925"/>
                        <a:pt x="35030" y="11904"/>
                        <a:pt x="35030" y="11883"/>
                      </a:cubicBezTo>
                      <a:cubicBezTo>
                        <a:pt x="34988" y="11779"/>
                        <a:pt x="34946" y="11675"/>
                        <a:pt x="34905" y="11571"/>
                      </a:cubicBezTo>
                      <a:cubicBezTo>
                        <a:pt x="34884" y="11529"/>
                        <a:pt x="34884" y="11509"/>
                        <a:pt x="34863" y="11467"/>
                      </a:cubicBezTo>
                      <a:cubicBezTo>
                        <a:pt x="34821" y="11363"/>
                        <a:pt x="34780" y="11259"/>
                        <a:pt x="34738" y="11155"/>
                      </a:cubicBezTo>
                      <a:lnTo>
                        <a:pt x="34696" y="11092"/>
                      </a:lnTo>
                      <a:cubicBezTo>
                        <a:pt x="34655" y="10988"/>
                        <a:pt x="34613" y="10884"/>
                        <a:pt x="34571" y="10780"/>
                      </a:cubicBezTo>
                      <a:cubicBezTo>
                        <a:pt x="34551" y="10738"/>
                        <a:pt x="34530" y="10717"/>
                        <a:pt x="34530" y="10676"/>
                      </a:cubicBezTo>
                      <a:cubicBezTo>
                        <a:pt x="34467" y="10571"/>
                        <a:pt x="34426" y="10467"/>
                        <a:pt x="34363" y="10363"/>
                      </a:cubicBezTo>
                      <a:cubicBezTo>
                        <a:pt x="34363" y="10342"/>
                        <a:pt x="34342" y="10322"/>
                        <a:pt x="34342" y="10301"/>
                      </a:cubicBezTo>
                      <a:cubicBezTo>
                        <a:pt x="34301" y="10197"/>
                        <a:pt x="34238" y="10092"/>
                        <a:pt x="34197" y="9988"/>
                      </a:cubicBezTo>
                      <a:cubicBezTo>
                        <a:pt x="34176" y="9968"/>
                        <a:pt x="34155" y="9926"/>
                        <a:pt x="34134" y="9905"/>
                      </a:cubicBezTo>
                      <a:cubicBezTo>
                        <a:pt x="34092" y="9801"/>
                        <a:pt x="34030" y="9697"/>
                        <a:pt x="33967" y="9593"/>
                      </a:cubicBezTo>
                      <a:cubicBezTo>
                        <a:pt x="33967" y="9572"/>
                        <a:pt x="33947" y="9551"/>
                        <a:pt x="33926" y="9509"/>
                      </a:cubicBezTo>
                      <a:cubicBezTo>
                        <a:pt x="33884" y="9405"/>
                        <a:pt x="33822" y="9301"/>
                        <a:pt x="33759" y="9197"/>
                      </a:cubicBezTo>
                      <a:cubicBezTo>
                        <a:pt x="33738" y="9155"/>
                        <a:pt x="33718" y="9134"/>
                        <a:pt x="33697" y="9093"/>
                      </a:cubicBezTo>
                      <a:cubicBezTo>
                        <a:pt x="33634" y="8989"/>
                        <a:pt x="33572" y="8885"/>
                        <a:pt x="33509" y="8780"/>
                      </a:cubicBezTo>
                      <a:cubicBezTo>
                        <a:pt x="33488" y="8760"/>
                        <a:pt x="33488" y="8739"/>
                        <a:pt x="33468" y="8718"/>
                      </a:cubicBezTo>
                      <a:cubicBezTo>
                        <a:pt x="33405" y="8614"/>
                        <a:pt x="33343" y="8510"/>
                        <a:pt x="33280" y="8406"/>
                      </a:cubicBezTo>
                      <a:cubicBezTo>
                        <a:pt x="33259" y="8364"/>
                        <a:pt x="33218" y="8343"/>
                        <a:pt x="33197" y="8301"/>
                      </a:cubicBezTo>
                      <a:cubicBezTo>
                        <a:pt x="33134" y="8197"/>
                        <a:pt x="33072" y="8093"/>
                        <a:pt x="32989" y="7989"/>
                      </a:cubicBezTo>
                      <a:cubicBezTo>
                        <a:pt x="32968" y="7968"/>
                        <a:pt x="32968" y="7947"/>
                        <a:pt x="32947" y="7927"/>
                      </a:cubicBezTo>
                      <a:cubicBezTo>
                        <a:pt x="32885" y="7822"/>
                        <a:pt x="32801" y="7718"/>
                        <a:pt x="32718" y="7614"/>
                      </a:cubicBezTo>
                      <a:cubicBezTo>
                        <a:pt x="32697" y="7573"/>
                        <a:pt x="32676" y="7552"/>
                        <a:pt x="32655" y="7531"/>
                      </a:cubicBezTo>
                      <a:cubicBezTo>
                        <a:pt x="32593" y="7427"/>
                        <a:pt x="32510" y="7302"/>
                        <a:pt x="32426" y="7198"/>
                      </a:cubicBezTo>
                      <a:cubicBezTo>
                        <a:pt x="31822" y="6427"/>
                        <a:pt x="31177" y="5698"/>
                        <a:pt x="30448" y="5011"/>
                      </a:cubicBezTo>
                      <a:cubicBezTo>
                        <a:pt x="26916" y="1660"/>
                        <a:pt x="22384" y="0"/>
                        <a:pt x="17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3" name="Google Shape;4463;p8"/>
                <p:cNvSpPr/>
                <p:nvPr/>
              </p:nvSpPr>
              <p:spPr>
                <a:xfrm>
                  <a:off x="7697100" y="1595450"/>
                  <a:ext cx="860125" cy="3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05" h="12836" extrusionOk="0">
                      <a:moveTo>
                        <a:pt x="17184" y="1"/>
                      </a:moveTo>
                      <a:cubicBezTo>
                        <a:pt x="17024" y="1"/>
                        <a:pt x="16864" y="3"/>
                        <a:pt x="16703" y="7"/>
                      </a:cubicBezTo>
                      <a:cubicBezTo>
                        <a:pt x="12121" y="132"/>
                        <a:pt x="7852" y="1965"/>
                        <a:pt x="4603" y="5172"/>
                      </a:cubicBezTo>
                      <a:cubicBezTo>
                        <a:pt x="4520" y="5255"/>
                        <a:pt x="4416" y="5359"/>
                        <a:pt x="4332" y="5463"/>
                      </a:cubicBezTo>
                      <a:cubicBezTo>
                        <a:pt x="4291" y="5484"/>
                        <a:pt x="4270" y="5505"/>
                        <a:pt x="4249" y="5547"/>
                      </a:cubicBezTo>
                      <a:cubicBezTo>
                        <a:pt x="4207" y="5567"/>
                        <a:pt x="4187" y="5588"/>
                        <a:pt x="4166" y="5630"/>
                      </a:cubicBezTo>
                      <a:cubicBezTo>
                        <a:pt x="4103" y="5692"/>
                        <a:pt x="4041" y="5755"/>
                        <a:pt x="3978" y="5838"/>
                      </a:cubicBezTo>
                      <a:cubicBezTo>
                        <a:pt x="3957" y="5859"/>
                        <a:pt x="3937" y="5880"/>
                        <a:pt x="3916" y="5901"/>
                      </a:cubicBezTo>
                      <a:cubicBezTo>
                        <a:pt x="3832" y="6005"/>
                        <a:pt x="3728" y="6088"/>
                        <a:pt x="3645" y="6192"/>
                      </a:cubicBezTo>
                      <a:cubicBezTo>
                        <a:pt x="3624" y="6213"/>
                        <a:pt x="3603" y="6255"/>
                        <a:pt x="3562" y="6276"/>
                      </a:cubicBezTo>
                      <a:cubicBezTo>
                        <a:pt x="3478" y="6380"/>
                        <a:pt x="3395" y="6484"/>
                        <a:pt x="3333" y="6588"/>
                      </a:cubicBezTo>
                      <a:cubicBezTo>
                        <a:pt x="3312" y="6609"/>
                        <a:pt x="3291" y="6630"/>
                        <a:pt x="3270" y="6650"/>
                      </a:cubicBezTo>
                      <a:cubicBezTo>
                        <a:pt x="3187" y="6755"/>
                        <a:pt x="3104" y="6838"/>
                        <a:pt x="3020" y="6942"/>
                      </a:cubicBezTo>
                      <a:cubicBezTo>
                        <a:pt x="2999" y="6963"/>
                        <a:pt x="2979" y="7004"/>
                        <a:pt x="2958" y="7025"/>
                      </a:cubicBezTo>
                      <a:cubicBezTo>
                        <a:pt x="2875" y="7129"/>
                        <a:pt x="2812" y="7234"/>
                        <a:pt x="2750" y="7338"/>
                      </a:cubicBezTo>
                      <a:cubicBezTo>
                        <a:pt x="2729" y="7358"/>
                        <a:pt x="2708" y="7379"/>
                        <a:pt x="2687" y="7421"/>
                      </a:cubicBezTo>
                      <a:cubicBezTo>
                        <a:pt x="2604" y="7504"/>
                        <a:pt x="2541" y="7608"/>
                        <a:pt x="2479" y="7713"/>
                      </a:cubicBezTo>
                      <a:cubicBezTo>
                        <a:pt x="2458" y="7733"/>
                        <a:pt x="2437" y="7754"/>
                        <a:pt x="2416" y="7775"/>
                      </a:cubicBezTo>
                      <a:cubicBezTo>
                        <a:pt x="2354" y="7879"/>
                        <a:pt x="2291" y="7983"/>
                        <a:pt x="2229" y="8067"/>
                      </a:cubicBezTo>
                      <a:cubicBezTo>
                        <a:pt x="2208" y="8108"/>
                        <a:pt x="2187" y="8129"/>
                        <a:pt x="2166" y="8150"/>
                      </a:cubicBezTo>
                      <a:cubicBezTo>
                        <a:pt x="2104" y="8254"/>
                        <a:pt x="2041" y="8337"/>
                        <a:pt x="1979" y="8441"/>
                      </a:cubicBezTo>
                      <a:cubicBezTo>
                        <a:pt x="1958" y="8483"/>
                        <a:pt x="1937" y="8504"/>
                        <a:pt x="1917" y="8546"/>
                      </a:cubicBezTo>
                      <a:cubicBezTo>
                        <a:pt x="1854" y="8629"/>
                        <a:pt x="1812" y="8733"/>
                        <a:pt x="1750" y="8837"/>
                      </a:cubicBezTo>
                      <a:cubicBezTo>
                        <a:pt x="1729" y="8858"/>
                        <a:pt x="1729" y="8879"/>
                        <a:pt x="1708" y="8900"/>
                      </a:cubicBezTo>
                      <a:cubicBezTo>
                        <a:pt x="1646" y="9004"/>
                        <a:pt x="1583" y="9108"/>
                        <a:pt x="1542" y="9191"/>
                      </a:cubicBezTo>
                      <a:cubicBezTo>
                        <a:pt x="1521" y="9233"/>
                        <a:pt x="1500" y="9254"/>
                        <a:pt x="1479" y="9295"/>
                      </a:cubicBezTo>
                      <a:cubicBezTo>
                        <a:pt x="1417" y="9399"/>
                        <a:pt x="1375" y="9483"/>
                        <a:pt x="1333" y="9587"/>
                      </a:cubicBezTo>
                      <a:cubicBezTo>
                        <a:pt x="1313" y="9608"/>
                        <a:pt x="1292" y="9628"/>
                        <a:pt x="1292" y="9670"/>
                      </a:cubicBezTo>
                      <a:cubicBezTo>
                        <a:pt x="1229" y="9753"/>
                        <a:pt x="1188" y="9858"/>
                        <a:pt x="1125" y="9962"/>
                      </a:cubicBezTo>
                      <a:cubicBezTo>
                        <a:pt x="1125" y="9983"/>
                        <a:pt x="1104" y="10003"/>
                        <a:pt x="1083" y="10045"/>
                      </a:cubicBezTo>
                      <a:cubicBezTo>
                        <a:pt x="1042" y="10128"/>
                        <a:pt x="1000" y="10232"/>
                        <a:pt x="959" y="10337"/>
                      </a:cubicBezTo>
                      <a:cubicBezTo>
                        <a:pt x="938" y="10357"/>
                        <a:pt x="917" y="10399"/>
                        <a:pt x="917" y="10420"/>
                      </a:cubicBezTo>
                      <a:cubicBezTo>
                        <a:pt x="875" y="10524"/>
                        <a:pt x="813" y="10628"/>
                        <a:pt x="771" y="10711"/>
                      </a:cubicBezTo>
                      <a:cubicBezTo>
                        <a:pt x="771" y="10753"/>
                        <a:pt x="750" y="10774"/>
                        <a:pt x="729" y="10795"/>
                      </a:cubicBezTo>
                      <a:cubicBezTo>
                        <a:pt x="688" y="10899"/>
                        <a:pt x="646" y="11003"/>
                        <a:pt x="604" y="11107"/>
                      </a:cubicBezTo>
                      <a:cubicBezTo>
                        <a:pt x="604" y="11128"/>
                        <a:pt x="584" y="11149"/>
                        <a:pt x="584" y="11190"/>
                      </a:cubicBezTo>
                      <a:cubicBezTo>
                        <a:pt x="542" y="11274"/>
                        <a:pt x="500" y="11378"/>
                        <a:pt x="459" y="11482"/>
                      </a:cubicBezTo>
                      <a:cubicBezTo>
                        <a:pt x="459" y="11503"/>
                        <a:pt x="438" y="11524"/>
                        <a:pt x="438" y="11565"/>
                      </a:cubicBezTo>
                      <a:cubicBezTo>
                        <a:pt x="396" y="11649"/>
                        <a:pt x="355" y="11753"/>
                        <a:pt x="313" y="11857"/>
                      </a:cubicBezTo>
                      <a:cubicBezTo>
                        <a:pt x="313" y="11878"/>
                        <a:pt x="292" y="11919"/>
                        <a:pt x="292" y="11940"/>
                      </a:cubicBezTo>
                      <a:cubicBezTo>
                        <a:pt x="250" y="12044"/>
                        <a:pt x="230" y="12148"/>
                        <a:pt x="188" y="12253"/>
                      </a:cubicBezTo>
                      <a:cubicBezTo>
                        <a:pt x="188" y="12273"/>
                        <a:pt x="167" y="12294"/>
                        <a:pt x="167" y="12315"/>
                      </a:cubicBezTo>
                      <a:cubicBezTo>
                        <a:pt x="126" y="12419"/>
                        <a:pt x="105" y="12523"/>
                        <a:pt x="63" y="12627"/>
                      </a:cubicBezTo>
                      <a:cubicBezTo>
                        <a:pt x="63" y="12648"/>
                        <a:pt x="42" y="12669"/>
                        <a:pt x="42" y="12711"/>
                      </a:cubicBezTo>
                      <a:cubicBezTo>
                        <a:pt x="21" y="12752"/>
                        <a:pt x="21" y="12794"/>
                        <a:pt x="1" y="12836"/>
                      </a:cubicBezTo>
                      <a:lnTo>
                        <a:pt x="167" y="12836"/>
                      </a:lnTo>
                      <a:cubicBezTo>
                        <a:pt x="167" y="12836"/>
                        <a:pt x="188" y="12815"/>
                        <a:pt x="188" y="12815"/>
                      </a:cubicBezTo>
                      <a:cubicBezTo>
                        <a:pt x="188" y="12794"/>
                        <a:pt x="188" y="12773"/>
                        <a:pt x="209" y="12732"/>
                      </a:cubicBezTo>
                      <a:cubicBezTo>
                        <a:pt x="230" y="12627"/>
                        <a:pt x="271" y="12544"/>
                        <a:pt x="292" y="12440"/>
                      </a:cubicBezTo>
                      <a:cubicBezTo>
                        <a:pt x="313" y="12398"/>
                        <a:pt x="313" y="12378"/>
                        <a:pt x="334" y="12357"/>
                      </a:cubicBezTo>
                      <a:cubicBezTo>
                        <a:pt x="355" y="12253"/>
                        <a:pt x="396" y="12148"/>
                        <a:pt x="438" y="12044"/>
                      </a:cubicBezTo>
                      <a:cubicBezTo>
                        <a:pt x="438" y="12023"/>
                        <a:pt x="459" y="11982"/>
                        <a:pt x="459" y="11961"/>
                      </a:cubicBezTo>
                      <a:cubicBezTo>
                        <a:pt x="500" y="11857"/>
                        <a:pt x="542" y="11753"/>
                        <a:pt x="563" y="11649"/>
                      </a:cubicBezTo>
                      <a:cubicBezTo>
                        <a:pt x="584" y="11628"/>
                        <a:pt x="584" y="11607"/>
                        <a:pt x="604" y="11586"/>
                      </a:cubicBezTo>
                      <a:cubicBezTo>
                        <a:pt x="646" y="11482"/>
                        <a:pt x="688" y="11378"/>
                        <a:pt x="729" y="11274"/>
                      </a:cubicBezTo>
                      <a:cubicBezTo>
                        <a:pt x="729" y="11253"/>
                        <a:pt x="750" y="11232"/>
                        <a:pt x="750" y="11190"/>
                      </a:cubicBezTo>
                      <a:cubicBezTo>
                        <a:pt x="792" y="11107"/>
                        <a:pt x="834" y="11003"/>
                        <a:pt x="875" y="10899"/>
                      </a:cubicBezTo>
                      <a:cubicBezTo>
                        <a:pt x="896" y="10878"/>
                        <a:pt x="896" y="10836"/>
                        <a:pt x="917" y="10816"/>
                      </a:cubicBezTo>
                      <a:cubicBezTo>
                        <a:pt x="959" y="10711"/>
                        <a:pt x="1000" y="10607"/>
                        <a:pt x="1042" y="10524"/>
                      </a:cubicBezTo>
                      <a:cubicBezTo>
                        <a:pt x="1063" y="10482"/>
                        <a:pt x="1083" y="10462"/>
                        <a:pt x="1083" y="10420"/>
                      </a:cubicBezTo>
                      <a:cubicBezTo>
                        <a:pt x="1146" y="10337"/>
                        <a:pt x="1188" y="10232"/>
                        <a:pt x="1229" y="10128"/>
                      </a:cubicBezTo>
                      <a:cubicBezTo>
                        <a:pt x="1250" y="10107"/>
                        <a:pt x="1250" y="10087"/>
                        <a:pt x="1271" y="10045"/>
                      </a:cubicBezTo>
                      <a:cubicBezTo>
                        <a:pt x="1313" y="9962"/>
                        <a:pt x="1375" y="9858"/>
                        <a:pt x="1417" y="9753"/>
                      </a:cubicBezTo>
                      <a:cubicBezTo>
                        <a:pt x="1438" y="9733"/>
                        <a:pt x="1458" y="9691"/>
                        <a:pt x="1458" y="9670"/>
                      </a:cubicBezTo>
                      <a:cubicBezTo>
                        <a:pt x="1521" y="9566"/>
                        <a:pt x="1562" y="9483"/>
                        <a:pt x="1625" y="9379"/>
                      </a:cubicBezTo>
                      <a:cubicBezTo>
                        <a:pt x="1646" y="9358"/>
                        <a:pt x="1667" y="9316"/>
                        <a:pt x="1667" y="9274"/>
                      </a:cubicBezTo>
                      <a:cubicBezTo>
                        <a:pt x="1729" y="9191"/>
                        <a:pt x="1792" y="9087"/>
                        <a:pt x="1854" y="8983"/>
                      </a:cubicBezTo>
                      <a:cubicBezTo>
                        <a:pt x="1854" y="8962"/>
                        <a:pt x="1875" y="8941"/>
                        <a:pt x="1896" y="8920"/>
                      </a:cubicBezTo>
                      <a:cubicBezTo>
                        <a:pt x="1958" y="8816"/>
                        <a:pt x="2000" y="8712"/>
                        <a:pt x="2062" y="8629"/>
                      </a:cubicBezTo>
                      <a:cubicBezTo>
                        <a:pt x="2083" y="8587"/>
                        <a:pt x="2104" y="8566"/>
                        <a:pt x="2125" y="8525"/>
                      </a:cubicBezTo>
                      <a:cubicBezTo>
                        <a:pt x="2187" y="8421"/>
                        <a:pt x="2250" y="8337"/>
                        <a:pt x="2312" y="8233"/>
                      </a:cubicBezTo>
                      <a:lnTo>
                        <a:pt x="2375" y="8150"/>
                      </a:lnTo>
                      <a:cubicBezTo>
                        <a:pt x="2437" y="8067"/>
                        <a:pt x="2500" y="7962"/>
                        <a:pt x="2562" y="7858"/>
                      </a:cubicBezTo>
                      <a:cubicBezTo>
                        <a:pt x="2583" y="7837"/>
                        <a:pt x="2604" y="7817"/>
                        <a:pt x="2625" y="7775"/>
                      </a:cubicBezTo>
                      <a:cubicBezTo>
                        <a:pt x="2687" y="7692"/>
                        <a:pt x="2750" y="7588"/>
                        <a:pt x="2833" y="7483"/>
                      </a:cubicBezTo>
                      <a:cubicBezTo>
                        <a:pt x="2854" y="7463"/>
                        <a:pt x="2875" y="7442"/>
                        <a:pt x="2895" y="7400"/>
                      </a:cubicBezTo>
                      <a:cubicBezTo>
                        <a:pt x="2958" y="7317"/>
                        <a:pt x="3041" y="7213"/>
                        <a:pt x="3104" y="7109"/>
                      </a:cubicBezTo>
                      <a:cubicBezTo>
                        <a:pt x="3124" y="7067"/>
                        <a:pt x="3166" y="7046"/>
                        <a:pt x="3187" y="7004"/>
                      </a:cubicBezTo>
                      <a:cubicBezTo>
                        <a:pt x="3270" y="6921"/>
                        <a:pt x="3333" y="6817"/>
                        <a:pt x="3416" y="6734"/>
                      </a:cubicBezTo>
                      <a:cubicBezTo>
                        <a:pt x="3437" y="6713"/>
                        <a:pt x="3458" y="6671"/>
                        <a:pt x="3478" y="6650"/>
                      </a:cubicBezTo>
                      <a:cubicBezTo>
                        <a:pt x="3562" y="6546"/>
                        <a:pt x="3645" y="6463"/>
                        <a:pt x="3728" y="6359"/>
                      </a:cubicBezTo>
                      <a:cubicBezTo>
                        <a:pt x="3749" y="6317"/>
                        <a:pt x="3791" y="6296"/>
                        <a:pt x="3812" y="6255"/>
                      </a:cubicBezTo>
                      <a:cubicBezTo>
                        <a:pt x="3895" y="6171"/>
                        <a:pt x="3978" y="6067"/>
                        <a:pt x="4062" y="5984"/>
                      </a:cubicBezTo>
                      <a:cubicBezTo>
                        <a:pt x="4082" y="5942"/>
                        <a:pt x="4103" y="5921"/>
                        <a:pt x="4124" y="5901"/>
                      </a:cubicBezTo>
                      <a:cubicBezTo>
                        <a:pt x="4187" y="5838"/>
                        <a:pt x="4228" y="5797"/>
                        <a:pt x="4291" y="5734"/>
                      </a:cubicBezTo>
                      <a:cubicBezTo>
                        <a:pt x="4332" y="5692"/>
                        <a:pt x="4374" y="5651"/>
                        <a:pt x="4395" y="5609"/>
                      </a:cubicBezTo>
                      <a:cubicBezTo>
                        <a:pt x="4436" y="5588"/>
                        <a:pt x="4457" y="5567"/>
                        <a:pt x="4478" y="5526"/>
                      </a:cubicBezTo>
                      <a:cubicBezTo>
                        <a:pt x="4582" y="5422"/>
                        <a:pt x="4686" y="5338"/>
                        <a:pt x="4770" y="5234"/>
                      </a:cubicBezTo>
                      <a:cubicBezTo>
                        <a:pt x="7998" y="2090"/>
                        <a:pt x="12204" y="299"/>
                        <a:pt x="16703" y="174"/>
                      </a:cubicBezTo>
                      <a:lnTo>
                        <a:pt x="17223" y="174"/>
                      </a:lnTo>
                      <a:cubicBezTo>
                        <a:pt x="21784" y="174"/>
                        <a:pt x="26095" y="1902"/>
                        <a:pt x="29427" y="5047"/>
                      </a:cubicBezTo>
                      <a:cubicBezTo>
                        <a:pt x="29865" y="5442"/>
                        <a:pt x="30260" y="5880"/>
                        <a:pt x="30656" y="6317"/>
                      </a:cubicBezTo>
                      <a:cubicBezTo>
                        <a:pt x="30739" y="6421"/>
                        <a:pt x="30823" y="6525"/>
                        <a:pt x="30906" y="6630"/>
                      </a:cubicBezTo>
                      <a:cubicBezTo>
                        <a:pt x="30927" y="6650"/>
                        <a:pt x="30969" y="6692"/>
                        <a:pt x="30989" y="6713"/>
                      </a:cubicBezTo>
                      <a:cubicBezTo>
                        <a:pt x="31073" y="6817"/>
                        <a:pt x="31156" y="6921"/>
                        <a:pt x="31239" y="7025"/>
                      </a:cubicBezTo>
                      <a:cubicBezTo>
                        <a:pt x="31260" y="7046"/>
                        <a:pt x="31281" y="7088"/>
                        <a:pt x="31302" y="7109"/>
                      </a:cubicBezTo>
                      <a:cubicBezTo>
                        <a:pt x="31364" y="7213"/>
                        <a:pt x="31448" y="7317"/>
                        <a:pt x="31531" y="7421"/>
                      </a:cubicBezTo>
                      <a:cubicBezTo>
                        <a:pt x="31552" y="7463"/>
                        <a:pt x="31572" y="7483"/>
                        <a:pt x="31614" y="7525"/>
                      </a:cubicBezTo>
                      <a:cubicBezTo>
                        <a:pt x="31677" y="7629"/>
                        <a:pt x="31760" y="7733"/>
                        <a:pt x="31822" y="7837"/>
                      </a:cubicBezTo>
                      <a:cubicBezTo>
                        <a:pt x="31843" y="7858"/>
                        <a:pt x="31864" y="7879"/>
                        <a:pt x="31885" y="7900"/>
                      </a:cubicBezTo>
                      <a:cubicBezTo>
                        <a:pt x="31947" y="8004"/>
                        <a:pt x="32010" y="8108"/>
                        <a:pt x="32093" y="8212"/>
                      </a:cubicBezTo>
                      <a:cubicBezTo>
                        <a:pt x="32114" y="8254"/>
                        <a:pt x="32135" y="8296"/>
                        <a:pt x="32156" y="8316"/>
                      </a:cubicBezTo>
                      <a:cubicBezTo>
                        <a:pt x="32218" y="8421"/>
                        <a:pt x="32281" y="8525"/>
                        <a:pt x="32343" y="8629"/>
                      </a:cubicBezTo>
                      <a:cubicBezTo>
                        <a:pt x="32364" y="8671"/>
                        <a:pt x="32385" y="8691"/>
                        <a:pt x="32406" y="8733"/>
                      </a:cubicBezTo>
                      <a:cubicBezTo>
                        <a:pt x="32468" y="8837"/>
                        <a:pt x="32530" y="8941"/>
                        <a:pt x="32593" y="9025"/>
                      </a:cubicBezTo>
                      <a:cubicBezTo>
                        <a:pt x="32614" y="9066"/>
                        <a:pt x="32614" y="9087"/>
                        <a:pt x="32635" y="9129"/>
                      </a:cubicBezTo>
                      <a:cubicBezTo>
                        <a:pt x="32697" y="9233"/>
                        <a:pt x="32760" y="9337"/>
                        <a:pt x="32822" y="9441"/>
                      </a:cubicBezTo>
                      <a:cubicBezTo>
                        <a:pt x="32822" y="9462"/>
                        <a:pt x="32843" y="9483"/>
                        <a:pt x="32843" y="9504"/>
                      </a:cubicBezTo>
                      <a:cubicBezTo>
                        <a:pt x="32905" y="9608"/>
                        <a:pt x="32968" y="9712"/>
                        <a:pt x="33009" y="9816"/>
                      </a:cubicBezTo>
                      <a:cubicBezTo>
                        <a:pt x="33030" y="9858"/>
                        <a:pt x="33051" y="9878"/>
                        <a:pt x="33072" y="9920"/>
                      </a:cubicBezTo>
                      <a:cubicBezTo>
                        <a:pt x="33114" y="10024"/>
                        <a:pt x="33176" y="10128"/>
                        <a:pt x="33218" y="10232"/>
                      </a:cubicBezTo>
                      <a:cubicBezTo>
                        <a:pt x="33239" y="10253"/>
                        <a:pt x="33239" y="10274"/>
                        <a:pt x="33259" y="10316"/>
                      </a:cubicBezTo>
                      <a:cubicBezTo>
                        <a:pt x="33301" y="10399"/>
                        <a:pt x="33343" y="10503"/>
                        <a:pt x="33405" y="10607"/>
                      </a:cubicBezTo>
                      <a:cubicBezTo>
                        <a:pt x="33405" y="10649"/>
                        <a:pt x="33426" y="10691"/>
                        <a:pt x="33447" y="10711"/>
                      </a:cubicBezTo>
                      <a:cubicBezTo>
                        <a:pt x="33488" y="10816"/>
                        <a:pt x="33530" y="10920"/>
                        <a:pt x="33572" y="11024"/>
                      </a:cubicBezTo>
                      <a:cubicBezTo>
                        <a:pt x="33593" y="11045"/>
                        <a:pt x="33593" y="11065"/>
                        <a:pt x="33613" y="11107"/>
                      </a:cubicBezTo>
                      <a:cubicBezTo>
                        <a:pt x="33655" y="11211"/>
                        <a:pt x="33697" y="11295"/>
                        <a:pt x="33738" y="11399"/>
                      </a:cubicBezTo>
                      <a:cubicBezTo>
                        <a:pt x="33738" y="11440"/>
                        <a:pt x="33759" y="11461"/>
                        <a:pt x="33759" y="11482"/>
                      </a:cubicBezTo>
                      <a:cubicBezTo>
                        <a:pt x="33801" y="11586"/>
                        <a:pt x="33842" y="11690"/>
                        <a:pt x="33884" y="11794"/>
                      </a:cubicBezTo>
                      <a:cubicBezTo>
                        <a:pt x="33905" y="11836"/>
                        <a:pt x="33905" y="11878"/>
                        <a:pt x="33926" y="11899"/>
                      </a:cubicBezTo>
                      <a:cubicBezTo>
                        <a:pt x="33967" y="12003"/>
                        <a:pt x="33988" y="12107"/>
                        <a:pt x="34030" y="12211"/>
                      </a:cubicBezTo>
                      <a:cubicBezTo>
                        <a:pt x="34030" y="12232"/>
                        <a:pt x="34051" y="12253"/>
                        <a:pt x="34051" y="12273"/>
                      </a:cubicBezTo>
                      <a:cubicBezTo>
                        <a:pt x="34092" y="12378"/>
                        <a:pt x="34113" y="12482"/>
                        <a:pt x="34155" y="12586"/>
                      </a:cubicBezTo>
                      <a:cubicBezTo>
                        <a:pt x="34155" y="12627"/>
                        <a:pt x="34176" y="12648"/>
                        <a:pt x="34176" y="12669"/>
                      </a:cubicBezTo>
                      <a:cubicBezTo>
                        <a:pt x="34197" y="12732"/>
                        <a:pt x="34217" y="12794"/>
                        <a:pt x="34238" y="12836"/>
                      </a:cubicBezTo>
                      <a:lnTo>
                        <a:pt x="34405" y="12836"/>
                      </a:lnTo>
                      <a:cubicBezTo>
                        <a:pt x="34384" y="12752"/>
                        <a:pt x="34363" y="12669"/>
                        <a:pt x="34321" y="12586"/>
                      </a:cubicBezTo>
                      <a:cubicBezTo>
                        <a:pt x="34321" y="12565"/>
                        <a:pt x="34321" y="12523"/>
                        <a:pt x="34301" y="12502"/>
                      </a:cubicBezTo>
                      <a:cubicBezTo>
                        <a:pt x="34280" y="12398"/>
                        <a:pt x="34238" y="12294"/>
                        <a:pt x="34197" y="12190"/>
                      </a:cubicBezTo>
                      <a:cubicBezTo>
                        <a:pt x="34197" y="12169"/>
                        <a:pt x="34176" y="12148"/>
                        <a:pt x="34176" y="12128"/>
                      </a:cubicBezTo>
                      <a:cubicBezTo>
                        <a:pt x="34134" y="12023"/>
                        <a:pt x="34113" y="11919"/>
                        <a:pt x="34072" y="11815"/>
                      </a:cubicBezTo>
                      <a:cubicBezTo>
                        <a:pt x="34051" y="11794"/>
                        <a:pt x="34051" y="11753"/>
                        <a:pt x="34030" y="11732"/>
                      </a:cubicBezTo>
                      <a:cubicBezTo>
                        <a:pt x="33988" y="11628"/>
                        <a:pt x="33947" y="11524"/>
                        <a:pt x="33926" y="11420"/>
                      </a:cubicBezTo>
                      <a:cubicBezTo>
                        <a:pt x="33905" y="11378"/>
                        <a:pt x="33884" y="11357"/>
                        <a:pt x="33884" y="11336"/>
                      </a:cubicBezTo>
                      <a:cubicBezTo>
                        <a:pt x="33842" y="11232"/>
                        <a:pt x="33801" y="11128"/>
                        <a:pt x="33759" y="11024"/>
                      </a:cubicBezTo>
                      <a:cubicBezTo>
                        <a:pt x="33738" y="11003"/>
                        <a:pt x="33738" y="10982"/>
                        <a:pt x="33718" y="10941"/>
                      </a:cubicBezTo>
                      <a:cubicBezTo>
                        <a:pt x="33676" y="10836"/>
                        <a:pt x="33634" y="10753"/>
                        <a:pt x="33593" y="10649"/>
                      </a:cubicBezTo>
                      <a:cubicBezTo>
                        <a:pt x="33572" y="10607"/>
                        <a:pt x="33572" y="10566"/>
                        <a:pt x="33551" y="10545"/>
                      </a:cubicBezTo>
                      <a:cubicBezTo>
                        <a:pt x="33509" y="10441"/>
                        <a:pt x="33447" y="10337"/>
                        <a:pt x="33405" y="10232"/>
                      </a:cubicBezTo>
                      <a:cubicBezTo>
                        <a:pt x="33384" y="10212"/>
                        <a:pt x="33384" y="10191"/>
                        <a:pt x="33363" y="10149"/>
                      </a:cubicBezTo>
                      <a:cubicBezTo>
                        <a:pt x="33322" y="10066"/>
                        <a:pt x="33280" y="9962"/>
                        <a:pt x="33218" y="9858"/>
                      </a:cubicBezTo>
                      <a:cubicBezTo>
                        <a:pt x="33197" y="9816"/>
                        <a:pt x="33176" y="9774"/>
                        <a:pt x="33155" y="9753"/>
                      </a:cubicBezTo>
                      <a:cubicBezTo>
                        <a:pt x="33114" y="9649"/>
                        <a:pt x="33051" y="9545"/>
                        <a:pt x="33009" y="9441"/>
                      </a:cubicBezTo>
                      <a:cubicBezTo>
                        <a:pt x="32989" y="9420"/>
                        <a:pt x="32968" y="9399"/>
                        <a:pt x="32968" y="9358"/>
                      </a:cubicBezTo>
                      <a:cubicBezTo>
                        <a:pt x="32905" y="9274"/>
                        <a:pt x="32843" y="9170"/>
                        <a:pt x="32801" y="9066"/>
                      </a:cubicBezTo>
                      <a:cubicBezTo>
                        <a:pt x="32780" y="9025"/>
                        <a:pt x="32760" y="9004"/>
                        <a:pt x="32739" y="8962"/>
                      </a:cubicBezTo>
                      <a:cubicBezTo>
                        <a:pt x="32676" y="8858"/>
                        <a:pt x="32614" y="8754"/>
                        <a:pt x="32551" y="8671"/>
                      </a:cubicBezTo>
                      <a:cubicBezTo>
                        <a:pt x="32530" y="8629"/>
                        <a:pt x="32530" y="8608"/>
                        <a:pt x="32510" y="8566"/>
                      </a:cubicBezTo>
                      <a:cubicBezTo>
                        <a:pt x="32447" y="8462"/>
                        <a:pt x="32385" y="8358"/>
                        <a:pt x="32301" y="8254"/>
                      </a:cubicBezTo>
                      <a:cubicBezTo>
                        <a:pt x="32281" y="8233"/>
                        <a:pt x="32260" y="8192"/>
                        <a:pt x="32239" y="8150"/>
                      </a:cubicBezTo>
                      <a:cubicBezTo>
                        <a:pt x="32176" y="8046"/>
                        <a:pt x="32114" y="7942"/>
                        <a:pt x="32031" y="7837"/>
                      </a:cubicBezTo>
                      <a:cubicBezTo>
                        <a:pt x="32010" y="7817"/>
                        <a:pt x="32010" y="7796"/>
                        <a:pt x="31989" y="7775"/>
                      </a:cubicBezTo>
                      <a:cubicBezTo>
                        <a:pt x="31906" y="7671"/>
                        <a:pt x="31843" y="7567"/>
                        <a:pt x="31760" y="7463"/>
                      </a:cubicBezTo>
                      <a:cubicBezTo>
                        <a:pt x="31739" y="7421"/>
                        <a:pt x="31718" y="7400"/>
                        <a:pt x="31677" y="7358"/>
                      </a:cubicBezTo>
                      <a:cubicBezTo>
                        <a:pt x="31614" y="7254"/>
                        <a:pt x="31531" y="7150"/>
                        <a:pt x="31448" y="7046"/>
                      </a:cubicBezTo>
                      <a:cubicBezTo>
                        <a:pt x="31448" y="7025"/>
                        <a:pt x="31427" y="7004"/>
                        <a:pt x="31406" y="6963"/>
                      </a:cubicBezTo>
                      <a:cubicBezTo>
                        <a:pt x="31323" y="6859"/>
                        <a:pt x="31239" y="6775"/>
                        <a:pt x="31156" y="6671"/>
                      </a:cubicBezTo>
                      <a:cubicBezTo>
                        <a:pt x="31135" y="6630"/>
                        <a:pt x="31093" y="6609"/>
                        <a:pt x="31073" y="6567"/>
                      </a:cubicBezTo>
                      <a:cubicBezTo>
                        <a:pt x="30989" y="6463"/>
                        <a:pt x="30906" y="6359"/>
                        <a:pt x="30823" y="6255"/>
                      </a:cubicBezTo>
                      <a:cubicBezTo>
                        <a:pt x="30427" y="5797"/>
                        <a:pt x="29990" y="5359"/>
                        <a:pt x="29552" y="4922"/>
                      </a:cubicBezTo>
                      <a:cubicBezTo>
                        <a:pt x="26171" y="1741"/>
                        <a:pt x="21816" y="1"/>
                        <a:pt x="171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4" name="Google Shape;4464;p8"/>
                <p:cNvSpPr/>
                <p:nvPr/>
              </p:nvSpPr>
              <p:spPr>
                <a:xfrm>
                  <a:off x="7713750" y="1628400"/>
                  <a:ext cx="824750" cy="2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90" h="11518" extrusionOk="0">
                      <a:moveTo>
                        <a:pt x="16016" y="1"/>
                      </a:moveTo>
                      <a:cubicBezTo>
                        <a:pt x="11913" y="126"/>
                        <a:pt x="8061" y="1625"/>
                        <a:pt x="4999" y="4291"/>
                      </a:cubicBezTo>
                      <a:cubicBezTo>
                        <a:pt x="4895" y="4374"/>
                        <a:pt x="4791" y="4479"/>
                        <a:pt x="4687" y="4583"/>
                      </a:cubicBezTo>
                      <a:cubicBezTo>
                        <a:pt x="4645" y="4603"/>
                        <a:pt x="4624" y="4624"/>
                        <a:pt x="4583" y="4666"/>
                      </a:cubicBezTo>
                      <a:cubicBezTo>
                        <a:pt x="4499" y="4749"/>
                        <a:pt x="4395" y="4853"/>
                        <a:pt x="4291" y="4937"/>
                      </a:cubicBezTo>
                      <a:cubicBezTo>
                        <a:pt x="4270" y="4958"/>
                        <a:pt x="4229" y="4999"/>
                        <a:pt x="4208" y="5020"/>
                      </a:cubicBezTo>
                      <a:cubicBezTo>
                        <a:pt x="4124" y="5103"/>
                        <a:pt x="4020" y="5207"/>
                        <a:pt x="3937" y="5291"/>
                      </a:cubicBezTo>
                      <a:cubicBezTo>
                        <a:pt x="3895" y="5332"/>
                        <a:pt x="3875" y="5374"/>
                        <a:pt x="3833" y="5395"/>
                      </a:cubicBezTo>
                      <a:cubicBezTo>
                        <a:pt x="3791" y="5437"/>
                        <a:pt x="3770" y="5457"/>
                        <a:pt x="3729" y="5499"/>
                      </a:cubicBezTo>
                      <a:cubicBezTo>
                        <a:pt x="3666" y="5561"/>
                        <a:pt x="3625" y="5624"/>
                        <a:pt x="3562" y="5686"/>
                      </a:cubicBezTo>
                      <a:cubicBezTo>
                        <a:pt x="3541" y="5707"/>
                        <a:pt x="3521" y="5749"/>
                        <a:pt x="3500" y="5770"/>
                      </a:cubicBezTo>
                      <a:cubicBezTo>
                        <a:pt x="3416" y="5853"/>
                        <a:pt x="3333" y="5957"/>
                        <a:pt x="3250" y="6040"/>
                      </a:cubicBezTo>
                      <a:cubicBezTo>
                        <a:pt x="3208" y="6082"/>
                        <a:pt x="3187" y="6103"/>
                        <a:pt x="3146" y="6145"/>
                      </a:cubicBezTo>
                      <a:cubicBezTo>
                        <a:pt x="3062" y="6249"/>
                        <a:pt x="3000" y="6332"/>
                        <a:pt x="2917" y="6436"/>
                      </a:cubicBezTo>
                      <a:cubicBezTo>
                        <a:pt x="2896" y="6457"/>
                        <a:pt x="2875" y="6499"/>
                        <a:pt x="2833" y="6519"/>
                      </a:cubicBezTo>
                      <a:cubicBezTo>
                        <a:pt x="2771" y="6624"/>
                        <a:pt x="2688" y="6707"/>
                        <a:pt x="2604" y="6811"/>
                      </a:cubicBezTo>
                      <a:cubicBezTo>
                        <a:pt x="2583" y="6832"/>
                        <a:pt x="2563" y="6874"/>
                        <a:pt x="2542" y="6894"/>
                      </a:cubicBezTo>
                      <a:cubicBezTo>
                        <a:pt x="2479" y="6998"/>
                        <a:pt x="2396" y="7082"/>
                        <a:pt x="2333" y="7186"/>
                      </a:cubicBezTo>
                      <a:cubicBezTo>
                        <a:pt x="2313" y="7207"/>
                        <a:pt x="2292" y="7228"/>
                        <a:pt x="2271" y="7248"/>
                      </a:cubicBezTo>
                      <a:cubicBezTo>
                        <a:pt x="2209" y="7353"/>
                        <a:pt x="2146" y="7436"/>
                        <a:pt x="2063" y="7540"/>
                      </a:cubicBezTo>
                      <a:cubicBezTo>
                        <a:pt x="2042" y="7582"/>
                        <a:pt x="2021" y="7602"/>
                        <a:pt x="2000" y="7644"/>
                      </a:cubicBezTo>
                      <a:cubicBezTo>
                        <a:pt x="1938" y="7748"/>
                        <a:pt x="1875" y="7831"/>
                        <a:pt x="1813" y="7936"/>
                      </a:cubicBezTo>
                      <a:cubicBezTo>
                        <a:pt x="1792" y="7956"/>
                        <a:pt x="1771" y="7977"/>
                        <a:pt x="1750" y="8019"/>
                      </a:cubicBezTo>
                      <a:cubicBezTo>
                        <a:pt x="1688" y="8102"/>
                        <a:pt x="1625" y="8206"/>
                        <a:pt x="1563" y="8290"/>
                      </a:cubicBezTo>
                      <a:cubicBezTo>
                        <a:pt x="1542" y="8331"/>
                        <a:pt x="1521" y="8373"/>
                        <a:pt x="1500" y="8394"/>
                      </a:cubicBezTo>
                      <a:cubicBezTo>
                        <a:pt x="1459" y="8498"/>
                        <a:pt x="1396" y="8581"/>
                        <a:pt x="1334" y="8685"/>
                      </a:cubicBezTo>
                      <a:cubicBezTo>
                        <a:pt x="1334" y="8706"/>
                        <a:pt x="1313" y="8727"/>
                        <a:pt x="1292" y="8769"/>
                      </a:cubicBezTo>
                      <a:cubicBezTo>
                        <a:pt x="1230" y="8852"/>
                        <a:pt x="1188" y="8956"/>
                        <a:pt x="1126" y="9060"/>
                      </a:cubicBezTo>
                      <a:cubicBezTo>
                        <a:pt x="1105" y="9081"/>
                        <a:pt x="1084" y="9123"/>
                        <a:pt x="1084" y="9144"/>
                      </a:cubicBezTo>
                      <a:cubicBezTo>
                        <a:pt x="1021" y="9248"/>
                        <a:pt x="980" y="9331"/>
                        <a:pt x="917" y="9435"/>
                      </a:cubicBezTo>
                      <a:cubicBezTo>
                        <a:pt x="896" y="9456"/>
                        <a:pt x="896" y="9498"/>
                        <a:pt x="876" y="9518"/>
                      </a:cubicBezTo>
                      <a:cubicBezTo>
                        <a:pt x="834" y="9623"/>
                        <a:pt x="772" y="9727"/>
                        <a:pt x="730" y="9810"/>
                      </a:cubicBezTo>
                      <a:cubicBezTo>
                        <a:pt x="709" y="9852"/>
                        <a:pt x="709" y="9872"/>
                        <a:pt x="688" y="9893"/>
                      </a:cubicBezTo>
                      <a:cubicBezTo>
                        <a:pt x="647" y="9997"/>
                        <a:pt x="605" y="10081"/>
                        <a:pt x="542" y="10185"/>
                      </a:cubicBezTo>
                      <a:cubicBezTo>
                        <a:pt x="542" y="10226"/>
                        <a:pt x="522" y="10247"/>
                        <a:pt x="501" y="10289"/>
                      </a:cubicBezTo>
                      <a:cubicBezTo>
                        <a:pt x="459" y="10372"/>
                        <a:pt x="417" y="10476"/>
                        <a:pt x="376" y="10560"/>
                      </a:cubicBezTo>
                      <a:cubicBezTo>
                        <a:pt x="355" y="10601"/>
                        <a:pt x="355" y="10622"/>
                        <a:pt x="334" y="10664"/>
                      </a:cubicBezTo>
                      <a:cubicBezTo>
                        <a:pt x="293" y="10747"/>
                        <a:pt x="251" y="10851"/>
                        <a:pt x="209" y="10955"/>
                      </a:cubicBezTo>
                      <a:cubicBezTo>
                        <a:pt x="209" y="10976"/>
                        <a:pt x="188" y="11018"/>
                        <a:pt x="188" y="11039"/>
                      </a:cubicBezTo>
                      <a:cubicBezTo>
                        <a:pt x="147" y="11143"/>
                        <a:pt x="105" y="11226"/>
                        <a:pt x="63" y="11330"/>
                      </a:cubicBezTo>
                      <a:cubicBezTo>
                        <a:pt x="63" y="11351"/>
                        <a:pt x="43" y="11393"/>
                        <a:pt x="43" y="11414"/>
                      </a:cubicBezTo>
                      <a:cubicBezTo>
                        <a:pt x="22" y="11455"/>
                        <a:pt x="1" y="11497"/>
                        <a:pt x="1" y="11518"/>
                      </a:cubicBezTo>
                      <a:lnTo>
                        <a:pt x="168" y="11518"/>
                      </a:lnTo>
                      <a:cubicBezTo>
                        <a:pt x="188" y="11497"/>
                        <a:pt x="188" y="11455"/>
                        <a:pt x="209" y="11434"/>
                      </a:cubicBezTo>
                      <a:cubicBezTo>
                        <a:pt x="230" y="11330"/>
                        <a:pt x="272" y="11226"/>
                        <a:pt x="313" y="11143"/>
                      </a:cubicBezTo>
                      <a:cubicBezTo>
                        <a:pt x="334" y="11101"/>
                        <a:pt x="334" y="11080"/>
                        <a:pt x="355" y="11060"/>
                      </a:cubicBezTo>
                      <a:cubicBezTo>
                        <a:pt x="397" y="10955"/>
                        <a:pt x="438" y="10851"/>
                        <a:pt x="480" y="10747"/>
                      </a:cubicBezTo>
                      <a:cubicBezTo>
                        <a:pt x="480" y="10726"/>
                        <a:pt x="501" y="10685"/>
                        <a:pt x="522" y="10664"/>
                      </a:cubicBezTo>
                      <a:cubicBezTo>
                        <a:pt x="563" y="10560"/>
                        <a:pt x="605" y="10476"/>
                        <a:pt x="647" y="10372"/>
                      </a:cubicBezTo>
                      <a:cubicBezTo>
                        <a:pt x="667" y="10331"/>
                        <a:pt x="667" y="10310"/>
                        <a:pt x="688" y="10268"/>
                      </a:cubicBezTo>
                      <a:cubicBezTo>
                        <a:pt x="730" y="10185"/>
                        <a:pt x="772" y="10081"/>
                        <a:pt x="813" y="9997"/>
                      </a:cubicBezTo>
                      <a:cubicBezTo>
                        <a:pt x="834" y="9956"/>
                        <a:pt x="855" y="9935"/>
                        <a:pt x="855" y="9914"/>
                      </a:cubicBezTo>
                      <a:cubicBezTo>
                        <a:pt x="917" y="9810"/>
                        <a:pt x="959" y="9706"/>
                        <a:pt x="1001" y="9623"/>
                      </a:cubicBezTo>
                      <a:cubicBezTo>
                        <a:pt x="1021" y="9581"/>
                        <a:pt x="1042" y="9560"/>
                        <a:pt x="1063" y="9518"/>
                      </a:cubicBezTo>
                      <a:cubicBezTo>
                        <a:pt x="1105" y="9414"/>
                        <a:pt x="1167" y="9331"/>
                        <a:pt x="1209" y="9227"/>
                      </a:cubicBezTo>
                      <a:cubicBezTo>
                        <a:pt x="1230" y="9206"/>
                        <a:pt x="1251" y="9164"/>
                        <a:pt x="1271" y="9123"/>
                      </a:cubicBezTo>
                      <a:cubicBezTo>
                        <a:pt x="1313" y="9039"/>
                        <a:pt x="1375" y="8935"/>
                        <a:pt x="1438" y="8852"/>
                      </a:cubicBezTo>
                      <a:cubicBezTo>
                        <a:pt x="1438" y="8810"/>
                        <a:pt x="1459" y="8789"/>
                        <a:pt x="1480" y="8769"/>
                      </a:cubicBezTo>
                      <a:cubicBezTo>
                        <a:pt x="1542" y="8665"/>
                        <a:pt x="1584" y="8581"/>
                        <a:pt x="1646" y="8477"/>
                      </a:cubicBezTo>
                      <a:cubicBezTo>
                        <a:pt x="1667" y="8456"/>
                        <a:pt x="1688" y="8415"/>
                        <a:pt x="1709" y="8373"/>
                      </a:cubicBezTo>
                      <a:cubicBezTo>
                        <a:pt x="1771" y="8290"/>
                        <a:pt x="1834" y="8186"/>
                        <a:pt x="1896" y="8102"/>
                      </a:cubicBezTo>
                      <a:cubicBezTo>
                        <a:pt x="1917" y="8061"/>
                        <a:pt x="1938" y="8040"/>
                        <a:pt x="1959" y="7998"/>
                      </a:cubicBezTo>
                      <a:cubicBezTo>
                        <a:pt x="2021" y="7915"/>
                        <a:pt x="2084" y="7811"/>
                        <a:pt x="2146" y="7727"/>
                      </a:cubicBezTo>
                      <a:cubicBezTo>
                        <a:pt x="2167" y="7686"/>
                        <a:pt x="2188" y="7644"/>
                        <a:pt x="2209" y="7623"/>
                      </a:cubicBezTo>
                      <a:cubicBezTo>
                        <a:pt x="2271" y="7519"/>
                        <a:pt x="2354" y="7436"/>
                        <a:pt x="2417" y="7332"/>
                      </a:cubicBezTo>
                      <a:cubicBezTo>
                        <a:pt x="2438" y="7311"/>
                        <a:pt x="2458" y="7290"/>
                        <a:pt x="2479" y="7248"/>
                      </a:cubicBezTo>
                      <a:cubicBezTo>
                        <a:pt x="2542" y="7165"/>
                        <a:pt x="2625" y="7061"/>
                        <a:pt x="2688" y="6978"/>
                      </a:cubicBezTo>
                      <a:cubicBezTo>
                        <a:pt x="2708" y="6936"/>
                        <a:pt x="2729" y="6915"/>
                        <a:pt x="2771" y="6874"/>
                      </a:cubicBezTo>
                      <a:cubicBezTo>
                        <a:pt x="2833" y="6790"/>
                        <a:pt x="2917" y="6686"/>
                        <a:pt x="3000" y="6603"/>
                      </a:cubicBezTo>
                      <a:cubicBezTo>
                        <a:pt x="3021" y="6561"/>
                        <a:pt x="3042" y="6540"/>
                        <a:pt x="3062" y="6499"/>
                      </a:cubicBezTo>
                      <a:cubicBezTo>
                        <a:pt x="3146" y="6415"/>
                        <a:pt x="3229" y="6311"/>
                        <a:pt x="3312" y="6228"/>
                      </a:cubicBezTo>
                      <a:cubicBezTo>
                        <a:pt x="3333" y="6186"/>
                        <a:pt x="3375" y="6145"/>
                        <a:pt x="3396" y="6103"/>
                      </a:cubicBezTo>
                      <a:cubicBezTo>
                        <a:pt x="3479" y="6020"/>
                        <a:pt x="3562" y="5936"/>
                        <a:pt x="3645" y="5832"/>
                      </a:cubicBezTo>
                      <a:cubicBezTo>
                        <a:pt x="3666" y="5811"/>
                        <a:pt x="3687" y="5791"/>
                        <a:pt x="3729" y="5749"/>
                      </a:cubicBezTo>
                      <a:cubicBezTo>
                        <a:pt x="3770" y="5707"/>
                        <a:pt x="3812" y="5666"/>
                        <a:pt x="3854" y="5603"/>
                      </a:cubicBezTo>
                      <a:cubicBezTo>
                        <a:pt x="3895" y="5561"/>
                        <a:pt x="3937" y="5520"/>
                        <a:pt x="3979" y="5478"/>
                      </a:cubicBezTo>
                      <a:cubicBezTo>
                        <a:pt x="4020" y="5437"/>
                        <a:pt x="4062" y="5395"/>
                        <a:pt x="4104" y="5374"/>
                      </a:cubicBezTo>
                      <a:cubicBezTo>
                        <a:pt x="4187" y="5270"/>
                        <a:pt x="4270" y="5166"/>
                        <a:pt x="4374" y="5082"/>
                      </a:cubicBezTo>
                      <a:cubicBezTo>
                        <a:pt x="4395" y="5062"/>
                        <a:pt x="4416" y="5041"/>
                        <a:pt x="4458" y="4999"/>
                      </a:cubicBezTo>
                      <a:cubicBezTo>
                        <a:pt x="4541" y="4916"/>
                        <a:pt x="4645" y="4812"/>
                        <a:pt x="4749" y="4728"/>
                      </a:cubicBezTo>
                      <a:cubicBezTo>
                        <a:pt x="4791" y="4687"/>
                        <a:pt x="4812" y="4666"/>
                        <a:pt x="4853" y="4645"/>
                      </a:cubicBezTo>
                      <a:cubicBezTo>
                        <a:pt x="4958" y="4541"/>
                        <a:pt x="5062" y="4437"/>
                        <a:pt x="5166" y="4354"/>
                      </a:cubicBezTo>
                      <a:cubicBezTo>
                        <a:pt x="8186" y="1750"/>
                        <a:pt x="11976" y="293"/>
                        <a:pt x="16016" y="168"/>
                      </a:cubicBezTo>
                      <a:lnTo>
                        <a:pt x="16516" y="168"/>
                      </a:lnTo>
                      <a:cubicBezTo>
                        <a:pt x="20973" y="168"/>
                        <a:pt x="25200" y="1854"/>
                        <a:pt x="28470" y="4937"/>
                      </a:cubicBezTo>
                      <a:cubicBezTo>
                        <a:pt x="28616" y="5062"/>
                        <a:pt x="28741" y="5207"/>
                        <a:pt x="28886" y="5332"/>
                      </a:cubicBezTo>
                      <a:cubicBezTo>
                        <a:pt x="28970" y="5437"/>
                        <a:pt x="29074" y="5541"/>
                        <a:pt x="29178" y="5645"/>
                      </a:cubicBezTo>
                      <a:cubicBezTo>
                        <a:pt x="29199" y="5686"/>
                        <a:pt x="29240" y="5707"/>
                        <a:pt x="29261" y="5749"/>
                      </a:cubicBezTo>
                      <a:cubicBezTo>
                        <a:pt x="29365" y="5853"/>
                        <a:pt x="29449" y="5957"/>
                        <a:pt x="29553" y="6061"/>
                      </a:cubicBezTo>
                      <a:cubicBezTo>
                        <a:pt x="29574" y="6082"/>
                        <a:pt x="29594" y="6103"/>
                        <a:pt x="29615" y="6124"/>
                      </a:cubicBezTo>
                      <a:cubicBezTo>
                        <a:pt x="29699" y="6228"/>
                        <a:pt x="29782" y="6332"/>
                        <a:pt x="29886" y="6436"/>
                      </a:cubicBezTo>
                      <a:lnTo>
                        <a:pt x="29969" y="6561"/>
                      </a:lnTo>
                      <a:cubicBezTo>
                        <a:pt x="30053" y="6665"/>
                        <a:pt x="30136" y="6749"/>
                        <a:pt x="30219" y="6853"/>
                      </a:cubicBezTo>
                      <a:cubicBezTo>
                        <a:pt x="30240" y="6894"/>
                        <a:pt x="30261" y="6915"/>
                        <a:pt x="30282" y="6936"/>
                      </a:cubicBezTo>
                      <a:cubicBezTo>
                        <a:pt x="30365" y="7040"/>
                        <a:pt x="30427" y="7144"/>
                        <a:pt x="30511" y="7248"/>
                      </a:cubicBezTo>
                      <a:cubicBezTo>
                        <a:pt x="30532" y="7290"/>
                        <a:pt x="30573" y="7311"/>
                        <a:pt x="30594" y="7353"/>
                      </a:cubicBezTo>
                      <a:cubicBezTo>
                        <a:pt x="30677" y="7457"/>
                        <a:pt x="30740" y="7561"/>
                        <a:pt x="30802" y="7665"/>
                      </a:cubicBezTo>
                      <a:cubicBezTo>
                        <a:pt x="30844" y="7686"/>
                        <a:pt x="30865" y="7727"/>
                        <a:pt x="30886" y="7769"/>
                      </a:cubicBezTo>
                      <a:cubicBezTo>
                        <a:pt x="30948" y="7852"/>
                        <a:pt x="31011" y="7956"/>
                        <a:pt x="31073" y="8061"/>
                      </a:cubicBezTo>
                      <a:cubicBezTo>
                        <a:pt x="31094" y="8102"/>
                        <a:pt x="31136" y="8123"/>
                        <a:pt x="31156" y="8165"/>
                      </a:cubicBezTo>
                      <a:cubicBezTo>
                        <a:pt x="31219" y="8269"/>
                        <a:pt x="31281" y="8352"/>
                        <a:pt x="31344" y="8456"/>
                      </a:cubicBezTo>
                      <a:cubicBezTo>
                        <a:pt x="31344" y="8477"/>
                        <a:pt x="31365" y="8519"/>
                        <a:pt x="31385" y="8540"/>
                      </a:cubicBezTo>
                      <a:cubicBezTo>
                        <a:pt x="31448" y="8644"/>
                        <a:pt x="31510" y="8748"/>
                        <a:pt x="31573" y="8852"/>
                      </a:cubicBezTo>
                      <a:cubicBezTo>
                        <a:pt x="31594" y="8873"/>
                        <a:pt x="31615" y="8914"/>
                        <a:pt x="31635" y="8956"/>
                      </a:cubicBezTo>
                      <a:cubicBezTo>
                        <a:pt x="31698" y="9060"/>
                        <a:pt x="31740" y="9164"/>
                        <a:pt x="31802" y="9268"/>
                      </a:cubicBezTo>
                      <a:cubicBezTo>
                        <a:pt x="31823" y="9289"/>
                        <a:pt x="31823" y="9310"/>
                        <a:pt x="31844" y="9352"/>
                      </a:cubicBezTo>
                      <a:cubicBezTo>
                        <a:pt x="31906" y="9435"/>
                        <a:pt x="31948" y="9539"/>
                        <a:pt x="32010" y="9643"/>
                      </a:cubicBezTo>
                      <a:cubicBezTo>
                        <a:pt x="32031" y="9685"/>
                        <a:pt x="32052" y="9706"/>
                        <a:pt x="32052" y="9747"/>
                      </a:cubicBezTo>
                      <a:cubicBezTo>
                        <a:pt x="32114" y="9852"/>
                        <a:pt x="32156" y="9956"/>
                        <a:pt x="32198" y="10060"/>
                      </a:cubicBezTo>
                      <a:cubicBezTo>
                        <a:pt x="32218" y="10081"/>
                        <a:pt x="32239" y="10102"/>
                        <a:pt x="32239" y="10143"/>
                      </a:cubicBezTo>
                      <a:cubicBezTo>
                        <a:pt x="32281" y="10226"/>
                        <a:pt x="32343" y="10331"/>
                        <a:pt x="32385" y="10435"/>
                      </a:cubicBezTo>
                      <a:cubicBezTo>
                        <a:pt x="32406" y="10456"/>
                        <a:pt x="32406" y="10497"/>
                        <a:pt x="32427" y="10539"/>
                      </a:cubicBezTo>
                      <a:cubicBezTo>
                        <a:pt x="32468" y="10622"/>
                        <a:pt x="32510" y="10726"/>
                        <a:pt x="32552" y="10830"/>
                      </a:cubicBezTo>
                      <a:cubicBezTo>
                        <a:pt x="32573" y="10872"/>
                        <a:pt x="32593" y="10893"/>
                        <a:pt x="32593" y="10935"/>
                      </a:cubicBezTo>
                      <a:cubicBezTo>
                        <a:pt x="32635" y="11039"/>
                        <a:pt x="32677" y="11143"/>
                        <a:pt x="32718" y="11226"/>
                      </a:cubicBezTo>
                      <a:cubicBezTo>
                        <a:pt x="32739" y="11268"/>
                        <a:pt x="32739" y="11289"/>
                        <a:pt x="32760" y="11330"/>
                      </a:cubicBezTo>
                      <a:cubicBezTo>
                        <a:pt x="32781" y="11393"/>
                        <a:pt x="32802" y="11455"/>
                        <a:pt x="32822" y="11518"/>
                      </a:cubicBezTo>
                      <a:lnTo>
                        <a:pt x="32989" y="11518"/>
                      </a:lnTo>
                      <a:cubicBezTo>
                        <a:pt x="32968" y="11434"/>
                        <a:pt x="32927" y="11330"/>
                        <a:pt x="32906" y="11247"/>
                      </a:cubicBezTo>
                      <a:cubicBezTo>
                        <a:pt x="32885" y="11226"/>
                        <a:pt x="32885" y="11184"/>
                        <a:pt x="32864" y="11164"/>
                      </a:cubicBezTo>
                      <a:cubicBezTo>
                        <a:pt x="32822" y="11060"/>
                        <a:pt x="32781" y="10955"/>
                        <a:pt x="32739" y="10851"/>
                      </a:cubicBezTo>
                      <a:cubicBezTo>
                        <a:pt x="32718" y="10830"/>
                        <a:pt x="32718" y="10789"/>
                        <a:pt x="32697" y="10768"/>
                      </a:cubicBezTo>
                      <a:cubicBezTo>
                        <a:pt x="32656" y="10664"/>
                        <a:pt x="32614" y="10560"/>
                        <a:pt x="32573" y="10456"/>
                      </a:cubicBezTo>
                      <a:cubicBezTo>
                        <a:pt x="32552" y="10414"/>
                        <a:pt x="32552" y="10393"/>
                        <a:pt x="32531" y="10372"/>
                      </a:cubicBezTo>
                      <a:cubicBezTo>
                        <a:pt x="32489" y="10268"/>
                        <a:pt x="32427" y="10164"/>
                        <a:pt x="32385" y="10060"/>
                      </a:cubicBezTo>
                      <a:cubicBezTo>
                        <a:pt x="32385" y="10039"/>
                        <a:pt x="32364" y="10018"/>
                        <a:pt x="32343" y="9977"/>
                      </a:cubicBezTo>
                      <a:cubicBezTo>
                        <a:pt x="32302" y="9893"/>
                        <a:pt x="32260" y="9789"/>
                        <a:pt x="32198" y="9685"/>
                      </a:cubicBezTo>
                      <a:cubicBezTo>
                        <a:pt x="32198" y="9643"/>
                        <a:pt x="32177" y="9602"/>
                        <a:pt x="32156" y="9581"/>
                      </a:cubicBezTo>
                      <a:cubicBezTo>
                        <a:pt x="32094" y="9477"/>
                        <a:pt x="32052" y="9373"/>
                        <a:pt x="31989" y="9268"/>
                      </a:cubicBezTo>
                      <a:cubicBezTo>
                        <a:pt x="31969" y="9248"/>
                        <a:pt x="31969" y="9227"/>
                        <a:pt x="31948" y="9185"/>
                      </a:cubicBezTo>
                      <a:cubicBezTo>
                        <a:pt x="31885" y="9102"/>
                        <a:pt x="31844" y="8998"/>
                        <a:pt x="31781" y="8894"/>
                      </a:cubicBezTo>
                      <a:cubicBezTo>
                        <a:pt x="31760" y="8852"/>
                        <a:pt x="31740" y="8810"/>
                        <a:pt x="31719" y="8769"/>
                      </a:cubicBezTo>
                      <a:cubicBezTo>
                        <a:pt x="31656" y="8685"/>
                        <a:pt x="31594" y="8581"/>
                        <a:pt x="31531" y="8477"/>
                      </a:cubicBezTo>
                      <a:cubicBezTo>
                        <a:pt x="31510" y="8456"/>
                        <a:pt x="31510" y="8435"/>
                        <a:pt x="31490" y="8394"/>
                      </a:cubicBezTo>
                      <a:cubicBezTo>
                        <a:pt x="31427" y="8290"/>
                        <a:pt x="31365" y="8206"/>
                        <a:pt x="31302" y="8102"/>
                      </a:cubicBezTo>
                      <a:cubicBezTo>
                        <a:pt x="31281" y="8061"/>
                        <a:pt x="31261" y="8040"/>
                        <a:pt x="31240" y="7998"/>
                      </a:cubicBezTo>
                      <a:cubicBezTo>
                        <a:pt x="31177" y="7894"/>
                        <a:pt x="31094" y="7790"/>
                        <a:pt x="31031" y="7707"/>
                      </a:cubicBezTo>
                      <a:cubicBezTo>
                        <a:pt x="31011" y="7665"/>
                        <a:pt x="30990" y="7644"/>
                        <a:pt x="30969" y="7602"/>
                      </a:cubicBezTo>
                      <a:cubicBezTo>
                        <a:pt x="30906" y="7498"/>
                        <a:pt x="30823" y="7394"/>
                        <a:pt x="30761" y="7290"/>
                      </a:cubicBezTo>
                      <a:cubicBezTo>
                        <a:pt x="30719" y="7269"/>
                        <a:pt x="30698" y="7228"/>
                        <a:pt x="30677" y="7186"/>
                      </a:cubicBezTo>
                      <a:cubicBezTo>
                        <a:pt x="30594" y="7082"/>
                        <a:pt x="30511" y="6978"/>
                        <a:pt x="30448" y="6874"/>
                      </a:cubicBezTo>
                      <a:cubicBezTo>
                        <a:pt x="30427" y="6853"/>
                        <a:pt x="30407" y="6832"/>
                        <a:pt x="30386" y="6811"/>
                      </a:cubicBezTo>
                      <a:cubicBezTo>
                        <a:pt x="30303" y="6707"/>
                        <a:pt x="30219" y="6603"/>
                        <a:pt x="30136" y="6499"/>
                      </a:cubicBezTo>
                      <a:cubicBezTo>
                        <a:pt x="30094" y="6457"/>
                        <a:pt x="30073" y="6415"/>
                        <a:pt x="30032" y="6395"/>
                      </a:cubicBezTo>
                      <a:cubicBezTo>
                        <a:pt x="29948" y="6290"/>
                        <a:pt x="29865" y="6186"/>
                        <a:pt x="29782" y="6082"/>
                      </a:cubicBezTo>
                      <a:cubicBezTo>
                        <a:pt x="29761" y="6040"/>
                        <a:pt x="29740" y="6020"/>
                        <a:pt x="29719" y="5999"/>
                      </a:cubicBezTo>
                      <a:cubicBezTo>
                        <a:pt x="29615" y="5895"/>
                        <a:pt x="29532" y="5791"/>
                        <a:pt x="29428" y="5686"/>
                      </a:cubicBezTo>
                      <a:cubicBezTo>
                        <a:pt x="29407" y="5666"/>
                        <a:pt x="29386" y="5624"/>
                        <a:pt x="29345" y="5603"/>
                      </a:cubicBezTo>
                      <a:cubicBezTo>
                        <a:pt x="29261" y="5499"/>
                        <a:pt x="29157" y="5395"/>
                        <a:pt x="29053" y="5291"/>
                      </a:cubicBezTo>
                      <a:cubicBezTo>
                        <a:pt x="28886" y="5124"/>
                        <a:pt x="28741" y="4978"/>
                        <a:pt x="28574" y="4812"/>
                      </a:cubicBezTo>
                      <a:cubicBezTo>
                        <a:pt x="25284" y="1709"/>
                        <a:pt x="21014" y="1"/>
                        <a:pt x="165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5" name="Google Shape;4465;p8"/>
                <p:cNvSpPr/>
                <p:nvPr/>
              </p:nvSpPr>
              <p:spPr>
                <a:xfrm>
                  <a:off x="7732500" y="1661550"/>
                  <a:ext cx="785175" cy="25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7" h="10192" extrusionOk="0">
                      <a:moveTo>
                        <a:pt x="15744" y="1"/>
                      </a:moveTo>
                      <a:cubicBezTo>
                        <a:pt x="15578" y="1"/>
                        <a:pt x="15412" y="3"/>
                        <a:pt x="15245" y="8"/>
                      </a:cubicBezTo>
                      <a:cubicBezTo>
                        <a:pt x="11642" y="91"/>
                        <a:pt x="8248" y="1299"/>
                        <a:pt x="5436" y="3402"/>
                      </a:cubicBezTo>
                      <a:cubicBezTo>
                        <a:pt x="5311" y="3486"/>
                        <a:pt x="5186" y="3590"/>
                        <a:pt x="5082" y="3673"/>
                      </a:cubicBezTo>
                      <a:cubicBezTo>
                        <a:pt x="5041" y="3715"/>
                        <a:pt x="4999" y="3736"/>
                        <a:pt x="4957" y="3777"/>
                      </a:cubicBezTo>
                      <a:cubicBezTo>
                        <a:pt x="4853" y="3861"/>
                        <a:pt x="4728" y="3944"/>
                        <a:pt x="4624" y="4048"/>
                      </a:cubicBezTo>
                      <a:cubicBezTo>
                        <a:pt x="4603" y="4069"/>
                        <a:pt x="4562" y="4090"/>
                        <a:pt x="4520" y="4131"/>
                      </a:cubicBezTo>
                      <a:cubicBezTo>
                        <a:pt x="4416" y="4215"/>
                        <a:pt x="4332" y="4319"/>
                        <a:pt x="4228" y="4402"/>
                      </a:cubicBezTo>
                      <a:cubicBezTo>
                        <a:pt x="4187" y="4444"/>
                        <a:pt x="4145" y="4485"/>
                        <a:pt x="4103" y="4506"/>
                      </a:cubicBezTo>
                      <a:cubicBezTo>
                        <a:pt x="3999" y="4610"/>
                        <a:pt x="3895" y="4694"/>
                        <a:pt x="3791" y="4798"/>
                      </a:cubicBezTo>
                      <a:cubicBezTo>
                        <a:pt x="3770" y="4819"/>
                        <a:pt x="3749" y="4839"/>
                        <a:pt x="3708" y="4881"/>
                      </a:cubicBezTo>
                      <a:cubicBezTo>
                        <a:pt x="3624" y="4964"/>
                        <a:pt x="3541" y="5048"/>
                        <a:pt x="3437" y="5152"/>
                      </a:cubicBezTo>
                      <a:cubicBezTo>
                        <a:pt x="3416" y="5173"/>
                        <a:pt x="3374" y="5214"/>
                        <a:pt x="3333" y="5256"/>
                      </a:cubicBezTo>
                      <a:cubicBezTo>
                        <a:pt x="3291" y="5298"/>
                        <a:pt x="3270" y="5318"/>
                        <a:pt x="3229" y="5360"/>
                      </a:cubicBezTo>
                      <a:cubicBezTo>
                        <a:pt x="3166" y="5423"/>
                        <a:pt x="3125" y="5485"/>
                        <a:pt x="3083" y="5527"/>
                      </a:cubicBezTo>
                      <a:cubicBezTo>
                        <a:pt x="3041" y="5568"/>
                        <a:pt x="3020" y="5589"/>
                        <a:pt x="2979" y="5631"/>
                      </a:cubicBezTo>
                      <a:cubicBezTo>
                        <a:pt x="2895" y="5714"/>
                        <a:pt x="2812" y="5818"/>
                        <a:pt x="2750" y="5902"/>
                      </a:cubicBezTo>
                      <a:cubicBezTo>
                        <a:pt x="2708" y="5943"/>
                        <a:pt x="2687" y="5964"/>
                        <a:pt x="2646" y="6006"/>
                      </a:cubicBezTo>
                      <a:cubicBezTo>
                        <a:pt x="2583" y="6089"/>
                        <a:pt x="2500" y="6193"/>
                        <a:pt x="2437" y="6276"/>
                      </a:cubicBezTo>
                      <a:cubicBezTo>
                        <a:pt x="2396" y="6297"/>
                        <a:pt x="2375" y="6339"/>
                        <a:pt x="2354" y="6360"/>
                      </a:cubicBezTo>
                      <a:cubicBezTo>
                        <a:pt x="2271" y="6464"/>
                        <a:pt x="2208" y="6547"/>
                        <a:pt x="2125" y="6651"/>
                      </a:cubicBezTo>
                      <a:cubicBezTo>
                        <a:pt x="2104" y="6672"/>
                        <a:pt x="2083" y="6714"/>
                        <a:pt x="2042" y="6755"/>
                      </a:cubicBezTo>
                      <a:cubicBezTo>
                        <a:pt x="1979" y="6839"/>
                        <a:pt x="1917" y="6943"/>
                        <a:pt x="1854" y="7026"/>
                      </a:cubicBezTo>
                      <a:cubicBezTo>
                        <a:pt x="1833" y="7047"/>
                        <a:pt x="1813" y="7089"/>
                        <a:pt x="1792" y="7109"/>
                      </a:cubicBezTo>
                      <a:cubicBezTo>
                        <a:pt x="1708" y="7214"/>
                        <a:pt x="1646" y="7297"/>
                        <a:pt x="1583" y="7380"/>
                      </a:cubicBezTo>
                      <a:cubicBezTo>
                        <a:pt x="1563" y="7422"/>
                        <a:pt x="1521" y="7463"/>
                        <a:pt x="1500" y="7505"/>
                      </a:cubicBezTo>
                      <a:cubicBezTo>
                        <a:pt x="1438" y="7588"/>
                        <a:pt x="1375" y="7693"/>
                        <a:pt x="1313" y="7776"/>
                      </a:cubicBezTo>
                      <a:cubicBezTo>
                        <a:pt x="1313" y="7797"/>
                        <a:pt x="1292" y="7838"/>
                        <a:pt x="1271" y="7859"/>
                      </a:cubicBezTo>
                      <a:cubicBezTo>
                        <a:pt x="1209" y="7963"/>
                        <a:pt x="1146" y="8047"/>
                        <a:pt x="1084" y="8151"/>
                      </a:cubicBezTo>
                      <a:cubicBezTo>
                        <a:pt x="1063" y="8172"/>
                        <a:pt x="1042" y="8213"/>
                        <a:pt x="1021" y="8234"/>
                      </a:cubicBezTo>
                      <a:cubicBezTo>
                        <a:pt x="980" y="8338"/>
                        <a:pt x="917" y="8421"/>
                        <a:pt x="855" y="8526"/>
                      </a:cubicBezTo>
                      <a:cubicBezTo>
                        <a:pt x="834" y="8546"/>
                        <a:pt x="813" y="8588"/>
                        <a:pt x="792" y="8630"/>
                      </a:cubicBezTo>
                      <a:cubicBezTo>
                        <a:pt x="750" y="8713"/>
                        <a:pt x="688" y="8817"/>
                        <a:pt x="646" y="8900"/>
                      </a:cubicBezTo>
                      <a:cubicBezTo>
                        <a:pt x="625" y="8942"/>
                        <a:pt x="605" y="8963"/>
                        <a:pt x="584" y="9005"/>
                      </a:cubicBezTo>
                      <a:cubicBezTo>
                        <a:pt x="542" y="9088"/>
                        <a:pt x="480" y="9192"/>
                        <a:pt x="438" y="9275"/>
                      </a:cubicBezTo>
                      <a:cubicBezTo>
                        <a:pt x="417" y="9317"/>
                        <a:pt x="396" y="9338"/>
                        <a:pt x="396" y="9379"/>
                      </a:cubicBezTo>
                      <a:cubicBezTo>
                        <a:pt x="334" y="9463"/>
                        <a:pt x="292" y="9567"/>
                        <a:pt x="251" y="9650"/>
                      </a:cubicBezTo>
                      <a:cubicBezTo>
                        <a:pt x="230" y="9692"/>
                        <a:pt x="230" y="9713"/>
                        <a:pt x="209" y="9754"/>
                      </a:cubicBezTo>
                      <a:cubicBezTo>
                        <a:pt x="167" y="9838"/>
                        <a:pt x="105" y="9942"/>
                        <a:pt x="63" y="10025"/>
                      </a:cubicBezTo>
                      <a:cubicBezTo>
                        <a:pt x="63" y="10067"/>
                        <a:pt x="42" y="10108"/>
                        <a:pt x="22" y="10129"/>
                      </a:cubicBezTo>
                      <a:cubicBezTo>
                        <a:pt x="22" y="10150"/>
                        <a:pt x="1" y="10171"/>
                        <a:pt x="1" y="10192"/>
                      </a:cubicBezTo>
                      <a:lnTo>
                        <a:pt x="167" y="10192"/>
                      </a:lnTo>
                      <a:cubicBezTo>
                        <a:pt x="188" y="10171"/>
                        <a:pt x="188" y="10150"/>
                        <a:pt x="209" y="10129"/>
                      </a:cubicBezTo>
                      <a:cubicBezTo>
                        <a:pt x="251" y="10025"/>
                        <a:pt x="292" y="9942"/>
                        <a:pt x="334" y="9838"/>
                      </a:cubicBezTo>
                      <a:cubicBezTo>
                        <a:pt x="355" y="9817"/>
                        <a:pt x="376" y="9775"/>
                        <a:pt x="376" y="9754"/>
                      </a:cubicBezTo>
                      <a:cubicBezTo>
                        <a:pt x="438" y="9650"/>
                        <a:pt x="480" y="9546"/>
                        <a:pt x="521" y="9463"/>
                      </a:cubicBezTo>
                      <a:cubicBezTo>
                        <a:pt x="542" y="9421"/>
                        <a:pt x="563" y="9400"/>
                        <a:pt x="563" y="9359"/>
                      </a:cubicBezTo>
                      <a:cubicBezTo>
                        <a:pt x="625" y="9275"/>
                        <a:pt x="667" y="9171"/>
                        <a:pt x="730" y="9088"/>
                      </a:cubicBezTo>
                      <a:cubicBezTo>
                        <a:pt x="750" y="9046"/>
                        <a:pt x="750" y="9025"/>
                        <a:pt x="771" y="8984"/>
                      </a:cubicBezTo>
                      <a:cubicBezTo>
                        <a:pt x="834" y="8900"/>
                        <a:pt x="875" y="8796"/>
                        <a:pt x="938" y="8713"/>
                      </a:cubicBezTo>
                      <a:cubicBezTo>
                        <a:pt x="959" y="8671"/>
                        <a:pt x="980" y="8630"/>
                        <a:pt x="1000" y="8609"/>
                      </a:cubicBezTo>
                      <a:cubicBezTo>
                        <a:pt x="1042" y="8505"/>
                        <a:pt x="1104" y="8421"/>
                        <a:pt x="1167" y="8317"/>
                      </a:cubicBezTo>
                      <a:cubicBezTo>
                        <a:pt x="1188" y="8297"/>
                        <a:pt x="1209" y="8255"/>
                        <a:pt x="1209" y="8234"/>
                      </a:cubicBezTo>
                      <a:cubicBezTo>
                        <a:pt x="1271" y="8130"/>
                        <a:pt x="1334" y="8047"/>
                        <a:pt x="1396" y="7942"/>
                      </a:cubicBezTo>
                      <a:cubicBezTo>
                        <a:pt x="1417" y="7922"/>
                        <a:pt x="1438" y="7880"/>
                        <a:pt x="1459" y="7859"/>
                      </a:cubicBezTo>
                      <a:cubicBezTo>
                        <a:pt x="1521" y="7755"/>
                        <a:pt x="1583" y="7672"/>
                        <a:pt x="1646" y="7568"/>
                      </a:cubicBezTo>
                      <a:cubicBezTo>
                        <a:pt x="1667" y="7547"/>
                        <a:pt x="1688" y="7505"/>
                        <a:pt x="1729" y="7463"/>
                      </a:cubicBezTo>
                      <a:cubicBezTo>
                        <a:pt x="1792" y="7359"/>
                        <a:pt x="1854" y="7276"/>
                        <a:pt x="1917" y="7193"/>
                      </a:cubicBezTo>
                      <a:cubicBezTo>
                        <a:pt x="1938" y="7151"/>
                        <a:pt x="1958" y="7130"/>
                        <a:pt x="1979" y="7109"/>
                      </a:cubicBezTo>
                      <a:cubicBezTo>
                        <a:pt x="2062" y="7005"/>
                        <a:pt x="2125" y="6922"/>
                        <a:pt x="2187" y="6818"/>
                      </a:cubicBezTo>
                      <a:cubicBezTo>
                        <a:pt x="2208" y="6776"/>
                        <a:pt x="2250" y="6755"/>
                        <a:pt x="2271" y="6714"/>
                      </a:cubicBezTo>
                      <a:cubicBezTo>
                        <a:pt x="2354" y="6610"/>
                        <a:pt x="2416" y="6526"/>
                        <a:pt x="2500" y="6443"/>
                      </a:cubicBezTo>
                      <a:cubicBezTo>
                        <a:pt x="2521" y="6401"/>
                        <a:pt x="2541" y="6381"/>
                        <a:pt x="2583" y="6339"/>
                      </a:cubicBezTo>
                      <a:cubicBezTo>
                        <a:pt x="2646" y="6256"/>
                        <a:pt x="2729" y="6151"/>
                        <a:pt x="2812" y="6068"/>
                      </a:cubicBezTo>
                      <a:cubicBezTo>
                        <a:pt x="2833" y="6047"/>
                        <a:pt x="2854" y="6006"/>
                        <a:pt x="2895" y="5985"/>
                      </a:cubicBezTo>
                      <a:cubicBezTo>
                        <a:pt x="2979" y="5881"/>
                        <a:pt x="3062" y="5797"/>
                        <a:pt x="3145" y="5693"/>
                      </a:cubicBezTo>
                      <a:cubicBezTo>
                        <a:pt x="3166" y="5672"/>
                        <a:pt x="3187" y="5631"/>
                        <a:pt x="3229" y="5610"/>
                      </a:cubicBezTo>
                      <a:cubicBezTo>
                        <a:pt x="3270" y="5568"/>
                        <a:pt x="3291" y="5506"/>
                        <a:pt x="3333" y="5485"/>
                      </a:cubicBezTo>
                      <a:cubicBezTo>
                        <a:pt x="3395" y="5423"/>
                        <a:pt x="3437" y="5381"/>
                        <a:pt x="3499" y="5318"/>
                      </a:cubicBezTo>
                      <a:cubicBezTo>
                        <a:pt x="3520" y="5277"/>
                        <a:pt x="3562" y="5256"/>
                        <a:pt x="3604" y="5214"/>
                      </a:cubicBezTo>
                      <a:cubicBezTo>
                        <a:pt x="3687" y="5110"/>
                        <a:pt x="3791" y="5027"/>
                        <a:pt x="3874" y="4944"/>
                      </a:cubicBezTo>
                      <a:cubicBezTo>
                        <a:pt x="3895" y="4902"/>
                        <a:pt x="3937" y="4881"/>
                        <a:pt x="3958" y="4860"/>
                      </a:cubicBezTo>
                      <a:cubicBezTo>
                        <a:pt x="4062" y="4756"/>
                        <a:pt x="4166" y="4673"/>
                        <a:pt x="4270" y="4569"/>
                      </a:cubicBezTo>
                      <a:cubicBezTo>
                        <a:pt x="4291" y="4548"/>
                        <a:pt x="4332" y="4506"/>
                        <a:pt x="4374" y="4465"/>
                      </a:cubicBezTo>
                      <a:cubicBezTo>
                        <a:pt x="4478" y="4381"/>
                        <a:pt x="4582" y="4277"/>
                        <a:pt x="4707" y="4194"/>
                      </a:cubicBezTo>
                      <a:cubicBezTo>
                        <a:pt x="4728" y="4173"/>
                        <a:pt x="4770" y="4131"/>
                        <a:pt x="4791" y="4111"/>
                      </a:cubicBezTo>
                      <a:cubicBezTo>
                        <a:pt x="4895" y="4027"/>
                        <a:pt x="5020" y="3923"/>
                        <a:pt x="5124" y="3840"/>
                      </a:cubicBezTo>
                      <a:cubicBezTo>
                        <a:pt x="5166" y="3798"/>
                        <a:pt x="5207" y="3777"/>
                        <a:pt x="5249" y="3736"/>
                      </a:cubicBezTo>
                      <a:cubicBezTo>
                        <a:pt x="5374" y="3652"/>
                        <a:pt x="5499" y="3548"/>
                        <a:pt x="5624" y="3465"/>
                      </a:cubicBezTo>
                      <a:cubicBezTo>
                        <a:pt x="8394" y="1403"/>
                        <a:pt x="11726" y="258"/>
                        <a:pt x="15245" y="154"/>
                      </a:cubicBezTo>
                      <a:lnTo>
                        <a:pt x="15724" y="154"/>
                      </a:lnTo>
                      <a:cubicBezTo>
                        <a:pt x="19869" y="154"/>
                        <a:pt x="23784" y="1632"/>
                        <a:pt x="26908" y="4360"/>
                      </a:cubicBezTo>
                      <a:cubicBezTo>
                        <a:pt x="27012" y="4444"/>
                        <a:pt x="27137" y="4548"/>
                        <a:pt x="27241" y="4652"/>
                      </a:cubicBezTo>
                      <a:cubicBezTo>
                        <a:pt x="27283" y="4694"/>
                        <a:pt x="27324" y="4714"/>
                        <a:pt x="27366" y="4756"/>
                      </a:cubicBezTo>
                      <a:cubicBezTo>
                        <a:pt x="27387" y="4777"/>
                        <a:pt x="27407" y="4798"/>
                        <a:pt x="27407" y="4819"/>
                      </a:cubicBezTo>
                      <a:cubicBezTo>
                        <a:pt x="27512" y="4902"/>
                        <a:pt x="27595" y="4985"/>
                        <a:pt x="27678" y="5069"/>
                      </a:cubicBezTo>
                      <a:cubicBezTo>
                        <a:pt x="27699" y="5089"/>
                        <a:pt x="27720" y="5110"/>
                        <a:pt x="27762" y="5152"/>
                      </a:cubicBezTo>
                      <a:cubicBezTo>
                        <a:pt x="27845" y="5256"/>
                        <a:pt x="27949" y="5339"/>
                        <a:pt x="28053" y="5443"/>
                      </a:cubicBezTo>
                      <a:cubicBezTo>
                        <a:pt x="28095" y="5485"/>
                        <a:pt x="28136" y="5527"/>
                        <a:pt x="28157" y="5568"/>
                      </a:cubicBezTo>
                      <a:cubicBezTo>
                        <a:pt x="28261" y="5672"/>
                        <a:pt x="28345" y="5777"/>
                        <a:pt x="28449" y="5881"/>
                      </a:cubicBezTo>
                      <a:cubicBezTo>
                        <a:pt x="28470" y="5902"/>
                        <a:pt x="28490" y="5922"/>
                        <a:pt x="28511" y="5964"/>
                      </a:cubicBezTo>
                      <a:cubicBezTo>
                        <a:pt x="28615" y="6068"/>
                        <a:pt x="28699" y="6151"/>
                        <a:pt x="28782" y="6256"/>
                      </a:cubicBezTo>
                      <a:cubicBezTo>
                        <a:pt x="28803" y="6297"/>
                        <a:pt x="28844" y="6339"/>
                        <a:pt x="28865" y="6381"/>
                      </a:cubicBezTo>
                      <a:cubicBezTo>
                        <a:pt x="28949" y="6485"/>
                        <a:pt x="29032" y="6568"/>
                        <a:pt x="29115" y="6672"/>
                      </a:cubicBezTo>
                      <a:cubicBezTo>
                        <a:pt x="29136" y="6714"/>
                        <a:pt x="29178" y="6755"/>
                        <a:pt x="29198" y="6776"/>
                      </a:cubicBezTo>
                      <a:cubicBezTo>
                        <a:pt x="29282" y="6880"/>
                        <a:pt x="29344" y="6984"/>
                        <a:pt x="29428" y="7089"/>
                      </a:cubicBezTo>
                      <a:cubicBezTo>
                        <a:pt x="29448" y="7109"/>
                        <a:pt x="29469" y="7151"/>
                        <a:pt x="29490" y="7193"/>
                      </a:cubicBezTo>
                      <a:cubicBezTo>
                        <a:pt x="29573" y="7276"/>
                        <a:pt x="29636" y="7380"/>
                        <a:pt x="29719" y="7484"/>
                      </a:cubicBezTo>
                      <a:cubicBezTo>
                        <a:pt x="29719" y="7505"/>
                        <a:pt x="29740" y="7547"/>
                        <a:pt x="29761" y="7568"/>
                      </a:cubicBezTo>
                      <a:cubicBezTo>
                        <a:pt x="29844" y="7672"/>
                        <a:pt x="29907" y="7776"/>
                        <a:pt x="29969" y="7859"/>
                      </a:cubicBezTo>
                      <a:cubicBezTo>
                        <a:pt x="29990" y="7901"/>
                        <a:pt x="30011" y="7942"/>
                        <a:pt x="30052" y="7984"/>
                      </a:cubicBezTo>
                      <a:cubicBezTo>
                        <a:pt x="30115" y="8088"/>
                        <a:pt x="30177" y="8192"/>
                        <a:pt x="30240" y="8276"/>
                      </a:cubicBezTo>
                      <a:cubicBezTo>
                        <a:pt x="30240" y="8317"/>
                        <a:pt x="30261" y="8338"/>
                        <a:pt x="30281" y="8380"/>
                      </a:cubicBezTo>
                      <a:cubicBezTo>
                        <a:pt x="30344" y="8463"/>
                        <a:pt x="30406" y="8567"/>
                        <a:pt x="30448" y="8671"/>
                      </a:cubicBezTo>
                      <a:cubicBezTo>
                        <a:pt x="30490" y="8713"/>
                        <a:pt x="30511" y="8755"/>
                        <a:pt x="30531" y="8796"/>
                      </a:cubicBezTo>
                      <a:cubicBezTo>
                        <a:pt x="30594" y="8880"/>
                        <a:pt x="30635" y="8984"/>
                        <a:pt x="30698" y="9088"/>
                      </a:cubicBezTo>
                      <a:cubicBezTo>
                        <a:pt x="30698" y="9109"/>
                        <a:pt x="30719" y="9150"/>
                        <a:pt x="30740" y="9171"/>
                      </a:cubicBezTo>
                      <a:cubicBezTo>
                        <a:pt x="30781" y="9275"/>
                        <a:pt x="30844" y="9359"/>
                        <a:pt x="30885" y="9463"/>
                      </a:cubicBezTo>
                      <a:cubicBezTo>
                        <a:pt x="30906" y="9504"/>
                        <a:pt x="30927" y="9525"/>
                        <a:pt x="30948" y="9567"/>
                      </a:cubicBezTo>
                      <a:cubicBezTo>
                        <a:pt x="30990" y="9671"/>
                        <a:pt x="31031" y="9754"/>
                        <a:pt x="31094" y="9858"/>
                      </a:cubicBezTo>
                      <a:cubicBezTo>
                        <a:pt x="31094" y="9900"/>
                        <a:pt x="31114" y="9942"/>
                        <a:pt x="31135" y="9983"/>
                      </a:cubicBezTo>
                      <a:cubicBezTo>
                        <a:pt x="31177" y="10046"/>
                        <a:pt x="31198" y="10129"/>
                        <a:pt x="31239" y="10192"/>
                      </a:cubicBezTo>
                      <a:lnTo>
                        <a:pt x="31406" y="10192"/>
                      </a:lnTo>
                      <a:cubicBezTo>
                        <a:pt x="31364" y="10108"/>
                        <a:pt x="31323" y="10004"/>
                        <a:pt x="31281" y="9921"/>
                      </a:cubicBezTo>
                      <a:cubicBezTo>
                        <a:pt x="31260" y="9879"/>
                        <a:pt x="31239" y="9838"/>
                        <a:pt x="31219" y="9796"/>
                      </a:cubicBezTo>
                      <a:cubicBezTo>
                        <a:pt x="31177" y="9692"/>
                        <a:pt x="31135" y="9588"/>
                        <a:pt x="31094" y="9504"/>
                      </a:cubicBezTo>
                      <a:cubicBezTo>
                        <a:pt x="31073" y="9463"/>
                        <a:pt x="31052" y="9421"/>
                        <a:pt x="31031" y="9400"/>
                      </a:cubicBezTo>
                      <a:cubicBezTo>
                        <a:pt x="30990" y="9296"/>
                        <a:pt x="30927" y="9213"/>
                        <a:pt x="30885" y="9109"/>
                      </a:cubicBezTo>
                      <a:cubicBezTo>
                        <a:pt x="30865" y="9067"/>
                        <a:pt x="30844" y="9046"/>
                        <a:pt x="30823" y="9025"/>
                      </a:cubicBezTo>
                      <a:cubicBezTo>
                        <a:pt x="30781" y="8921"/>
                        <a:pt x="30719" y="8817"/>
                        <a:pt x="30677" y="8713"/>
                      </a:cubicBezTo>
                      <a:cubicBezTo>
                        <a:pt x="30656" y="8692"/>
                        <a:pt x="30635" y="8651"/>
                        <a:pt x="30594" y="8609"/>
                      </a:cubicBezTo>
                      <a:cubicBezTo>
                        <a:pt x="30552" y="8505"/>
                        <a:pt x="30490" y="8401"/>
                        <a:pt x="30427" y="8317"/>
                      </a:cubicBezTo>
                      <a:cubicBezTo>
                        <a:pt x="30406" y="8276"/>
                        <a:pt x="30386" y="8255"/>
                        <a:pt x="30386" y="8234"/>
                      </a:cubicBezTo>
                      <a:cubicBezTo>
                        <a:pt x="30323" y="8130"/>
                        <a:pt x="30261" y="8026"/>
                        <a:pt x="30198" y="7922"/>
                      </a:cubicBezTo>
                      <a:cubicBezTo>
                        <a:pt x="30177" y="7880"/>
                        <a:pt x="30136" y="7838"/>
                        <a:pt x="30115" y="7797"/>
                      </a:cubicBezTo>
                      <a:cubicBezTo>
                        <a:pt x="30052" y="7713"/>
                        <a:pt x="29990" y="7609"/>
                        <a:pt x="29907" y="7505"/>
                      </a:cubicBezTo>
                      <a:cubicBezTo>
                        <a:pt x="29886" y="7484"/>
                        <a:pt x="29886" y="7443"/>
                        <a:pt x="29865" y="7422"/>
                      </a:cubicBezTo>
                      <a:cubicBezTo>
                        <a:pt x="29782" y="7318"/>
                        <a:pt x="29719" y="7234"/>
                        <a:pt x="29657" y="7130"/>
                      </a:cubicBezTo>
                      <a:cubicBezTo>
                        <a:pt x="29615" y="7089"/>
                        <a:pt x="29594" y="7068"/>
                        <a:pt x="29573" y="7026"/>
                      </a:cubicBezTo>
                      <a:cubicBezTo>
                        <a:pt x="29490" y="6922"/>
                        <a:pt x="29428" y="6818"/>
                        <a:pt x="29344" y="6735"/>
                      </a:cubicBezTo>
                      <a:cubicBezTo>
                        <a:pt x="29323" y="6693"/>
                        <a:pt x="29303" y="6651"/>
                        <a:pt x="29282" y="6630"/>
                      </a:cubicBezTo>
                      <a:cubicBezTo>
                        <a:pt x="29198" y="6526"/>
                        <a:pt x="29115" y="6422"/>
                        <a:pt x="29032" y="6318"/>
                      </a:cubicBezTo>
                      <a:cubicBezTo>
                        <a:pt x="28990" y="6297"/>
                        <a:pt x="28969" y="6256"/>
                        <a:pt x="28928" y="6214"/>
                      </a:cubicBezTo>
                      <a:cubicBezTo>
                        <a:pt x="28844" y="6110"/>
                        <a:pt x="28761" y="6006"/>
                        <a:pt x="28678" y="5902"/>
                      </a:cubicBezTo>
                      <a:cubicBezTo>
                        <a:pt x="28657" y="5881"/>
                        <a:pt x="28636" y="5860"/>
                        <a:pt x="28595" y="5818"/>
                      </a:cubicBezTo>
                      <a:cubicBezTo>
                        <a:pt x="28511" y="5714"/>
                        <a:pt x="28428" y="5610"/>
                        <a:pt x="28324" y="5527"/>
                      </a:cubicBezTo>
                      <a:cubicBezTo>
                        <a:pt x="28303" y="5485"/>
                        <a:pt x="28261" y="5443"/>
                        <a:pt x="28220" y="5402"/>
                      </a:cubicBezTo>
                      <a:cubicBezTo>
                        <a:pt x="28116" y="5298"/>
                        <a:pt x="28032" y="5193"/>
                        <a:pt x="27928" y="5089"/>
                      </a:cubicBezTo>
                      <a:cubicBezTo>
                        <a:pt x="27907" y="5069"/>
                        <a:pt x="27866" y="5048"/>
                        <a:pt x="27845" y="5006"/>
                      </a:cubicBezTo>
                      <a:cubicBezTo>
                        <a:pt x="27741" y="4923"/>
                        <a:pt x="27637" y="4819"/>
                        <a:pt x="27532" y="4714"/>
                      </a:cubicBezTo>
                      <a:cubicBezTo>
                        <a:pt x="27532" y="4714"/>
                        <a:pt x="27532" y="4694"/>
                        <a:pt x="27532" y="4694"/>
                      </a:cubicBezTo>
                      <a:cubicBezTo>
                        <a:pt x="27491" y="4673"/>
                        <a:pt x="27449" y="4631"/>
                        <a:pt x="27428" y="4610"/>
                      </a:cubicBezTo>
                      <a:cubicBezTo>
                        <a:pt x="27303" y="4506"/>
                        <a:pt x="27199" y="4402"/>
                        <a:pt x="27095" y="4298"/>
                      </a:cubicBezTo>
                      <a:cubicBezTo>
                        <a:pt x="23930" y="1513"/>
                        <a:pt x="19936" y="1"/>
                        <a:pt x="1574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6" name="Google Shape;4466;p8"/>
                <p:cNvSpPr/>
                <p:nvPr/>
              </p:nvSpPr>
              <p:spPr>
                <a:xfrm>
                  <a:off x="7753325" y="1694275"/>
                  <a:ext cx="741425" cy="2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7" h="8883" extrusionOk="0">
                      <a:moveTo>
                        <a:pt x="14838" y="1"/>
                      </a:moveTo>
                      <a:cubicBezTo>
                        <a:pt x="11748" y="1"/>
                        <a:pt x="8661" y="848"/>
                        <a:pt x="5957" y="2531"/>
                      </a:cubicBezTo>
                      <a:cubicBezTo>
                        <a:pt x="5811" y="2635"/>
                        <a:pt x="5665" y="2718"/>
                        <a:pt x="5540" y="2822"/>
                      </a:cubicBezTo>
                      <a:cubicBezTo>
                        <a:pt x="5478" y="2843"/>
                        <a:pt x="5436" y="2885"/>
                        <a:pt x="5395" y="2906"/>
                      </a:cubicBezTo>
                      <a:cubicBezTo>
                        <a:pt x="5270" y="2989"/>
                        <a:pt x="5124" y="3093"/>
                        <a:pt x="4999" y="3176"/>
                      </a:cubicBezTo>
                      <a:cubicBezTo>
                        <a:pt x="4978" y="3197"/>
                        <a:pt x="4936" y="3239"/>
                        <a:pt x="4895" y="3260"/>
                      </a:cubicBezTo>
                      <a:cubicBezTo>
                        <a:pt x="4770" y="3343"/>
                        <a:pt x="4666" y="3426"/>
                        <a:pt x="4541" y="3530"/>
                      </a:cubicBezTo>
                      <a:cubicBezTo>
                        <a:pt x="4499" y="3551"/>
                        <a:pt x="4437" y="3593"/>
                        <a:pt x="4395" y="3635"/>
                      </a:cubicBezTo>
                      <a:cubicBezTo>
                        <a:pt x="4291" y="3739"/>
                        <a:pt x="4166" y="3822"/>
                        <a:pt x="4062" y="3905"/>
                      </a:cubicBezTo>
                      <a:cubicBezTo>
                        <a:pt x="4020" y="3947"/>
                        <a:pt x="3999" y="3968"/>
                        <a:pt x="3958" y="3989"/>
                      </a:cubicBezTo>
                      <a:cubicBezTo>
                        <a:pt x="3854" y="4093"/>
                        <a:pt x="3749" y="4176"/>
                        <a:pt x="3645" y="4259"/>
                      </a:cubicBezTo>
                      <a:cubicBezTo>
                        <a:pt x="3604" y="4301"/>
                        <a:pt x="3562" y="4343"/>
                        <a:pt x="3520" y="4384"/>
                      </a:cubicBezTo>
                      <a:cubicBezTo>
                        <a:pt x="3437" y="4468"/>
                        <a:pt x="3333" y="4551"/>
                        <a:pt x="3229" y="4655"/>
                      </a:cubicBezTo>
                      <a:cubicBezTo>
                        <a:pt x="3187" y="4676"/>
                        <a:pt x="3166" y="4718"/>
                        <a:pt x="3125" y="4759"/>
                      </a:cubicBezTo>
                      <a:cubicBezTo>
                        <a:pt x="3041" y="4842"/>
                        <a:pt x="2937" y="4926"/>
                        <a:pt x="2854" y="5030"/>
                      </a:cubicBezTo>
                      <a:cubicBezTo>
                        <a:pt x="2833" y="5051"/>
                        <a:pt x="2791" y="5092"/>
                        <a:pt x="2750" y="5134"/>
                      </a:cubicBezTo>
                      <a:cubicBezTo>
                        <a:pt x="2708" y="5176"/>
                        <a:pt x="2666" y="5217"/>
                        <a:pt x="2625" y="5259"/>
                      </a:cubicBezTo>
                      <a:cubicBezTo>
                        <a:pt x="2583" y="5301"/>
                        <a:pt x="2541" y="5342"/>
                        <a:pt x="2500" y="5405"/>
                      </a:cubicBezTo>
                      <a:cubicBezTo>
                        <a:pt x="2479" y="5426"/>
                        <a:pt x="2458" y="5446"/>
                        <a:pt x="2417" y="5488"/>
                      </a:cubicBezTo>
                      <a:cubicBezTo>
                        <a:pt x="2333" y="5571"/>
                        <a:pt x="2250" y="5655"/>
                        <a:pt x="2187" y="5759"/>
                      </a:cubicBezTo>
                      <a:cubicBezTo>
                        <a:pt x="2146" y="5800"/>
                        <a:pt x="2104" y="5821"/>
                        <a:pt x="2083" y="5863"/>
                      </a:cubicBezTo>
                      <a:cubicBezTo>
                        <a:pt x="2000" y="5967"/>
                        <a:pt x="1938" y="6050"/>
                        <a:pt x="1854" y="6134"/>
                      </a:cubicBezTo>
                      <a:cubicBezTo>
                        <a:pt x="1833" y="6175"/>
                        <a:pt x="1792" y="6196"/>
                        <a:pt x="1771" y="6238"/>
                      </a:cubicBezTo>
                      <a:cubicBezTo>
                        <a:pt x="1708" y="6321"/>
                        <a:pt x="1625" y="6425"/>
                        <a:pt x="1563" y="6509"/>
                      </a:cubicBezTo>
                      <a:cubicBezTo>
                        <a:pt x="1521" y="6550"/>
                        <a:pt x="1500" y="6592"/>
                        <a:pt x="1479" y="6613"/>
                      </a:cubicBezTo>
                      <a:cubicBezTo>
                        <a:pt x="1396" y="6717"/>
                        <a:pt x="1334" y="6800"/>
                        <a:pt x="1271" y="6883"/>
                      </a:cubicBezTo>
                      <a:lnTo>
                        <a:pt x="1209" y="6988"/>
                      </a:lnTo>
                      <a:cubicBezTo>
                        <a:pt x="1146" y="7071"/>
                        <a:pt x="1063" y="7154"/>
                        <a:pt x="1000" y="7258"/>
                      </a:cubicBezTo>
                      <a:cubicBezTo>
                        <a:pt x="980" y="7300"/>
                        <a:pt x="959" y="7321"/>
                        <a:pt x="938" y="7362"/>
                      </a:cubicBezTo>
                      <a:cubicBezTo>
                        <a:pt x="875" y="7446"/>
                        <a:pt x="813" y="7550"/>
                        <a:pt x="750" y="7633"/>
                      </a:cubicBezTo>
                      <a:cubicBezTo>
                        <a:pt x="730" y="7675"/>
                        <a:pt x="709" y="7716"/>
                        <a:pt x="688" y="7737"/>
                      </a:cubicBezTo>
                      <a:cubicBezTo>
                        <a:pt x="626" y="7841"/>
                        <a:pt x="563" y="7925"/>
                        <a:pt x="501" y="8029"/>
                      </a:cubicBezTo>
                      <a:cubicBezTo>
                        <a:pt x="480" y="8050"/>
                        <a:pt x="480" y="8091"/>
                        <a:pt x="459" y="8112"/>
                      </a:cubicBezTo>
                      <a:cubicBezTo>
                        <a:pt x="396" y="8195"/>
                        <a:pt x="334" y="8300"/>
                        <a:pt x="292" y="8383"/>
                      </a:cubicBezTo>
                      <a:cubicBezTo>
                        <a:pt x="271" y="8425"/>
                        <a:pt x="251" y="8445"/>
                        <a:pt x="230" y="8487"/>
                      </a:cubicBezTo>
                      <a:cubicBezTo>
                        <a:pt x="167" y="8591"/>
                        <a:pt x="126" y="8674"/>
                        <a:pt x="84" y="8758"/>
                      </a:cubicBezTo>
                      <a:cubicBezTo>
                        <a:pt x="63" y="8799"/>
                        <a:pt x="42" y="8841"/>
                        <a:pt x="22" y="8862"/>
                      </a:cubicBezTo>
                      <a:cubicBezTo>
                        <a:pt x="22" y="8883"/>
                        <a:pt x="22" y="8883"/>
                        <a:pt x="1" y="8883"/>
                      </a:cubicBezTo>
                      <a:lnTo>
                        <a:pt x="188" y="8883"/>
                      </a:lnTo>
                      <a:cubicBezTo>
                        <a:pt x="188" y="8883"/>
                        <a:pt x="209" y="8862"/>
                        <a:pt x="209" y="8841"/>
                      </a:cubicBezTo>
                      <a:cubicBezTo>
                        <a:pt x="251" y="8758"/>
                        <a:pt x="313" y="8654"/>
                        <a:pt x="355" y="8570"/>
                      </a:cubicBezTo>
                      <a:cubicBezTo>
                        <a:pt x="376" y="8529"/>
                        <a:pt x="396" y="8508"/>
                        <a:pt x="417" y="8466"/>
                      </a:cubicBezTo>
                      <a:cubicBezTo>
                        <a:pt x="480" y="8362"/>
                        <a:pt x="521" y="8279"/>
                        <a:pt x="584" y="8195"/>
                      </a:cubicBezTo>
                      <a:cubicBezTo>
                        <a:pt x="605" y="8154"/>
                        <a:pt x="626" y="8133"/>
                        <a:pt x="646" y="8091"/>
                      </a:cubicBezTo>
                      <a:cubicBezTo>
                        <a:pt x="688" y="8008"/>
                        <a:pt x="750" y="7904"/>
                        <a:pt x="813" y="7821"/>
                      </a:cubicBezTo>
                      <a:cubicBezTo>
                        <a:pt x="834" y="7779"/>
                        <a:pt x="855" y="7737"/>
                        <a:pt x="896" y="7716"/>
                      </a:cubicBezTo>
                      <a:cubicBezTo>
                        <a:pt x="959" y="7612"/>
                        <a:pt x="1000" y="7529"/>
                        <a:pt x="1063" y="7446"/>
                      </a:cubicBezTo>
                      <a:cubicBezTo>
                        <a:pt x="1084" y="7404"/>
                        <a:pt x="1125" y="7362"/>
                        <a:pt x="1146" y="7321"/>
                      </a:cubicBezTo>
                      <a:cubicBezTo>
                        <a:pt x="1209" y="7237"/>
                        <a:pt x="1271" y="7154"/>
                        <a:pt x="1334" y="7050"/>
                      </a:cubicBezTo>
                      <a:cubicBezTo>
                        <a:pt x="1354" y="7029"/>
                        <a:pt x="1375" y="6988"/>
                        <a:pt x="1396" y="6967"/>
                      </a:cubicBezTo>
                      <a:cubicBezTo>
                        <a:pt x="1479" y="6883"/>
                        <a:pt x="1542" y="6779"/>
                        <a:pt x="1604" y="6696"/>
                      </a:cubicBezTo>
                      <a:cubicBezTo>
                        <a:pt x="1646" y="6654"/>
                        <a:pt x="1667" y="6613"/>
                        <a:pt x="1688" y="6571"/>
                      </a:cubicBezTo>
                      <a:cubicBezTo>
                        <a:pt x="1771" y="6488"/>
                        <a:pt x="1833" y="6404"/>
                        <a:pt x="1917" y="6300"/>
                      </a:cubicBezTo>
                      <a:cubicBezTo>
                        <a:pt x="1938" y="6279"/>
                        <a:pt x="1979" y="6238"/>
                        <a:pt x="2000" y="6217"/>
                      </a:cubicBezTo>
                      <a:cubicBezTo>
                        <a:pt x="2062" y="6113"/>
                        <a:pt x="2146" y="6030"/>
                        <a:pt x="2208" y="5946"/>
                      </a:cubicBezTo>
                      <a:cubicBezTo>
                        <a:pt x="2250" y="5905"/>
                        <a:pt x="2292" y="5863"/>
                        <a:pt x="2333" y="5821"/>
                      </a:cubicBezTo>
                      <a:cubicBezTo>
                        <a:pt x="2396" y="5738"/>
                        <a:pt x="2479" y="5634"/>
                        <a:pt x="2562" y="5551"/>
                      </a:cubicBezTo>
                      <a:cubicBezTo>
                        <a:pt x="2604" y="5530"/>
                        <a:pt x="2625" y="5488"/>
                        <a:pt x="2646" y="5467"/>
                      </a:cubicBezTo>
                      <a:cubicBezTo>
                        <a:pt x="2687" y="5426"/>
                        <a:pt x="2708" y="5384"/>
                        <a:pt x="2750" y="5363"/>
                      </a:cubicBezTo>
                      <a:cubicBezTo>
                        <a:pt x="2791" y="5301"/>
                        <a:pt x="2854" y="5259"/>
                        <a:pt x="2916" y="5196"/>
                      </a:cubicBezTo>
                      <a:cubicBezTo>
                        <a:pt x="2937" y="5155"/>
                        <a:pt x="2979" y="5134"/>
                        <a:pt x="3000" y="5092"/>
                      </a:cubicBezTo>
                      <a:cubicBezTo>
                        <a:pt x="3104" y="5009"/>
                        <a:pt x="3187" y="4905"/>
                        <a:pt x="3270" y="4822"/>
                      </a:cubicBezTo>
                      <a:cubicBezTo>
                        <a:pt x="3312" y="4780"/>
                        <a:pt x="3354" y="4759"/>
                        <a:pt x="3395" y="4718"/>
                      </a:cubicBezTo>
                      <a:cubicBezTo>
                        <a:pt x="3479" y="4613"/>
                        <a:pt x="3583" y="4530"/>
                        <a:pt x="3687" y="4447"/>
                      </a:cubicBezTo>
                      <a:cubicBezTo>
                        <a:pt x="3729" y="4405"/>
                        <a:pt x="3770" y="4363"/>
                        <a:pt x="3812" y="4343"/>
                      </a:cubicBezTo>
                      <a:cubicBezTo>
                        <a:pt x="3916" y="4239"/>
                        <a:pt x="4020" y="4155"/>
                        <a:pt x="4124" y="4051"/>
                      </a:cubicBezTo>
                      <a:cubicBezTo>
                        <a:pt x="4145" y="4030"/>
                        <a:pt x="4187" y="4009"/>
                        <a:pt x="4228" y="3968"/>
                      </a:cubicBezTo>
                      <a:cubicBezTo>
                        <a:pt x="4333" y="3884"/>
                        <a:pt x="4457" y="3801"/>
                        <a:pt x="4562" y="3697"/>
                      </a:cubicBezTo>
                      <a:cubicBezTo>
                        <a:pt x="4603" y="3655"/>
                        <a:pt x="4666" y="3614"/>
                        <a:pt x="4707" y="3593"/>
                      </a:cubicBezTo>
                      <a:cubicBezTo>
                        <a:pt x="4832" y="3489"/>
                        <a:pt x="4957" y="3405"/>
                        <a:pt x="5061" y="3322"/>
                      </a:cubicBezTo>
                      <a:cubicBezTo>
                        <a:pt x="5103" y="3301"/>
                        <a:pt x="5145" y="3260"/>
                        <a:pt x="5186" y="3239"/>
                      </a:cubicBezTo>
                      <a:cubicBezTo>
                        <a:pt x="5311" y="3156"/>
                        <a:pt x="5436" y="3051"/>
                        <a:pt x="5582" y="2968"/>
                      </a:cubicBezTo>
                      <a:cubicBezTo>
                        <a:pt x="5624" y="2926"/>
                        <a:pt x="5665" y="2906"/>
                        <a:pt x="5728" y="2864"/>
                      </a:cubicBezTo>
                      <a:cubicBezTo>
                        <a:pt x="5853" y="2781"/>
                        <a:pt x="5999" y="2697"/>
                        <a:pt x="6144" y="2593"/>
                      </a:cubicBezTo>
                      <a:cubicBezTo>
                        <a:pt x="8789" y="969"/>
                        <a:pt x="11809" y="157"/>
                        <a:pt x="14850" y="157"/>
                      </a:cubicBezTo>
                      <a:cubicBezTo>
                        <a:pt x="18286" y="157"/>
                        <a:pt x="21743" y="1219"/>
                        <a:pt x="24679" y="3364"/>
                      </a:cubicBezTo>
                      <a:cubicBezTo>
                        <a:pt x="24804" y="3468"/>
                        <a:pt x="24950" y="3572"/>
                        <a:pt x="25075" y="3676"/>
                      </a:cubicBezTo>
                      <a:cubicBezTo>
                        <a:pt x="25117" y="3697"/>
                        <a:pt x="25158" y="3739"/>
                        <a:pt x="25221" y="3780"/>
                      </a:cubicBezTo>
                      <a:cubicBezTo>
                        <a:pt x="25325" y="3884"/>
                        <a:pt x="25450" y="3989"/>
                        <a:pt x="25575" y="4072"/>
                      </a:cubicBezTo>
                      <a:cubicBezTo>
                        <a:pt x="25616" y="4114"/>
                        <a:pt x="25658" y="4134"/>
                        <a:pt x="25700" y="4176"/>
                      </a:cubicBezTo>
                      <a:cubicBezTo>
                        <a:pt x="25804" y="4280"/>
                        <a:pt x="25908" y="4363"/>
                        <a:pt x="26012" y="4468"/>
                      </a:cubicBezTo>
                      <a:cubicBezTo>
                        <a:pt x="26075" y="4509"/>
                        <a:pt x="26116" y="4551"/>
                        <a:pt x="26158" y="4593"/>
                      </a:cubicBezTo>
                      <a:cubicBezTo>
                        <a:pt x="26200" y="4634"/>
                        <a:pt x="26241" y="4676"/>
                        <a:pt x="26283" y="4718"/>
                      </a:cubicBezTo>
                      <a:cubicBezTo>
                        <a:pt x="26345" y="4780"/>
                        <a:pt x="26408" y="4842"/>
                        <a:pt x="26470" y="4905"/>
                      </a:cubicBezTo>
                      <a:cubicBezTo>
                        <a:pt x="26512" y="4926"/>
                        <a:pt x="26533" y="4967"/>
                        <a:pt x="26574" y="4988"/>
                      </a:cubicBezTo>
                      <a:cubicBezTo>
                        <a:pt x="26658" y="5092"/>
                        <a:pt x="26762" y="5176"/>
                        <a:pt x="26866" y="5280"/>
                      </a:cubicBezTo>
                      <a:cubicBezTo>
                        <a:pt x="26908" y="5321"/>
                        <a:pt x="26949" y="5384"/>
                        <a:pt x="26991" y="5426"/>
                      </a:cubicBezTo>
                      <a:cubicBezTo>
                        <a:pt x="27074" y="5509"/>
                        <a:pt x="27158" y="5613"/>
                        <a:pt x="27262" y="5717"/>
                      </a:cubicBezTo>
                      <a:cubicBezTo>
                        <a:pt x="27283" y="5738"/>
                        <a:pt x="27324" y="5780"/>
                        <a:pt x="27345" y="5821"/>
                      </a:cubicBezTo>
                      <a:cubicBezTo>
                        <a:pt x="27428" y="5925"/>
                        <a:pt x="27512" y="6009"/>
                        <a:pt x="27595" y="6113"/>
                      </a:cubicBezTo>
                      <a:cubicBezTo>
                        <a:pt x="27637" y="6154"/>
                        <a:pt x="27657" y="6196"/>
                        <a:pt x="27699" y="6217"/>
                      </a:cubicBezTo>
                      <a:cubicBezTo>
                        <a:pt x="27782" y="6321"/>
                        <a:pt x="27866" y="6425"/>
                        <a:pt x="27928" y="6509"/>
                      </a:cubicBezTo>
                      <a:cubicBezTo>
                        <a:pt x="27949" y="6550"/>
                        <a:pt x="27970" y="6571"/>
                        <a:pt x="28011" y="6613"/>
                      </a:cubicBezTo>
                      <a:cubicBezTo>
                        <a:pt x="28074" y="6696"/>
                        <a:pt x="28157" y="6800"/>
                        <a:pt x="28220" y="6904"/>
                      </a:cubicBezTo>
                      <a:cubicBezTo>
                        <a:pt x="28261" y="6946"/>
                        <a:pt x="28282" y="6988"/>
                        <a:pt x="28324" y="7029"/>
                      </a:cubicBezTo>
                      <a:cubicBezTo>
                        <a:pt x="28386" y="7133"/>
                        <a:pt x="28470" y="7217"/>
                        <a:pt x="28532" y="7321"/>
                      </a:cubicBezTo>
                      <a:cubicBezTo>
                        <a:pt x="28553" y="7342"/>
                        <a:pt x="28574" y="7383"/>
                        <a:pt x="28595" y="7425"/>
                      </a:cubicBezTo>
                      <a:cubicBezTo>
                        <a:pt x="28657" y="7508"/>
                        <a:pt x="28720" y="7612"/>
                        <a:pt x="28782" y="7696"/>
                      </a:cubicBezTo>
                      <a:cubicBezTo>
                        <a:pt x="28824" y="7737"/>
                        <a:pt x="28844" y="7779"/>
                        <a:pt x="28865" y="7821"/>
                      </a:cubicBezTo>
                      <a:cubicBezTo>
                        <a:pt x="28928" y="7925"/>
                        <a:pt x="28990" y="8029"/>
                        <a:pt x="29053" y="8112"/>
                      </a:cubicBezTo>
                      <a:cubicBezTo>
                        <a:pt x="29074" y="8154"/>
                        <a:pt x="29094" y="8175"/>
                        <a:pt x="29115" y="8216"/>
                      </a:cubicBezTo>
                      <a:cubicBezTo>
                        <a:pt x="29157" y="8320"/>
                        <a:pt x="29219" y="8404"/>
                        <a:pt x="29282" y="8508"/>
                      </a:cubicBezTo>
                      <a:cubicBezTo>
                        <a:pt x="29303" y="8529"/>
                        <a:pt x="29323" y="8570"/>
                        <a:pt x="29344" y="8612"/>
                      </a:cubicBezTo>
                      <a:cubicBezTo>
                        <a:pt x="29386" y="8695"/>
                        <a:pt x="29448" y="8799"/>
                        <a:pt x="29490" y="8883"/>
                      </a:cubicBezTo>
                      <a:lnTo>
                        <a:pt x="29657" y="8883"/>
                      </a:lnTo>
                      <a:cubicBezTo>
                        <a:pt x="29657" y="8862"/>
                        <a:pt x="29657" y="8862"/>
                        <a:pt x="29636" y="8841"/>
                      </a:cubicBezTo>
                      <a:cubicBezTo>
                        <a:pt x="29594" y="8737"/>
                        <a:pt x="29532" y="8633"/>
                        <a:pt x="29490" y="8549"/>
                      </a:cubicBezTo>
                      <a:cubicBezTo>
                        <a:pt x="29469" y="8508"/>
                        <a:pt x="29448" y="8466"/>
                        <a:pt x="29428" y="8445"/>
                      </a:cubicBezTo>
                      <a:cubicBezTo>
                        <a:pt x="29365" y="8341"/>
                        <a:pt x="29303" y="8258"/>
                        <a:pt x="29240" y="8154"/>
                      </a:cubicBezTo>
                      <a:cubicBezTo>
                        <a:pt x="29219" y="8133"/>
                        <a:pt x="29219" y="8091"/>
                        <a:pt x="29199" y="8070"/>
                      </a:cubicBezTo>
                      <a:cubicBezTo>
                        <a:pt x="29136" y="7966"/>
                        <a:pt x="29074" y="7862"/>
                        <a:pt x="29011" y="7779"/>
                      </a:cubicBezTo>
                      <a:cubicBezTo>
                        <a:pt x="28990" y="7737"/>
                        <a:pt x="28949" y="7696"/>
                        <a:pt x="28928" y="7633"/>
                      </a:cubicBezTo>
                      <a:cubicBezTo>
                        <a:pt x="28865" y="7550"/>
                        <a:pt x="28803" y="7446"/>
                        <a:pt x="28740" y="7362"/>
                      </a:cubicBezTo>
                      <a:cubicBezTo>
                        <a:pt x="28720" y="7321"/>
                        <a:pt x="28699" y="7300"/>
                        <a:pt x="28678" y="7258"/>
                      </a:cubicBezTo>
                      <a:cubicBezTo>
                        <a:pt x="28615" y="7175"/>
                        <a:pt x="28532" y="7071"/>
                        <a:pt x="28470" y="6967"/>
                      </a:cubicBezTo>
                      <a:cubicBezTo>
                        <a:pt x="28449" y="6925"/>
                        <a:pt x="28407" y="6883"/>
                        <a:pt x="28365" y="6842"/>
                      </a:cubicBezTo>
                      <a:cubicBezTo>
                        <a:pt x="28303" y="6738"/>
                        <a:pt x="28220" y="6654"/>
                        <a:pt x="28157" y="6550"/>
                      </a:cubicBezTo>
                      <a:cubicBezTo>
                        <a:pt x="28136" y="6529"/>
                        <a:pt x="28116" y="6488"/>
                        <a:pt x="28095" y="6467"/>
                      </a:cubicBezTo>
                      <a:cubicBezTo>
                        <a:pt x="28011" y="6363"/>
                        <a:pt x="27928" y="6259"/>
                        <a:pt x="27845" y="6175"/>
                      </a:cubicBezTo>
                      <a:cubicBezTo>
                        <a:pt x="27824" y="6134"/>
                        <a:pt x="27782" y="6092"/>
                        <a:pt x="27762" y="6071"/>
                      </a:cubicBezTo>
                      <a:cubicBezTo>
                        <a:pt x="27678" y="5967"/>
                        <a:pt x="27595" y="5863"/>
                        <a:pt x="27512" y="5780"/>
                      </a:cubicBezTo>
                      <a:cubicBezTo>
                        <a:pt x="27491" y="5738"/>
                        <a:pt x="27449" y="5696"/>
                        <a:pt x="27407" y="5655"/>
                      </a:cubicBezTo>
                      <a:cubicBezTo>
                        <a:pt x="27324" y="5551"/>
                        <a:pt x="27241" y="5467"/>
                        <a:pt x="27137" y="5363"/>
                      </a:cubicBezTo>
                      <a:cubicBezTo>
                        <a:pt x="27116" y="5321"/>
                        <a:pt x="27074" y="5280"/>
                        <a:pt x="27033" y="5238"/>
                      </a:cubicBezTo>
                      <a:cubicBezTo>
                        <a:pt x="26929" y="5134"/>
                        <a:pt x="26824" y="5051"/>
                        <a:pt x="26741" y="4947"/>
                      </a:cubicBezTo>
                      <a:cubicBezTo>
                        <a:pt x="26699" y="4905"/>
                        <a:pt x="26679" y="4884"/>
                        <a:pt x="26637" y="4842"/>
                      </a:cubicBezTo>
                      <a:cubicBezTo>
                        <a:pt x="26554" y="4759"/>
                        <a:pt x="26470" y="4676"/>
                        <a:pt x="26387" y="4593"/>
                      </a:cubicBezTo>
                      <a:cubicBezTo>
                        <a:pt x="26366" y="4593"/>
                        <a:pt x="26366" y="4572"/>
                        <a:pt x="26345" y="4551"/>
                      </a:cubicBezTo>
                      <a:cubicBezTo>
                        <a:pt x="26304" y="4509"/>
                        <a:pt x="26241" y="4468"/>
                        <a:pt x="26200" y="4426"/>
                      </a:cubicBezTo>
                      <a:cubicBezTo>
                        <a:pt x="26095" y="4322"/>
                        <a:pt x="25971" y="4218"/>
                        <a:pt x="25866" y="4134"/>
                      </a:cubicBezTo>
                      <a:cubicBezTo>
                        <a:pt x="25825" y="4093"/>
                        <a:pt x="25804" y="4072"/>
                        <a:pt x="25762" y="4030"/>
                      </a:cubicBezTo>
                      <a:cubicBezTo>
                        <a:pt x="25637" y="3926"/>
                        <a:pt x="25512" y="3843"/>
                        <a:pt x="25387" y="3739"/>
                      </a:cubicBezTo>
                      <a:cubicBezTo>
                        <a:pt x="25346" y="3697"/>
                        <a:pt x="25304" y="3655"/>
                        <a:pt x="25262" y="3635"/>
                      </a:cubicBezTo>
                      <a:cubicBezTo>
                        <a:pt x="25137" y="3530"/>
                        <a:pt x="25013" y="3426"/>
                        <a:pt x="24867" y="3322"/>
                      </a:cubicBezTo>
                      <a:cubicBezTo>
                        <a:pt x="21893" y="1103"/>
                        <a:pt x="18363" y="1"/>
                        <a:pt x="148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7" name="Google Shape;4467;p8"/>
                <p:cNvSpPr/>
                <p:nvPr/>
              </p:nvSpPr>
              <p:spPr>
                <a:xfrm>
                  <a:off x="7777275" y="1727475"/>
                  <a:ext cx="691975" cy="1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" h="7555" extrusionOk="0">
                      <a:moveTo>
                        <a:pt x="13838" y="0"/>
                      </a:moveTo>
                      <a:cubicBezTo>
                        <a:pt x="11353" y="0"/>
                        <a:pt x="8872" y="561"/>
                        <a:pt x="6603" y="1682"/>
                      </a:cubicBezTo>
                      <a:cubicBezTo>
                        <a:pt x="6415" y="1744"/>
                        <a:pt x="6248" y="1848"/>
                        <a:pt x="6082" y="1932"/>
                      </a:cubicBezTo>
                      <a:cubicBezTo>
                        <a:pt x="6019" y="1973"/>
                        <a:pt x="5957" y="1994"/>
                        <a:pt x="5894" y="2036"/>
                      </a:cubicBezTo>
                      <a:cubicBezTo>
                        <a:pt x="5749" y="2119"/>
                        <a:pt x="5603" y="2202"/>
                        <a:pt x="5457" y="2286"/>
                      </a:cubicBezTo>
                      <a:cubicBezTo>
                        <a:pt x="5395" y="2327"/>
                        <a:pt x="5353" y="2348"/>
                        <a:pt x="5311" y="2390"/>
                      </a:cubicBezTo>
                      <a:cubicBezTo>
                        <a:pt x="5166" y="2473"/>
                        <a:pt x="5041" y="2556"/>
                        <a:pt x="4895" y="2640"/>
                      </a:cubicBezTo>
                      <a:cubicBezTo>
                        <a:pt x="4832" y="2681"/>
                        <a:pt x="4770" y="2723"/>
                        <a:pt x="4707" y="2765"/>
                      </a:cubicBezTo>
                      <a:cubicBezTo>
                        <a:pt x="4582" y="2848"/>
                        <a:pt x="4457" y="2931"/>
                        <a:pt x="4332" y="3015"/>
                      </a:cubicBezTo>
                      <a:cubicBezTo>
                        <a:pt x="4291" y="3056"/>
                        <a:pt x="4249" y="3077"/>
                        <a:pt x="4208" y="3119"/>
                      </a:cubicBezTo>
                      <a:cubicBezTo>
                        <a:pt x="4083" y="3202"/>
                        <a:pt x="3978" y="3285"/>
                        <a:pt x="3853" y="3369"/>
                      </a:cubicBezTo>
                      <a:cubicBezTo>
                        <a:pt x="3812" y="3410"/>
                        <a:pt x="3749" y="3452"/>
                        <a:pt x="3708" y="3494"/>
                      </a:cubicBezTo>
                      <a:cubicBezTo>
                        <a:pt x="3583" y="3577"/>
                        <a:pt x="3479" y="3660"/>
                        <a:pt x="3375" y="3764"/>
                      </a:cubicBezTo>
                      <a:cubicBezTo>
                        <a:pt x="3333" y="3785"/>
                        <a:pt x="3291" y="3827"/>
                        <a:pt x="3250" y="3868"/>
                      </a:cubicBezTo>
                      <a:cubicBezTo>
                        <a:pt x="3145" y="3952"/>
                        <a:pt x="3041" y="4035"/>
                        <a:pt x="2937" y="4118"/>
                      </a:cubicBezTo>
                      <a:cubicBezTo>
                        <a:pt x="2896" y="4160"/>
                        <a:pt x="2854" y="4202"/>
                        <a:pt x="2833" y="4243"/>
                      </a:cubicBezTo>
                      <a:cubicBezTo>
                        <a:pt x="2729" y="4327"/>
                        <a:pt x="2625" y="4410"/>
                        <a:pt x="2541" y="4493"/>
                      </a:cubicBezTo>
                      <a:cubicBezTo>
                        <a:pt x="2500" y="4535"/>
                        <a:pt x="2479" y="4556"/>
                        <a:pt x="2437" y="4597"/>
                      </a:cubicBezTo>
                      <a:cubicBezTo>
                        <a:pt x="2354" y="4681"/>
                        <a:pt x="2271" y="4764"/>
                        <a:pt x="2187" y="4847"/>
                      </a:cubicBezTo>
                      <a:cubicBezTo>
                        <a:pt x="2146" y="4889"/>
                        <a:pt x="2104" y="4931"/>
                        <a:pt x="2062" y="4972"/>
                      </a:cubicBezTo>
                      <a:cubicBezTo>
                        <a:pt x="2000" y="5035"/>
                        <a:pt x="1958" y="5076"/>
                        <a:pt x="1917" y="5118"/>
                      </a:cubicBezTo>
                      <a:cubicBezTo>
                        <a:pt x="1875" y="5160"/>
                        <a:pt x="1833" y="5201"/>
                        <a:pt x="1813" y="5243"/>
                      </a:cubicBezTo>
                      <a:cubicBezTo>
                        <a:pt x="1771" y="5264"/>
                        <a:pt x="1750" y="5305"/>
                        <a:pt x="1708" y="5326"/>
                      </a:cubicBezTo>
                      <a:cubicBezTo>
                        <a:pt x="1646" y="5430"/>
                        <a:pt x="1563" y="5514"/>
                        <a:pt x="1479" y="5597"/>
                      </a:cubicBezTo>
                      <a:cubicBezTo>
                        <a:pt x="1438" y="5639"/>
                        <a:pt x="1396" y="5680"/>
                        <a:pt x="1375" y="5722"/>
                      </a:cubicBezTo>
                      <a:cubicBezTo>
                        <a:pt x="1292" y="5805"/>
                        <a:pt x="1229" y="5889"/>
                        <a:pt x="1146" y="5993"/>
                      </a:cubicBezTo>
                      <a:cubicBezTo>
                        <a:pt x="1125" y="6014"/>
                        <a:pt x="1104" y="6055"/>
                        <a:pt x="1063" y="6097"/>
                      </a:cubicBezTo>
                      <a:cubicBezTo>
                        <a:pt x="1000" y="6180"/>
                        <a:pt x="917" y="6263"/>
                        <a:pt x="855" y="6347"/>
                      </a:cubicBezTo>
                      <a:cubicBezTo>
                        <a:pt x="834" y="6388"/>
                        <a:pt x="813" y="6430"/>
                        <a:pt x="771" y="6451"/>
                      </a:cubicBezTo>
                      <a:cubicBezTo>
                        <a:pt x="709" y="6555"/>
                        <a:pt x="646" y="6638"/>
                        <a:pt x="584" y="6722"/>
                      </a:cubicBezTo>
                      <a:cubicBezTo>
                        <a:pt x="542" y="6763"/>
                        <a:pt x="521" y="6805"/>
                        <a:pt x="501" y="6847"/>
                      </a:cubicBezTo>
                      <a:cubicBezTo>
                        <a:pt x="438" y="6930"/>
                        <a:pt x="376" y="7013"/>
                        <a:pt x="313" y="7117"/>
                      </a:cubicBezTo>
                      <a:cubicBezTo>
                        <a:pt x="271" y="7138"/>
                        <a:pt x="251" y="7180"/>
                        <a:pt x="230" y="7221"/>
                      </a:cubicBezTo>
                      <a:cubicBezTo>
                        <a:pt x="167" y="7305"/>
                        <a:pt x="126" y="7388"/>
                        <a:pt x="63" y="7492"/>
                      </a:cubicBezTo>
                      <a:cubicBezTo>
                        <a:pt x="42" y="7513"/>
                        <a:pt x="22" y="7534"/>
                        <a:pt x="1" y="7555"/>
                      </a:cubicBezTo>
                      <a:lnTo>
                        <a:pt x="188" y="7555"/>
                      </a:lnTo>
                      <a:cubicBezTo>
                        <a:pt x="251" y="7471"/>
                        <a:pt x="313" y="7367"/>
                        <a:pt x="376" y="7284"/>
                      </a:cubicBezTo>
                      <a:cubicBezTo>
                        <a:pt x="396" y="7242"/>
                        <a:pt x="417" y="7221"/>
                        <a:pt x="438" y="7180"/>
                      </a:cubicBezTo>
                      <a:cubicBezTo>
                        <a:pt x="501" y="7097"/>
                        <a:pt x="563" y="7013"/>
                        <a:pt x="625" y="6909"/>
                      </a:cubicBezTo>
                      <a:cubicBezTo>
                        <a:pt x="646" y="6867"/>
                        <a:pt x="688" y="6826"/>
                        <a:pt x="709" y="6805"/>
                      </a:cubicBezTo>
                      <a:cubicBezTo>
                        <a:pt x="771" y="6701"/>
                        <a:pt x="834" y="6618"/>
                        <a:pt x="917" y="6534"/>
                      </a:cubicBezTo>
                      <a:cubicBezTo>
                        <a:pt x="938" y="6493"/>
                        <a:pt x="959" y="6451"/>
                        <a:pt x="1000" y="6409"/>
                      </a:cubicBezTo>
                      <a:cubicBezTo>
                        <a:pt x="1063" y="6326"/>
                        <a:pt x="1146" y="6243"/>
                        <a:pt x="1209" y="6159"/>
                      </a:cubicBezTo>
                      <a:cubicBezTo>
                        <a:pt x="1229" y="6118"/>
                        <a:pt x="1271" y="6076"/>
                        <a:pt x="1292" y="6055"/>
                      </a:cubicBezTo>
                      <a:cubicBezTo>
                        <a:pt x="1375" y="5972"/>
                        <a:pt x="1438" y="5868"/>
                        <a:pt x="1500" y="5784"/>
                      </a:cubicBezTo>
                      <a:cubicBezTo>
                        <a:pt x="1542" y="5743"/>
                        <a:pt x="1583" y="5701"/>
                        <a:pt x="1625" y="5660"/>
                      </a:cubicBezTo>
                      <a:cubicBezTo>
                        <a:pt x="1708" y="5576"/>
                        <a:pt x="1771" y="5493"/>
                        <a:pt x="1854" y="5410"/>
                      </a:cubicBezTo>
                      <a:cubicBezTo>
                        <a:pt x="1896" y="5368"/>
                        <a:pt x="1917" y="5326"/>
                        <a:pt x="1938" y="5305"/>
                      </a:cubicBezTo>
                      <a:cubicBezTo>
                        <a:pt x="1979" y="5285"/>
                        <a:pt x="2000" y="5243"/>
                        <a:pt x="2021" y="5222"/>
                      </a:cubicBezTo>
                      <a:cubicBezTo>
                        <a:pt x="2083" y="5160"/>
                        <a:pt x="2146" y="5097"/>
                        <a:pt x="2187" y="5035"/>
                      </a:cubicBezTo>
                      <a:cubicBezTo>
                        <a:pt x="2250" y="4993"/>
                        <a:pt x="2292" y="4951"/>
                        <a:pt x="2333" y="4910"/>
                      </a:cubicBezTo>
                      <a:cubicBezTo>
                        <a:pt x="2417" y="4826"/>
                        <a:pt x="2500" y="4743"/>
                        <a:pt x="2583" y="4660"/>
                      </a:cubicBezTo>
                      <a:cubicBezTo>
                        <a:pt x="2625" y="4618"/>
                        <a:pt x="2646" y="4597"/>
                        <a:pt x="2687" y="4556"/>
                      </a:cubicBezTo>
                      <a:cubicBezTo>
                        <a:pt x="2791" y="4472"/>
                        <a:pt x="2875" y="4389"/>
                        <a:pt x="2979" y="4306"/>
                      </a:cubicBezTo>
                      <a:cubicBezTo>
                        <a:pt x="3020" y="4264"/>
                        <a:pt x="3062" y="4223"/>
                        <a:pt x="3104" y="4181"/>
                      </a:cubicBezTo>
                      <a:cubicBezTo>
                        <a:pt x="3187" y="4098"/>
                        <a:pt x="3291" y="4014"/>
                        <a:pt x="3395" y="3931"/>
                      </a:cubicBezTo>
                      <a:cubicBezTo>
                        <a:pt x="3437" y="3889"/>
                        <a:pt x="3479" y="3848"/>
                        <a:pt x="3541" y="3827"/>
                      </a:cubicBezTo>
                      <a:cubicBezTo>
                        <a:pt x="3645" y="3723"/>
                        <a:pt x="3749" y="3639"/>
                        <a:pt x="3853" y="3556"/>
                      </a:cubicBezTo>
                      <a:cubicBezTo>
                        <a:pt x="3916" y="3514"/>
                        <a:pt x="3978" y="3473"/>
                        <a:pt x="4020" y="3431"/>
                      </a:cubicBezTo>
                      <a:cubicBezTo>
                        <a:pt x="4145" y="3348"/>
                        <a:pt x="4249" y="3244"/>
                        <a:pt x="4374" y="3160"/>
                      </a:cubicBezTo>
                      <a:cubicBezTo>
                        <a:pt x="4416" y="3140"/>
                        <a:pt x="4457" y="3119"/>
                        <a:pt x="4499" y="3077"/>
                      </a:cubicBezTo>
                      <a:cubicBezTo>
                        <a:pt x="4624" y="2994"/>
                        <a:pt x="4749" y="2911"/>
                        <a:pt x="4895" y="2827"/>
                      </a:cubicBezTo>
                      <a:cubicBezTo>
                        <a:pt x="4957" y="2786"/>
                        <a:pt x="5020" y="2723"/>
                        <a:pt x="5082" y="2681"/>
                      </a:cubicBezTo>
                      <a:cubicBezTo>
                        <a:pt x="5207" y="2598"/>
                        <a:pt x="5353" y="2515"/>
                        <a:pt x="5499" y="2432"/>
                      </a:cubicBezTo>
                      <a:cubicBezTo>
                        <a:pt x="5540" y="2411"/>
                        <a:pt x="5582" y="2369"/>
                        <a:pt x="5645" y="2348"/>
                      </a:cubicBezTo>
                      <a:cubicBezTo>
                        <a:pt x="5790" y="2265"/>
                        <a:pt x="5936" y="2182"/>
                        <a:pt x="6103" y="2098"/>
                      </a:cubicBezTo>
                      <a:cubicBezTo>
                        <a:pt x="6165" y="2057"/>
                        <a:pt x="6228" y="2015"/>
                        <a:pt x="6290" y="1994"/>
                      </a:cubicBezTo>
                      <a:cubicBezTo>
                        <a:pt x="6457" y="1890"/>
                        <a:pt x="6623" y="1807"/>
                        <a:pt x="6811" y="1723"/>
                      </a:cubicBezTo>
                      <a:cubicBezTo>
                        <a:pt x="8831" y="745"/>
                        <a:pt x="11080" y="203"/>
                        <a:pt x="13392" y="141"/>
                      </a:cubicBezTo>
                      <a:lnTo>
                        <a:pt x="13850" y="141"/>
                      </a:lnTo>
                      <a:cubicBezTo>
                        <a:pt x="16765" y="141"/>
                        <a:pt x="19577" y="911"/>
                        <a:pt x="22055" y="2348"/>
                      </a:cubicBezTo>
                      <a:cubicBezTo>
                        <a:pt x="22222" y="2452"/>
                        <a:pt x="22388" y="2556"/>
                        <a:pt x="22555" y="2661"/>
                      </a:cubicBezTo>
                      <a:cubicBezTo>
                        <a:pt x="22618" y="2702"/>
                        <a:pt x="22680" y="2744"/>
                        <a:pt x="22722" y="2765"/>
                      </a:cubicBezTo>
                      <a:cubicBezTo>
                        <a:pt x="22888" y="2869"/>
                        <a:pt x="23034" y="2973"/>
                        <a:pt x="23180" y="3077"/>
                      </a:cubicBezTo>
                      <a:cubicBezTo>
                        <a:pt x="23221" y="3098"/>
                        <a:pt x="23263" y="3140"/>
                        <a:pt x="23305" y="3181"/>
                      </a:cubicBezTo>
                      <a:cubicBezTo>
                        <a:pt x="23451" y="3265"/>
                        <a:pt x="23576" y="3369"/>
                        <a:pt x="23700" y="3473"/>
                      </a:cubicBezTo>
                      <a:cubicBezTo>
                        <a:pt x="23763" y="3514"/>
                        <a:pt x="23825" y="3556"/>
                        <a:pt x="23888" y="3598"/>
                      </a:cubicBezTo>
                      <a:cubicBezTo>
                        <a:pt x="24013" y="3702"/>
                        <a:pt x="24117" y="3806"/>
                        <a:pt x="24242" y="3889"/>
                      </a:cubicBezTo>
                      <a:cubicBezTo>
                        <a:pt x="24284" y="3931"/>
                        <a:pt x="24325" y="3973"/>
                        <a:pt x="24367" y="3993"/>
                      </a:cubicBezTo>
                      <a:cubicBezTo>
                        <a:pt x="24471" y="4098"/>
                        <a:pt x="24596" y="4202"/>
                        <a:pt x="24700" y="4285"/>
                      </a:cubicBezTo>
                      <a:cubicBezTo>
                        <a:pt x="24742" y="4327"/>
                        <a:pt x="24804" y="4389"/>
                        <a:pt x="24846" y="4431"/>
                      </a:cubicBezTo>
                      <a:cubicBezTo>
                        <a:pt x="24908" y="4472"/>
                        <a:pt x="24971" y="4535"/>
                        <a:pt x="25033" y="4597"/>
                      </a:cubicBezTo>
                      <a:cubicBezTo>
                        <a:pt x="25075" y="4639"/>
                        <a:pt x="25117" y="4681"/>
                        <a:pt x="25158" y="4722"/>
                      </a:cubicBezTo>
                      <a:cubicBezTo>
                        <a:pt x="25200" y="4764"/>
                        <a:pt x="25242" y="4806"/>
                        <a:pt x="25283" y="4826"/>
                      </a:cubicBezTo>
                      <a:cubicBezTo>
                        <a:pt x="25367" y="4931"/>
                        <a:pt x="25471" y="5035"/>
                        <a:pt x="25554" y="5118"/>
                      </a:cubicBezTo>
                      <a:cubicBezTo>
                        <a:pt x="25596" y="5160"/>
                        <a:pt x="25637" y="5201"/>
                        <a:pt x="25679" y="5243"/>
                      </a:cubicBezTo>
                      <a:cubicBezTo>
                        <a:pt x="25762" y="5326"/>
                        <a:pt x="25846" y="5430"/>
                        <a:pt x="25929" y="5535"/>
                      </a:cubicBezTo>
                      <a:cubicBezTo>
                        <a:pt x="25971" y="5555"/>
                        <a:pt x="25991" y="5597"/>
                        <a:pt x="26033" y="5639"/>
                      </a:cubicBezTo>
                      <a:cubicBezTo>
                        <a:pt x="26116" y="5722"/>
                        <a:pt x="26200" y="5826"/>
                        <a:pt x="26283" y="5909"/>
                      </a:cubicBezTo>
                      <a:cubicBezTo>
                        <a:pt x="26325" y="5951"/>
                        <a:pt x="26345" y="6014"/>
                        <a:pt x="26387" y="6055"/>
                      </a:cubicBezTo>
                      <a:cubicBezTo>
                        <a:pt x="26470" y="6139"/>
                        <a:pt x="26554" y="6243"/>
                        <a:pt x="26616" y="6326"/>
                      </a:cubicBezTo>
                      <a:cubicBezTo>
                        <a:pt x="26637" y="6368"/>
                        <a:pt x="26679" y="6409"/>
                        <a:pt x="26699" y="6430"/>
                      </a:cubicBezTo>
                      <a:cubicBezTo>
                        <a:pt x="26783" y="6534"/>
                        <a:pt x="26845" y="6618"/>
                        <a:pt x="26908" y="6722"/>
                      </a:cubicBezTo>
                      <a:cubicBezTo>
                        <a:pt x="26949" y="6763"/>
                        <a:pt x="26970" y="6805"/>
                        <a:pt x="27012" y="6847"/>
                      </a:cubicBezTo>
                      <a:cubicBezTo>
                        <a:pt x="27074" y="6951"/>
                        <a:pt x="27158" y="7034"/>
                        <a:pt x="27220" y="7138"/>
                      </a:cubicBezTo>
                      <a:cubicBezTo>
                        <a:pt x="27241" y="7180"/>
                        <a:pt x="27262" y="7201"/>
                        <a:pt x="27283" y="7242"/>
                      </a:cubicBezTo>
                      <a:cubicBezTo>
                        <a:pt x="27345" y="7326"/>
                        <a:pt x="27407" y="7430"/>
                        <a:pt x="27470" y="7513"/>
                      </a:cubicBezTo>
                      <a:cubicBezTo>
                        <a:pt x="27470" y="7534"/>
                        <a:pt x="27491" y="7555"/>
                        <a:pt x="27491" y="7555"/>
                      </a:cubicBezTo>
                      <a:lnTo>
                        <a:pt x="27678" y="7555"/>
                      </a:lnTo>
                      <a:cubicBezTo>
                        <a:pt x="27657" y="7534"/>
                        <a:pt x="27637" y="7492"/>
                        <a:pt x="27616" y="7471"/>
                      </a:cubicBezTo>
                      <a:cubicBezTo>
                        <a:pt x="27553" y="7367"/>
                        <a:pt x="27491" y="7284"/>
                        <a:pt x="27428" y="7180"/>
                      </a:cubicBezTo>
                      <a:cubicBezTo>
                        <a:pt x="27407" y="7159"/>
                        <a:pt x="27387" y="7117"/>
                        <a:pt x="27366" y="7076"/>
                      </a:cubicBezTo>
                      <a:cubicBezTo>
                        <a:pt x="27303" y="6992"/>
                        <a:pt x="27220" y="6888"/>
                        <a:pt x="27158" y="6805"/>
                      </a:cubicBezTo>
                      <a:cubicBezTo>
                        <a:pt x="27137" y="6763"/>
                        <a:pt x="27095" y="6701"/>
                        <a:pt x="27053" y="6659"/>
                      </a:cubicBezTo>
                      <a:cubicBezTo>
                        <a:pt x="26991" y="6576"/>
                        <a:pt x="26928" y="6472"/>
                        <a:pt x="26845" y="6388"/>
                      </a:cubicBezTo>
                      <a:cubicBezTo>
                        <a:pt x="26824" y="6347"/>
                        <a:pt x="26804" y="6305"/>
                        <a:pt x="26762" y="6284"/>
                      </a:cubicBezTo>
                      <a:cubicBezTo>
                        <a:pt x="26699" y="6180"/>
                        <a:pt x="26616" y="6097"/>
                        <a:pt x="26533" y="5993"/>
                      </a:cubicBezTo>
                      <a:cubicBezTo>
                        <a:pt x="26512" y="5951"/>
                        <a:pt x="26470" y="5909"/>
                        <a:pt x="26429" y="5868"/>
                      </a:cubicBezTo>
                      <a:cubicBezTo>
                        <a:pt x="26345" y="5764"/>
                        <a:pt x="26262" y="5680"/>
                        <a:pt x="26179" y="5576"/>
                      </a:cubicBezTo>
                      <a:cubicBezTo>
                        <a:pt x="26158" y="5555"/>
                        <a:pt x="26116" y="5514"/>
                        <a:pt x="26095" y="5472"/>
                      </a:cubicBezTo>
                      <a:cubicBezTo>
                        <a:pt x="26012" y="5389"/>
                        <a:pt x="25929" y="5285"/>
                        <a:pt x="25825" y="5201"/>
                      </a:cubicBezTo>
                      <a:cubicBezTo>
                        <a:pt x="25804" y="5160"/>
                        <a:pt x="25762" y="5118"/>
                        <a:pt x="25721" y="5076"/>
                      </a:cubicBezTo>
                      <a:cubicBezTo>
                        <a:pt x="25637" y="4972"/>
                        <a:pt x="25533" y="4889"/>
                        <a:pt x="25429" y="4785"/>
                      </a:cubicBezTo>
                      <a:cubicBezTo>
                        <a:pt x="25408" y="4743"/>
                        <a:pt x="25367" y="4702"/>
                        <a:pt x="25325" y="4681"/>
                      </a:cubicBezTo>
                      <a:cubicBezTo>
                        <a:pt x="25262" y="4618"/>
                        <a:pt x="25200" y="4535"/>
                        <a:pt x="25137" y="4472"/>
                      </a:cubicBezTo>
                      <a:cubicBezTo>
                        <a:pt x="25096" y="4452"/>
                        <a:pt x="25054" y="4410"/>
                        <a:pt x="25013" y="4389"/>
                      </a:cubicBezTo>
                      <a:cubicBezTo>
                        <a:pt x="24971" y="4327"/>
                        <a:pt x="24908" y="4285"/>
                        <a:pt x="24867" y="4243"/>
                      </a:cubicBezTo>
                      <a:cubicBezTo>
                        <a:pt x="24763" y="4139"/>
                        <a:pt x="24658" y="4056"/>
                        <a:pt x="24554" y="3952"/>
                      </a:cubicBezTo>
                      <a:cubicBezTo>
                        <a:pt x="24513" y="3931"/>
                        <a:pt x="24471" y="3889"/>
                        <a:pt x="24429" y="3848"/>
                      </a:cubicBezTo>
                      <a:cubicBezTo>
                        <a:pt x="24304" y="3764"/>
                        <a:pt x="24179" y="3660"/>
                        <a:pt x="24075" y="3556"/>
                      </a:cubicBezTo>
                      <a:cubicBezTo>
                        <a:pt x="24013" y="3514"/>
                        <a:pt x="23950" y="3473"/>
                        <a:pt x="23909" y="3431"/>
                      </a:cubicBezTo>
                      <a:cubicBezTo>
                        <a:pt x="23763" y="3327"/>
                        <a:pt x="23638" y="3223"/>
                        <a:pt x="23513" y="3140"/>
                      </a:cubicBezTo>
                      <a:cubicBezTo>
                        <a:pt x="23451" y="3098"/>
                        <a:pt x="23409" y="3077"/>
                        <a:pt x="23367" y="3035"/>
                      </a:cubicBezTo>
                      <a:cubicBezTo>
                        <a:pt x="23221" y="2931"/>
                        <a:pt x="23076" y="2827"/>
                        <a:pt x="22930" y="2744"/>
                      </a:cubicBezTo>
                      <a:cubicBezTo>
                        <a:pt x="22867" y="2702"/>
                        <a:pt x="22826" y="2661"/>
                        <a:pt x="22763" y="2619"/>
                      </a:cubicBezTo>
                      <a:cubicBezTo>
                        <a:pt x="22597" y="2515"/>
                        <a:pt x="22430" y="2411"/>
                        <a:pt x="22284" y="2327"/>
                      </a:cubicBezTo>
                      <a:cubicBezTo>
                        <a:pt x="19686" y="775"/>
                        <a:pt x="16759" y="0"/>
                        <a:pt x="138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8" name="Google Shape;4468;p8"/>
                <p:cNvSpPr/>
                <p:nvPr/>
              </p:nvSpPr>
              <p:spPr>
                <a:xfrm>
                  <a:off x="7804350" y="1760000"/>
                  <a:ext cx="635725" cy="1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6254" extrusionOk="0">
                      <a:moveTo>
                        <a:pt x="12699" y="0"/>
                      </a:moveTo>
                      <a:cubicBezTo>
                        <a:pt x="12555" y="0"/>
                        <a:pt x="12411" y="2"/>
                        <a:pt x="12267" y="6"/>
                      </a:cubicBezTo>
                      <a:cubicBezTo>
                        <a:pt x="10643" y="48"/>
                        <a:pt x="9060" y="339"/>
                        <a:pt x="7560" y="839"/>
                      </a:cubicBezTo>
                      <a:cubicBezTo>
                        <a:pt x="7331" y="922"/>
                        <a:pt x="7102" y="1006"/>
                        <a:pt x="6873" y="1089"/>
                      </a:cubicBezTo>
                      <a:cubicBezTo>
                        <a:pt x="6790" y="1131"/>
                        <a:pt x="6707" y="1151"/>
                        <a:pt x="6623" y="1193"/>
                      </a:cubicBezTo>
                      <a:cubicBezTo>
                        <a:pt x="6436" y="1276"/>
                        <a:pt x="6248" y="1360"/>
                        <a:pt x="6040" y="1443"/>
                      </a:cubicBezTo>
                      <a:cubicBezTo>
                        <a:pt x="5978" y="1485"/>
                        <a:pt x="5915" y="1505"/>
                        <a:pt x="5853" y="1526"/>
                      </a:cubicBezTo>
                      <a:cubicBezTo>
                        <a:pt x="5686" y="1610"/>
                        <a:pt x="5520" y="1693"/>
                        <a:pt x="5353" y="1776"/>
                      </a:cubicBezTo>
                      <a:cubicBezTo>
                        <a:pt x="5270" y="1818"/>
                        <a:pt x="5186" y="1859"/>
                        <a:pt x="5124" y="1901"/>
                      </a:cubicBezTo>
                      <a:cubicBezTo>
                        <a:pt x="4957" y="1984"/>
                        <a:pt x="4811" y="2068"/>
                        <a:pt x="4666" y="2172"/>
                      </a:cubicBezTo>
                      <a:cubicBezTo>
                        <a:pt x="4603" y="2193"/>
                        <a:pt x="4562" y="2234"/>
                        <a:pt x="4499" y="2255"/>
                      </a:cubicBezTo>
                      <a:cubicBezTo>
                        <a:pt x="4374" y="2338"/>
                        <a:pt x="4228" y="2422"/>
                        <a:pt x="4103" y="2505"/>
                      </a:cubicBezTo>
                      <a:cubicBezTo>
                        <a:pt x="4041" y="2547"/>
                        <a:pt x="3958" y="2588"/>
                        <a:pt x="3895" y="2630"/>
                      </a:cubicBezTo>
                      <a:cubicBezTo>
                        <a:pt x="3770" y="2713"/>
                        <a:pt x="3645" y="2797"/>
                        <a:pt x="3520" y="2901"/>
                      </a:cubicBezTo>
                      <a:cubicBezTo>
                        <a:pt x="3479" y="2922"/>
                        <a:pt x="3416" y="2963"/>
                        <a:pt x="3374" y="3005"/>
                      </a:cubicBezTo>
                      <a:cubicBezTo>
                        <a:pt x="3249" y="3088"/>
                        <a:pt x="3145" y="3171"/>
                        <a:pt x="3020" y="3255"/>
                      </a:cubicBezTo>
                      <a:cubicBezTo>
                        <a:pt x="2979" y="3296"/>
                        <a:pt x="2916" y="3338"/>
                        <a:pt x="2875" y="3380"/>
                      </a:cubicBezTo>
                      <a:cubicBezTo>
                        <a:pt x="2770" y="3463"/>
                        <a:pt x="2666" y="3546"/>
                        <a:pt x="2562" y="3630"/>
                      </a:cubicBezTo>
                      <a:cubicBezTo>
                        <a:pt x="2521" y="3650"/>
                        <a:pt x="2479" y="3692"/>
                        <a:pt x="2437" y="3734"/>
                      </a:cubicBezTo>
                      <a:cubicBezTo>
                        <a:pt x="2333" y="3817"/>
                        <a:pt x="2229" y="3900"/>
                        <a:pt x="2146" y="3984"/>
                      </a:cubicBezTo>
                      <a:cubicBezTo>
                        <a:pt x="2083" y="4025"/>
                        <a:pt x="2042" y="4067"/>
                        <a:pt x="2000" y="4109"/>
                      </a:cubicBezTo>
                      <a:cubicBezTo>
                        <a:pt x="1896" y="4192"/>
                        <a:pt x="1813" y="4275"/>
                        <a:pt x="1729" y="4359"/>
                      </a:cubicBezTo>
                      <a:cubicBezTo>
                        <a:pt x="1688" y="4400"/>
                        <a:pt x="1646" y="4442"/>
                        <a:pt x="1604" y="4463"/>
                      </a:cubicBezTo>
                      <a:cubicBezTo>
                        <a:pt x="1521" y="4546"/>
                        <a:pt x="1438" y="4629"/>
                        <a:pt x="1354" y="4733"/>
                      </a:cubicBezTo>
                      <a:cubicBezTo>
                        <a:pt x="1313" y="4775"/>
                        <a:pt x="1271" y="4817"/>
                        <a:pt x="1229" y="4858"/>
                      </a:cubicBezTo>
                      <a:cubicBezTo>
                        <a:pt x="1167" y="4921"/>
                        <a:pt x="1125" y="4962"/>
                        <a:pt x="1063" y="5004"/>
                      </a:cubicBezTo>
                      <a:cubicBezTo>
                        <a:pt x="1042" y="5046"/>
                        <a:pt x="1000" y="5087"/>
                        <a:pt x="979" y="5108"/>
                      </a:cubicBezTo>
                      <a:cubicBezTo>
                        <a:pt x="959" y="5150"/>
                        <a:pt x="917" y="5192"/>
                        <a:pt x="896" y="5212"/>
                      </a:cubicBezTo>
                      <a:cubicBezTo>
                        <a:pt x="813" y="5296"/>
                        <a:pt x="730" y="5379"/>
                        <a:pt x="667" y="5462"/>
                      </a:cubicBezTo>
                      <a:cubicBezTo>
                        <a:pt x="625" y="5504"/>
                        <a:pt x="584" y="5546"/>
                        <a:pt x="542" y="5587"/>
                      </a:cubicBezTo>
                      <a:cubicBezTo>
                        <a:pt x="480" y="5671"/>
                        <a:pt x="417" y="5754"/>
                        <a:pt x="334" y="5837"/>
                      </a:cubicBezTo>
                      <a:cubicBezTo>
                        <a:pt x="313" y="5900"/>
                        <a:pt x="271" y="5941"/>
                        <a:pt x="230" y="5983"/>
                      </a:cubicBezTo>
                      <a:cubicBezTo>
                        <a:pt x="167" y="6066"/>
                        <a:pt x="84" y="6150"/>
                        <a:pt x="21" y="6233"/>
                      </a:cubicBezTo>
                      <a:cubicBezTo>
                        <a:pt x="21" y="6233"/>
                        <a:pt x="21" y="6254"/>
                        <a:pt x="1" y="6254"/>
                      </a:cubicBezTo>
                      <a:lnTo>
                        <a:pt x="188" y="6254"/>
                      </a:lnTo>
                      <a:cubicBezTo>
                        <a:pt x="251" y="6191"/>
                        <a:pt x="313" y="6108"/>
                        <a:pt x="355" y="6045"/>
                      </a:cubicBezTo>
                      <a:cubicBezTo>
                        <a:pt x="396" y="6004"/>
                        <a:pt x="438" y="5962"/>
                        <a:pt x="480" y="5900"/>
                      </a:cubicBezTo>
                      <a:cubicBezTo>
                        <a:pt x="542" y="5816"/>
                        <a:pt x="605" y="5733"/>
                        <a:pt x="688" y="5650"/>
                      </a:cubicBezTo>
                      <a:cubicBezTo>
                        <a:pt x="730" y="5608"/>
                        <a:pt x="750" y="5566"/>
                        <a:pt x="792" y="5546"/>
                      </a:cubicBezTo>
                      <a:cubicBezTo>
                        <a:pt x="875" y="5441"/>
                        <a:pt x="938" y="5358"/>
                        <a:pt x="1021" y="5275"/>
                      </a:cubicBezTo>
                      <a:cubicBezTo>
                        <a:pt x="1063" y="5254"/>
                        <a:pt x="1084" y="5212"/>
                        <a:pt x="1125" y="5171"/>
                      </a:cubicBezTo>
                      <a:cubicBezTo>
                        <a:pt x="1146" y="5150"/>
                        <a:pt x="1146" y="5129"/>
                        <a:pt x="1167" y="5108"/>
                      </a:cubicBezTo>
                      <a:cubicBezTo>
                        <a:pt x="1229" y="5046"/>
                        <a:pt x="1292" y="4983"/>
                        <a:pt x="1354" y="4921"/>
                      </a:cubicBezTo>
                      <a:cubicBezTo>
                        <a:pt x="1417" y="4879"/>
                        <a:pt x="1458" y="4838"/>
                        <a:pt x="1500" y="4796"/>
                      </a:cubicBezTo>
                      <a:cubicBezTo>
                        <a:pt x="1583" y="4692"/>
                        <a:pt x="1667" y="4608"/>
                        <a:pt x="1750" y="4525"/>
                      </a:cubicBezTo>
                      <a:cubicBezTo>
                        <a:pt x="1792" y="4483"/>
                        <a:pt x="1833" y="4463"/>
                        <a:pt x="1875" y="4421"/>
                      </a:cubicBezTo>
                      <a:cubicBezTo>
                        <a:pt x="1958" y="4338"/>
                        <a:pt x="2042" y="4254"/>
                        <a:pt x="2146" y="4171"/>
                      </a:cubicBezTo>
                      <a:cubicBezTo>
                        <a:pt x="2187" y="4129"/>
                        <a:pt x="2250" y="4088"/>
                        <a:pt x="2292" y="4046"/>
                      </a:cubicBezTo>
                      <a:cubicBezTo>
                        <a:pt x="2396" y="3963"/>
                        <a:pt x="2500" y="3880"/>
                        <a:pt x="2604" y="3796"/>
                      </a:cubicBezTo>
                      <a:cubicBezTo>
                        <a:pt x="2646" y="3755"/>
                        <a:pt x="2687" y="3713"/>
                        <a:pt x="2729" y="3692"/>
                      </a:cubicBezTo>
                      <a:cubicBezTo>
                        <a:pt x="2833" y="3588"/>
                        <a:pt x="2937" y="3505"/>
                        <a:pt x="3041" y="3421"/>
                      </a:cubicBezTo>
                      <a:cubicBezTo>
                        <a:pt x="3083" y="3401"/>
                        <a:pt x="3145" y="3359"/>
                        <a:pt x="3187" y="3317"/>
                      </a:cubicBezTo>
                      <a:cubicBezTo>
                        <a:pt x="3291" y="3234"/>
                        <a:pt x="3416" y="3151"/>
                        <a:pt x="3541" y="3067"/>
                      </a:cubicBezTo>
                      <a:cubicBezTo>
                        <a:pt x="3583" y="3026"/>
                        <a:pt x="3645" y="2984"/>
                        <a:pt x="3687" y="2942"/>
                      </a:cubicBezTo>
                      <a:cubicBezTo>
                        <a:pt x="3812" y="2859"/>
                        <a:pt x="3958" y="2776"/>
                        <a:pt x="4083" y="2692"/>
                      </a:cubicBezTo>
                      <a:cubicBezTo>
                        <a:pt x="4145" y="2651"/>
                        <a:pt x="4207" y="2609"/>
                        <a:pt x="4270" y="2567"/>
                      </a:cubicBezTo>
                      <a:cubicBezTo>
                        <a:pt x="4416" y="2484"/>
                        <a:pt x="4562" y="2401"/>
                        <a:pt x="4686" y="2318"/>
                      </a:cubicBezTo>
                      <a:cubicBezTo>
                        <a:pt x="4749" y="2276"/>
                        <a:pt x="4791" y="2255"/>
                        <a:pt x="4853" y="2213"/>
                      </a:cubicBezTo>
                      <a:cubicBezTo>
                        <a:pt x="4999" y="2130"/>
                        <a:pt x="5165" y="2047"/>
                        <a:pt x="5311" y="1964"/>
                      </a:cubicBezTo>
                      <a:cubicBezTo>
                        <a:pt x="5395" y="1922"/>
                        <a:pt x="5478" y="1880"/>
                        <a:pt x="5561" y="1839"/>
                      </a:cubicBezTo>
                      <a:cubicBezTo>
                        <a:pt x="5728" y="1755"/>
                        <a:pt x="5894" y="1672"/>
                        <a:pt x="6082" y="1589"/>
                      </a:cubicBezTo>
                      <a:cubicBezTo>
                        <a:pt x="6144" y="1568"/>
                        <a:pt x="6207" y="1526"/>
                        <a:pt x="6269" y="1505"/>
                      </a:cubicBezTo>
                      <a:cubicBezTo>
                        <a:pt x="6477" y="1422"/>
                        <a:pt x="6665" y="1339"/>
                        <a:pt x="6873" y="1255"/>
                      </a:cubicBezTo>
                      <a:cubicBezTo>
                        <a:pt x="6956" y="1214"/>
                        <a:pt x="7061" y="1172"/>
                        <a:pt x="7144" y="1151"/>
                      </a:cubicBezTo>
                      <a:cubicBezTo>
                        <a:pt x="7373" y="1068"/>
                        <a:pt x="7623" y="985"/>
                        <a:pt x="7852" y="901"/>
                      </a:cubicBezTo>
                      <a:cubicBezTo>
                        <a:pt x="9268" y="443"/>
                        <a:pt x="10747" y="193"/>
                        <a:pt x="12288" y="152"/>
                      </a:cubicBezTo>
                      <a:lnTo>
                        <a:pt x="12725" y="152"/>
                      </a:lnTo>
                      <a:cubicBezTo>
                        <a:pt x="14849" y="152"/>
                        <a:pt x="16911" y="568"/>
                        <a:pt x="18806" y="1360"/>
                      </a:cubicBezTo>
                      <a:cubicBezTo>
                        <a:pt x="19035" y="1443"/>
                        <a:pt x="19265" y="1547"/>
                        <a:pt x="19494" y="1651"/>
                      </a:cubicBezTo>
                      <a:cubicBezTo>
                        <a:pt x="19577" y="1693"/>
                        <a:pt x="19660" y="1734"/>
                        <a:pt x="19764" y="1776"/>
                      </a:cubicBezTo>
                      <a:cubicBezTo>
                        <a:pt x="19952" y="1880"/>
                        <a:pt x="20139" y="1984"/>
                        <a:pt x="20327" y="2089"/>
                      </a:cubicBezTo>
                      <a:cubicBezTo>
                        <a:pt x="20389" y="2109"/>
                        <a:pt x="20472" y="2151"/>
                        <a:pt x="20535" y="2193"/>
                      </a:cubicBezTo>
                      <a:cubicBezTo>
                        <a:pt x="20702" y="2276"/>
                        <a:pt x="20868" y="2380"/>
                        <a:pt x="21035" y="2484"/>
                      </a:cubicBezTo>
                      <a:cubicBezTo>
                        <a:pt x="21097" y="2526"/>
                        <a:pt x="21181" y="2567"/>
                        <a:pt x="21264" y="2630"/>
                      </a:cubicBezTo>
                      <a:cubicBezTo>
                        <a:pt x="21410" y="2713"/>
                        <a:pt x="21555" y="2817"/>
                        <a:pt x="21680" y="2922"/>
                      </a:cubicBezTo>
                      <a:cubicBezTo>
                        <a:pt x="21743" y="2963"/>
                        <a:pt x="21805" y="2984"/>
                        <a:pt x="21847" y="3026"/>
                      </a:cubicBezTo>
                      <a:cubicBezTo>
                        <a:pt x="21972" y="3109"/>
                        <a:pt x="22118" y="3213"/>
                        <a:pt x="22243" y="3317"/>
                      </a:cubicBezTo>
                      <a:cubicBezTo>
                        <a:pt x="22305" y="3359"/>
                        <a:pt x="22368" y="3401"/>
                        <a:pt x="22430" y="3463"/>
                      </a:cubicBezTo>
                      <a:cubicBezTo>
                        <a:pt x="22555" y="3546"/>
                        <a:pt x="22659" y="3650"/>
                        <a:pt x="22784" y="3734"/>
                      </a:cubicBezTo>
                      <a:cubicBezTo>
                        <a:pt x="22847" y="3775"/>
                        <a:pt x="22888" y="3817"/>
                        <a:pt x="22930" y="3859"/>
                      </a:cubicBezTo>
                      <a:cubicBezTo>
                        <a:pt x="23055" y="3963"/>
                        <a:pt x="23159" y="4067"/>
                        <a:pt x="23263" y="4150"/>
                      </a:cubicBezTo>
                      <a:cubicBezTo>
                        <a:pt x="23305" y="4192"/>
                        <a:pt x="23367" y="4234"/>
                        <a:pt x="23409" y="4275"/>
                      </a:cubicBezTo>
                      <a:cubicBezTo>
                        <a:pt x="23492" y="4359"/>
                        <a:pt x="23575" y="4421"/>
                        <a:pt x="23638" y="4483"/>
                      </a:cubicBezTo>
                      <a:cubicBezTo>
                        <a:pt x="23659" y="4525"/>
                        <a:pt x="23680" y="4546"/>
                        <a:pt x="23721" y="4567"/>
                      </a:cubicBezTo>
                      <a:cubicBezTo>
                        <a:pt x="23742" y="4588"/>
                        <a:pt x="23784" y="4629"/>
                        <a:pt x="23825" y="4671"/>
                      </a:cubicBezTo>
                      <a:cubicBezTo>
                        <a:pt x="23909" y="4754"/>
                        <a:pt x="24013" y="4858"/>
                        <a:pt x="24096" y="4942"/>
                      </a:cubicBezTo>
                      <a:cubicBezTo>
                        <a:pt x="24159" y="5004"/>
                        <a:pt x="24200" y="5046"/>
                        <a:pt x="24242" y="5087"/>
                      </a:cubicBezTo>
                      <a:cubicBezTo>
                        <a:pt x="24325" y="5192"/>
                        <a:pt x="24409" y="5275"/>
                        <a:pt x="24492" y="5379"/>
                      </a:cubicBezTo>
                      <a:cubicBezTo>
                        <a:pt x="24533" y="5400"/>
                        <a:pt x="24575" y="5441"/>
                        <a:pt x="24596" y="5483"/>
                      </a:cubicBezTo>
                      <a:cubicBezTo>
                        <a:pt x="24679" y="5566"/>
                        <a:pt x="24763" y="5671"/>
                        <a:pt x="24846" y="5754"/>
                      </a:cubicBezTo>
                      <a:cubicBezTo>
                        <a:pt x="24888" y="5796"/>
                        <a:pt x="24929" y="5858"/>
                        <a:pt x="24950" y="5900"/>
                      </a:cubicBezTo>
                      <a:cubicBezTo>
                        <a:pt x="25033" y="6004"/>
                        <a:pt x="25117" y="6087"/>
                        <a:pt x="25179" y="6170"/>
                      </a:cubicBezTo>
                      <a:cubicBezTo>
                        <a:pt x="25200" y="6212"/>
                        <a:pt x="25242" y="6233"/>
                        <a:pt x="25262" y="6254"/>
                      </a:cubicBezTo>
                      <a:lnTo>
                        <a:pt x="25429" y="6254"/>
                      </a:lnTo>
                      <a:cubicBezTo>
                        <a:pt x="25429" y="6254"/>
                        <a:pt x="25429" y="6254"/>
                        <a:pt x="25408" y="6233"/>
                      </a:cubicBezTo>
                      <a:cubicBezTo>
                        <a:pt x="25387" y="6191"/>
                        <a:pt x="25366" y="6170"/>
                        <a:pt x="25325" y="6129"/>
                      </a:cubicBezTo>
                      <a:cubicBezTo>
                        <a:pt x="25262" y="6025"/>
                        <a:pt x="25179" y="5941"/>
                        <a:pt x="25096" y="5858"/>
                      </a:cubicBezTo>
                      <a:cubicBezTo>
                        <a:pt x="25075" y="5796"/>
                        <a:pt x="25033" y="5754"/>
                        <a:pt x="24992" y="5712"/>
                      </a:cubicBezTo>
                      <a:cubicBezTo>
                        <a:pt x="24908" y="5608"/>
                        <a:pt x="24825" y="5525"/>
                        <a:pt x="24742" y="5441"/>
                      </a:cubicBezTo>
                      <a:cubicBezTo>
                        <a:pt x="24721" y="5400"/>
                        <a:pt x="24679" y="5358"/>
                        <a:pt x="24658" y="5317"/>
                      </a:cubicBezTo>
                      <a:cubicBezTo>
                        <a:pt x="24575" y="5233"/>
                        <a:pt x="24492" y="5129"/>
                        <a:pt x="24388" y="5046"/>
                      </a:cubicBezTo>
                      <a:cubicBezTo>
                        <a:pt x="24346" y="5004"/>
                        <a:pt x="24304" y="4942"/>
                        <a:pt x="24263" y="4900"/>
                      </a:cubicBezTo>
                      <a:cubicBezTo>
                        <a:pt x="24159" y="4817"/>
                        <a:pt x="24075" y="4713"/>
                        <a:pt x="23971" y="4629"/>
                      </a:cubicBezTo>
                      <a:cubicBezTo>
                        <a:pt x="23950" y="4588"/>
                        <a:pt x="23909" y="4546"/>
                        <a:pt x="23867" y="4525"/>
                      </a:cubicBezTo>
                      <a:cubicBezTo>
                        <a:pt x="23825" y="4483"/>
                        <a:pt x="23784" y="4421"/>
                        <a:pt x="23742" y="4379"/>
                      </a:cubicBezTo>
                      <a:cubicBezTo>
                        <a:pt x="23680" y="4338"/>
                        <a:pt x="23638" y="4296"/>
                        <a:pt x="23575" y="4234"/>
                      </a:cubicBezTo>
                      <a:cubicBezTo>
                        <a:pt x="23534" y="4192"/>
                        <a:pt x="23471" y="4150"/>
                        <a:pt x="23430" y="4109"/>
                      </a:cubicBezTo>
                      <a:cubicBezTo>
                        <a:pt x="23326" y="4025"/>
                        <a:pt x="23221" y="3921"/>
                        <a:pt x="23117" y="3817"/>
                      </a:cubicBezTo>
                      <a:cubicBezTo>
                        <a:pt x="23055" y="3775"/>
                        <a:pt x="23013" y="3734"/>
                        <a:pt x="22972" y="3692"/>
                      </a:cubicBezTo>
                      <a:cubicBezTo>
                        <a:pt x="22847" y="3609"/>
                        <a:pt x="22722" y="3505"/>
                        <a:pt x="22617" y="3421"/>
                      </a:cubicBezTo>
                      <a:cubicBezTo>
                        <a:pt x="22555" y="3359"/>
                        <a:pt x="22493" y="3317"/>
                        <a:pt x="22430" y="3276"/>
                      </a:cubicBezTo>
                      <a:cubicBezTo>
                        <a:pt x="22305" y="3171"/>
                        <a:pt x="22159" y="3088"/>
                        <a:pt x="22034" y="2984"/>
                      </a:cubicBezTo>
                      <a:cubicBezTo>
                        <a:pt x="21993" y="2942"/>
                        <a:pt x="21951" y="2922"/>
                        <a:pt x="21889" y="2880"/>
                      </a:cubicBezTo>
                      <a:cubicBezTo>
                        <a:pt x="21743" y="2776"/>
                        <a:pt x="21597" y="2692"/>
                        <a:pt x="21451" y="2588"/>
                      </a:cubicBezTo>
                      <a:cubicBezTo>
                        <a:pt x="21389" y="2547"/>
                        <a:pt x="21305" y="2484"/>
                        <a:pt x="21243" y="2443"/>
                      </a:cubicBezTo>
                      <a:cubicBezTo>
                        <a:pt x="21076" y="2338"/>
                        <a:pt x="20910" y="2255"/>
                        <a:pt x="20743" y="2151"/>
                      </a:cubicBezTo>
                      <a:cubicBezTo>
                        <a:pt x="20681" y="2109"/>
                        <a:pt x="20618" y="2089"/>
                        <a:pt x="20577" y="2047"/>
                      </a:cubicBezTo>
                      <a:cubicBezTo>
                        <a:pt x="20389" y="1943"/>
                        <a:pt x="20202" y="1839"/>
                        <a:pt x="20014" y="1755"/>
                      </a:cubicBezTo>
                      <a:cubicBezTo>
                        <a:pt x="19931" y="1714"/>
                        <a:pt x="19848" y="1672"/>
                        <a:pt x="19764" y="1630"/>
                      </a:cubicBezTo>
                      <a:cubicBezTo>
                        <a:pt x="19535" y="1526"/>
                        <a:pt x="19327" y="1422"/>
                        <a:pt x="19098" y="1318"/>
                      </a:cubicBezTo>
                      <a:cubicBezTo>
                        <a:pt x="17102" y="457"/>
                        <a:pt x="14940" y="0"/>
                        <a:pt x="126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9" name="Google Shape;4469;p8"/>
                <p:cNvSpPr/>
                <p:nvPr/>
              </p:nvSpPr>
              <p:spPr>
                <a:xfrm>
                  <a:off x="7764775" y="1197325"/>
                  <a:ext cx="1900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5686" extrusionOk="0">
                      <a:moveTo>
                        <a:pt x="7227" y="0"/>
                      </a:moveTo>
                      <a:cubicBezTo>
                        <a:pt x="6769" y="333"/>
                        <a:pt x="6311" y="667"/>
                        <a:pt x="5853" y="1000"/>
                      </a:cubicBezTo>
                      <a:cubicBezTo>
                        <a:pt x="5686" y="1125"/>
                        <a:pt x="5499" y="1250"/>
                        <a:pt x="5311" y="1375"/>
                      </a:cubicBezTo>
                      <a:cubicBezTo>
                        <a:pt x="3375" y="2770"/>
                        <a:pt x="1584" y="4186"/>
                        <a:pt x="1" y="5665"/>
                      </a:cubicBezTo>
                      <a:cubicBezTo>
                        <a:pt x="22" y="5665"/>
                        <a:pt x="43" y="5665"/>
                        <a:pt x="43" y="5686"/>
                      </a:cubicBezTo>
                      <a:cubicBezTo>
                        <a:pt x="1001" y="4769"/>
                        <a:pt x="2083" y="3895"/>
                        <a:pt x="3208" y="3082"/>
                      </a:cubicBezTo>
                      <a:cubicBezTo>
                        <a:pt x="4603" y="2083"/>
                        <a:pt x="6124" y="1104"/>
                        <a:pt x="7602" y="104"/>
                      </a:cubicBezTo>
                      <a:cubicBezTo>
                        <a:pt x="7581" y="104"/>
                        <a:pt x="7581" y="104"/>
                        <a:pt x="7561" y="83"/>
                      </a:cubicBezTo>
                      <a:cubicBezTo>
                        <a:pt x="7457" y="63"/>
                        <a:pt x="7332" y="21"/>
                        <a:pt x="722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0" name="Google Shape;4470;p8"/>
                <p:cNvSpPr/>
                <p:nvPr/>
              </p:nvSpPr>
              <p:spPr>
                <a:xfrm>
                  <a:off x="7739800" y="1187950"/>
                  <a:ext cx="184325" cy="13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3" h="5436" extrusionOk="0">
                      <a:moveTo>
                        <a:pt x="6998" y="0"/>
                      </a:moveTo>
                      <a:cubicBezTo>
                        <a:pt x="6435" y="438"/>
                        <a:pt x="5831" y="875"/>
                        <a:pt x="5248" y="1291"/>
                      </a:cubicBezTo>
                      <a:cubicBezTo>
                        <a:pt x="5082" y="1416"/>
                        <a:pt x="4894" y="1541"/>
                        <a:pt x="4707" y="1687"/>
                      </a:cubicBezTo>
                      <a:cubicBezTo>
                        <a:pt x="3180" y="2799"/>
                        <a:pt x="1722" y="3911"/>
                        <a:pt x="409" y="5069"/>
                      </a:cubicBezTo>
                      <a:lnTo>
                        <a:pt x="409" y="5069"/>
                      </a:lnTo>
                      <a:cubicBezTo>
                        <a:pt x="1089" y="4476"/>
                        <a:pt x="1821" y="3910"/>
                        <a:pt x="2583" y="3374"/>
                      </a:cubicBezTo>
                      <a:cubicBezTo>
                        <a:pt x="4103" y="2270"/>
                        <a:pt x="5790" y="1187"/>
                        <a:pt x="7373" y="104"/>
                      </a:cubicBezTo>
                      <a:cubicBezTo>
                        <a:pt x="7248" y="63"/>
                        <a:pt x="7123" y="42"/>
                        <a:pt x="6998" y="0"/>
                      </a:cubicBezTo>
                      <a:close/>
                      <a:moveTo>
                        <a:pt x="409" y="5069"/>
                      </a:moveTo>
                      <a:cubicBezTo>
                        <a:pt x="270" y="5190"/>
                        <a:pt x="134" y="5313"/>
                        <a:pt x="0" y="5436"/>
                      </a:cubicBezTo>
                      <a:cubicBezTo>
                        <a:pt x="135" y="5313"/>
                        <a:pt x="271" y="5191"/>
                        <a:pt x="409" y="506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1" name="Google Shape;4471;p8"/>
                <p:cNvSpPr/>
                <p:nvPr/>
              </p:nvSpPr>
              <p:spPr>
                <a:xfrm>
                  <a:off x="7739275" y="1177525"/>
                  <a:ext cx="155700" cy="11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4416" extrusionOk="0">
                      <a:moveTo>
                        <a:pt x="5852" y="1"/>
                      </a:moveTo>
                      <a:cubicBezTo>
                        <a:pt x="5144" y="563"/>
                        <a:pt x="4395" y="1105"/>
                        <a:pt x="3666" y="1625"/>
                      </a:cubicBezTo>
                      <a:cubicBezTo>
                        <a:pt x="3499" y="1771"/>
                        <a:pt x="3312" y="1896"/>
                        <a:pt x="3145" y="2021"/>
                      </a:cubicBezTo>
                      <a:cubicBezTo>
                        <a:pt x="2041" y="2812"/>
                        <a:pt x="1000" y="3604"/>
                        <a:pt x="0" y="4416"/>
                      </a:cubicBezTo>
                      <a:cubicBezTo>
                        <a:pt x="313" y="4166"/>
                        <a:pt x="646" y="3916"/>
                        <a:pt x="979" y="3687"/>
                      </a:cubicBezTo>
                      <a:cubicBezTo>
                        <a:pt x="2645" y="2479"/>
                        <a:pt x="4499" y="1313"/>
                        <a:pt x="6227" y="126"/>
                      </a:cubicBezTo>
                      <a:cubicBezTo>
                        <a:pt x="6102" y="84"/>
                        <a:pt x="5977" y="42"/>
                        <a:pt x="585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2" name="Google Shape;4472;p8"/>
                <p:cNvSpPr/>
                <p:nvPr/>
              </p:nvSpPr>
              <p:spPr>
                <a:xfrm>
                  <a:off x="7719500" y="1166075"/>
                  <a:ext cx="146825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4145" extrusionOk="0">
                      <a:moveTo>
                        <a:pt x="5519" y="1"/>
                      </a:moveTo>
                      <a:cubicBezTo>
                        <a:pt x="4665" y="688"/>
                        <a:pt x="3749" y="1375"/>
                        <a:pt x="2853" y="2021"/>
                      </a:cubicBezTo>
                      <a:cubicBezTo>
                        <a:pt x="2687" y="2146"/>
                        <a:pt x="2499" y="2271"/>
                        <a:pt x="2333" y="2396"/>
                      </a:cubicBezTo>
                      <a:cubicBezTo>
                        <a:pt x="1520" y="2979"/>
                        <a:pt x="750" y="3562"/>
                        <a:pt x="0" y="4145"/>
                      </a:cubicBezTo>
                      <a:cubicBezTo>
                        <a:pt x="42" y="4124"/>
                        <a:pt x="83" y="4082"/>
                        <a:pt x="146" y="4041"/>
                      </a:cubicBezTo>
                      <a:cubicBezTo>
                        <a:pt x="1979" y="2729"/>
                        <a:pt x="4019" y="1458"/>
                        <a:pt x="5873" y="146"/>
                      </a:cubicBezTo>
                      <a:cubicBezTo>
                        <a:pt x="5748" y="84"/>
                        <a:pt x="5644" y="42"/>
                        <a:pt x="55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3" name="Google Shape;4473;p8"/>
                <p:cNvSpPr/>
                <p:nvPr/>
              </p:nvSpPr>
              <p:spPr>
                <a:xfrm>
                  <a:off x="7697100" y="1153575"/>
                  <a:ext cx="141650" cy="10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6" h="4041" extrusionOk="0">
                      <a:moveTo>
                        <a:pt x="5290" y="1"/>
                      </a:moveTo>
                      <a:cubicBezTo>
                        <a:pt x="4311" y="855"/>
                        <a:pt x="3208" y="1667"/>
                        <a:pt x="2146" y="2437"/>
                      </a:cubicBezTo>
                      <a:cubicBezTo>
                        <a:pt x="1979" y="2562"/>
                        <a:pt x="1792" y="2687"/>
                        <a:pt x="1625" y="2833"/>
                      </a:cubicBezTo>
                      <a:cubicBezTo>
                        <a:pt x="1063" y="3229"/>
                        <a:pt x="521" y="3624"/>
                        <a:pt x="1" y="4041"/>
                      </a:cubicBezTo>
                      <a:cubicBezTo>
                        <a:pt x="1854" y="2750"/>
                        <a:pt x="3874" y="1500"/>
                        <a:pt x="5665" y="167"/>
                      </a:cubicBezTo>
                      <a:cubicBezTo>
                        <a:pt x="5582" y="147"/>
                        <a:pt x="5519" y="105"/>
                        <a:pt x="5436" y="63"/>
                      </a:cubicBezTo>
                      <a:cubicBezTo>
                        <a:pt x="5394" y="42"/>
                        <a:pt x="5353" y="22"/>
                        <a:pt x="529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4" name="Google Shape;4474;p8"/>
                <p:cNvSpPr/>
                <p:nvPr/>
              </p:nvSpPr>
              <p:spPr>
                <a:xfrm>
                  <a:off x="7668975" y="1254575"/>
                  <a:ext cx="28150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835" extrusionOk="0">
                      <a:moveTo>
                        <a:pt x="1126" y="1"/>
                      </a:moveTo>
                      <a:cubicBezTo>
                        <a:pt x="917" y="126"/>
                        <a:pt x="730" y="272"/>
                        <a:pt x="542" y="397"/>
                      </a:cubicBezTo>
                      <a:cubicBezTo>
                        <a:pt x="355" y="542"/>
                        <a:pt x="188" y="667"/>
                        <a:pt x="1" y="813"/>
                      </a:cubicBezTo>
                      <a:cubicBezTo>
                        <a:pt x="22" y="813"/>
                        <a:pt x="22" y="834"/>
                        <a:pt x="43" y="834"/>
                      </a:cubicBezTo>
                      <a:cubicBezTo>
                        <a:pt x="397" y="563"/>
                        <a:pt x="751" y="272"/>
                        <a:pt x="11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5" name="Google Shape;4475;p8"/>
                <p:cNvSpPr/>
                <p:nvPr/>
              </p:nvSpPr>
              <p:spPr>
                <a:xfrm>
                  <a:off x="7342025" y="501725"/>
                  <a:ext cx="430075" cy="72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03" h="29053" extrusionOk="0">
                      <a:moveTo>
                        <a:pt x="1979" y="9497"/>
                      </a:moveTo>
                      <a:cubicBezTo>
                        <a:pt x="2666" y="10559"/>
                        <a:pt x="3145" y="11642"/>
                        <a:pt x="3353" y="12746"/>
                      </a:cubicBezTo>
                      <a:cubicBezTo>
                        <a:pt x="3582" y="13912"/>
                        <a:pt x="3395" y="15037"/>
                        <a:pt x="3083" y="16162"/>
                      </a:cubicBezTo>
                      <a:cubicBezTo>
                        <a:pt x="2937" y="16412"/>
                        <a:pt x="2791" y="16661"/>
                        <a:pt x="2666" y="16932"/>
                      </a:cubicBezTo>
                      <a:cubicBezTo>
                        <a:pt x="3124" y="15349"/>
                        <a:pt x="3499" y="13787"/>
                        <a:pt x="3083" y="12142"/>
                      </a:cubicBezTo>
                      <a:cubicBezTo>
                        <a:pt x="2853" y="11288"/>
                        <a:pt x="2458" y="10414"/>
                        <a:pt x="1937" y="9560"/>
                      </a:cubicBezTo>
                      <a:cubicBezTo>
                        <a:pt x="1958" y="9539"/>
                        <a:pt x="1979" y="9518"/>
                        <a:pt x="1979" y="9497"/>
                      </a:cubicBezTo>
                      <a:close/>
                      <a:moveTo>
                        <a:pt x="292" y="1"/>
                      </a:moveTo>
                      <a:cubicBezTo>
                        <a:pt x="229" y="376"/>
                        <a:pt x="188" y="750"/>
                        <a:pt x="146" y="1146"/>
                      </a:cubicBezTo>
                      <a:cubicBezTo>
                        <a:pt x="125" y="1479"/>
                        <a:pt x="104" y="1813"/>
                        <a:pt x="63" y="2146"/>
                      </a:cubicBezTo>
                      <a:cubicBezTo>
                        <a:pt x="42" y="2500"/>
                        <a:pt x="21" y="2854"/>
                        <a:pt x="21" y="3208"/>
                      </a:cubicBezTo>
                      <a:cubicBezTo>
                        <a:pt x="0" y="3541"/>
                        <a:pt x="0" y="3854"/>
                        <a:pt x="0" y="4166"/>
                      </a:cubicBezTo>
                      <a:cubicBezTo>
                        <a:pt x="0" y="4228"/>
                        <a:pt x="0" y="4291"/>
                        <a:pt x="0" y="4353"/>
                      </a:cubicBezTo>
                      <a:cubicBezTo>
                        <a:pt x="0" y="4624"/>
                        <a:pt x="0" y="4895"/>
                        <a:pt x="0" y="5145"/>
                      </a:cubicBezTo>
                      <a:cubicBezTo>
                        <a:pt x="21" y="5395"/>
                        <a:pt x="21" y="5645"/>
                        <a:pt x="42" y="5894"/>
                      </a:cubicBezTo>
                      <a:cubicBezTo>
                        <a:pt x="42" y="6207"/>
                        <a:pt x="63" y="6498"/>
                        <a:pt x="84" y="6790"/>
                      </a:cubicBezTo>
                      <a:cubicBezTo>
                        <a:pt x="104" y="7040"/>
                        <a:pt x="125" y="7290"/>
                        <a:pt x="146" y="7561"/>
                      </a:cubicBezTo>
                      <a:cubicBezTo>
                        <a:pt x="167" y="7831"/>
                        <a:pt x="209" y="8102"/>
                        <a:pt x="229" y="8373"/>
                      </a:cubicBezTo>
                      <a:cubicBezTo>
                        <a:pt x="271" y="8581"/>
                        <a:pt x="292" y="8810"/>
                        <a:pt x="334" y="9018"/>
                      </a:cubicBezTo>
                      <a:cubicBezTo>
                        <a:pt x="354" y="9289"/>
                        <a:pt x="396" y="9539"/>
                        <a:pt x="438" y="9789"/>
                      </a:cubicBezTo>
                      <a:cubicBezTo>
                        <a:pt x="479" y="9976"/>
                        <a:pt x="500" y="10185"/>
                        <a:pt x="542" y="10372"/>
                      </a:cubicBezTo>
                      <a:cubicBezTo>
                        <a:pt x="583" y="10622"/>
                        <a:pt x="625" y="10851"/>
                        <a:pt x="667" y="11080"/>
                      </a:cubicBezTo>
                      <a:cubicBezTo>
                        <a:pt x="708" y="11268"/>
                        <a:pt x="750" y="11434"/>
                        <a:pt x="792" y="11601"/>
                      </a:cubicBezTo>
                      <a:cubicBezTo>
                        <a:pt x="833" y="11830"/>
                        <a:pt x="896" y="12038"/>
                        <a:pt x="938" y="12246"/>
                      </a:cubicBezTo>
                      <a:cubicBezTo>
                        <a:pt x="979" y="12434"/>
                        <a:pt x="1021" y="12600"/>
                        <a:pt x="1062" y="12788"/>
                      </a:cubicBezTo>
                      <a:cubicBezTo>
                        <a:pt x="1125" y="12996"/>
                        <a:pt x="1187" y="13184"/>
                        <a:pt x="1229" y="13392"/>
                      </a:cubicBezTo>
                      <a:cubicBezTo>
                        <a:pt x="1271" y="13558"/>
                        <a:pt x="1333" y="13725"/>
                        <a:pt x="1375" y="13892"/>
                      </a:cubicBezTo>
                      <a:cubicBezTo>
                        <a:pt x="1437" y="14079"/>
                        <a:pt x="1500" y="14266"/>
                        <a:pt x="1541" y="14454"/>
                      </a:cubicBezTo>
                      <a:cubicBezTo>
                        <a:pt x="1562" y="14496"/>
                        <a:pt x="1583" y="14537"/>
                        <a:pt x="1604" y="14600"/>
                      </a:cubicBezTo>
                      <a:cubicBezTo>
                        <a:pt x="1687" y="13829"/>
                        <a:pt x="1666" y="13059"/>
                        <a:pt x="1458" y="12267"/>
                      </a:cubicBezTo>
                      <a:cubicBezTo>
                        <a:pt x="1375" y="11955"/>
                        <a:pt x="1271" y="11642"/>
                        <a:pt x="1167" y="11351"/>
                      </a:cubicBezTo>
                      <a:cubicBezTo>
                        <a:pt x="1187" y="11268"/>
                        <a:pt x="1208" y="11205"/>
                        <a:pt x="1229" y="11143"/>
                      </a:cubicBezTo>
                      <a:cubicBezTo>
                        <a:pt x="1479" y="11705"/>
                        <a:pt x="1666" y="12267"/>
                        <a:pt x="1771" y="12830"/>
                      </a:cubicBezTo>
                      <a:cubicBezTo>
                        <a:pt x="1916" y="13600"/>
                        <a:pt x="1875" y="14350"/>
                        <a:pt x="1750" y="15100"/>
                      </a:cubicBezTo>
                      <a:cubicBezTo>
                        <a:pt x="1791" y="15224"/>
                        <a:pt x="1854" y="15349"/>
                        <a:pt x="1895" y="15495"/>
                      </a:cubicBezTo>
                      <a:cubicBezTo>
                        <a:pt x="1958" y="15641"/>
                        <a:pt x="2000" y="15808"/>
                        <a:pt x="2062" y="15953"/>
                      </a:cubicBezTo>
                      <a:cubicBezTo>
                        <a:pt x="2125" y="16120"/>
                        <a:pt x="2187" y="16287"/>
                        <a:pt x="2250" y="16432"/>
                      </a:cubicBezTo>
                      <a:cubicBezTo>
                        <a:pt x="2312" y="16599"/>
                        <a:pt x="2374" y="16745"/>
                        <a:pt x="2437" y="16891"/>
                      </a:cubicBezTo>
                      <a:cubicBezTo>
                        <a:pt x="2499" y="17057"/>
                        <a:pt x="2562" y="17203"/>
                        <a:pt x="2624" y="17349"/>
                      </a:cubicBezTo>
                      <a:cubicBezTo>
                        <a:pt x="2666" y="17495"/>
                        <a:pt x="2729" y="17640"/>
                        <a:pt x="2791" y="17765"/>
                      </a:cubicBezTo>
                      <a:cubicBezTo>
                        <a:pt x="2853" y="17911"/>
                        <a:pt x="2916" y="18057"/>
                        <a:pt x="2978" y="18203"/>
                      </a:cubicBezTo>
                      <a:cubicBezTo>
                        <a:pt x="3062" y="18348"/>
                        <a:pt x="3124" y="18515"/>
                        <a:pt x="3208" y="18661"/>
                      </a:cubicBezTo>
                      <a:cubicBezTo>
                        <a:pt x="3270" y="18786"/>
                        <a:pt x="3332" y="18931"/>
                        <a:pt x="3395" y="19056"/>
                      </a:cubicBezTo>
                      <a:cubicBezTo>
                        <a:pt x="3457" y="19202"/>
                        <a:pt x="3541" y="19348"/>
                        <a:pt x="3603" y="19473"/>
                      </a:cubicBezTo>
                      <a:cubicBezTo>
                        <a:pt x="3666" y="19619"/>
                        <a:pt x="3728" y="19744"/>
                        <a:pt x="3791" y="19869"/>
                      </a:cubicBezTo>
                      <a:cubicBezTo>
                        <a:pt x="3874" y="19994"/>
                        <a:pt x="3936" y="20139"/>
                        <a:pt x="4020" y="20285"/>
                      </a:cubicBezTo>
                      <a:cubicBezTo>
                        <a:pt x="4082" y="20389"/>
                        <a:pt x="4145" y="20514"/>
                        <a:pt x="4207" y="20639"/>
                      </a:cubicBezTo>
                      <a:cubicBezTo>
                        <a:pt x="4290" y="20785"/>
                        <a:pt x="4374" y="20910"/>
                        <a:pt x="4457" y="21056"/>
                      </a:cubicBezTo>
                      <a:cubicBezTo>
                        <a:pt x="4520" y="21160"/>
                        <a:pt x="4582" y="21264"/>
                        <a:pt x="4645" y="21389"/>
                      </a:cubicBezTo>
                      <a:cubicBezTo>
                        <a:pt x="4728" y="21514"/>
                        <a:pt x="4811" y="21660"/>
                        <a:pt x="4894" y="21785"/>
                      </a:cubicBezTo>
                      <a:cubicBezTo>
                        <a:pt x="4957" y="21889"/>
                        <a:pt x="5019" y="21993"/>
                        <a:pt x="5082" y="22097"/>
                      </a:cubicBezTo>
                      <a:cubicBezTo>
                        <a:pt x="5165" y="22243"/>
                        <a:pt x="5248" y="22389"/>
                        <a:pt x="5353" y="22514"/>
                      </a:cubicBezTo>
                      <a:cubicBezTo>
                        <a:pt x="5415" y="22618"/>
                        <a:pt x="5478" y="22722"/>
                        <a:pt x="5540" y="22805"/>
                      </a:cubicBezTo>
                      <a:cubicBezTo>
                        <a:pt x="5623" y="22951"/>
                        <a:pt x="5727" y="23097"/>
                        <a:pt x="5811" y="23222"/>
                      </a:cubicBezTo>
                      <a:cubicBezTo>
                        <a:pt x="5873" y="23326"/>
                        <a:pt x="5936" y="23409"/>
                        <a:pt x="6019" y="23513"/>
                      </a:cubicBezTo>
                      <a:cubicBezTo>
                        <a:pt x="6102" y="23638"/>
                        <a:pt x="6206" y="23784"/>
                        <a:pt x="6311" y="23930"/>
                      </a:cubicBezTo>
                      <a:cubicBezTo>
                        <a:pt x="6373" y="24013"/>
                        <a:pt x="6436" y="24096"/>
                        <a:pt x="6498" y="24200"/>
                      </a:cubicBezTo>
                      <a:cubicBezTo>
                        <a:pt x="6602" y="24325"/>
                        <a:pt x="6706" y="24471"/>
                        <a:pt x="6810" y="24596"/>
                      </a:cubicBezTo>
                      <a:cubicBezTo>
                        <a:pt x="6873" y="24679"/>
                        <a:pt x="6935" y="24763"/>
                        <a:pt x="6998" y="24867"/>
                      </a:cubicBezTo>
                      <a:cubicBezTo>
                        <a:pt x="7102" y="24992"/>
                        <a:pt x="7206" y="25117"/>
                        <a:pt x="7310" y="25263"/>
                      </a:cubicBezTo>
                      <a:cubicBezTo>
                        <a:pt x="7394" y="25346"/>
                        <a:pt x="7456" y="25429"/>
                        <a:pt x="7518" y="25492"/>
                      </a:cubicBezTo>
                      <a:cubicBezTo>
                        <a:pt x="7623" y="25637"/>
                        <a:pt x="7727" y="25762"/>
                        <a:pt x="7852" y="25908"/>
                      </a:cubicBezTo>
                      <a:cubicBezTo>
                        <a:pt x="7914" y="25971"/>
                        <a:pt x="7977" y="26054"/>
                        <a:pt x="8039" y="26116"/>
                      </a:cubicBezTo>
                      <a:cubicBezTo>
                        <a:pt x="8164" y="26262"/>
                        <a:pt x="8268" y="26408"/>
                        <a:pt x="8393" y="26554"/>
                      </a:cubicBezTo>
                      <a:cubicBezTo>
                        <a:pt x="8456" y="26616"/>
                        <a:pt x="8518" y="26700"/>
                        <a:pt x="8601" y="26762"/>
                      </a:cubicBezTo>
                      <a:cubicBezTo>
                        <a:pt x="8706" y="26887"/>
                        <a:pt x="8830" y="27033"/>
                        <a:pt x="8955" y="27158"/>
                      </a:cubicBezTo>
                      <a:cubicBezTo>
                        <a:pt x="9018" y="27220"/>
                        <a:pt x="9080" y="27303"/>
                        <a:pt x="9143" y="27366"/>
                      </a:cubicBezTo>
                      <a:cubicBezTo>
                        <a:pt x="9289" y="27512"/>
                        <a:pt x="9414" y="27658"/>
                        <a:pt x="9559" y="27782"/>
                      </a:cubicBezTo>
                      <a:cubicBezTo>
                        <a:pt x="9622" y="27845"/>
                        <a:pt x="9684" y="27907"/>
                        <a:pt x="9747" y="27991"/>
                      </a:cubicBezTo>
                      <a:cubicBezTo>
                        <a:pt x="9872" y="28116"/>
                        <a:pt x="10018" y="28261"/>
                        <a:pt x="10163" y="28386"/>
                      </a:cubicBezTo>
                      <a:cubicBezTo>
                        <a:pt x="10226" y="28449"/>
                        <a:pt x="10288" y="28511"/>
                        <a:pt x="10351" y="28574"/>
                      </a:cubicBezTo>
                      <a:cubicBezTo>
                        <a:pt x="10497" y="28720"/>
                        <a:pt x="10642" y="28845"/>
                        <a:pt x="10788" y="28990"/>
                      </a:cubicBezTo>
                      <a:cubicBezTo>
                        <a:pt x="10809" y="29011"/>
                        <a:pt x="10830" y="29032"/>
                        <a:pt x="10851" y="29053"/>
                      </a:cubicBezTo>
                      <a:cubicBezTo>
                        <a:pt x="12808" y="27449"/>
                        <a:pt x="14932" y="26054"/>
                        <a:pt x="17202" y="24909"/>
                      </a:cubicBezTo>
                      <a:cubicBezTo>
                        <a:pt x="16973" y="24784"/>
                        <a:pt x="16744" y="24659"/>
                        <a:pt x="16515" y="24513"/>
                      </a:cubicBezTo>
                      <a:cubicBezTo>
                        <a:pt x="16453" y="24471"/>
                        <a:pt x="16369" y="24430"/>
                        <a:pt x="16286" y="24388"/>
                      </a:cubicBezTo>
                      <a:cubicBezTo>
                        <a:pt x="16036" y="24242"/>
                        <a:pt x="15807" y="24075"/>
                        <a:pt x="15557" y="23930"/>
                      </a:cubicBezTo>
                      <a:cubicBezTo>
                        <a:pt x="15474" y="23867"/>
                        <a:pt x="15411" y="23826"/>
                        <a:pt x="15328" y="23784"/>
                      </a:cubicBezTo>
                      <a:cubicBezTo>
                        <a:pt x="15099" y="23638"/>
                        <a:pt x="14891" y="23492"/>
                        <a:pt x="14662" y="23326"/>
                      </a:cubicBezTo>
                      <a:cubicBezTo>
                        <a:pt x="14578" y="23284"/>
                        <a:pt x="14516" y="23242"/>
                        <a:pt x="14433" y="23180"/>
                      </a:cubicBezTo>
                      <a:cubicBezTo>
                        <a:pt x="14224" y="23034"/>
                        <a:pt x="14016" y="22888"/>
                        <a:pt x="13808" y="22743"/>
                      </a:cubicBezTo>
                      <a:cubicBezTo>
                        <a:pt x="13745" y="22680"/>
                        <a:pt x="13662" y="22638"/>
                        <a:pt x="13600" y="22576"/>
                      </a:cubicBezTo>
                      <a:cubicBezTo>
                        <a:pt x="13391" y="22430"/>
                        <a:pt x="13204" y="22284"/>
                        <a:pt x="12996" y="22118"/>
                      </a:cubicBezTo>
                      <a:cubicBezTo>
                        <a:pt x="12933" y="22076"/>
                        <a:pt x="12871" y="22014"/>
                        <a:pt x="12787" y="21951"/>
                      </a:cubicBezTo>
                      <a:cubicBezTo>
                        <a:pt x="12600" y="21805"/>
                        <a:pt x="12413" y="21660"/>
                        <a:pt x="12246" y="21514"/>
                      </a:cubicBezTo>
                      <a:cubicBezTo>
                        <a:pt x="12163" y="21451"/>
                        <a:pt x="12100" y="21410"/>
                        <a:pt x="12038" y="21347"/>
                      </a:cubicBezTo>
                      <a:cubicBezTo>
                        <a:pt x="11850" y="21202"/>
                        <a:pt x="11684" y="21056"/>
                        <a:pt x="11496" y="20889"/>
                      </a:cubicBezTo>
                      <a:cubicBezTo>
                        <a:pt x="11434" y="20827"/>
                        <a:pt x="11371" y="20785"/>
                        <a:pt x="11288" y="20723"/>
                      </a:cubicBezTo>
                      <a:cubicBezTo>
                        <a:pt x="11121" y="20577"/>
                        <a:pt x="10976" y="20410"/>
                        <a:pt x="10809" y="20264"/>
                      </a:cubicBezTo>
                      <a:cubicBezTo>
                        <a:pt x="10746" y="20202"/>
                        <a:pt x="10663" y="20139"/>
                        <a:pt x="10601" y="20077"/>
                      </a:cubicBezTo>
                      <a:cubicBezTo>
                        <a:pt x="10455" y="19931"/>
                        <a:pt x="10288" y="19785"/>
                        <a:pt x="10143" y="19640"/>
                      </a:cubicBezTo>
                      <a:cubicBezTo>
                        <a:pt x="10059" y="19556"/>
                        <a:pt x="9997" y="19494"/>
                        <a:pt x="9934" y="19431"/>
                      </a:cubicBezTo>
                      <a:cubicBezTo>
                        <a:pt x="9788" y="19286"/>
                        <a:pt x="9643" y="19140"/>
                        <a:pt x="9497" y="18994"/>
                      </a:cubicBezTo>
                      <a:cubicBezTo>
                        <a:pt x="9434" y="18911"/>
                        <a:pt x="9351" y="18848"/>
                        <a:pt x="9289" y="18786"/>
                      </a:cubicBezTo>
                      <a:cubicBezTo>
                        <a:pt x="9143" y="18619"/>
                        <a:pt x="8997" y="18473"/>
                        <a:pt x="8872" y="18328"/>
                      </a:cubicBezTo>
                      <a:cubicBezTo>
                        <a:pt x="8789" y="18244"/>
                        <a:pt x="8726" y="18182"/>
                        <a:pt x="8664" y="18098"/>
                      </a:cubicBezTo>
                      <a:cubicBezTo>
                        <a:pt x="8539" y="17953"/>
                        <a:pt x="8393" y="17807"/>
                        <a:pt x="8268" y="17661"/>
                      </a:cubicBezTo>
                      <a:cubicBezTo>
                        <a:pt x="8206" y="17578"/>
                        <a:pt x="8143" y="17515"/>
                        <a:pt x="8060" y="17432"/>
                      </a:cubicBezTo>
                      <a:cubicBezTo>
                        <a:pt x="7935" y="17286"/>
                        <a:pt x="7810" y="17120"/>
                        <a:pt x="7685" y="16974"/>
                      </a:cubicBezTo>
                      <a:cubicBezTo>
                        <a:pt x="7623" y="16891"/>
                        <a:pt x="7560" y="16807"/>
                        <a:pt x="7498" y="16724"/>
                      </a:cubicBezTo>
                      <a:cubicBezTo>
                        <a:pt x="7373" y="16578"/>
                        <a:pt x="7248" y="16432"/>
                        <a:pt x="7144" y="16287"/>
                      </a:cubicBezTo>
                      <a:cubicBezTo>
                        <a:pt x="7060" y="16203"/>
                        <a:pt x="6998" y="16120"/>
                        <a:pt x="6935" y="16037"/>
                      </a:cubicBezTo>
                      <a:cubicBezTo>
                        <a:pt x="6831" y="15870"/>
                        <a:pt x="6706" y="15724"/>
                        <a:pt x="6602" y="15579"/>
                      </a:cubicBezTo>
                      <a:cubicBezTo>
                        <a:pt x="6540" y="15495"/>
                        <a:pt x="6456" y="15412"/>
                        <a:pt x="6394" y="15329"/>
                      </a:cubicBezTo>
                      <a:cubicBezTo>
                        <a:pt x="6290" y="15162"/>
                        <a:pt x="6186" y="15016"/>
                        <a:pt x="6081" y="14870"/>
                      </a:cubicBezTo>
                      <a:cubicBezTo>
                        <a:pt x="6019" y="14766"/>
                        <a:pt x="5957" y="14662"/>
                        <a:pt x="5873" y="14579"/>
                      </a:cubicBezTo>
                      <a:cubicBezTo>
                        <a:pt x="5769" y="14433"/>
                        <a:pt x="5665" y="14266"/>
                        <a:pt x="5561" y="14121"/>
                      </a:cubicBezTo>
                      <a:cubicBezTo>
                        <a:pt x="5498" y="14017"/>
                        <a:pt x="5436" y="13912"/>
                        <a:pt x="5373" y="13829"/>
                      </a:cubicBezTo>
                      <a:cubicBezTo>
                        <a:pt x="5269" y="13663"/>
                        <a:pt x="5186" y="13517"/>
                        <a:pt x="5082" y="13350"/>
                      </a:cubicBezTo>
                      <a:cubicBezTo>
                        <a:pt x="5061" y="13309"/>
                        <a:pt x="5019" y="13267"/>
                        <a:pt x="4999" y="13204"/>
                      </a:cubicBezTo>
                      <a:cubicBezTo>
                        <a:pt x="4957" y="13267"/>
                        <a:pt x="4915" y="13309"/>
                        <a:pt x="4874" y="13371"/>
                      </a:cubicBezTo>
                      <a:cubicBezTo>
                        <a:pt x="4874" y="13246"/>
                        <a:pt x="4874" y="13121"/>
                        <a:pt x="4853" y="12996"/>
                      </a:cubicBezTo>
                      <a:cubicBezTo>
                        <a:pt x="4769" y="12871"/>
                        <a:pt x="4707" y="12725"/>
                        <a:pt x="4624" y="12600"/>
                      </a:cubicBezTo>
                      <a:cubicBezTo>
                        <a:pt x="4561" y="12475"/>
                        <a:pt x="4499" y="12371"/>
                        <a:pt x="4415" y="12267"/>
                      </a:cubicBezTo>
                      <a:cubicBezTo>
                        <a:pt x="4332" y="12101"/>
                        <a:pt x="4249" y="11955"/>
                        <a:pt x="4166" y="11788"/>
                      </a:cubicBezTo>
                      <a:cubicBezTo>
                        <a:pt x="4103" y="11684"/>
                        <a:pt x="4041" y="11559"/>
                        <a:pt x="3978" y="11455"/>
                      </a:cubicBezTo>
                      <a:cubicBezTo>
                        <a:pt x="3874" y="11288"/>
                        <a:pt x="3811" y="11122"/>
                        <a:pt x="3728" y="10955"/>
                      </a:cubicBezTo>
                      <a:cubicBezTo>
                        <a:pt x="3666" y="10830"/>
                        <a:pt x="3603" y="10726"/>
                        <a:pt x="3541" y="10601"/>
                      </a:cubicBezTo>
                      <a:cubicBezTo>
                        <a:pt x="3457" y="10435"/>
                        <a:pt x="3374" y="10268"/>
                        <a:pt x="3291" y="10101"/>
                      </a:cubicBezTo>
                      <a:cubicBezTo>
                        <a:pt x="3228" y="9976"/>
                        <a:pt x="3166" y="9831"/>
                        <a:pt x="3103" y="9706"/>
                      </a:cubicBezTo>
                      <a:cubicBezTo>
                        <a:pt x="3020" y="9539"/>
                        <a:pt x="2958" y="9372"/>
                        <a:pt x="2874" y="9206"/>
                      </a:cubicBezTo>
                      <a:cubicBezTo>
                        <a:pt x="2833" y="9081"/>
                        <a:pt x="2749" y="8956"/>
                        <a:pt x="2708" y="8810"/>
                      </a:cubicBezTo>
                      <a:cubicBezTo>
                        <a:pt x="2624" y="8644"/>
                        <a:pt x="2562" y="8477"/>
                        <a:pt x="2499" y="8310"/>
                      </a:cubicBezTo>
                      <a:cubicBezTo>
                        <a:pt x="2437" y="8165"/>
                        <a:pt x="2374" y="8019"/>
                        <a:pt x="2312" y="7873"/>
                      </a:cubicBezTo>
                      <a:cubicBezTo>
                        <a:pt x="2250" y="7706"/>
                        <a:pt x="2187" y="7540"/>
                        <a:pt x="2125" y="7373"/>
                      </a:cubicBezTo>
                      <a:cubicBezTo>
                        <a:pt x="2062" y="7227"/>
                        <a:pt x="2020" y="7061"/>
                        <a:pt x="1958" y="6915"/>
                      </a:cubicBezTo>
                      <a:cubicBezTo>
                        <a:pt x="1895" y="6728"/>
                        <a:pt x="1833" y="6561"/>
                        <a:pt x="1771" y="6394"/>
                      </a:cubicBezTo>
                      <a:cubicBezTo>
                        <a:pt x="1729" y="6228"/>
                        <a:pt x="1666" y="6061"/>
                        <a:pt x="1604" y="5894"/>
                      </a:cubicBezTo>
                      <a:cubicBezTo>
                        <a:pt x="1562" y="5728"/>
                        <a:pt x="1500" y="5540"/>
                        <a:pt x="1437" y="5353"/>
                      </a:cubicBezTo>
                      <a:cubicBezTo>
                        <a:pt x="1396" y="5186"/>
                        <a:pt x="1333" y="4999"/>
                        <a:pt x="1292" y="4832"/>
                      </a:cubicBezTo>
                      <a:cubicBezTo>
                        <a:pt x="1229" y="4645"/>
                        <a:pt x="1187" y="4437"/>
                        <a:pt x="1125" y="4249"/>
                      </a:cubicBezTo>
                      <a:cubicBezTo>
                        <a:pt x="1083" y="4062"/>
                        <a:pt x="1042" y="3874"/>
                        <a:pt x="979" y="3687"/>
                      </a:cubicBezTo>
                      <a:cubicBezTo>
                        <a:pt x="938" y="3500"/>
                        <a:pt x="896" y="3312"/>
                        <a:pt x="854" y="3145"/>
                      </a:cubicBezTo>
                      <a:cubicBezTo>
                        <a:pt x="813" y="2937"/>
                        <a:pt x="771" y="2729"/>
                        <a:pt x="729" y="2542"/>
                      </a:cubicBezTo>
                      <a:cubicBezTo>
                        <a:pt x="688" y="2333"/>
                        <a:pt x="646" y="2104"/>
                        <a:pt x="604" y="1896"/>
                      </a:cubicBezTo>
                      <a:cubicBezTo>
                        <a:pt x="563" y="1688"/>
                        <a:pt x="521" y="1479"/>
                        <a:pt x="479" y="1271"/>
                      </a:cubicBezTo>
                      <a:cubicBezTo>
                        <a:pt x="438" y="1063"/>
                        <a:pt x="417" y="855"/>
                        <a:pt x="396" y="646"/>
                      </a:cubicBezTo>
                      <a:cubicBezTo>
                        <a:pt x="354" y="417"/>
                        <a:pt x="313" y="209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6" name="Google Shape;4476;p8"/>
                <p:cNvSpPr/>
                <p:nvPr/>
              </p:nvSpPr>
              <p:spPr>
                <a:xfrm>
                  <a:off x="7627850" y="1230625"/>
                  <a:ext cx="15650" cy="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439" extrusionOk="0">
                      <a:moveTo>
                        <a:pt x="625" y="1"/>
                      </a:moveTo>
                      <a:lnTo>
                        <a:pt x="625" y="1"/>
                      </a:lnTo>
                      <a:cubicBezTo>
                        <a:pt x="417" y="126"/>
                        <a:pt x="209" y="272"/>
                        <a:pt x="1" y="418"/>
                      </a:cubicBezTo>
                      <a:lnTo>
                        <a:pt x="22" y="418"/>
                      </a:lnTo>
                      <a:cubicBezTo>
                        <a:pt x="22" y="438"/>
                        <a:pt x="22" y="438"/>
                        <a:pt x="42" y="438"/>
                      </a:cubicBezTo>
                      <a:cubicBezTo>
                        <a:pt x="230" y="293"/>
                        <a:pt x="438" y="147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7" name="Google Shape;4477;p8"/>
                <p:cNvSpPr/>
                <p:nvPr/>
              </p:nvSpPr>
              <p:spPr>
                <a:xfrm>
                  <a:off x="7648150" y="1242600"/>
                  <a:ext cx="2137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647" extrusionOk="0">
                      <a:moveTo>
                        <a:pt x="855" y="1"/>
                      </a:moveTo>
                      <a:lnTo>
                        <a:pt x="855" y="1"/>
                      </a:lnTo>
                      <a:cubicBezTo>
                        <a:pt x="563" y="209"/>
                        <a:pt x="272" y="418"/>
                        <a:pt x="1" y="626"/>
                      </a:cubicBezTo>
                      <a:cubicBezTo>
                        <a:pt x="1" y="626"/>
                        <a:pt x="22" y="647"/>
                        <a:pt x="22" y="647"/>
                      </a:cubicBezTo>
                      <a:cubicBezTo>
                        <a:pt x="313" y="438"/>
                        <a:pt x="584" y="230"/>
                        <a:pt x="8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8" name="Google Shape;4478;p8"/>
                <p:cNvSpPr/>
                <p:nvPr/>
              </p:nvSpPr>
              <p:spPr>
                <a:xfrm>
                  <a:off x="7643475" y="1126500"/>
                  <a:ext cx="141650" cy="10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6" h="4166" extrusionOk="0">
                      <a:moveTo>
                        <a:pt x="5269" y="1"/>
                      </a:moveTo>
                      <a:cubicBezTo>
                        <a:pt x="4041" y="1167"/>
                        <a:pt x="2541" y="2312"/>
                        <a:pt x="1083" y="3375"/>
                      </a:cubicBezTo>
                      <a:cubicBezTo>
                        <a:pt x="917" y="3500"/>
                        <a:pt x="729" y="3625"/>
                        <a:pt x="563" y="3749"/>
                      </a:cubicBezTo>
                      <a:cubicBezTo>
                        <a:pt x="375" y="3895"/>
                        <a:pt x="188" y="4020"/>
                        <a:pt x="0" y="4166"/>
                      </a:cubicBezTo>
                      <a:cubicBezTo>
                        <a:pt x="1958" y="2854"/>
                        <a:pt x="3978" y="1584"/>
                        <a:pt x="5665" y="209"/>
                      </a:cubicBezTo>
                      <a:cubicBezTo>
                        <a:pt x="5603" y="167"/>
                        <a:pt x="5540" y="147"/>
                        <a:pt x="5499" y="105"/>
                      </a:cubicBezTo>
                      <a:cubicBezTo>
                        <a:pt x="5415" y="63"/>
                        <a:pt x="5332" y="42"/>
                        <a:pt x="52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9" name="Google Shape;4479;p8"/>
                <p:cNvSpPr/>
                <p:nvPr/>
              </p:nvSpPr>
              <p:spPr>
                <a:xfrm>
                  <a:off x="8654050" y="1277500"/>
                  <a:ext cx="34375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1000" extrusionOk="0">
                      <a:moveTo>
                        <a:pt x="1375" y="0"/>
                      </a:moveTo>
                      <a:lnTo>
                        <a:pt x="1375" y="0"/>
                      </a:lnTo>
                      <a:cubicBezTo>
                        <a:pt x="917" y="334"/>
                        <a:pt x="459" y="667"/>
                        <a:pt x="0" y="1000"/>
                      </a:cubicBezTo>
                      <a:cubicBezTo>
                        <a:pt x="146" y="917"/>
                        <a:pt x="271" y="813"/>
                        <a:pt x="417" y="729"/>
                      </a:cubicBezTo>
                      <a:cubicBezTo>
                        <a:pt x="479" y="667"/>
                        <a:pt x="542" y="625"/>
                        <a:pt x="604" y="583"/>
                      </a:cubicBezTo>
                      <a:cubicBezTo>
                        <a:pt x="792" y="458"/>
                        <a:pt x="958" y="334"/>
                        <a:pt x="1125" y="209"/>
                      </a:cubicBezTo>
                      <a:cubicBezTo>
                        <a:pt x="1187" y="146"/>
                        <a:pt x="1271" y="104"/>
                        <a:pt x="1333" y="42"/>
                      </a:cubicBezTo>
                      <a:cubicBezTo>
                        <a:pt x="1354" y="42"/>
                        <a:pt x="1354" y="21"/>
                        <a:pt x="13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0" name="Google Shape;4480;p8"/>
                <p:cNvSpPr/>
                <p:nvPr/>
              </p:nvSpPr>
              <p:spPr>
                <a:xfrm>
                  <a:off x="7669500" y="1140575"/>
                  <a:ext cx="142175" cy="10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" h="4082" extrusionOk="0">
                      <a:moveTo>
                        <a:pt x="5311" y="0"/>
                      </a:moveTo>
                      <a:cubicBezTo>
                        <a:pt x="4187" y="1000"/>
                        <a:pt x="2896" y="1979"/>
                        <a:pt x="1646" y="2874"/>
                      </a:cubicBezTo>
                      <a:cubicBezTo>
                        <a:pt x="1479" y="2999"/>
                        <a:pt x="1292" y="3145"/>
                        <a:pt x="1125" y="3270"/>
                      </a:cubicBezTo>
                      <a:cubicBezTo>
                        <a:pt x="751" y="3541"/>
                        <a:pt x="376" y="3811"/>
                        <a:pt x="1" y="4082"/>
                      </a:cubicBezTo>
                      <a:cubicBezTo>
                        <a:pt x="1896" y="2791"/>
                        <a:pt x="3937" y="1541"/>
                        <a:pt x="5686" y="188"/>
                      </a:cubicBezTo>
                      <a:cubicBezTo>
                        <a:pt x="5645" y="167"/>
                        <a:pt x="5603" y="146"/>
                        <a:pt x="5582" y="146"/>
                      </a:cubicBezTo>
                      <a:cubicBezTo>
                        <a:pt x="5499" y="104"/>
                        <a:pt x="5415" y="42"/>
                        <a:pt x="533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1" name="Google Shape;4481;p8"/>
                <p:cNvSpPr/>
                <p:nvPr/>
              </p:nvSpPr>
              <p:spPr>
                <a:xfrm>
                  <a:off x="7772075" y="500700"/>
                  <a:ext cx="1247500" cy="94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00" h="37925" extrusionOk="0">
                      <a:moveTo>
                        <a:pt x="32301" y="26241"/>
                      </a:moveTo>
                      <a:cubicBezTo>
                        <a:pt x="32385" y="26282"/>
                        <a:pt x="32468" y="26345"/>
                        <a:pt x="32551" y="26387"/>
                      </a:cubicBezTo>
                      <a:cubicBezTo>
                        <a:pt x="31218" y="27636"/>
                        <a:pt x="29573" y="28823"/>
                        <a:pt x="28011" y="29927"/>
                      </a:cubicBezTo>
                      <a:cubicBezTo>
                        <a:pt x="27824" y="30052"/>
                        <a:pt x="27657" y="30198"/>
                        <a:pt x="27470" y="30323"/>
                      </a:cubicBezTo>
                      <a:cubicBezTo>
                        <a:pt x="26762" y="30822"/>
                        <a:pt x="26074" y="31322"/>
                        <a:pt x="25408" y="31822"/>
                      </a:cubicBezTo>
                      <a:cubicBezTo>
                        <a:pt x="25221" y="31760"/>
                        <a:pt x="25033" y="31697"/>
                        <a:pt x="24846" y="31635"/>
                      </a:cubicBezTo>
                      <a:cubicBezTo>
                        <a:pt x="27386" y="29864"/>
                        <a:pt x="30198" y="28157"/>
                        <a:pt x="32301" y="26241"/>
                      </a:cubicBezTo>
                      <a:close/>
                      <a:moveTo>
                        <a:pt x="33301" y="26886"/>
                      </a:moveTo>
                      <a:cubicBezTo>
                        <a:pt x="33384" y="26928"/>
                        <a:pt x="33468" y="26970"/>
                        <a:pt x="33530" y="27032"/>
                      </a:cubicBezTo>
                      <a:cubicBezTo>
                        <a:pt x="32343" y="28073"/>
                        <a:pt x="30948" y="29073"/>
                        <a:pt x="29615" y="30010"/>
                      </a:cubicBezTo>
                      <a:cubicBezTo>
                        <a:pt x="29427" y="30135"/>
                        <a:pt x="29261" y="30260"/>
                        <a:pt x="29073" y="30406"/>
                      </a:cubicBezTo>
                      <a:cubicBezTo>
                        <a:pt x="28199" y="31010"/>
                        <a:pt x="27366" y="31614"/>
                        <a:pt x="26574" y="32218"/>
                      </a:cubicBezTo>
                      <a:cubicBezTo>
                        <a:pt x="26408" y="32155"/>
                        <a:pt x="26220" y="32093"/>
                        <a:pt x="26054" y="32030"/>
                      </a:cubicBezTo>
                      <a:cubicBezTo>
                        <a:pt x="28449" y="30323"/>
                        <a:pt x="31177" y="28677"/>
                        <a:pt x="33301" y="26886"/>
                      </a:cubicBezTo>
                      <a:close/>
                      <a:moveTo>
                        <a:pt x="34259" y="27532"/>
                      </a:moveTo>
                      <a:cubicBezTo>
                        <a:pt x="34321" y="27574"/>
                        <a:pt x="34405" y="27615"/>
                        <a:pt x="34467" y="27678"/>
                      </a:cubicBezTo>
                      <a:cubicBezTo>
                        <a:pt x="33447" y="28511"/>
                        <a:pt x="32322" y="29323"/>
                        <a:pt x="31218" y="30094"/>
                      </a:cubicBezTo>
                      <a:cubicBezTo>
                        <a:pt x="31031" y="30218"/>
                        <a:pt x="30864" y="30343"/>
                        <a:pt x="30677" y="30468"/>
                      </a:cubicBezTo>
                      <a:cubicBezTo>
                        <a:pt x="29636" y="31197"/>
                        <a:pt x="28657" y="31926"/>
                        <a:pt x="27699" y="32655"/>
                      </a:cubicBezTo>
                      <a:cubicBezTo>
                        <a:pt x="27532" y="32593"/>
                        <a:pt x="27386" y="32530"/>
                        <a:pt x="27220" y="32468"/>
                      </a:cubicBezTo>
                      <a:cubicBezTo>
                        <a:pt x="27241" y="32447"/>
                        <a:pt x="27241" y="32426"/>
                        <a:pt x="27261" y="32426"/>
                      </a:cubicBezTo>
                      <a:cubicBezTo>
                        <a:pt x="29531" y="30760"/>
                        <a:pt x="32114" y="29219"/>
                        <a:pt x="34259" y="27532"/>
                      </a:cubicBezTo>
                      <a:close/>
                      <a:moveTo>
                        <a:pt x="35154" y="28178"/>
                      </a:moveTo>
                      <a:cubicBezTo>
                        <a:pt x="35217" y="28219"/>
                        <a:pt x="35279" y="28282"/>
                        <a:pt x="35363" y="28323"/>
                      </a:cubicBezTo>
                      <a:cubicBezTo>
                        <a:pt x="34530" y="28948"/>
                        <a:pt x="33676" y="29573"/>
                        <a:pt x="32822" y="30156"/>
                      </a:cubicBezTo>
                      <a:cubicBezTo>
                        <a:pt x="32635" y="30302"/>
                        <a:pt x="32468" y="30427"/>
                        <a:pt x="32280" y="30552"/>
                      </a:cubicBezTo>
                      <a:cubicBezTo>
                        <a:pt x="31052" y="31406"/>
                        <a:pt x="29906" y="32259"/>
                        <a:pt x="28803" y="33134"/>
                      </a:cubicBezTo>
                      <a:cubicBezTo>
                        <a:pt x="28657" y="33072"/>
                        <a:pt x="28490" y="32988"/>
                        <a:pt x="28344" y="32926"/>
                      </a:cubicBezTo>
                      <a:cubicBezTo>
                        <a:pt x="28532" y="32780"/>
                        <a:pt x="28698" y="32655"/>
                        <a:pt x="28886" y="32509"/>
                      </a:cubicBezTo>
                      <a:cubicBezTo>
                        <a:pt x="30906" y="31051"/>
                        <a:pt x="33176" y="29656"/>
                        <a:pt x="35154" y="28178"/>
                      </a:cubicBezTo>
                      <a:close/>
                      <a:moveTo>
                        <a:pt x="36008" y="28823"/>
                      </a:moveTo>
                      <a:cubicBezTo>
                        <a:pt x="36071" y="28886"/>
                        <a:pt x="36133" y="28927"/>
                        <a:pt x="36196" y="28969"/>
                      </a:cubicBezTo>
                      <a:cubicBezTo>
                        <a:pt x="35613" y="29406"/>
                        <a:pt x="35009" y="29823"/>
                        <a:pt x="34426" y="30239"/>
                      </a:cubicBezTo>
                      <a:cubicBezTo>
                        <a:pt x="34238" y="30364"/>
                        <a:pt x="34051" y="30489"/>
                        <a:pt x="33884" y="30635"/>
                      </a:cubicBezTo>
                      <a:cubicBezTo>
                        <a:pt x="32468" y="31614"/>
                        <a:pt x="31114" y="32613"/>
                        <a:pt x="29885" y="33634"/>
                      </a:cubicBezTo>
                      <a:cubicBezTo>
                        <a:pt x="29740" y="33571"/>
                        <a:pt x="29594" y="33509"/>
                        <a:pt x="29448" y="33426"/>
                      </a:cubicBezTo>
                      <a:cubicBezTo>
                        <a:pt x="29802" y="33155"/>
                        <a:pt x="30156" y="32884"/>
                        <a:pt x="30510" y="32613"/>
                      </a:cubicBezTo>
                      <a:cubicBezTo>
                        <a:pt x="32260" y="31343"/>
                        <a:pt x="34217" y="30114"/>
                        <a:pt x="36008" y="28823"/>
                      </a:cubicBezTo>
                      <a:close/>
                      <a:moveTo>
                        <a:pt x="36800" y="29510"/>
                      </a:moveTo>
                      <a:cubicBezTo>
                        <a:pt x="36862" y="29552"/>
                        <a:pt x="36925" y="29594"/>
                        <a:pt x="36966" y="29656"/>
                      </a:cubicBezTo>
                      <a:cubicBezTo>
                        <a:pt x="36654" y="29864"/>
                        <a:pt x="36341" y="30094"/>
                        <a:pt x="36029" y="30323"/>
                      </a:cubicBezTo>
                      <a:cubicBezTo>
                        <a:pt x="35842" y="30448"/>
                        <a:pt x="35654" y="30573"/>
                        <a:pt x="35488" y="30697"/>
                      </a:cubicBezTo>
                      <a:cubicBezTo>
                        <a:pt x="33842" y="31843"/>
                        <a:pt x="32301" y="32988"/>
                        <a:pt x="30927" y="34175"/>
                      </a:cubicBezTo>
                      <a:cubicBezTo>
                        <a:pt x="30781" y="34113"/>
                        <a:pt x="30656" y="34050"/>
                        <a:pt x="30510" y="33967"/>
                      </a:cubicBezTo>
                      <a:cubicBezTo>
                        <a:pt x="31052" y="33551"/>
                        <a:pt x="31572" y="33113"/>
                        <a:pt x="32135" y="32718"/>
                      </a:cubicBezTo>
                      <a:cubicBezTo>
                        <a:pt x="33634" y="31614"/>
                        <a:pt x="35259" y="30573"/>
                        <a:pt x="36800" y="29510"/>
                      </a:cubicBezTo>
                      <a:close/>
                      <a:moveTo>
                        <a:pt x="49608" y="0"/>
                      </a:moveTo>
                      <a:cubicBezTo>
                        <a:pt x="49566" y="250"/>
                        <a:pt x="49524" y="500"/>
                        <a:pt x="49483" y="771"/>
                      </a:cubicBezTo>
                      <a:cubicBezTo>
                        <a:pt x="49441" y="1000"/>
                        <a:pt x="49420" y="1229"/>
                        <a:pt x="49378" y="1458"/>
                      </a:cubicBezTo>
                      <a:cubicBezTo>
                        <a:pt x="49337" y="1687"/>
                        <a:pt x="49295" y="1937"/>
                        <a:pt x="49233" y="2166"/>
                      </a:cubicBezTo>
                      <a:cubicBezTo>
                        <a:pt x="49191" y="2374"/>
                        <a:pt x="49149" y="2603"/>
                        <a:pt x="49108" y="2812"/>
                      </a:cubicBezTo>
                      <a:cubicBezTo>
                        <a:pt x="49066" y="3020"/>
                        <a:pt x="49004" y="3249"/>
                        <a:pt x="48962" y="3457"/>
                      </a:cubicBezTo>
                      <a:cubicBezTo>
                        <a:pt x="48920" y="3665"/>
                        <a:pt x="48858" y="3853"/>
                        <a:pt x="48816" y="4040"/>
                      </a:cubicBezTo>
                      <a:cubicBezTo>
                        <a:pt x="48754" y="4269"/>
                        <a:pt x="48691" y="4499"/>
                        <a:pt x="48629" y="4728"/>
                      </a:cubicBezTo>
                      <a:cubicBezTo>
                        <a:pt x="48587" y="4915"/>
                        <a:pt x="48525" y="5102"/>
                        <a:pt x="48462" y="5290"/>
                      </a:cubicBezTo>
                      <a:cubicBezTo>
                        <a:pt x="48400" y="5477"/>
                        <a:pt x="48358" y="5686"/>
                        <a:pt x="48296" y="5873"/>
                      </a:cubicBezTo>
                      <a:cubicBezTo>
                        <a:pt x="48233" y="6060"/>
                        <a:pt x="48171" y="6227"/>
                        <a:pt x="48108" y="6394"/>
                      </a:cubicBezTo>
                      <a:cubicBezTo>
                        <a:pt x="48046" y="6602"/>
                        <a:pt x="47983" y="6810"/>
                        <a:pt x="47900" y="7018"/>
                      </a:cubicBezTo>
                      <a:cubicBezTo>
                        <a:pt x="47837" y="7185"/>
                        <a:pt x="47775" y="7352"/>
                        <a:pt x="47712" y="7518"/>
                      </a:cubicBezTo>
                      <a:cubicBezTo>
                        <a:pt x="47650" y="7706"/>
                        <a:pt x="47567" y="7893"/>
                        <a:pt x="47504" y="8081"/>
                      </a:cubicBezTo>
                      <a:cubicBezTo>
                        <a:pt x="47442" y="8226"/>
                        <a:pt x="47379" y="8372"/>
                        <a:pt x="47317" y="8539"/>
                      </a:cubicBezTo>
                      <a:cubicBezTo>
                        <a:pt x="47233" y="8726"/>
                        <a:pt x="47150" y="8893"/>
                        <a:pt x="47067" y="9080"/>
                      </a:cubicBezTo>
                      <a:cubicBezTo>
                        <a:pt x="47004" y="9226"/>
                        <a:pt x="46942" y="9372"/>
                        <a:pt x="46879" y="9518"/>
                      </a:cubicBezTo>
                      <a:cubicBezTo>
                        <a:pt x="46796" y="9684"/>
                        <a:pt x="46734" y="9872"/>
                        <a:pt x="46650" y="10038"/>
                      </a:cubicBezTo>
                      <a:cubicBezTo>
                        <a:pt x="46588" y="10163"/>
                        <a:pt x="46504" y="10309"/>
                        <a:pt x="46442" y="10434"/>
                      </a:cubicBezTo>
                      <a:cubicBezTo>
                        <a:pt x="46359" y="10621"/>
                        <a:pt x="46275" y="10788"/>
                        <a:pt x="46192" y="10955"/>
                      </a:cubicBezTo>
                      <a:cubicBezTo>
                        <a:pt x="46109" y="11079"/>
                        <a:pt x="46046" y="11225"/>
                        <a:pt x="45984" y="11350"/>
                      </a:cubicBezTo>
                      <a:cubicBezTo>
                        <a:pt x="45901" y="11517"/>
                        <a:pt x="45796" y="11704"/>
                        <a:pt x="45692" y="11871"/>
                      </a:cubicBezTo>
                      <a:cubicBezTo>
                        <a:pt x="45651" y="11975"/>
                        <a:pt x="45588" y="12058"/>
                        <a:pt x="45546" y="12162"/>
                      </a:cubicBezTo>
                      <a:cubicBezTo>
                        <a:pt x="45484" y="12392"/>
                        <a:pt x="45422" y="12621"/>
                        <a:pt x="45359" y="12850"/>
                      </a:cubicBezTo>
                      <a:cubicBezTo>
                        <a:pt x="44984" y="14245"/>
                        <a:pt x="44651" y="15640"/>
                        <a:pt x="44589" y="17077"/>
                      </a:cubicBezTo>
                      <a:cubicBezTo>
                        <a:pt x="44380" y="16702"/>
                        <a:pt x="44172" y="16348"/>
                        <a:pt x="43964" y="15974"/>
                      </a:cubicBezTo>
                      <a:cubicBezTo>
                        <a:pt x="44068" y="15599"/>
                        <a:pt x="44172" y="15203"/>
                        <a:pt x="44276" y="14828"/>
                      </a:cubicBezTo>
                      <a:cubicBezTo>
                        <a:pt x="44359" y="14474"/>
                        <a:pt x="44464" y="14141"/>
                        <a:pt x="44547" y="13808"/>
                      </a:cubicBezTo>
                      <a:lnTo>
                        <a:pt x="44547" y="13808"/>
                      </a:lnTo>
                      <a:cubicBezTo>
                        <a:pt x="44526" y="13828"/>
                        <a:pt x="44505" y="13870"/>
                        <a:pt x="44484" y="13891"/>
                      </a:cubicBezTo>
                      <a:cubicBezTo>
                        <a:pt x="44380" y="14058"/>
                        <a:pt x="44276" y="14203"/>
                        <a:pt x="44172" y="14370"/>
                      </a:cubicBezTo>
                      <a:cubicBezTo>
                        <a:pt x="44110" y="14474"/>
                        <a:pt x="44026" y="14578"/>
                        <a:pt x="43964" y="14682"/>
                      </a:cubicBezTo>
                      <a:cubicBezTo>
                        <a:pt x="43860" y="14828"/>
                        <a:pt x="43755" y="14995"/>
                        <a:pt x="43651" y="15141"/>
                      </a:cubicBezTo>
                      <a:cubicBezTo>
                        <a:pt x="43568" y="15224"/>
                        <a:pt x="43506" y="15328"/>
                        <a:pt x="43422" y="15432"/>
                      </a:cubicBezTo>
                      <a:cubicBezTo>
                        <a:pt x="43318" y="15599"/>
                        <a:pt x="43193" y="15744"/>
                        <a:pt x="43068" y="15911"/>
                      </a:cubicBezTo>
                      <a:cubicBezTo>
                        <a:pt x="43006" y="15994"/>
                        <a:pt x="42943" y="16099"/>
                        <a:pt x="42860" y="16182"/>
                      </a:cubicBezTo>
                      <a:cubicBezTo>
                        <a:pt x="42735" y="16328"/>
                        <a:pt x="42631" y="16494"/>
                        <a:pt x="42506" y="16640"/>
                      </a:cubicBezTo>
                      <a:cubicBezTo>
                        <a:pt x="42423" y="16723"/>
                        <a:pt x="42360" y="16807"/>
                        <a:pt x="42277" y="16911"/>
                      </a:cubicBezTo>
                      <a:cubicBezTo>
                        <a:pt x="42152" y="17057"/>
                        <a:pt x="42027" y="17202"/>
                        <a:pt x="41902" y="17348"/>
                      </a:cubicBezTo>
                      <a:cubicBezTo>
                        <a:pt x="41840" y="17431"/>
                        <a:pt x="41777" y="17536"/>
                        <a:pt x="41694" y="17619"/>
                      </a:cubicBezTo>
                      <a:cubicBezTo>
                        <a:pt x="41569" y="17765"/>
                        <a:pt x="41423" y="17910"/>
                        <a:pt x="41298" y="18056"/>
                      </a:cubicBezTo>
                      <a:cubicBezTo>
                        <a:pt x="41236" y="18139"/>
                        <a:pt x="41152" y="18202"/>
                        <a:pt x="41090" y="18285"/>
                      </a:cubicBezTo>
                      <a:cubicBezTo>
                        <a:pt x="40944" y="18431"/>
                        <a:pt x="40819" y="18598"/>
                        <a:pt x="40673" y="18743"/>
                      </a:cubicBezTo>
                      <a:cubicBezTo>
                        <a:pt x="40611" y="18806"/>
                        <a:pt x="40527" y="18868"/>
                        <a:pt x="40465" y="18952"/>
                      </a:cubicBezTo>
                      <a:cubicBezTo>
                        <a:pt x="40319" y="19097"/>
                        <a:pt x="40173" y="19243"/>
                        <a:pt x="40028" y="19389"/>
                      </a:cubicBezTo>
                      <a:cubicBezTo>
                        <a:pt x="39944" y="19472"/>
                        <a:pt x="39882" y="19535"/>
                        <a:pt x="39819" y="19618"/>
                      </a:cubicBezTo>
                      <a:cubicBezTo>
                        <a:pt x="39653" y="19764"/>
                        <a:pt x="39507" y="19910"/>
                        <a:pt x="39361" y="20055"/>
                      </a:cubicBezTo>
                      <a:cubicBezTo>
                        <a:pt x="39278" y="20118"/>
                        <a:pt x="39215" y="20180"/>
                        <a:pt x="39132" y="20243"/>
                      </a:cubicBezTo>
                      <a:cubicBezTo>
                        <a:pt x="38986" y="20389"/>
                        <a:pt x="38820" y="20555"/>
                        <a:pt x="38653" y="20701"/>
                      </a:cubicBezTo>
                      <a:cubicBezTo>
                        <a:pt x="38591" y="20764"/>
                        <a:pt x="38507" y="20826"/>
                        <a:pt x="38445" y="20888"/>
                      </a:cubicBezTo>
                      <a:cubicBezTo>
                        <a:pt x="38278" y="21034"/>
                        <a:pt x="38112" y="21180"/>
                        <a:pt x="37924" y="21305"/>
                      </a:cubicBezTo>
                      <a:cubicBezTo>
                        <a:pt x="37862" y="21367"/>
                        <a:pt x="37799" y="21430"/>
                        <a:pt x="37716" y="21492"/>
                      </a:cubicBezTo>
                      <a:cubicBezTo>
                        <a:pt x="37549" y="21638"/>
                        <a:pt x="37362" y="21784"/>
                        <a:pt x="37195" y="21930"/>
                      </a:cubicBezTo>
                      <a:cubicBezTo>
                        <a:pt x="37112" y="21992"/>
                        <a:pt x="37050" y="22034"/>
                        <a:pt x="36966" y="22096"/>
                      </a:cubicBezTo>
                      <a:cubicBezTo>
                        <a:pt x="36779" y="22242"/>
                        <a:pt x="36591" y="22388"/>
                        <a:pt x="36404" y="22534"/>
                      </a:cubicBezTo>
                      <a:cubicBezTo>
                        <a:pt x="36341" y="22575"/>
                        <a:pt x="36258" y="22638"/>
                        <a:pt x="36196" y="22700"/>
                      </a:cubicBezTo>
                      <a:cubicBezTo>
                        <a:pt x="35987" y="22846"/>
                        <a:pt x="35800" y="22971"/>
                        <a:pt x="35592" y="23117"/>
                      </a:cubicBezTo>
                      <a:cubicBezTo>
                        <a:pt x="35529" y="23158"/>
                        <a:pt x="35446" y="23221"/>
                        <a:pt x="35384" y="23263"/>
                      </a:cubicBezTo>
                      <a:cubicBezTo>
                        <a:pt x="35175" y="23408"/>
                        <a:pt x="34946" y="23554"/>
                        <a:pt x="34738" y="23700"/>
                      </a:cubicBezTo>
                      <a:cubicBezTo>
                        <a:pt x="34675" y="23742"/>
                        <a:pt x="34592" y="23783"/>
                        <a:pt x="34509" y="23846"/>
                      </a:cubicBezTo>
                      <a:cubicBezTo>
                        <a:pt x="34301" y="23992"/>
                        <a:pt x="34071" y="24137"/>
                        <a:pt x="33863" y="24262"/>
                      </a:cubicBezTo>
                      <a:cubicBezTo>
                        <a:pt x="33780" y="24304"/>
                        <a:pt x="33697" y="24366"/>
                        <a:pt x="33634" y="24408"/>
                      </a:cubicBezTo>
                      <a:cubicBezTo>
                        <a:pt x="33384" y="24554"/>
                        <a:pt x="33155" y="24679"/>
                        <a:pt x="32905" y="24825"/>
                      </a:cubicBezTo>
                      <a:cubicBezTo>
                        <a:pt x="32822" y="24866"/>
                        <a:pt x="32759" y="24908"/>
                        <a:pt x="32676" y="24950"/>
                      </a:cubicBezTo>
                      <a:cubicBezTo>
                        <a:pt x="32426" y="25095"/>
                        <a:pt x="32156" y="25241"/>
                        <a:pt x="31906" y="25366"/>
                      </a:cubicBezTo>
                      <a:cubicBezTo>
                        <a:pt x="31822" y="25408"/>
                        <a:pt x="31739" y="25449"/>
                        <a:pt x="31656" y="25491"/>
                      </a:cubicBezTo>
                      <a:cubicBezTo>
                        <a:pt x="31552" y="25553"/>
                        <a:pt x="31427" y="25616"/>
                        <a:pt x="31322" y="25678"/>
                      </a:cubicBezTo>
                      <a:cubicBezTo>
                        <a:pt x="31364" y="25699"/>
                        <a:pt x="31427" y="25741"/>
                        <a:pt x="31468" y="25762"/>
                      </a:cubicBezTo>
                      <a:cubicBezTo>
                        <a:pt x="30094" y="27220"/>
                        <a:pt x="28199" y="28594"/>
                        <a:pt x="26408" y="29844"/>
                      </a:cubicBezTo>
                      <a:cubicBezTo>
                        <a:pt x="26220" y="29989"/>
                        <a:pt x="26054" y="30114"/>
                        <a:pt x="25866" y="30239"/>
                      </a:cubicBezTo>
                      <a:cubicBezTo>
                        <a:pt x="25304" y="30635"/>
                        <a:pt x="24742" y="31051"/>
                        <a:pt x="24200" y="31447"/>
                      </a:cubicBezTo>
                      <a:cubicBezTo>
                        <a:pt x="24013" y="31385"/>
                        <a:pt x="23804" y="31343"/>
                        <a:pt x="23596" y="31281"/>
                      </a:cubicBezTo>
                      <a:cubicBezTo>
                        <a:pt x="26179" y="29490"/>
                        <a:pt x="29011" y="27782"/>
                        <a:pt x="31031" y="25824"/>
                      </a:cubicBezTo>
                      <a:lnTo>
                        <a:pt x="31031" y="25824"/>
                      </a:lnTo>
                      <a:cubicBezTo>
                        <a:pt x="30968" y="25845"/>
                        <a:pt x="30885" y="25887"/>
                        <a:pt x="30823" y="25908"/>
                      </a:cubicBezTo>
                      <a:cubicBezTo>
                        <a:pt x="30739" y="25949"/>
                        <a:pt x="30656" y="25991"/>
                        <a:pt x="30573" y="26032"/>
                      </a:cubicBezTo>
                      <a:cubicBezTo>
                        <a:pt x="30281" y="26157"/>
                        <a:pt x="29990" y="26303"/>
                        <a:pt x="29677" y="26449"/>
                      </a:cubicBezTo>
                      <a:cubicBezTo>
                        <a:pt x="29594" y="26470"/>
                        <a:pt x="29490" y="26511"/>
                        <a:pt x="29407" y="26553"/>
                      </a:cubicBezTo>
                      <a:cubicBezTo>
                        <a:pt x="29136" y="26657"/>
                        <a:pt x="28865" y="26782"/>
                        <a:pt x="28594" y="26886"/>
                      </a:cubicBezTo>
                      <a:cubicBezTo>
                        <a:pt x="27428" y="27907"/>
                        <a:pt x="26095" y="28865"/>
                        <a:pt x="24804" y="29781"/>
                      </a:cubicBezTo>
                      <a:cubicBezTo>
                        <a:pt x="24637" y="29906"/>
                        <a:pt x="24450" y="30031"/>
                        <a:pt x="24263" y="30177"/>
                      </a:cubicBezTo>
                      <a:cubicBezTo>
                        <a:pt x="23825" y="30489"/>
                        <a:pt x="23367" y="30802"/>
                        <a:pt x="22951" y="31114"/>
                      </a:cubicBezTo>
                      <a:cubicBezTo>
                        <a:pt x="22721" y="31051"/>
                        <a:pt x="22513" y="31010"/>
                        <a:pt x="22284" y="30968"/>
                      </a:cubicBezTo>
                      <a:cubicBezTo>
                        <a:pt x="24096" y="29739"/>
                        <a:pt x="25991" y="28532"/>
                        <a:pt x="27636" y="27240"/>
                      </a:cubicBezTo>
                      <a:lnTo>
                        <a:pt x="27636" y="27240"/>
                      </a:lnTo>
                      <a:cubicBezTo>
                        <a:pt x="27428" y="27324"/>
                        <a:pt x="27220" y="27407"/>
                        <a:pt x="27012" y="27469"/>
                      </a:cubicBezTo>
                      <a:cubicBezTo>
                        <a:pt x="26907" y="27511"/>
                        <a:pt x="26803" y="27532"/>
                        <a:pt x="26720" y="27553"/>
                      </a:cubicBezTo>
                      <a:cubicBezTo>
                        <a:pt x="26366" y="27678"/>
                        <a:pt x="26033" y="27782"/>
                        <a:pt x="25679" y="27886"/>
                      </a:cubicBezTo>
                      <a:cubicBezTo>
                        <a:pt x="24866" y="28511"/>
                        <a:pt x="24033" y="29115"/>
                        <a:pt x="23200" y="29698"/>
                      </a:cubicBezTo>
                      <a:cubicBezTo>
                        <a:pt x="23034" y="29823"/>
                        <a:pt x="22846" y="29969"/>
                        <a:pt x="22659" y="30094"/>
                      </a:cubicBezTo>
                      <a:cubicBezTo>
                        <a:pt x="22305" y="30343"/>
                        <a:pt x="21972" y="30573"/>
                        <a:pt x="21638" y="30822"/>
                      </a:cubicBezTo>
                      <a:cubicBezTo>
                        <a:pt x="21409" y="30781"/>
                        <a:pt x="21159" y="30739"/>
                        <a:pt x="20930" y="30697"/>
                      </a:cubicBezTo>
                      <a:cubicBezTo>
                        <a:pt x="22159" y="29844"/>
                        <a:pt x="23450" y="29011"/>
                        <a:pt x="24658" y="28157"/>
                      </a:cubicBezTo>
                      <a:lnTo>
                        <a:pt x="24658" y="28157"/>
                      </a:lnTo>
                      <a:cubicBezTo>
                        <a:pt x="24263" y="28261"/>
                        <a:pt x="23846" y="28344"/>
                        <a:pt x="23429" y="28448"/>
                      </a:cubicBezTo>
                      <a:cubicBezTo>
                        <a:pt x="23346" y="28469"/>
                        <a:pt x="23242" y="28490"/>
                        <a:pt x="23159" y="28490"/>
                      </a:cubicBezTo>
                      <a:cubicBezTo>
                        <a:pt x="22638" y="28886"/>
                        <a:pt x="22117" y="29260"/>
                        <a:pt x="21597" y="29615"/>
                      </a:cubicBezTo>
                      <a:cubicBezTo>
                        <a:pt x="21430" y="29760"/>
                        <a:pt x="21243" y="29885"/>
                        <a:pt x="21055" y="30010"/>
                      </a:cubicBezTo>
                      <a:cubicBezTo>
                        <a:pt x="20785" y="30198"/>
                        <a:pt x="20535" y="30385"/>
                        <a:pt x="20264" y="30573"/>
                      </a:cubicBezTo>
                      <a:cubicBezTo>
                        <a:pt x="20014" y="30531"/>
                        <a:pt x="19743" y="30489"/>
                        <a:pt x="19493" y="30468"/>
                      </a:cubicBezTo>
                      <a:cubicBezTo>
                        <a:pt x="20368" y="29864"/>
                        <a:pt x="21243" y="29281"/>
                        <a:pt x="22117" y="28698"/>
                      </a:cubicBezTo>
                      <a:lnTo>
                        <a:pt x="22117" y="28698"/>
                      </a:lnTo>
                      <a:cubicBezTo>
                        <a:pt x="21722" y="28761"/>
                        <a:pt x="21326" y="28823"/>
                        <a:pt x="20910" y="28886"/>
                      </a:cubicBezTo>
                      <a:cubicBezTo>
                        <a:pt x="20618" y="29115"/>
                        <a:pt x="20306" y="29323"/>
                        <a:pt x="19993" y="29552"/>
                      </a:cubicBezTo>
                      <a:cubicBezTo>
                        <a:pt x="19827" y="29677"/>
                        <a:pt x="19639" y="29802"/>
                        <a:pt x="19452" y="29948"/>
                      </a:cubicBezTo>
                      <a:cubicBezTo>
                        <a:pt x="19244" y="30094"/>
                        <a:pt x="19035" y="30239"/>
                        <a:pt x="18827" y="30385"/>
                      </a:cubicBezTo>
                      <a:cubicBezTo>
                        <a:pt x="18556" y="30343"/>
                        <a:pt x="18265" y="30323"/>
                        <a:pt x="17973" y="30302"/>
                      </a:cubicBezTo>
                      <a:cubicBezTo>
                        <a:pt x="18619" y="29864"/>
                        <a:pt x="19264" y="29448"/>
                        <a:pt x="19889" y="29011"/>
                      </a:cubicBezTo>
                      <a:lnTo>
                        <a:pt x="19889" y="29011"/>
                      </a:lnTo>
                      <a:cubicBezTo>
                        <a:pt x="19577" y="29052"/>
                        <a:pt x="19244" y="29073"/>
                        <a:pt x="18931" y="29094"/>
                      </a:cubicBezTo>
                      <a:cubicBezTo>
                        <a:pt x="18744" y="29219"/>
                        <a:pt x="18577" y="29344"/>
                        <a:pt x="18390" y="29469"/>
                      </a:cubicBezTo>
                      <a:cubicBezTo>
                        <a:pt x="18223" y="29594"/>
                        <a:pt x="18036" y="29739"/>
                        <a:pt x="17848" y="29864"/>
                      </a:cubicBezTo>
                      <a:cubicBezTo>
                        <a:pt x="17661" y="29989"/>
                        <a:pt x="17494" y="30114"/>
                        <a:pt x="17307" y="30239"/>
                      </a:cubicBezTo>
                      <a:cubicBezTo>
                        <a:pt x="16994" y="30218"/>
                        <a:pt x="16682" y="30198"/>
                        <a:pt x="16370" y="30198"/>
                      </a:cubicBezTo>
                      <a:cubicBezTo>
                        <a:pt x="16869" y="29844"/>
                        <a:pt x="17390" y="29510"/>
                        <a:pt x="17890" y="29156"/>
                      </a:cubicBezTo>
                      <a:lnTo>
                        <a:pt x="17890" y="29156"/>
                      </a:lnTo>
                      <a:cubicBezTo>
                        <a:pt x="17619" y="29177"/>
                        <a:pt x="17348" y="29177"/>
                        <a:pt x="17078" y="29177"/>
                      </a:cubicBezTo>
                      <a:cubicBezTo>
                        <a:pt x="16994" y="29260"/>
                        <a:pt x="16890" y="29323"/>
                        <a:pt x="16786" y="29385"/>
                      </a:cubicBezTo>
                      <a:cubicBezTo>
                        <a:pt x="16619" y="29531"/>
                        <a:pt x="16432" y="29656"/>
                        <a:pt x="16245" y="29781"/>
                      </a:cubicBezTo>
                      <a:cubicBezTo>
                        <a:pt x="16057" y="29906"/>
                        <a:pt x="15891" y="30052"/>
                        <a:pt x="15703" y="30177"/>
                      </a:cubicBezTo>
                      <a:cubicBezTo>
                        <a:pt x="15474" y="30177"/>
                        <a:pt x="15245" y="30156"/>
                        <a:pt x="14995" y="30156"/>
                      </a:cubicBezTo>
                      <a:cubicBezTo>
                        <a:pt x="14870" y="30156"/>
                        <a:pt x="14745" y="30156"/>
                        <a:pt x="14620" y="30177"/>
                      </a:cubicBezTo>
                      <a:cubicBezTo>
                        <a:pt x="15120" y="29844"/>
                        <a:pt x="15599" y="29510"/>
                        <a:pt x="16078" y="29198"/>
                      </a:cubicBezTo>
                      <a:cubicBezTo>
                        <a:pt x="15849" y="29198"/>
                        <a:pt x="15620" y="29177"/>
                        <a:pt x="15391" y="29177"/>
                      </a:cubicBezTo>
                      <a:cubicBezTo>
                        <a:pt x="15328" y="29219"/>
                        <a:pt x="15245" y="29281"/>
                        <a:pt x="15182" y="29323"/>
                      </a:cubicBezTo>
                      <a:cubicBezTo>
                        <a:pt x="15016" y="29448"/>
                        <a:pt x="14828" y="29573"/>
                        <a:pt x="14641" y="29698"/>
                      </a:cubicBezTo>
                      <a:cubicBezTo>
                        <a:pt x="14433" y="29864"/>
                        <a:pt x="14204" y="30031"/>
                        <a:pt x="13995" y="30177"/>
                      </a:cubicBezTo>
                      <a:cubicBezTo>
                        <a:pt x="13579" y="30198"/>
                        <a:pt x="13162" y="30218"/>
                        <a:pt x="12746" y="30239"/>
                      </a:cubicBezTo>
                      <a:cubicBezTo>
                        <a:pt x="13287" y="29864"/>
                        <a:pt x="13850" y="29510"/>
                        <a:pt x="14391" y="29136"/>
                      </a:cubicBezTo>
                      <a:cubicBezTo>
                        <a:pt x="14204" y="29136"/>
                        <a:pt x="13995" y="29115"/>
                        <a:pt x="13787" y="29094"/>
                      </a:cubicBezTo>
                      <a:cubicBezTo>
                        <a:pt x="13725" y="29136"/>
                        <a:pt x="13662" y="29198"/>
                        <a:pt x="13579" y="29240"/>
                      </a:cubicBezTo>
                      <a:cubicBezTo>
                        <a:pt x="13412" y="29365"/>
                        <a:pt x="13225" y="29510"/>
                        <a:pt x="13037" y="29635"/>
                      </a:cubicBezTo>
                      <a:cubicBezTo>
                        <a:pt x="12746" y="29844"/>
                        <a:pt x="12433" y="30073"/>
                        <a:pt x="12142" y="30281"/>
                      </a:cubicBezTo>
                      <a:cubicBezTo>
                        <a:pt x="11663" y="30323"/>
                        <a:pt x="11184" y="30385"/>
                        <a:pt x="10705" y="30427"/>
                      </a:cubicBezTo>
                      <a:cubicBezTo>
                        <a:pt x="11392" y="29969"/>
                        <a:pt x="12100" y="29490"/>
                        <a:pt x="12829" y="29011"/>
                      </a:cubicBezTo>
                      <a:cubicBezTo>
                        <a:pt x="12642" y="28990"/>
                        <a:pt x="12454" y="28969"/>
                        <a:pt x="12288" y="28948"/>
                      </a:cubicBezTo>
                      <a:cubicBezTo>
                        <a:pt x="12184" y="29011"/>
                        <a:pt x="12079" y="29094"/>
                        <a:pt x="11975" y="29156"/>
                      </a:cubicBezTo>
                      <a:cubicBezTo>
                        <a:pt x="11809" y="29302"/>
                        <a:pt x="11621" y="29427"/>
                        <a:pt x="11434" y="29552"/>
                      </a:cubicBezTo>
                      <a:cubicBezTo>
                        <a:pt x="10996" y="29864"/>
                        <a:pt x="10559" y="30198"/>
                        <a:pt x="10122" y="30510"/>
                      </a:cubicBezTo>
                      <a:cubicBezTo>
                        <a:pt x="9539" y="30593"/>
                        <a:pt x="8956" y="30697"/>
                        <a:pt x="8393" y="30822"/>
                      </a:cubicBezTo>
                      <a:cubicBezTo>
                        <a:pt x="9351" y="30135"/>
                        <a:pt x="10351" y="29490"/>
                        <a:pt x="11330" y="28823"/>
                      </a:cubicBezTo>
                      <a:cubicBezTo>
                        <a:pt x="11163" y="28802"/>
                        <a:pt x="11017" y="28781"/>
                        <a:pt x="10851" y="28740"/>
                      </a:cubicBezTo>
                      <a:cubicBezTo>
                        <a:pt x="10684" y="28865"/>
                        <a:pt x="10538" y="28969"/>
                        <a:pt x="10372" y="29094"/>
                      </a:cubicBezTo>
                      <a:cubicBezTo>
                        <a:pt x="10205" y="29219"/>
                        <a:pt x="10018" y="29344"/>
                        <a:pt x="9830" y="29469"/>
                      </a:cubicBezTo>
                      <a:cubicBezTo>
                        <a:pt x="9164" y="29948"/>
                        <a:pt x="8518" y="30427"/>
                        <a:pt x="7893" y="30927"/>
                      </a:cubicBezTo>
                      <a:cubicBezTo>
                        <a:pt x="7165" y="31072"/>
                        <a:pt x="6456" y="31239"/>
                        <a:pt x="5769" y="31447"/>
                      </a:cubicBezTo>
                      <a:cubicBezTo>
                        <a:pt x="5894" y="31343"/>
                        <a:pt x="6019" y="31239"/>
                        <a:pt x="6165" y="31156"/>
                      </a:cubicBezTo>
                      <a:cubicBezTo>
                        <a:pt x="7352" y="30281"/>
                        <a:pt x="8643" y="29427"/>
                        <a:pt x="9934" y="28594"/>
                      </a:cubicBezTo>
                      <a:cubicBezTo>
                        <a:pt x="9893" y="28573"/>
                        <a:pt x="9851" y="28573"/>
                        <a:pt x="9809" y="28552"/>
                      </a:cubicBezTo>
                      <a:cubicBezTo>
                        <a:pt x="9705" y="28532"/>
                        <a:pt x="9601" y="28511"/>
                        <a:pt x="9497" y="28490"/>
                      </a:cubicBezTo>
                      <a:cubicBezTo>
                        <a:pt x="9247" y="28657"/>
                        <a:pt x="9018" y="28844"/>
                        <a:pt x="8768" y="29011"/>
                      </a:cubicBezTo>
                      <a:cubicBezTo>
                        <a:pt x="8602" y="29136"/>
                        <a:pt x="8414" y="29281"/>
                        <a:pt x="8227" y="29406"/>
                      </a:cubicBezTo>
                      <a:cubicBezTo>
                        <a:pt x="7227" y="30114"/>
                        <a:pt x="6290" y="30843"/>
                        <a:pt x="5374" y="31572"/>
                      </a:cubicBezTo>
                      <a:cubicBezTo>
                        <a:pt x="4457" y="31843"/>
                        <a:pt x="3562" y="32155"/>
                        <a:pt x="2666" y="32488"/>
                      </a:cubicBezTo>
                      <a:cubicBezTo>
                        <a:pt x="3270" y="31989"/>
                        <a:pt x="3895" y="31510"/>
                        <a:pt x="4540" y="31051"/>
                      </a:cubicBezTo>
                      <a:cubicBezTo>
                        <a:pt x="5832" y="30114"/>
                        <a:pt x="7227" y="29219"/>
                        <a:pt x="8581" y="28302"/>
                      </a:cubicBezTo>
                      <a:cubicBezTo>
                        <a:pt x="8456" y="28261"/>
                        <a:pt x="8310" y="28219"/>
                        <a:pt x="8185" y="28198"/>
                      </a:cubicBezTo>
                      <a:cubicBezTo>
                        <a:pt x="7852" y="28448"/>
                        <a:pt x="7498" y="28698"/>
                        <a:pt x="7165" y="28927"/>
                      </a:cubicBezTo>
                      <a:cubicBezTo>
                        <a:pt x="6998" y="29073"/>
                        <a:pt x="6811" y="29198"/>
                        <a:pt x="6623" y="29323"/>
                      </a:cubicBezTo>
                      <a:cubicBezTo>
                        <a:pt x="5144" y="30406"/>
                        <a:pt x="3728" y="31489"/>
                        <a:pt x="2437" y="32593"/>
                      </a:cubicBezTo>
                      <a:cubicBezTo>
                        <a:pt x="1604" y="32926"/>
                        <a:pt x="792" y="33301"/>
                        <a:pt x="0" y="33696"/>
                      </a:cubicBezTo>
                      <a:lnTo>
                        <a:pt x="42" y="33696"/>
                      </a:lnTo>
                      <a:cubicBezTo>
                        <a:pt x="313" y="33863"/>
                        <a:pt x="584" y="34009"/>
                        <a:pt x="854" y="34134"/>
                      </a:cubicBezTo>
                      <a:cubicBezTo>
                        <a:pt x="917" y="34175"/>
                        <a:pt x="979" y="34217"/>
                        <a:pt x="1063" y="34259"/>
                      </a:cubicBezTo>
                      <a:cubicBezTo>
                        <a:pt x="1354" y="34404"/>
                        <a:pt x="1646" y="34550"/>
                        <a:pt x="1937" y="34696"/>
                      </a:cubicBezTo>
                      <a:cubicBezTo>
                        <a:pt x="2021" y="34717"/>
                        <a:pt x="2083" y="34759"/>
                        <a:pt x="2166" y="34800"/>
                      </a:cubicBezTo>
                      <a:cubicBezTo>
                        <a:pt x="2500" y="34946"/>
                        <a:pt x="2833" y="35092"/>
                        <a:pt x="3166" y="35238"/>
                      </a:cubicBezTo>
                      <a:cubicBezTo>
                        <a:pt x="3249" y="35279"/>
                        <a:pt x="3312" y="35300"/>
                        <a:pt x="3395" y="35342"/>
                      </a:cubicBezTo>
                      <a:cubicBezTo>
                        <a:pt x="3770" y="35508"/>
                        <a:pt x="4166" y="35654"/>
                        <a:pt x="4561" y="35800"/>
                      </a:cubicBezTo>
                      <a:cubicBezTo>
                        <a:pt x="4645" y="35821"/>
                        <a:pt x="4707" y="35862"/>
                        <a:pt x="4790" y="35883"/>
                      </a:cubicBezTo>
                      <a:cubicBezTo>
                        <a:pt x="5249" y="36050"/>
                        <a:pt x="5686" y="36195"/>
                        <a:pt x="6144" y="36341"/>
                      </a:cubicBezTo>
                      <a:cubicBezTo>
                        <a:pt x="6227" y="36383"/>
                        <a:pt x="6332" y="36404"/>
                        <a:pt x="6415" y="36445"/>
                      </a:cubicBezTo>
                      <a:cubicBezTo>
                        <a:pt x="6998" y="36612"/>
                        <a:pt x="7560" y="36779"/>
                        <a:pt x="8143" y="36924"/>
                      </a:cubicBezTo>
                      <a:cubicBezTo>
                        <a:pt x="8268" y="36945"/>
                        <a:pt x="8372" y="36987"/>
                        <a:pt x="8497" y="37008"/>
                      </a:cubicBezTo>
                      <a:cubicBezTo>
                        <a:pt x="9330" y="37216"/>
                        <a:pt x="10184" y="37383"/>
                        <a:pt x="11038" y="37508"/>
                      </a:cubicBezTo>
                      <a:cubicBezTo>
                        <a:pt x="11246" y="37549"/>
                        <a:pt x="11455" y="37570"/>
                        <a:pt x="11663" y="37612"/>
                      </a:cubicBezTo>
                      <a:cubicBezTo>
                        <a:pt x="13204" y="37820"/>
                        <a:pt x="14766" y="37924"/>
                        <a:pt x="16370" y="37924"/>
                      </a:cubicBezTo>
                      <a:cubicBezTo>
                        <a:pt x="17098" y="37924"/>
                        <a:pt x="17827" y="37903"/>
                        <a:pt x="18556" y="37862"/>
                      </a:cubicBezTo>
                      <a:cubicBezTo>
                        <a:pt x="18785" y="37841"/>
                        <a:pt x="18994" y="37820"/>
                        <a:pt x="19202" y="37799"/>
                      </a:cubicBezTo>
                      <a:cubicBezTo>
                        <a:pt x="20056" y="37737"/>
                        <a:pt x="20930" y="37632"/>
                        <a:pt x="21763" y="37487"/>
                      </a:cubicBezTo>
                      <a:cubicBezTo>
                        <a:pt x="21888" y="37466"/>
                        <a:pt x="22013" y="37445"/>
                        <a:pt x="22138" y="37424"/>
                      </a:cubicBezTo>
                      <a:cubicBezTo>
                        <a:pt x="22721" y="37320"/>
                        <a:pt x="23305" y="37216"/>
                        <a:pt x="23888" y="37070"/>
                      </a:cubicBezTo>
                      <a:cubicBezTo>
                        <a:pt x="23992" y="37049"/>
                        <a:pt x="24075" y="37029"/>
                        <a:pt x="24179" y="37008"/>
                      </a:cubicBezTo>
                      <a:cubicBezTo>
                        <a:pt x="24637" y="36904"/>
                        <a:pt x="25096" y="36779"/>
                        <a:pt x="25554" y="36654"/>
                      </a:cubicBezTo>
                      <a:cubicBezTo>
                        <a:pt x="25637" y="36633"/>
                        <a:pt x="25720" y="36591"/>
                        <a:pt x="25804" y="36570"/>
                      </a:cubicBezTo>
                      <a:cubicBezTo>
                        <a:pt x="26199" y="36466"/>
                        <a:pt x="26595" y="36341"/>
                        <a:pt x="26991" y="36195"/>
                      </a:cubicBezTo>
                      <a:cubicBezTo>
                        <a:pt x="27074" y="36175"/>
                        <a:pt x="27157" y="36154"/>
                        <a:pt x="27220" y="36133"/>
                      </a:cubicBezTo>
                      <a:cubicBezTo>
                        <a:pt x="27574" y="36008"/>
                        <a:pt x="27928" y="35883"/>
                        <a:pt x="28261" y="35758"/>
                      </a:cubicBezTo>
                      <a:cubicBezTo>
                        <a:pt x="28344" y="35716"/>
                        <a:pt x="28407" y="35696"/>
                        <a:pt x="28490" y="35654"/>
                      </a:cubicBezTo>
                      <a:cubicBezTo>
                        <a:pt x="28803" y="35550"/>
                        <a:pt x="29115" y="35425"/>
                        <a:pt x="29427" y="35279"/>
                      </a:cubicBezTo>
                      <a:cubicBezTo>
                        <a:pt x="29490" y="35258"/>
                        <a:pt x="29573" y="35217"/>
                        <a:pt x="29636" y="35196"/>
                      </a:cubicBezTo>
                      <a:cubicBezTo>
                        <a:pt x="29927" y="35071"/>
                        <a:pt x="30198" y="34946"/>
                        <a:pt x="30489" y="34821"/>
                      </a:cubicBezTo>
                      <a:cubicBezTo>
                        <a:pt x="30552" y="34779"/>
                        <a:pt x="30635" y="34738"/>
                        <a:pt x="30698" y="34717"/>
                      </a:cubicBezTo>
                      <a:cubicBezTo>
                        <a:pt x="30968" y="34592"/>
                        <a:pt x="31218" y="34467"/>
                        <a:pt x="31489" y="34321"/>
                      </a:cubicBezTo>
                      <a:cubicBezTo>
                        <a:pt x="31552" y="34300"/>
                        <a:pt x="31614" y="34259"/>
                        <a:pt x="31677" y="34217"/>
                      </a:cubicBezTo>
                      <a:cubicBezTo>
                        <a:pt x="31926" y="34092"/>
                        <a:pt x="32176" y="33967"/>
                        <a:pt x="32405" y="33842"/>
                      </a:cubicBezTo>
                      <a:cubicBezTo>
                        <a:pt x="32426" y="33821"/>
                        <a:pt x="32447" y="33821"/>
                        <a:pt x="32468" y="33801"/>
                      </a:cubicBezTo>
                      <a:cubicBezTo>
                        <a:pt x="32905" y="33467"/>
                        <a:pt x="33322" y="33134"/>
                        <a:pt x="33759" y="32801"/>
                      </a:cubicBezTo>
                      <a:cubicBezTo>
                        <a:pt x="34988" y="31926"/>
                        <a:pt x="36300" y="31051"/>
                        <a:pt x="37591" y="30177"/>
                      </a:cubicBezTo>
                      <a:cubicBezTo>
                        <a:pt x="37612" y="30218"/>
                        <a:pt x="37654" y="30239"/>
                        <a:pt x="37674" y="30281"/>
                      </a:cubicBezTo>
                      <a:cubicBezTo>
                        <a:pt x="37716" y="30239"/>
                        <a:pt x="37758" y="30218"/>
                        <a:pt x="37778" y="30177"/>
                      </a:cubicBezTo>
                      <a:cubicBezTo>
                        <a:pt x="37862" y="30135"/>
                        <a:pt x="37924" y="30073"/>
                        <a:pt x="37987" y="30010"/>
                      </a:cubicBezTo>
                      <a:cubicBezTo>
                        <a:pt x="38153" y="29885"/>
                        <a:pt x="38299" y="29760"/>
                        <a:pt x="38445" y="29615"/>
                      </a:cubicBezTo>
                      <a:cubicBezTo>
                        <a:pt x="38507" y="29552"/>
                        <a:pt x="38591" y="29510"/>
                        <a:pt x="38653" y="29448"/>
                      </a:cubicBezTo>
                      <a:cubicBezTo>
                        <a:pt x="38799" y="29302"/>
                        <a:pt x="38945" y="29177"/>
                        <a:pt x="39090" y="29052"/>
                      </a:cubicBezTo>
                      <a:cubicBezTo>
                        <a:pt x="39153" y="28990"/>
                        <a:pt x="39215" y="28927"/>
                        <a:pt x="39299" y="28865"/>
                      </a:cubicBezTo>
                      <a:cubicBezTo>
                        <a:pt x="39424" y="28719"/>
                        <a:pt x="39569" y="28594"/>
                        <a:pt x="39694" y="28469"/>
                      </a:cubicBezTo>
                      <a:cubicBezTo>
                        <a:pt x="39757" y="28407"/>
                        <a:pt x="39840" y="28344"/>
                        <a:pt x="39903" y="28261"/>
                      </a:cubicBezTo>
                      <a:cubicBezTo>
                        <a:pt x="40028" y="28136"/>
                        <a:pt x="40153" y="28011"/>
                        <a:pt x="40298" y="27886"/>
                      </a:cubicBezTo>
                      <a:cubicBezTo>
                        <a:pt x="40361" y="27803"/>
                        <a:pt x="40423" y="27740"/>
                        <a:pt x="40507" y="27657"/>
                      </a:cubicBezTo>
                      <a:cubicBezTo>
                        <a:pt x="40632" y="27532"/>
                        <a:pt x="40757" y="27407"/>
                        <a:pt x="40882" y="27261"/>
                      </a:cubicBezTo>
                      <a:cubicBezTo>
                        <a:pt x="40944" y="27199"/>
                        <a:pt x="41006" y="27115"/>
                        <a:pt x="41090" y="27053"/>
                      </a:cubicBezTo>
                      <a:cubicBezTo>
                        <a:pt x="41194" y="26907"/>
                        <a:pt x="41319" y="26782"/>
                        <a:pt x="41444" y="26636"/>
                      </a:cubicBezTo>
                      <a:cubicBezTo>
                        <a:pt x="41506" y="26574"/>
                        <a:pt x="41590" y="26491"/>
                        <a:pt x="41652" y="26407"/>
                      </a:cubicBezTo>
                      <a:cubicBezTo>
                        <a:pt x="41777" y="26282"/>
                        <a:pt x="41881" y="26137"/>
                        <a:pt x="42006" y="25991"/>
                      </a:cubicBezTo>
                      <a:cubicBezTo>
                        <a:pt x="42069" y="25908"/>
                        <a:pt x="42152" y="25824"/>
                        <a:pt x="42214" y="25741"/>
                      </a:cubicBezTo>
                      <a:cubicBezTo>
                        <a:pt x="42318" y="25616"/>
                        <a:pt x="42423" y="25491"/>
                        <a:pt x="42527" y="25366"/>
                      </a:cubicBezTo>
                      <a:cubicBezTo>
                        <a:pt x="42589" y="25262"/>
                        <a:pt x="42673" y="25179"/>
                        <a:pt x="42735" y="25095"/>
                      </a:cubicBezTo>
                      <a:cubicBezTo>
                        <a:pt x="42860" y="24950"/>
                        <a:pt x="42964" y="24804"/>
                        <a:pt x="43068" y="24658"/>
                      </a:cubicBezTo>
                      <a:cubicBezTo>
                        <a:pt x="43152" y="24575"/>
                        <a:pt x="43214" y="24471"/>
                        <a:pt x="43276" y="24387"/>
                      </a:cubicBezTo>
                      <a:cubicBezTo>
                        <a:pt x="43381" y="24241"/>
                        <a:pt x="43464" y="24116"/>
                        <a:pt x="43568" y="23992"/>
                      </a:cubicBezTo>
                      <a:cubicBezTo>
                        <a:pt x="43651" y="23887"/>
                        <a:pt x="43714" y="23783"/>
                        <a:pt x="43797" y="23679"/>
                      </a:cubicBezTo>
                      <a:cubicBezTo>
                        <a:pt x="43880" y="23554"/>
                        <a:pt x="43985" y="23408"/>
                        <a:pt x="44068" y="23283"/>
                      </a:cubicBezTo>
                      <a:cubicBezTo>
                        <a:pt x="44151" y="23179"/>
                        <a:pt x="44214" y="23075"/>
                        <a:pt x="44297" y="22950"/>
                      </a:cubicBezTo>
                      <a:cubicBezTo>
                        <a:pt x="44380" y="22825"/>
                        <a:pt x="44464" y="22679"/>
                        <a:pt x="44568" y="22534"/>
                      </a:cubicBezTo>
                      <a:cubicBezTo>
                        <a:pt x="44630" y="22430"/>
                        <a:pt x="44713" y="22305"/>
                        <a:pt x="44776" y="22201"/>
                      </a:cubicBezTo>
                      <a:cubicBezTo>
                        <a:pt x="44859" y="22055"/>
                        <a:pt x="44963" y="21909"/>
                        <a:pt x="45047" y="21763"/>
                      </a:cubicBezTo>
                      <a:cubicBezTo>
                        <a:pt x="45109" y="21659"/>
                        <a:pt x="45192" y="21534"/>
                        <a:pt x="45255" y="21409"/>
                      </a:cubicBezTo>
                      <a:cubicBezTo>
                        <a:pt x="45338" y="21263"/>
                        <a:pt x="45442" y="21097"/>
                        <a:pt x="45526" y="20951"/>
                      </a:cubicBezTo>
                      <a:cubicBezTo>
                        <a:pt x="45588" y="20826"/>
                        <a:pt x="45671" y="20680"/>
                        <a:pt x="45755" y="20555"/>
                      </a:cubicBezTo>
                      <a:cubicBezTo>
                        <a:pt x="45817" y="20409"/>
                        <a:pt x="45901" y="20285"/>
                        <a:pt x="45963" y="20139"/>
                      </a:cubicBezTo>
                      <a:cubicBezTo>
                        <a:pt x="45984" y="20118"/>
                        <a:pt x="45984" y="20097"/>
                        <a:pt x="46005" y="20076"/>
                      </a:cubicBezTo>
                      <a:cubicBezTo>
                        <a:pt x="45734" y="19431"/>
                        <a:pt x="45442" y="18785"/>
                        <a:pt x="45130" y="18139"/>
                      </a:cubicBezTo>
                      <a:cubicBezTo>
                        <a:pt x="45276" y="16994"/>
                        <a:pt x="45546" y="15869"/>
                        <a:pt x="45859" y="14745"/>
                      </a:cubicBezTo>
                      <a:cubicBezTo>
                        <a:pt x="46067" y="13974"/>
                        <a:pt x="46296" y="13204"/>
                        <a:pt x="46442" y="12433"/>
                      </a:cubicBezTo>
                      <a:cubicBezTo>
                        <a:pt x="46567" y="12766"/>
                        <a:pt x="46671" y="13100"/>
                        <a:pt x="46796" y="13454"/>
                      </a:cubicBezTo>
                      <a:cubicBezTo>
                        <a:pt x="46421" y="14870"/>
                        <a:pt x="46150" y="16307"/>
                        <a:pt x="46213" y="17785"/>
                      </a:cubicBezTo>
                      <a:cubicBezTo>
                        <a:pt x="46234" y="18264"/>
                        <a:pt x="46317" y="18723"/>
                        <a:pt x="46442" y="19202"/>
                      </a:cubicBezTo>
                      <a:cubicBezTo>
                        <a:pt x="46504" y="19077"/>
                        <a:pt x="46567" y="18952"/>
                        <a:pt x="46629" y="18827"/>
                      </a:cubicBezTo>
                      <a:cubicBezTo>
                        <a:pt x="46650" y="18806"/>
                        <a:pt x="46650" y="18785"/>
                        <a:pt x="46650" y="18785"/>
                      </a:cubicBezTo>
                      <a:cubicBezTo>
                        <a:pt x="46754" y="17556"/>
                        <a:pt x="47004" y="16369"/>
                        <a:pt x="47317" y="15161"/>
                      </a:cubicBezTo>
                      <a:cubicBezTo>
                        <a:pt x="47442" y="15599"/>
                        <a:pt x="47546" y="16036"/>
                        <a:pt x="47650" y="16473"/>
                      </a:cubicBezTo>
                      <a:cubicBezTo>
                        <a:pt x="47671" y="16432"/>
                        <a:pt x="47671" y="16390"/>
                        <a:pt x="47692" y="16348"/>
                      </a:cubicBezTo>
                      <a:cubicBezTo>
                        <a:pt x="47775" y="16161"/>
                        <a:pt x="47837" y="15994"/>
                        <a:pt x="47900" y="15807"/>
                      </a:cubicBezTo>
                      <a:cubicBezTo>
                        <a:pt x="47962" y="15620"/>
                        <a:pt x="48025" y="15453"/>
                        <a:pt x="48087" y="15265"/>
                      </a:cubicBezTo>
                      <a:cubicBezTo>
                        <a:pt x="48150" y="15078"/>
                        <a:pt x="48212" y="14870"/>
                        <a:pt x="48275" y="14682"/>
                      </a:cubicBezTo>
                      <a:cubicBezTo>
                        <a:pt x="48337" y="14516"/>
                        <a:pt x="48400" y="14328"/>
                        <a:pt x="48441" y="14162"/>
                      </a:cubicBezTo>
                      <a:cubicBezTo>
                        <a:pt x="48504" y="13953"/>
                        <a:pt x="48566" y="13724"/>
                        <a:pt x="48629" y="13516"/>
                      </a:cubicBezTo>
                      <a:cubicBezTo>
                        <a:pt x="48691" y="13308"/>
                        <a:pt x="48754" y="13120"/>
                        <a:pt x="48795" y="12912"/>
                      </a:cubicBezTo>
                      <a:cubicBezTo>
                        <a:pt x="48858" y="12683"/>
                        <a:pt x="48920" y="12454"/>
                        <a:pt x="48983" y="12225"/>
                      </a:cubicBezTo>
                      <a:cubicBezTo>
                        <a:pt x="49024" y="12017"/>
                        <a:pt x="49066" y="11788"/>
                        <a:pt x="49129" y="11579"/>
                      </a:cubicBezTo>
                      <a:cubicBezTo>
                        <a:pt x="49170" y="11329"/>
                        <a:pt x="49233" y="11079"/>
                        <a:pt x="49274" y="10830"/>
                      </a:cubicBezTo>
                      <a:cubicBezTo>
                        <a:pt x="49316" y="10580"/>
                        <a:pt x="49378" y="10330"/>
                        <a:pt x="49420" y="10080"/>
                      </a:cubicBezTo>
                      <a:cubicBezTo>
                        <a:pt x="49462" y="9809"/>
                        <a:pt x="49503" y="9538"/>
                        <a:pt x="49545" y="9247"/>
                      </a:cubicBezTo>
                      <a:cubicBezTo>
                        <a:pt x="49587" y="9018"/>
                        <a:pt x="49608" y="8768"/>
                        <a:pt x="49649" y="8518"/>
                      </a:cubicBezTo>
                      <a:cubicBezTo>
                        <a:pt x="49670" y="8226"/>
                        <a:pt x="49712" y="7935"/>
                        <a:pt x="49732" y="7643"/>
                      </a:cubicBezTo>
                      <a:cubicBezTo>
                        <a:pt x="49774" y="7331"/>
                        <a:pt x="49795" y="7018"/>
                        <a:pt x="49816" y="6706"/>
                      </a:cubicBezTo>
                      <a:cubicBezTo>
                        <a:pt x="49837" y="6373"/>
                        <a:pt x="49857" y="6040"/>
                        <a:pt x="49857" y="5727"/>
                      </a:cubicBezTo>
                      <a:cubicBezTo>
                        <a:pt x="49878" y="5415"/>
                        <a:pt x="49878" y="5102"/>
                        <a:pt x="49899" y="4790"/>
                      </a:cubicBezTo>
                      <a:cubicBezTo>
                        <a:pt x="49899" y="4644"/>
                        <a:pt x="49899" y="4499"/>
                        <a:pt x="49899" y="4353"/>
                      </a:cubicBezTo>
                      <a:cubicBezTo>
                        <a:pt x="49899" y="4144"/>
                        <a:pt x="49899" y="3936"/>
                        <a:pt x="49878" y="3707"/>
                      </a:cubicBezTo>
                      <a:cubicBezTo>
                        <a:pt x="49878" y="3332"/>
                        <a:pt x="49857" y="2937"/>
                        <a:pt x="49837" y="2562"/>
                      </a:cubicBezTo>
                      <a:cubicBezTo>
                        <a:pt x="49816" y="2145"/>
                        <a:pt x="49795" y="1749"/>
                        <a:pt x="49753" y="1354"/>
                      </a:cubicBezTo>
                      <a:cubicBezTo>
                        <a:pt x="49712" y="896"/>
                        <a:pt x="49670" y="437"/>
                        <a:pt x="496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2" name="Google Shape;4482;p8"/>
                <p:cNvSpPr/>
                <p:nvPr/>
              </p:nvSpPr>
              <p:spPr>
                <a:xfrm>
                  <a:off x="8977375" y="988525"/>
                  <a:ext cx="25" cy="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" extrusionOk="0">
                      <a:moveTo>
                        <a:pt x="0" y="1"/>
                      </a:moveTo>
                      <a:cubicBezTo>
                        <a:pt x="0" y="1"/>
                        <a:pt x="0" y="1"/>
                        <a:pt x="0" y="22"/>
                      </a:cubicBezTo>
                      <a:cubicBezTo>
                        <a:pt x="0" y="22"/>
                        <a:pt x="0" y="22"/>
                        <a:pt x="0" y="43"/>
                      </a:cubicBezTo>
                      <a:cubicBezTo>
                        <a:pt x="0" y="22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3" name="Google Shape;4483;p8"/>
                <p:cNvSpPr/>
                <p:nvPr/>
              </p:nvSpPr>
              <p:spPr>
                <a:xfrm>
                  <a:off x="8977900" y="1206700"/>
                  <a:ext cx="1050" cy="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250" extrusionOk="0">
                      <a:moveTo>
                        <a:pt x="42" y="0"/>
                      </a:moveTo>
                      <a:lnTo>
                        <a:pt x="42" y="0"/>
                      </a:lnTo>
                      <a:cubicBezTo>
                        <a:pt x="42" y="63"/>
                        <a:pt x="21" y="125"/>
                        <a:pt x="0" y="167"/>
                      </a:cubicBezTo>
                      <a:cubicBezTo>
                        <a:pt x="0" y="208"/>
                        <a:pt x="21" y="229"/>
                        <a:pt x="21" y="250"/>
                      </a:cubicBezTo>
                      <a:cubicBezTo>
                        <a:pt x="21" y="167"/>
                        <a:pt x="42" y="83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4" name="Google Shape;4484;p8"/>
                <p:cNvSpPr/>
                <p:nvPr/>
              </p:nvSpPr>
              <p:spPr>
                <a:xfrm>
                  <a:off x="8937275" y="879725"/>
                  <a:ext cx="48450" cy="2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11872" extrusionOk="0">
                      <a:moveTo>
                        <a:pt x="709" y="0"/>
                      </a:moveTo>
                      <a:cubicBezTo>
                        <a:pt x="396" y="1208"/>
                        <a:pt x="146" y="2395"/>
                        <a:pt x="42" y="3624"/>
                      </a:cubicBezTo>
                      <a:cubicBezTo>
                        <a:pt x="42" y="3645"/>
                        <a:pt x="42" y="3687"/>
                        <a:pt x="42" y="3728"/>
                      </a:cubicBezTo>
                      <a:cubicBezTo>
                        <a:pt x="21" y="4020"/>
                        <a:pt x="1" y="4311"/>
                        <a:pt x="21" y="4624"/>
                      </a:cubicBezTo>
                      <a:cubicBezTo>
                        <a:pt x="188" y="5124"/>
                        <a:pt x="375" y="5603"/>
                        <a:pt x="584" y="6102"/>
                      </a:cubicBezTo>
                      <a:cubicBezTo>
                        <a:pt x="730" y="6456"/>
                        <a:pt x="875" y="6810"/>
                        <a:pt x="1021" y="7164"/>
                      </a:cubicBezTo>
                      <a:cubicBezTo>
                        <a:pt x="1188" y="7581"/>
                        <a:pt x="1354" y="8018"/>
                        <a:pt x="1479" y="8456"/>
                      </a:cubicBezTo>
                      <a:cubicBezTo>
                        <a:pt x="1542" y="8664"/>
                        <a:pt x="1604" y="8872"/>
                        <a:pt x="1646" y="9080"/>
                      </a:cubicBezTo>
                      <a:cubicBezTo>
                        <a:pt x="1792" y="9726"/>
                        <a:pt x="1833" y="10372"/>
                        <a:pt x="1729" y="11038"/>
                      </a:cubicBezTo>
                      <a:cubicBezTo>
                        <a:pt x="1792" y="11309"/>
                        <a:pt x="1792" y="11600"/>
                        <a:pt x="1792" y="11871"/>
                      </a:cubicBezTo>
                      <a:cubicBezTo>
                        <a:pt x="1875" y="10913"/>
                        <a:pt x="1937" y="9934"/>
                        <a:pt x="1937" y="8955"/>
                      </a:cubicBezTo>
                      <a:cubicBezTo>
                        <a:pt x="1937" y="8539"/>
                        <a:pt x="1917" y="8122"/>
                        <a:pt x="1896" y="7685"/>
                      </a:cubicBezTo>
                      <a:cubicBezTo>
                        <a:pt x="1875" y="7185"/>
                        <a:pt x="1854" y="6665"/>
                        <a:pt x="1812" y="6165"/>
                      </a:cubicBezTo>
                      <a:cubicBezTo>
                        <a:pt x="1688" y="5707"/>
                        <a:pt x="1625" y="5248"/>
                        <a:pt x="1604" y="4769"/>
                      </a:cubicBezTo>
                      <a:cubicBezTo>
                        <a:pt x="1604" y="4645"/>
                        <a:pt x="1604" y="4499"/>
                        <a:pt x="1604" y="4374"/>
                      </a:cubicBezTo>
                      <a:cubicBezTo>
                        <a:pt x="1396" y="3749"/>
                        <a:pt x="1250" y="3124"/>
                        <a:pt x="1229" y="2479"/>
                      </a:cubicBezTo>
                      <a:cubicBezTo>
                        <a:pt x="1229" y="2354"/>
                        <a:pt x="1229" y="2229"/>
                        <a:pt x="1229" y="2104"/>
                      </a:cubicBezTo>
                      <a:cubicBezTo>
                        <a:pt x="1167" y="1833"/>
                        <a:pt x="1104" y="1583"/>
                        <a:pt x="1042" y="1312"/>
                      </a:cubicBezTo>
                      <a:cubicBezTo>
                        <a:pt x="938" y="875"/>
                        <a:pt x="834" y="438"/>
                        <a:pt x="7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5" name="Google Shape;4485;p8"/>
                <p:cNvSpPr/>
                <p:nvPr/>
              </p:nvSpPr>
              <p:spPr>
                <a:xfrm>
                  <a:off x="8900300" y="811525"/>
                  <a:ext cx="80225" cy="3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4808" extrusionOk="0">
                      <a:moveTo>
                        <a:pt x="1313" y="0"/>
                      </a:moveTo>
                      <a:cubicBezTo>
                        <a:pt x="1167" y="771"/>
                        <a:pt x="938" y="1541"/>
                        <a:pt x="730" y="2312"/>
                      </a:cubicBezTo>
                      <a:cubicBezTo>
                        <a:pt x="417" y="3436"/>
                        <a:pt x="147" y="4561"/>
                        <a:pt x="1" y="5706"/>
                      </a:cubicBezTo>
                      <a:cubicBezTo>
                        <a:pt x="313" y="6352"/>
                        <a:pt x="605" y="6998"/>
                        <a:pt x="876" y="7643"/>
                      </a:cubicBezTo>
                      <a:cubicBezTo>
                        <a:pt x="1126" y="8289"/>
                        <a:pt x="1375" y="8914"/>
                        <a:pt x="1584" y="9559"/>
                      </a:cubicBezTo>
                      <a:cubicBezTo>
                        <a:pt x="1771" y="10080"/>
                        <a:pt x="1938" y="10601"/>
                        <a:pt x="2084" y="11142"/>
                      </a:cubicBezTo>
                      <a:cubicBezTo>
                        <a:pt x="2271" y="11767"/>
                        <a:pt x="2438" y="12412"/>
                        <a:pt x="2583" y="13058"/>
                      </a:cubicBezTo>
                      <a:cubicBezTo>
                        <a:pt x="2625" y="13287"/>
                        <a:pt x="2688" y="13537"/>
                        <a:pt x="2729" y="13787"/>
                      </a:cubicBezTo>
                      <a:cubicBezTo>
                        <a:pt x="2812" y="14120"/>
                        <a:pt x="2875" y="14453"/>
                        <a:pt x="2937" y="14807"/>
                      </a:cubicBezTo>
                      <a:cubicBezTo>
                        <a:pt x="2979" y="14662"/>
                        <a:pt x="3021" y="14516"/>
                        <a:pt x="3062" y="14391"/>
                      </a:cubicBezTo>
                      <a:cubicBezTo>
                        <a:pt x="3083" y="14349"/>
                        <a:pt x="3083" y="14328"/>
                        <a:pt x="3104" y="14308"/>
                      </a:cubicBezTo>
                      <a:cubicBezTo>
                        <a:pt x="3104" y="14287"/>
                        <a:pt x="3104" y="14245"/>
                        <a:pt x="3125" y="14224"/>
                      </a:cubicBezTo>
                      <a:cubicBezTo>
                        <a:pt x="3167" y="14078"/>
                        <a:pt x="3187" y="13912"/>
                        <a:pt x="3208" y="13766"/>
                      </a:cubicBezTo>
                      <a:cubicBezTo>
                        <a:pt x="3187" y="13620"/>
                        <a:pt x="3167" y="13475"/>
                        <a:pt x="3146" y="13350"/>
                      </a:cubicBezTo>
                      <a:cubicBezTo>
                        <a:pt x="3125" y="13245"/>
                        <a:pt x="3083" y="13141"/>
                        <a:pt x="3062" y="13037"/>
                      </a:cubicBezTo>
                      <a:cubicBezTo>
                        <a:pt x="3062" y="13037"/>
                        <a:pt x="3062" y="13016"/>
                        <a:pt x="3062" y="13016"/>
                      </a:cubicBezTo>
                      <a:cubicBezTo>
                        <a:pt x="2958" y="12683"/>
                        <a:pt x="2854" y="12371"/>
                        <a:pt x="2750" y="12058"/>
                      </a:cubicBezTo>
                      <a:cubicBezTo>
                        <a:pt x="2729" y="11996"/>
                        <a:pt x="2688" y="11933"/>
                        <a:pt x="2667" y="11871"/>
                      </a:cubicBezTo>
                      <a:cubicBezTo>
                        <a:pt x="2583" y="11642"/>
                        <a:pt x="2500" y="11434"/>
                        <a:pt x="2417" y="11204"/>
                      </a:cubicBezTo>
                      <a:cubicBezTo>
                        <a:pt x="2229" y="10705"/>
                        <a:pt x="2042" y="10184"/>
                        <a:pt x="1875" y="9663"/>
                      </a:cubicBezTo>
                      <a:cubicBezTo>
                        <a:pt x="1688" y="9039"/>
                        <a:pt x="1542" y="8393"/>
                        <a:pt x="1500" y="7727"/>
                      </a:cubicBezTo>
                      <a:cubicBezTo>
                        <a:pt x="1500" y="7685"/>
                        <a:pt x="1500" y="7643"/>
                        <a:pt x="1500" y="7581"/>
                      </a:cubicBezTo>
                      <a:cubicBezTo>
                        <a:pt x="1480" y="7497"/>
                        <a:pt x="1500" y="7414"/>
                        <a:pt x="1500" y="7352"/>
                      </a:cubicBezTo>
                      <a:cubicBezTo>
                        <a:pt x="1438" y="7143"/>
                        <a:pt x="1375" y="6956"/>
                        <a:pt x="1313" y="6769"/>
                      </a:cubicBezTo>
                      <a:cubicBezTo>
                        <a:pt x="1188" y="6290"/>
                        <a:pt x="1105" y="5831"/>
                        <a:pt x="1084" y="5352"/>
                      </a:cubicBezTo>
                      <a:cubicBezTo>
                        <a:pt x="1021" y="3874"/>
                        <a:pt x="1292" y="2437"/>
                        <a:pt x="1667" y="1021"/>
                      </a:cubicBezTo>
                      <a:cubicBezTo>
                        <a:pt x="1542" y="667"/>
                        <a:pt x="1438" y="333"/>
                        <a:pt x="13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6" name="Google Shape;4486;p8"/>
                <p:cNvSpPr/>
                <p:nvPr/>
              </p:nvSpPr>
              <p:spPr>
                <a:xfrm>
                  <a:off x="8511400" y="348650"/>
                  <a:ext cx="318125" cy="26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5" h="1076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88" y="188"/>
                        <a:pt x="375" y="376"/>
                        <a:pt x="562" y="542"/>
                      </a:cubicBezTo>
                      <a:cubicBezTo>
                        <a:pt x="896" y="855"/>
                        <a:pt x="1250" y="1167"/>
                        <a:pt x="1625" y="1459"/>
                      </a:cubicBezTo>
                      <a:cubicBezTo>
                        <a:pt x="2520" y="2229"/>
                        <a:pt x="3499" y="2958"/>
                        <a:pt x="4457" y="3645"/>
                      </a:cubicBezTo>
                      <a:cubicBezTo>
                        <a:pt x="4644" y="3770"/>
                        <a:pt x="4811" y="3895"/>
                        <a:pt x="4998" y="4041"/>
                      </a:cubicBezTo>
                      <a:cubicBezTo>
                        <a:pt x="5186" y="4166"/>
                        <a:pt x="5352" y="4312"/>
                        <a:pt x="5540" y="4437"/>
                      </a:cubicBezTo>
                      <a:cubicBezTo>
                        <a:pt x="6123" y="4833"/>
                        <a:pt x="6685" y="5207"/>
                        <a:pt x="7227" y="5624"/>
                      </a:cubicBezTo>
                      <a:cubicBezTo>
                        <a:pt x="8268" y="6353"/>
                        <a:pt x="9247" y="7144"/>
                        <a:pt x="10142" y="7977"/>
                      </a:cubicBezTo>
                      <a:cubicBezTo>
                        <a:pt x="11121" y="8873"/>
                        <a:pt x="12017" y="9810"/>
                        <a:pt x="12725" y="10768"/>
                      </a:cubicBezTo>
                      <a:cubicBezTo>
                        <a:pt x="11413" y="8935"/>
                        <a:pt x="9934" y="7228"/>
                        <a:pt x="8289" y="5686"/>
                      </a:cubicBezTo>
                      <a:cubicBezTo>
                        <a:pt x="5831" y="3416"/>
                        <a:pt x="3062" y="148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7" name="Google Shape;4487;p8"/>
                <p:cNvSpPr/>
                <p:nvPr/>
              </p:nvSpPr>
              <p:spPr>
                <a:xfrm>
                  <a:off x="8849800" y="646475"/>
                  <a:ext cx="67725" cy="2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11247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84" y="167"/>
                        <a:pt x="167" y="313"/>
                        <a:pt x="251" y="459"/>
                      </a:cubicBezTo>
                      <a:cubicBezTo>
                        <a:pt x="646" y="1062"/>
                        <a:pt x="980" y="1666"/>
                        <a:pt x="1250" y="2270"/>
                      </a:cubicBezTo>
                      <a:cubicBezTo>
                        <a:pt x="1500" y="2854"/>
                        <a:pt x="1688" y="3437"/>
                        <a:pt x="1792" y="3999"/>
                      </a:cubicBezTo>
                      <a:cubicBezTo>
                        <a:pt x="1834" y="4186"/>
                        <a:pt x="1854" y="4374"/>
                        <a:pt x="1875" y="4561"/>
                      </a:cubicBezTo>
                      <a:cubicBezTo>
                        <a:pt x="1896" y="4811"/>
                        <a:pt x="1896" y="5082"/>
                        <a:pt x="1896" y="5353"/>
                      </a:cubicBezTo>
                      <a:cubicBezTo>
                        <a:pt x="1875" y="5644"/>
                        <a:pt x="1854" y="5957"/>
                        <a:pt x="1813" y="6248"/>
                      </a:cubicBezTo>
                      <a:cubicBezTo>
                        <a:pt x="1771" y="6436"/>
                        <a:pt x="1750" y="6623"/>
                        <a:pt x="1709" y="6831"/>
                      </a:cubicBezTo>
                      <a:cubicBezTo>
                        <a:pt x="1646" y="7081"/>
                        <a:pt x="1604" y="7352"/>
                        <a:pt x="1521" y="7623"/>
                      </a:cubicBezTo>
                      <a:cubicBezTo>
                        <a:pt x="1500" y="7727"/>
                        <a:pt x="1459" y="7852"/>
                        <a:pt x="1438" y="7977"/>
                      </a:cubicBezTo>
                      <a:cubicBezTo>
                        <a:pt x="1355" y="8310"/>
                        <a:pt x="1250" y="8643"/>
                        <a:pt x="1167" y="8997"/>
                      </a:cubicBezTo>
                      <a:cubicBezTo>
                        <a:pt x="1063" y="9372"/>
                        <a:pt x="959" y="9768"/>
                        <a:pt x="855" y="10143"/>
                      </a:cubicBezTo>
                      <a:cubicBezTo>
                        <a:pt x="1063" y="10517"/>
                        <a:pt x="1271" y="10871"/>
                        <a:pt x="1480" y="11246"/>
                      </a:cubicBezTo>
                      <a:cubicBezTo>
                        <a:pt x="1542" y="9809"/>
                        <a:pt x="1875" y="8414"/>
                        <a:pt x="2250" y="7019"/>
                      </a:cubicBezTo>
                      <a:cubicBezTo>
                        <a:pt x="2313" y="6790"/>
                        <a:pt x="2375" y="6561"/>
                        <a:pt x="2437" y="6331"/>
                      </a:cubicBezTo>
                      <a:cubicBezTo>
                        <a:pt x="2458" y="6186"/>
                        <a:pt x="2500" y="6061"/>
                        <a:pt x="2521" y="5915"/>
                      </a:cubicBezTo>
                      <a:cubicBezTo>
                        <a:pt x="2583" y="5644"/>
                        <a:pt x="2646" y="5373"/>
                        <a:pt x="2708" y="5124"/>
                      </a:cubicBezTo>
                      <a:cubicBezTo>
                        <a:pt x="2708" y="5103"/>
                        <a:pt x="2708" y="5082"/>
                        <a:pt x="2708" y="5061"/>
                      </a:cubicBezTo>
                      <a:cubicBezTo>
                        <a:pt x="1938" y="3291"/>
                        <a:pt x="1042" y="160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8" name="Google Shape;4488;p8"/>
                <p:cNvSpPr/>
                <p:nvPr/>
              </p:nvSpPr>
              <p:spPr>
                <a:xfrm>
                  <a:off x="8444225" y="320025"/>
                  <a:ext cx="436325" cy="5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3" h="22056" extrusionOk="0">
                      <a:moveTo>
                        <a:pt x="1" y="1"/>
                      </a:moveTo>
                      <a:cubicBezTo>
                        <a:pt x="126" y="167"/>
                        <a:pt x="250" y="313"/>
                        <a:pt x="396" y="480"/>
                      </a:cubicBezTo>
                      <a:cubicBezTo>
                        <a:pt x="563" y="667"/>
                        <a:pt x="729" y="854"/>
                        <a:pt x="896" y="1042"/>
                      </a:cubicBezTo>
                      <a:cubicBezTo>
                        <a:pt x="1542" y="1708"/>
                        <a:pt x="2291" y="2375"/>
                        <a:pt x="3083" y="2999"/>
                      </a:cubicBezTo>
                      <a:cubicBezTo>
                        <a:pt x="3562" y="3374"/>
                        <a:pt x="4020" y="3749"/>
                        <a:pt x="4499" y="4103"/>
                      </a:cubicBezTo>
                      <a:cubicBezTo>
                        <a:pt x="4853" y="4353"/>
                        <a:pt x="5207" y="4624"/>
                        <a:pt x="5540" y="4874"/>
                      </a:cubicBezTo>
                      <a:cubicBezTo>
                        <a:pt x="5728" y="4999"/>
                        <a:pt x="5894" y="5124"/>
                        <a:pt x="6082" y="5249"/>
                      </a:cubicBezTo>
                      <a:cubicBezTo>
                        <a:pt x="6457" y="5519"/>
                        <a:pt x="6811" y="5811"/>
                        <a:pt x="7185" y="6082"/>
                      </a:cubicBezTo>
                      <a:cubicBezTo>
                        <a:pt x="7560" y="6332"/>
                        <a:pt x="7935" y="6602"/>
                        <a:pt x="8310" y="6852"/>
                      </a:cubicBezTo>
                      <a:cubicBezTo>
                        <a:pt x="10934" y="8747"/>
                        <a:pt x="13267" y="10955"/>
                        <a:pt x="14620" y="13204"/>
                      </a:cubicBezTo>
                      <a:cubicBezTo>
                        <a:pt x="15224" y="14079"/>
                        <a:pt x="15724" y="14954"/>
                        <a:pt x="16057" y="15828"/>
                      </a:cubicBezTo>
                      <a:cubicBezTo>
                        <a:pt x="16203" y="16224"/>
                        <a:pt x="16328" y="16620"/>
                        <a:pt x="16411" y="17036"/>
                      </a:cubicBezTo>
                      <a:cubicBezTo>
                        <a:pt x="16411" y="17057"/>
                        <a:pt x="16432" y="17099"/>
                        <a:pt x="16432" y="17140"/>
                      </a:cubicBezTo>
                      <a:cubicBezTo>
                        <a:pt x="16515" y="17557"/>
                        <a:pt x="16536" y="17952"/>
                        <a:pt x="16536" y="18369"/>
                      </a:cubicBezTo>
                      <a:cubicBezTo>
                        <a:pt x="16515" y="18556"/>
                        <a:pt x="16515" y="18744"/>
                        <a:pt x="16495" y="18952"/>
                      </a:cubicBezTo>
                      <a:cubicBezTo>
                        <a:pt x="16474" y="19244"/>
                        <a:pt x="16432" y="19535"/>
                        <a:pt x="16370" y="19848"/>
                      </a:cubicBezTo>
                      <a:cubicBezTo>
                        <a:pt x="16349" y="19993"/>
                        <a:pt x="16307" y="20160"/>
                        <a:pt x="16266" y="20327"/>
                      </a:cubicBezTo>
                      <a:cubicBezTo>
                        <a:pt x="16203" y="20577"/>
                        <a:pt x="16141" y="20826"/>
                        <a:pt x="16078" y="21076"/>
                      </a:cubicBezTo>
                      <a:cubicBezTo>
                        <a:pt x="16036" y="21201"/>
                        <a:pt x="16016" y="21326"/>
                        <a:pt x="15974" y="21451"/>
                      </a:cubicBezTo>
                      <a:cubicBezTo>
                        <a:pt x="16120" y="21639"/>
                        <a:pt x="16245" y="21847"/>
                        <a:pt x="16390" y="22055"/>
                      </a:cubicBezTo>
                      <a:cubicBezTo>
                        <a:pt x="16411" y="21972"/>
                        <a:pt x="16432" y="21868"/>
                        <a:pt x="16453" y="21784"/>
                      </a:cubicBezTo>
                      <a:cubicBezTo>
                        <a:pt x="16515" y="21514"/>
                        <a:pt x="16578" y="21264"/>
                        <a:pt x="16640" y="21014"/>
                      </a:cubicBezTo>
                      <a:cubicBezTo>
                        <a:pt x="16661" y="20868"/>
                        <a:pt x="16703" y="20701"/>
                        <a:pt x="16745" y="20556"/>
                      </a:cubicBezTo>
                      <a:cubicBezTo>
                        <a:pt x="16786" y="20431"/>
                        <a:pt x="16807" y="20327"/>
                        <a:pt x="16849" y="20202"/>
                      </a:cubicBezTo>
                      <a:cubicBezTo>
                        <a:pt x="16890" y="20077"/>
                        <a:pt x="16911" y="19931"/>
                        <a:pt x="16953" y="19806"/>
                      </a:cubicBezTo>
                      <a:cubicBezTo>
                        <a:pt x="16994" y="19639"/>
                        <a:pt x="17036" y="19494"/>
                        <a:pt x="17078" y="19348"/>
                      </a:cubicBezTo>
                      <a:cubicBezTo>
                        <a:pt x="17140" y="19077"/>
                        <a:pt x="17203" y="18806"/>
                        <a:pt x="17265" y="18536"/>
                      </a:cubicBezTo>
                      <a:cubicBezTo>
                        <a:pt x="17286" y="18369"/>
                        <a:pt x="17328" y="18182"/>
                        <a:pt x="17348" y="17994"/>
                      </a:cubicBezTo>
                      <a:cubicBezTo>
                        <a:pt x="17390" y="17703"/>
                        <a:pt x="17432" y="17390"/>
                        <a:pt x="17432" y="17099"/>
                      </a:cubicBezTo>
                      <a:cubicBezTo>
                        <a:pt x="17453" y="16849"/>
                        <a:pt x="17453" y="16620"/>
                        <a:pt x="17432" y="16370"/>
                      </a:cubicBezTo>
                      <a:cubicBezTo>
                        <a:pt x="17390" y="16036"/>
                        <a:pt x="17328" y="15682"/>
                        <a:pt x="17244" y="15328"/>
                      </a:cubicBezTo>
                      <a:cubicBezTo>
                        <a:pt x="17140" y="14995"/>
                        <a:pt x="17015" y="14683"/>
                        <a:pt x="16890" y="14350"/>
                      </a:cubicBezTo>
                      <a:cubicBezTo>
                        <a:pt x="16765" y="14079"/>
                        <a:pt x="16620" y="13787"/>
                        <a:pt x="16474" y="13517"/>
                      </a:cubicBezTo>
                      <a:cubicBezTo>
                        <a:pt x="16349" y="13350"/>
                        <a:pt x="16245" y="13162"/>
                        <a:pt x="16120" y="12996"/>
                      </a:cubicBezTo>
                      <a:cubicBezTo>
                        <a:pt x="15641" y="12329"/>
                        <a:pt x="15120" y="11684"/>
                        <a:pt x="14537" y="11059"/>
                      </a:cubicBezTo>
                      <a:cubicBezTo>
                        <a:pt x="12788" y="9122"/>
                        <a:pt x="10601" y="7352"/>
                        <a:pt x="8227" y="5582"/>
                      </a:cubicBezTo>
                      <a:cubicBezTo>
                        <a:pt x="6415" y="4374"/>
                        <a:pt x="4541" y="3187"/>
                        <a:pt x="2937" y="1917"/>
                      </a:cubicBezTo>
                      <a:cubicBezTo>
                        <a:pt x="2583" y="1646"/>
                        <a:pt x="2250" y="1375"/>
                        <a:pt x="1937" y="1104"/>
                      </a:cubicBezTo>
                      <a:cubicBezTo>
                        <a:pt x="1729" y="917"/>
                        <a:pt x="1521" y="729"/>
                        <a:pt x="1313" y="521"/>
                      </a:cubicBezTo>
                      <a:cubicBezTo>
                        <a:pt x="896" y="334"/>
                        <a:pt x="438" y="167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9" name="Google Shape;4489;p8"/>
                <p:cNvSpPr/>
                <p:nvPr/>
              </p:nvSpPr>
              <p:spPr>
                <a:xfrm>
                  <a:off x="8390075" y="301275"/>
                  <a:ext cx="449875" cy="5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5" h="2109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4" y="167"/>
                        <a:pt x="209" y="334"/>
                        <a:pt x="313" y="501"/>
                      </a:cubicBezTo>
                      <a:cubicBezTo>
                        <a:pt x="417" y="646"/>
                        <a:pt x="542" y="792"/>
                        <a:pt x="646" y="959"/>
                      </a:cubicBezTo>
                      <a:cubicBezTo>
                        <a:pt x="1042" y="1438"/>
                        <a:pt x="1500" y="1938"/>
                        <a:pt x="2000" y="2417"/>
                      </a:cubicBezTo>
                      <a:cubicBezTo>
                        <a:pt x="2208" y="2604"/>
                        <a:pt x="2416" y="2791"/>
                        <a:pt x="2625" y="2979"/>
                      </a:cubicBezTo>
                      <a:cubicBezTo>
                        <a:pt x="3499" y="3749"/>
                        <a:pt x="4457" y="4478"/>
                        <a:pt x="5415" y="5186"/>
                      </a:cubicBezTo>
                      <a:cubicBezTo>
                        <a:pt x="5644" y="5353"/>
                        <a:pt x="5874" y="5520"/>
                        <a:pt x="6103" y="5686"/>
                      </a:cubicBezTo>
                      <a:cubicBezTo>
                        <a:pt x="6290" y="5832"/>
                        <a:pt x="6457" y="5957"/>
                        <a:pt x="6644" y="6082"/>
                      </a:cubicBezTo>
                      <a:cubicBezTo>
                        <a:pt x="6936" y="6290"/>
                        <a:pt x="7227" y="6519"/>
                        <a:pt x="7519" y="6728"/>
                      </a:cubicBezTo>
                      <a:cubicBezTo>
                        <a:pt x="7769" y="6915"/>
                        <a:pt x="8019" y="7102"/>
                        <a:pt x="8269" y="7290"/>
                      </a:cubicBezTo>
                      <a:cubicBezTo>
                        <a:pt x="8456" y="7436"/>
                        <a:pt x="8643" y="7561"/>
                        <a:pt x="8852" y="7706"/>
                      </a:cubicBezTo>
                      <a:cubicBezTo>
                        <a:pt x="11309" y="9477"/>
                        <a:pt x="13496" y="11518"/>
                        <a:pt x="14870" y="13600"/>
                      </a:cubicBezTo>
                      <a:cubicBezTo>
                        <a:pt x="14954" y="13704"/>
                        <a:pt x="15037" y="13808"/>
                        <a:pt x="15099" y="13912"/>
                      </a:cubicBezTo>
                      <a:cubicBezTo>
                        <a:pt x="15328" y="14225"/>
                        <a:pt x="15558" y="14558"/>
                        <a:pt x="15745" y="14870"/>
                      </a:cubicBezTo>
                      <a:cubicBezTo>
                        <a:pt x="16057" y="15391"/>
                        <a:pt x="16328" y="15891"/>
                        <a:pt x="16536" y="16412"/>
                      </a:cubicBezTo>
                      <a:cubicBezTo>
                        <a:pt x="16745" y="16932"/>
                        <a:pt x="16911" y="17453"/>
                        <a:pt x="17015" y="17974"/>
                      </a:cubicBezTo>
                      <a:cubicBezTo>
                        <a:pt x="17015" y="18057"/>
                        <a:pt x="17036" y="18140"/>
                        <a:pt x="17036" y="18203"/>
                      </a:cubicBezTo>
                      <a:cubicBezTo>
                        <a:pt x="17078" y="18432"/>
                        <a:pt x="17099" y="18661"/>
                        <a:pt x="17099" y="18890"/>
                      </a:cubicBezTo>
                      <a:cubicBezTo>
                        <a:pt x="17120" y="19223"/>
                        <a:pt x="17099" y="19556"/>
                        <a:pt x="17057" y="19910"/>
                      </a:cubicBezTo>
                      <a:cubicBezTo>
                        <a:pt x="17036" y="20056"/>
                        <a:pt x="17015" y="20223"/>
                        <a:pt x="16995" y="20369"/>
                      </a:cubicBezTo>
                      <a:cubicBezTo>
                        <a:pt x="16995" y="20431"/>
                        <a:pt x="16974" y="20493"/>
                        <a:pt x="16974" y="20556"/>
                      </a:cubicBezTo>
                      <a:cubicBezTo>
                        <a:pt x="17099" y="20723"/>
                        <a:pt x="17244" y="20910"/>
                        <a:pt x="17390" y="21097"/>
                      </a:cubicBezTo>
                      <a:cubicBezTo>
                        <a:pt x="17390" y="21097"/>
                        <a:pt x="17390" y="21077"/>
                        <a:pt x="17390" y="21077"/>
                      </a:cubicBezTo>
                      <a:cubicBezTo>
                        <a:pt x="17390" y="21056"/>
                        <a:pt x="17390" y="21035"/>
                        <a:pt x="17411" y="21035"/>
                      </a:cubicBezTo>
                      <a:cubicBezTo>
                        <a:pt x="17432" y="20889"/>
                        <a:pt x="17474" y="20743"/>
                        <a:pt x="17515" y="20598"/>
                      </a:cubicBezTo>
                      <a:cubicBezTo>
                        <a:pt x="17578" y="20348"/>
                        <a:pt x="17661" y="20098"/>
                        <a:pt x="17703" y="19827"/>
                      </a:cubicBezTo>
                      <a:cubicBezTo>
                        <a:pt x="17744" y="19681"/>
                        <a:pt x="17786" y="19515"/>
                        <a:pt x="17807" y="19369"/>
                      </a:cubicBezTo>
                      <a:cubicBezTo>
                        <a:pt x="17869" y="19077"/>
                        <a:pt x="17911" y="18786"/>
                        <a:pt x="17953" y="18494"/>
                      </a:cubicBezTo>
                      <a:cubicBezTo>
                        <a:pt x="17973" y="18307"/>
                        <a:pt x="17973" y="18119"/>
                        <a:pt x="17994" y="17953"/>
                      </a:cubicBezTo>
                      <a:cubicBezTo>
                        <a:pt x="17994" y="17536"/>
                        <a:pt x="17973" y="17120"/>
                        <a:pt x="17911" y="16703"/>
                      </a:cubicBezTo>
                      <a:cubicBezTo>
                        <a:pt x="17869" y="16537"/>
                        <a:pt x="17828" y="16370"/>
                        <a:pt x="17786" y="16183"/>
                      </a:cubicBezTo>
                      <a:cubicBezTo>
                        <a:pt x="17744" y="16037"/>
                        <a:pt x="17682" y="15870"/>
                        <a:pt x="17619" y="15704"/>
                      </a:cubicBezTo>
                      <a:cubicBezTo>
                        <a:pt x="17411" y="15120"/>
                        <a:pt x="17140" y="14537"/>
                        <a:pt x="16786" y="13954"/>
                      </a:cubicBezTo>
                      <a:cubicBezTo>
                        <a:pt x="16745" y="13912"/>
                        <a:pt x="16724" y="13871"/>
                        <a:pt x="16703" y="13829"/>
                      </a:cubicBezTo>
                      <a:cubicBezTo>
                        <a:pt x="14870" y="11288"/>
                        <a:pt x="12288" y="9039"/>
                        <a:pt x="9351" y="6832"/>
                      </a:cubicBezTo>
                      <a:cubicBezTo>
                        <a:pt x="8081" y="5957"/>
                        <a:pt x="6727" y="5103"/>
                        <a:pt x="5457" y="4208"/>
                      </a:cubicBezTo>
                      <a:cubicBezTo>
                        <a:pt x="4957" y="3874"/>
                        <a:pt x="4499" y="3541"/>
                        <a:pt x="4041" y="3187"/>
                      </a:cubicBezTo>
                      <a:cubicBezTo>
                        <a:pt x="3229" y="2583"/>
                        <a:pt x="2479" y="1979"/>
                        <a:pt x="1813" y="1334"/>
                      </a:cubicBezTo>
                      <a:cubicBezTo>
                        <a:pt x="1646" y="1146"/>
                        <a:pt x="1459" y="980"/>
                        <a:pt x="1313" y="792"/>
                      </a:cubicBezTo>
                      <a:cubicBezTo>
                        <a:pt x="1250" y="730"/>
                        <a:pt x="1188" y="667"/>
                        <a:pt x="1125" y="605"/>
                      </a:cubicBezTo>
                      <a:cubicBezTo>
                        <a:pt x="1042" y="501"/>
                        <a:pt x="959" y="396"/>
                        <a:pt x="855" y="292"/>
                      </a:cubicBezTo>
                      <a:cubicBezTo>
                        <a:pt x="584" y="188"/>
                        <a:pt x="292" y="10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0" name="Google Shape;4490;p8"/>
                <p:cNvSpPr/>
                <p:nvPr/>
              </p:nvSpPr>
              <p:spPr>
                <a:xfrm>
                  <a:off x="8341650" y="288775"/>
                  <a:ext cx="457675" cy="50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07" h="2005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43" y="63"/>
                        <a:pt x="84" y="147"/>
                        <a:pt x="126" y="230"/>
                      </a:cubicBezTo>
                      <a:cubicBezTo>
                        <a:pt x="168" y="313"/>
                        <a:pt x="209" y="397"/>
                        <a:pt x="272" y="480"/>
                      </a:cubicBezTo>
                      <a:cubicBezTo>
                        <a:pt x="334" y="626"/>
                        <a:pt x="417" y="751"/>
                        <a:pt x="522" y="896"/>
                      </a:cubicBezTo>
                      <a:cubicBezTo>
                        <a:pt x="792" y="1313"/>
                        <a:pt x="1125" y="1730"/>
                        <a:pt x="1500" y="2146"/>
                      </a:cubicBezTo>
                      <a:cubicBezTo>
                        <a:pt x="1625" y="2292"/>
                        <a:pt x="1771" y="2438"/>
                        <a:pt x="1917" y="2583"/>
                      </a:cubicBezTo>
                      <a:cubicBezTo>
                        <a:pt x="2438" y="3104"/>
                        <a:pt x="3000" y="3625"/>
                        <a:pt x="3604" y="4125"/>
                      </a:cubicBezTo>
                      <a:cubicBezTo>
                        <a:pt x="3895" y="4333"/>
                        <a:pt x="4166" y="4562"/>
                        <a:pt x="4437" y="4791"/>
                      </a:cubicBezTo>
                      <a:cubicBezTo>
                        <a:pt x="5103" y="5291"/>
                        <a:pt x="5770" y="5791"/>
                        <a:pt x="6436" y="6270"/>
                      </a:cubicBezTo>
                      <a:cubicBezTo>
                        <a:pt x="6624" y="6395"/>
                        <a:pt x="6790" y="6540"/>
                        <a:pt x="6978" y="6665"/>
                      </a:cubicBezTo>
                      <a:cubicBezTo>
                        <a:pt x="7352" y="6936"/>
                        <a:pt x="7706" y="7186"/>
                        <a:pt x="8060" y="7457"/>
                      </a:cubicBezTo>
                      <a:cubicBezTo>
                        <a:pt x="8477" y="7790"/>
                        <a:pt x="8894" y="8102"/>
                        <a:pt x="9310" y="8415"/>
                      </a:cubicBezTo>
                      <a:cubicBezTo>
                        <a:pt x="11393" y="9935"/>
                        <a:pt x="13267" y="11643"/>
                        <a:pt x="14621" y="13413"/>
                      </a:cubicBezTo>
                      <a:cubicBezTo>
                        <a:pt x="14871" y="13704"/>
                        <a:pt x="15100" y="14017"/>
                        <a:pt x="15329" y="14308"/>
                      </a:cubicBezTo>
                      <a:cubicBezTo>
                        <a:pt x="15370" y="14371"/>
                        <a:pt x="15412" y="14433"/>
                        <a:pt x="15454" y="14496"/>
                      </a:cubicBezTo>
                      <a:cubicBezTo>
                        <a:pt x="15766" y="14933"/>
                        <a:pt x="16058" y="15370"/>
                        <a:pt x="16307" y="15829"/>
                      </a:cubicBezTo>
                      <a:cubicBezTo>
                        <a:pt x="16703" y="16537"/>
                        <a:pt x="17016" y="17245"/>
                        <a:pt x="17224" y="17974"/>
                      </a:cubicBezTo>
                      <a:cubicBezTo>
                        <a:pt x="17265" y="18161"/>
                        <a:pt x="17328" y="18349"/>
                        <a:pt x="17349" y="18557"/>
                      </a:cubicBezTo>
                      <a:cubicBezTo>
                        <a:pt x="17370" y="18598"/>
                        <a:pt x="17370" y="18640"/>
                        <a:pt x="17370" y="18661"/>
                      </a:cubicBezTo>
                      <a:cubicBezTo>
                        <a:pt x="17411" y="18869"/>
                        <a:pt x="17432" y="19057"/>
                        <a:pt x="17453" y="19244"/>
                      </a:cubicBezTo>
                      <a:cubicBezTo>
                        <a:pt x="17682" y="19515"/>
                        <a:pt x="17890" y="19786"/>
                        <a:pt x="18119" y="20056"/>
                      </a:cubicBezTo>
                      <a:cubicBezTo>
                        <a:pt x="18140" y="19952"/>
                        <a:pt x="18161" y="19848"/>
                        <a:pt x="18182" y="19744"/>
                      </a:cubicBezTo>
                      <a:cubicBezTo>
                        <a:pt x="18203" y="19598"/>
                        <a:pt x="18223" y="19452"/>
                        <a:pt x="18244" y="19307"/>
                      </a:cubicBezTo>
                      <a:cubicBezTo>
                        <a:pt x="18286" y="18973"/>
                        <a:pt x="18307" y="18640"/>
                        <a:pt x="18307" y="18307"/>
                      </a:cubicBezTo>
                      <a:cubicBezTo>
                        <a:pt x="18307" y="18119"/>
                        <a:pt x="18286" y="17932"/>
                        <a:pt x="18286" y="17724"/>
                      </a:cubicBezTo>
                      <a:cubicBezTo>
                        <a:pt x="18244" y="17432"/>
                        <a:pt x="18182" y="17120"/>
                        <a:pt x="18099" y="16807"/>
                      </a:cubicBezTo>
                      <a:cubicBezTo>
                        <a:pt x="18036" y="16578"/>
                        <a:pt x="17953" y="16349"/>
                        <a:pt x="17869" y="16120"/>
                      </a:cubicBezTo>
                      <a:cubicBezTo>
                        <a:pt x="17703" y="15704"/>
                        <a:pt x="17515" y="15287"/>
                        <a:pt x="17286" y="14871"/>
                      </a:cubicBezTo>
                      <a:cubicBezTo>
                        <a:pt x="17141" y="14621"/>
                        <a:pt x="16974" y="14371"/>
                        <a:pt x="16807" y="14100"/>
                      </a:cubicBezTo>
                      <a:cubicBezTo>
                        <a:pt x="15100" y="11830"/>
                        <a:pt x="12809" y="9789"/>
                        <a:pt x="10206" y="7790"/>
                      </a:cubicBezTo>
                      <a:cubicBezTo>
                        <a:pt x="9747" y="7477"/>
                        <a:pt x="9268" y="7165"/>
                        <a:pt x="8810" y="6832"/>
                      </a:cubicBezTo>
                      <a:cubicBezTo>
                        <a:pt x="7998" y="6311"/>
                        <a:pt x="7186" y="5770"/>
                        <a:pt x="6394" y="5228"/>
                      </a:cubicBezTo>
                      <a:cubicBezTo>
                        <a:pt x="5332" y="4520"/>
                        <a:pt x="4312" y="3812"/>
                        <a:pt x="3396" y="3062"/>
                      </a:cubicBezTo>
                      <a:cubicBezTo>
                        <a:pt x="3187" y="2875"/>
                        <a:pt x="2979" y="2688"/>
                        <a:pt x="2771" y="2521"/>
                      </a:cubicBezTo>
                      <a:cubicBezTo>
                        <a:pt x="2271" y="2084"/>
                        <a:pt x="1834" y="1646"/>
                        <a:pt x="1438" y="1188"/>
                      </a:cubicBezTo>
                      <a:cubicBezTo>
                        <a:pt x="1417" y="1167"/>
                        <a:pt x="1396" y="1146"/>
                        <a:pt x="1355" y="1105"/>
                      </a:cubicBezTo>
                      <a:cubicBezTo>
                        <a:pt x="1230" y="959"/>
                        <a:pt x="1105" y="813"/>
                        <a:pt x="1001" y="647"/>
                      </a:cubicBezTo>
                      <a:cubicBezTo>
                        <a:pt x="855" y="480"/>
                        <a:pt x="730" y="313"/>
                        <a:pt x="626" y="147"/>
                      </a:cubicBezTo>
                      <a:cubicBezTo>
                        <a:pt x="417" y="84"/>
                        <a:pt x="209" y="4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1" name="Google Shape;4491;p8"/>
                <p:cNvSpPr/>
                <p:nvPr/>
              </p:nvSpPr>
              <p:spPr>
                <a:xfrm>
                  <a:off x="8296875" y="279425"/>
                  <a:ext cx="461850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4" h="18786" extrusionOk="0">
                      <a:moveTo>
                        <a:pt x="1" y="0"/>
                      </a:moveTo>
                      <a:cubicBezTo>
                        <a:pt x="63" y="167"/>
                        <a:pt x="126" y="333"/>
                        <a:pt x="209" y="500"/>
                      </a:cubicBezTo>
                      <a:cubicBezTo>
                        <a:pt x="251" y="562"/>
                        <a:pt x="272" y="625"/>
                        <a:pt x="292" y="687"/>
                      </a:cubicBezTo>
                      <a:cubicBezTo>
                        <a:pt x="334" y="750"/>
                        <a:pt x="376" y="812"/>
                        <a:pt x="417" y="896"/>
                      </a:cubicBezTo>
                      <a:cubicBezTo>
                        <a:pt x="626" y="1270"/>
                        <a:pt x="896" y="1666"/>
                        <a:pt x="1188" y="2041"/>
                      </a:cubicBezTo>
                      <a:cubicBezTo>
                        <a:pt x="1292" y="2166"/>
                        <a:pt x="1417" y="2291"/>
                        <a:pt x="1521" y="2437"/>
                      </a:cubicBezTo>
                      <a:cubicBezTo>
                        <a:pt x="1917" y="2853"/>
                        <a:pt x="2333" y="3291"/>
                        <a:pt x="2792" y="3707"/>
                      </a:cubicBezTo>
                      <a:cubicBezTo>
                        <a:pt x="2979" y="3874"/>
                        <a:pt x="3166" y="4040"/>
                        <a:pt x="3354" y="4207"/>
                      </a:cubicBezTo>
                      <a:cubicBezTo>
                        <a:pt x="4041" y="4790"/>
                        <a:pt x="4791" y="5352"/>
                        <a:pt x="5520" y="5915"/>
                      </a:cubicBezTo>
                      <a:cubicBezTo>
                        <a:pt x="5853" y="6165"/>
                        <a:pt x="6165" y="6394"/>
                        <a:pt x="6499" y="6623"/>
                      </a:cubicBezTo>
                      <a:cubicBezTo>
                        <a:pt x="6540" y="6664"/>
                        <a:pt x="6582" y="6685"/>
                        <a:pt x="6623" y="6727"/>
                      </a:cubicBezTo>
                      <a:cubicBezTo>
                        <a:pt x="6811" y="6852"/>
                        <a:pt x="6978" y="6977"/>
                        <a:pt x="7165" y="7102"/>
                      </a:cubicBezTo>
                      <a:cubicBezTo>
                        <a:pt x="8185" y="7851"/>
                        <a:pt x="9164" y="8580"/>
                        <a:pt x="10081" y="9330"/>
                      </a:cubicBezTo>
                      <a:cubicBezTo>
                        <a:pt x="10164" y="9393"/>
                        <a:pt x="10226" y="9455"/>
                        <a:pt x="10289" y="9497"/>
                      </a:cubicBezTo>
                      <a:cubicBezTo>
                        <a:pt x="11747" y="10621"/>
                        <a:pt x="13059" y="11829"/>
                        <a:pt x="14121" y="13058"/>
                      </a:cubicBezTo>
                      <a:cubicBezTo>
                        <a:pt x="14537" y="13537"/>
                        <a:pt x="14933" y="13995"/>
                        <a:pt x="15308" y="14495"/>
                      </a:cubicBezTo>
                      <a:cubicBezTo>
                        <a:pt x="15433" y="14641"/>
                        <a:pt x="15537" y="14786"/>
                        <a:pt x="15662" y="14932"/>
                      </a:cubicBezTo>
                      <a:cubicBezTo>
                        <a:pt x="15828" y="15182"/>
                        <a:pt x="15995" y="15453"/>
                        <a:pt x="16162" y="15703"/>
                      </a:cubicBezTo>
                      <a:cubicBezTo>
                        <a:pt x="16516" y="16244"/>
                        <a:pt x="16807" y="16807"/>
                        <a:pt x="17057" y="17348"/>
                      </a:cubicBezTo>
                      <a:cubicBezTo>
                        <a:pt x="17536" y="17827"/>
                        <a:pt x="18015" y="18306"/>
                        <a:pt x="18473" y="18785"/>
                      </a:cubicBezTo>
                      <a:cubicBezTo>
                        <a:pt x="18473" y="18577"/>
                        <a:pt x="18453" y="18369"/>
                        <a:pt x="18432" y="18139"/>
                      </a:cubicBezTo>
                      <a:cubicBezTo>
                        <a:pt x="18411" y="17931"/>
                        <a:pt x="18369" y="17723"/>
                        <a:pt x="18328" y="17515"/>
                      </a:cubicBezTo>
                      <a:cubicBezTo>
                        <a:pt x="18307" y="17452"/>
                        <a:pt x="18286" y="17369"/>
                        <a:pt x="18265" y="17286"/>
                      </a:cubicBezTo>
                      <a:cubicBezTo>
                        <a:pt x="18119" y="16744"/>
                        <a:pt x="17890" y="16203"/>
                        <a:pt x="17620" y="15661"/>
                      </a:cubicBezTo>
                      <a:cubicBezTo>
                        <a:pt x="17411" y="15265"/>
                        <a:pt x="17182" y="14870"/>
                        <a:pt x="16911" y="14495"/>
                      </a:cubicBezTo>
                      <a:cubicBezTo>
                        <a:pt x="16745" y="14245"/>
                        <a:pt x="16578" y="14016"/>
                        <a:pt x="16412" y="13787"/>
                      </a:cubicBezTo>
                      <a:cubicBezTo>
                        <a:pt x="14954" y="12017"/>
                        <a:pt x="13121" y="10371"/>
                        <a:pt x="11101" y="8789"/>
                      </a:cubicBezTo>
                      <a:cubicBezTo>
                        <a:pt x="11039" y="8747"/>
                        <a:pt x="10997" y="8705"/>
                        <a:pt x="10955" y="8685"/>
                      </a:cubicBezTo>
                      <a:cubicBezTo>
                        <a:pt x="10435" y="8310"/>
                        <a:pt x="9914" y="7956"/>
                        <a:pt x="9393" y="7602"/>
                      </a:cubicBezTo>
                      <a:cubicBezTo>
                        <a:pt x="7998" y="6664"/>
                        <a:pt x="6561" y="5727"/>
                        <a:pt x="5228" y="4790"/>
                      </a:cubicBezTo>
                      <a:cubicBezTo>
                        <a:pt x="4937" y="4582"/>
                        <a:pt x="4645" y="4374"/>
                        <a:pt x="4374" y="4144"/>
                      </a:cubicBezTo>
                      <a:cubicBezTo>
                        <a:pt x="3729" y="3665"/>
                        <a:pt x="3125" y="3166"/>
                        <a:pt x="2583" y="2666"/>
                      </a:cubicBezTo>
                      <a:cubicBezTo>
                        <a:pt x="2437" y="2520"/>
                        <a:pt x="2292" y="2374"/>
                        <a:pt x="2146" y="2249"/>
                      </a:cubicBezTo>
                      <a:cubicBezTo>
                        <a:pt x="1959" y="2041"/>
                        <a:pt x="1771" y="1854"/>
                        <a:pt x="1584" y="1645"/>
                      </a:cubicBezTo>
                      <a:cubicBezTo>
                        <a:pt x="1396" y="1437"/>
                        <a:pt x="1230" y="1229"/>
                        <a:pt x="1063" y="1000"/>
                      </a:cubicBezTo>
                      <a:cubicBezTo>
                        <a:pt x="980" y="875"/>
                        <a:pt x="876" y="729"/>
                        <a:pt x="792" y="604"/>
                      </a:cubicBezTo>
                      <a:cubicBezTo>
                        <a:pt x="688" y="437"/>
                        <a:pt x="563" y="250"/>
                        <a:pt x="480" y="83"/>
                      </a:cubicBezTo>
                      <a:cubicBezTo>
                        <a:pt x="313" y="42"/>
                        <a:pt x="167" y="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2" name="Google Shape;4492;p8"/>
                <p:cNvSpPr/>
                <p:nvPr/>
              </p:nvSpPr>
              <p:spPr>
                <a:xfrm>
                  <a:off x="8574400" y="499125"/>
                  <a:ext cx="132775" cy="12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499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20" y="1583"/>
                        <a:pt x="3853" y="3229"/>
                        <a:pt x="5311" y="4999"/>
                      </a:cubicBezTo>
                      <a:cubicBezTo>
                        <a:pt x="3957" y="3229"/>
                        <a:pt x="2083" y="152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3" name="Google Shape;4493;p8"/>
                <p:cNvSpPr/>
                <p:nvPr/>
              </p:nvSpPr>
              <p:spPr>
                <a:xfrm>
                  <a:off x="8254200" y="272650"/>
                  <a:ext cx="454025" cy="4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1" h="17078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" y="188"/>
                        <a:pt x="104" y="354"/>
                        <a:pt x="167" y="542"/>
                      </a:cubicBezTo>
                      <a:cubicBezTo>
                        <a:pt x="208" y="667"/>
                        <a:pt x="271" y="792"/>
                        <a:pt x="333" y="896"/>
                      </a:cubicBezTo>
                      <a:cubicBezTo>
                        <a:pt x="354" y="938"/>
                        <a:pt x="354" y="979"/>
                        <a:pt x="375" y="1021"/>
                      </a:cubicBezTo>
                      <a:cubicBezTo>
                        <a:pt x="542" y="1354"/>
                        <a:pt x="750" y="1666"/>
                        <a:pt x="979" y="1979"/>
                      </a:cubicBezTo>
                      <a:cubicBezTo>
                        <a:pt x="1062" y="2104"/>
                        <a:pt x="1166" y="2229"/>
                        <a:pt x="1250" y="2333"/>
                      </a:cubicBezTo>
                      <a:cubicBezTo>
                        <a:pt x="1562" y="2729"/>
                        <a:pt x="1916" y="3124"/>
                        <a:pt x="2312" y="3499"/>
                      </a:cubicBezTo>
                      <a:cubicBezTo>
                        <a:pt x="2437" y="3645"/>
                        <a:pt x="2603" y="3791"/>
                        <a:pt x="2749" y="3916"/>
                      </a:cubicBezTo>
                      <a:cubicBezTo>
                        <a:pt x="3270" y="4395"/>
                        <a:pt x="3811" y="4853"/>
                        <a:pt x="4394" y="5311"/>
                      </a:cubicBezTo>
                      <a:cubicBezTo>
                        <a:pt x="4603" y="5478"/>
                        <a:pt x="4832" y="5644"/>
                        <a:pt x="5040" y="5811"/>
                      </a:cubicBezTo>
                      <a:cubicBezTo>
                        <a:pt x="5602" y="6248"/>
                        <a:pt x="6165" y="6665"/>
                        <a:pt x="6727" y="7060"/>
                      </a:cubicBezTo>
                      <a:cubicBezTo>
                        <a:pt x="6914" y="7206"/>
                        <a:pt x="7081" y="7331"/>
                        <a:pt x="7268" y="7456"/>
                      </a:cubicBezTo>
                      <a:cubicBezTo>
                        <a:pt x="7331" y="7498"/>
                        <a:pt x="7393" y="7560"/>
                        <a:pt x="7456" y="7602"/>
                      </a:cubicBezTo>
                      <a:cubicBezTo>
                        <a:pt x="7810" y="7852"/>
                        <a:pt x="8164" y="8102"/>
                        <a:pt x="8497" y="8352"/>
                      </a:cubicBezTo>
                      <a:cubicBezTo>
                        <a:pt x="9643" y="9205"/>
                        <a:pt x="10725" y="10080"/>
                        <a:pt x="11725" y="10955"/>
                      </a:cubicBezTo>
                      <a:cubicBezTo>
                        <a:pt x="12121" y="11309"/>
                        <a:pt x="12516" y="11663"/>
                        <a:pt x="12891" y="12038"/>
                      </a:cubicBezTo>
                      <a:cubicBezTo>
                        <a:pt x="13828" y="12954"/>
                        <a:pt x="14703" y="13891"/>
                        <a:pt x="15453" y="14870"/>
                      </a:cubicBezTo>
                      <a:cubicBezTo>
                        <a:pt x="16390" y="15557"/>
                        <a:pt x="17306" y="16307"/>
                        <a:pt x="18160" y="17078"/>
                      </a:cubicBezTo>
                      <a:cubicBezTo>
                        <a:pt x="17973" y="16578"/>
                        <a:pt x="17723" y="16057"/>
                        <a:pt x="17431" y="15557"/>
                      </a:cubicBezTo>
                      <a:cubicBezTo>
                        <a:pt x="17223" y="15203"/>
                        <a:pt x="16994" y="14870"/>
                        <a:pt x="16765" y="14516"/>
                      </a:cubicBezTo>
                      <a:cubicBezTo>
                        <a:pt x="16473" y="14120"/>
                        <a:pt x="16161" y="13725"/>
                        <a:pt x="15828" y="13329"/>
                      </a:cubicBezTo>
                      <a:cubicBezTo>
                        <a:pt x="14703" y="12100"/>
                        <a:pt x="13412" y="10913"/>
                        <a:pt x="11996" y="9768"/>
                      </a:cubicBezTo>
                      <a:cubicBezTo>
                        <a:pt x="11913" y="9705"/>
                        <a:pt x="11829" y="9643"/>
                        <a:pt x="11746" y="9580"/>
                      </a:cubicBezTo>
                      <a:cubicBezTo>
                        <a:pt x="11517" y="9393"/>
                        <a:pt x="11267" y="9226"/>
                        <a:pt x="11038" y="9039"/>
                      </a:cubicBezTo>
                      <a:cubicBezTo>
                        <a:pt x="9892" y="8227"/>
                        <a:pt x="8664" y="7414"/>
                        <a:pt x="7435" y="6602"/>
                      </a:cubicBezTo>
                      <a:cubicBezTo>
                        <a:pt x="7081" y="6373"/>
                        <a:pt x="6727" y="6123"/>
                        <a:pt x="6373" y="5894"/>
                      </a:cubicBezTo>
                      <a:cubicBezTo>
                        <a:pt x="5561" y="5332"/>
                        <a:pt x="4790" y="4770"/>
                        <a:pt x="4040" y="4207"/>
                      </a:cubicBezTo>
                      <a:cubicBezTo>
                        <a:pt x="3853" y="4041"/>
                        <a:pt x="3645" y="3895"/>
                        <a:pt x="3457" y="3728"/>
                      </a:cubicBezTo>
                      <a:cubicBezTo>
                        <a:pt x="2978" y="3312"/>
                        <a:pt x="2520" y="2916"/>
                        <a:pt x="2104" y="2479"/>
                      </a:cubicBezTo>
                      <a:cubicBezTo>
                        <a:pt x="1979" y="2354"/>
                        <a:pt x="1854" y="2229"/>
                        <a:pt x="1750" y="2104"/>
                      </a:cubicBezTo>
                      <a:cubicBezTo>
                        <a:pt x="1708" y="2062"/>
                        <a:pt x="1687" y="2041"/>
                        <a:pt x="1666" y="2000"/>
                      </a:cubicBezTo>
                      <a:cubicBezTo>
                        <a:pt x="1354" y="1666"/>
                        <a:pt x="1104" y="1312"/>
                        <a:pt x="875" y="958"/>
                      </a:cubicBezTo>
                      <a:cubicBezTo>
                        <a:pt x="792" y="833"/>
                        <a:pt x="708" y="708"/>
                        <a:pt x="646" y="584"/>
                      </a:cubicBezTo>
                      <a:cubicBezTo>
                        <a:pt x="542" y="417"/>
                        <a:pt x="438" y="229"/>
                        <a:pt x="354" y="42"/>
                      </a:cubicBezTo>
                      <a:cubicBezTo>
                        <a:pt x="229" y="21"/>
                        <a:pt x="125" y="2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4" name="Google Shape;4494;p8"/>
                <p:cNvSpPr/>
                <p:nvPr/>
              </p:nvSpPr>
              <p:spPr>
                <a:xfrm>
                  <a:off x="8554075" y="516825"/>
                  <a:ext cx="95825" cy="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3" h="3562" extrusionOk="0">
                      <a:moveTo>
                        <a:pt x="1" y="1"/>
                      </a:moveTo>
                      <a:cubicBezTo>
                        <a:pt x="1417" y="1146"/>
                        <a:pt x="2708" y="2333"/>
                        <a:pt x="3833" y="3562"/>
                      </a:cubicBezTo>
                      <a:cubicBezTo>
                        <a:pt x="2771" y="2333"/>
                        <a:pt x="1459" y="112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5" name="Google Shape;4495;p8"/>
                <p:cNvSpPr/>
                <p:nvPr/>
              </p:nvSpPr>
              <p:spPr>
                <a:xfrm>
                  <a:off x="8212025" y="268475"/>
                  <a:ext cx="421750" cy="37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0" h="14850" extrusionOk="0">
                      <a:moveTo>
                        <a:pt x="0" y="1"/>
                      </a:moveTo>
                      <a:cubicBezTo>
                        <a:pt x="42" y="188"/>
                        <a:pt x="84" y="376"/>
                        <a:pt x="146" y="563"/>
                      </a:cubicBezTo>
                      <a:cubicBezTo>
                        <a:pt x="188" y="688"/>
                        <a:pt x="229" y="792"/>
                        <a:pt x="292" y="917"/>
                      </a:cubicBezTo>
                      <a:cubicBezTo>
                        <a:pt x="333" y="1042"/>
                        <a:pt x="396" y="1146"/>
                        <a:pt x="458" y="1271"/>
                      </a:cubicBezTo>
                      <a:cubicBezTo>
                        <a:pt x="563" y="1500"/>
                        <a:pt x="708" y="1729"/>
                        <a:pt x="854" y="1958"/>
                      </a:cubicBezTo>
                      <a:cubicBezTo>
                        <a:pt x="937" y="2063"/>
                        <a:pt x="1021" y="2167"/>
                        <a:pt x="1104" y="2292"/>
                      </a:cubicBezTo>
                      <a:cubicBezTo>
                        <a:pt x="1375" y="2646"/>
                        <a:pt x="1666" y="3000"/>
                        <a:pt x="2000" y="3354"/>
                      </a:cubicBezTo>
                      <a:cubicBezTo>
                        <a:pt x="2125" y="3500"/>
                        <a:pt x="2249" y="3624"/>
                        <a:pt x="2395" y="3749"/>
                      </a:cubicBezTo>
                      <a:cubicBezTo>
                        <a:pt x="2812" y="4166"/>
                        <a:pt x="3270" y="4582"/>
                        <a:pt x="3749" y="4978"/>
                      </a:cubicBezTo>
                      <a:cubicBezTo>
                        <a:pt x="3916" y="5124"/>
                        <a:pt x="4103" y="5270"/>
                        <a:pt x="4270" y="5395"/>
                      </a:cubicBezTo>
                      <a:cubicBezTo>
                        <a:pt x="4874" y="5874"/>
                        <a:pt x="5498" y="6353"/>
                        <a:pt x="6123" y="6811"/>
                      </a:cubicBezTo>
                      <a:cubicBezTo>
                        <a:pt x="6352" y="6977"/>
                        <a:pt x="6581" y="7144"/>
                        <a:pt x="6810" y="7311"/>
                      </a:cubicBezTo>
                      <a:cubicBezTo>
                        <a:pt x="6810" y="7311"/>
                        <a:pt x="6831" y="7331"/>
                        <a:pt x="6852" y="7331"/>
                      </a:cubicBezTo>
                      <a:cubicBezTo>
                        <a:pt x="7019" y="7456"/>
                        <a:pt x="7185" y="7581"/>
                        <a:pt x="7352" y="7706"/>
                      </a:cubicBezTo>
                      <a:cubicBezTo>
                        <a:pt x="8039" y="8206"/>
                        <a:pt x="8726" y="8706"/>
                        <a:pt x="9393" y="9227"/>
                      </a:cubicBezTo>
                      <a:cubicBezTo>
                        <a:pt x="9684" y="9456"/>
                        <a:pt x="9997" y="9706"/>
                        <a:pt x="10309" y="9935"/>
                      </a:cubicBezTo>
                      <a:cubicBezTo>
                        <a:pt x="11246" y="10705"/>
                        <a:pt x="12163" y="11476"/>
                        <a:pt x="12996" y="12288"/>
                      </a:cubicBezTo>
                      <a:cubicBezTo>
                        <a:pt x="13121" y="12413"/>
                        <a:pt x="13245" y="12538"/>
                        <a:pt x="13391" y="12663"/>
                      </a:cubicBezTo>
                      <a:cubicBezTo>
                        <a:pt x="14599" y="13329"/>
                        <a:pt x="15765" y="14058"/>
                        <a:pt x="16869" y="14850"/>
                      </a:cubicBezTo>
                      <a:cubicBezTo>
                        <a:pt x="16224" y="13933"/>
                        <a:pt x="15432" y="13038"/>
                        <a:pt x="14537" y="12184"/>
                      </a:cubicBezTo>
                      <a:cubicBezTo>
                        <a:pt x="14162" y="11809"/>
                        <a:pt x="13766" y="11455"/>
                        <a:pt x="13370" y="11101"/>
                      </a:cubicBezTo>
                      <a:cubicBezTo>
                        <a:pt x="12642" y="10476"/>
                        <a:pt x="11892" y="9872"/>
                        <a:pt x="11100" y="9310"/>
                      </a:cubicBezTo>
                      <a:cubicBezTo>
                        <a:pt x="10621" y="8977"/>
                        <a:pt x="10142" y="8623"/>
                        <a:pt x="9643" y="8289"/>
                      </a:cubicBezTo>
                      <a:cubicBezTo>
                        <a:pt x="9268" y="8040"/>
                        <a:pt x="8893" y="7790"/>
                        <a:pt x="8518" y="7540"/>
                      </a:cubicBezTo>
                      <a:cubicBezTo>
                        <a:pt x="7623" y="6957"/>
                        <a:pt x="6748" y="6373"/>
                        <a:pt x="5873" y="5770"/>
                      </a:cubicBezTo>
                      <a:cubicBezTo>
                        <a:pt x="5644" y="5603"/>
                        <a:pt x="5394" y="5436"/>
                        <a:pt x="5165" y="5270"/>
                      </a:cubicBezTo>
                      <a:cubicBezTo>
                        <a:pt x="4561" y="4812"/>
                        <a:pt x="3978" y="4374"/>
                        <a:pt x="3437" y="3916"/>
                      </a:cubicBezTo>
                      <a:cubicBezTo>
                        <a:pt x="3270" y="3770"/>
                        <a:pt x="3103" y="3624"/>
                        <a:pt x="2937" y="3479"/>
                      </a:cubicBezTo>
                      <a:cubicBezTo>
                        <a:pt x="2541" y="3125"/>
                        <a:pt x="2166" y="2750"/>
                        <a:pt x="1812" y="2375"/>
                      </a:cubicBezTo>
                      <a:cubicBezTo>
                        <a:pt x="1770" y="2333"/>
                        <a:pt x="1750" y="2292"/>
                        <a:pt x="1708" y="2250"/>
                      </a:cubicBezTo>
                      <a:cubicBezTo>
                        <a:pt x="1646" y="2167"/>
                        <a:pt x="1583" y="2104"/>
                        <a:pt x="1500" y="2021"/>
                      </a:cubicBezTo>
                      <a:cubicBezTo>
                        <a:pt x="1208" y="1667"/>
                        <a:pt x="958" y="1313"/>
                        <a:pt x="750" y="959"/>
                      </a:cubicBezTo>
                      <a:cubicBezTo>
                        <a:pt x="688" y="834"/>
                        <a:pt x="625" y="709"/>
                        <a:pt x="563" y="584"/>
                      </a:cubicBezTo>
                      <a:cubicBezTo>
                        <a:pt x="458" y="396"/>
                        <a:pt x="375" y="209"/>
                        <a:pt x="313" y="22"/>
                      </a:cubicBezTo>
                      <a:cubicBezTo>
                        <a:pt x="209" y="1"/>
                        <a:pt x="10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6" name="Google Shape;4496;p8"/>
                <p:cNvSpPr/>
                <p:nvPr/>
              </p:nvSpPr>
              <p:spPr>
                <a:xfrm>
                  <a:off x="8170900" y="265875"/>
                  <a:ext cx="371750" cy="3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0" h="12684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2" y="209"/>
                        <a:pt x="83" y="417"/>
                        <a:pt x="146" y="605"/>
                      </a:cubicBezTo>
                      <a:cubicBezTo>
                        <a:pt x="167" y="730"/>
                        <a:pt x="208" y="834"/>
                        <a:pt x="271" y="959"/>
                      </a:cubicBezTo>
                      <a:cubicBezTo>
                        <a:pt x="333" y="1125"/>
                        <a:pt x="396" y="1292"/>
                        <a:pt x="479" y="1458"/>
                      </a:cubicBezTo>
                      <a:cubicBezTo>
                        <a:pt x="562" y="1625"/>
                        <a:pt x="666" y="1792"/>
                        <a:pt x="771" y="1958"/>
                      </a:cubicBezTo>
                      <a:cubicBezTo>
                        <a:pt x="854" y="2062"/>
                        <a:pt x="916" y="2167"/>
                        <a:pt x="1000" y="2291"/>
                      </a:cubicBezTo>
                      <a:cubicBezTo>
                        <a:pt x="1229" y="2625"/>
                        <a:pt x="1520" y="2958"/>
                        <a:pt x="1812" y="3312"/>
                      </a:cubicBezTo>
                      <a:cubicBezTo>
                        <a:pt x="1916" y="3416"/>
                        <a:pt x="2041" y="3541"/>
                        <a:pt x="2166" y="3666"/>
                      </a:cubicBezTo>
                      <a:cubicBezTo>
                        <a:pt x="2520" y="4041"/>
                        <a:pt x="2916" y="4416"/>
                        <a:pt x="3332" y="4770"/>
                      </a:cubicBezTo>
                      <a:cubicBezTo>
                        <a:pt x="3478" y="4895"/>
                        <a:pt x="3645" y="5041"/>
                        <a:pt x="3790" y="5165"/>
                      </a:cubicBezTo>
                      <a:cubicBezTo>
                        <a:pt x="4290" y="5582"/>
                        <a:pt x="4811" y="5978"/>
                        <a:pt x="5331" y="6373"/>
                      </a:cubicBezTo>
                      <a:cubicBezTo>
                        <a:pt x="5519" y="6519"/>
                        <a:pt x="5727" y="6665"/>
                        <a:pt x="5915" y="6811"/>
                      </a:cubicBezTo>
                      <a:cubicBezTo>
                        <a:pt x="6227" y="7040"/>
                        <a:pt x="6539" y="7269"/>
                        <a:pt x="6852" y="7498"/>
                      </a:cubicBezTo>
                      <a:cubicBezTo>
                        <a:pt x="7039" y="7623"/>
                        <a:pt x="7206" y="7748"/>
                        <a:pt x="7393" y="7873"/>
                      </a:cubicBezTo>
                      <a:cubicBezTo>
                        <a:pt x="7581" y="8019"/>
                        <a:pt x="7768" y="8164"/>
                        <a:pt x="7955" y="8310"/>
                      </a:cubicBezTo>
                      <a:cubicBezTo>
                        <a:pt x="8205" y="8477"/>
                        <a:pt x="8455" y="8664"/>
                        <a:pt x="8705" y="8852"/>
                      </a:cubicBezTo>
                      <a:cubicBezTo>
                        <a:pt x="9517" y="9456"/>
                        <a:pt x="10288" y="10060"/>
                        <a:pt x="11017" y="10684"/>
                      </a:cubicBezTo>
                      <a:cubicBezTo>
                        <a:pt x="11204" y="10830"/>
                        <a:pt x="11413" y="10997"/>
                        <a:pt x="11600" y="11142"/>
                      </a:cubicBezTo>
                      <a:cubicBezTo>
                        <a:pt x="12725" y="11601"/>
                        <a:pt x="13808" y="12121"/>
                        <a:pt x="14870" y="12684"/>
                      </a:cubicBezTo>
                      <a:cubicBezTo>
                        <a:pt x="14745" y="12559"/>
                        <a:pt x="14620" y="12434"/>
                        <a:pt x="14474" y="12309"/>
                      </a:cubicBezTo>
                      <a:cubicBezTo>
                        <a:pt x="13620" y="11476"/>
                        <a:pt x="12662" y="10684"/>
                        <a:pt x="11662" y="9914"/>
                      </a:cubicBezTo>
                      <a:cubicBezTo>
                        <a:pt x="11475" y="9789"/>
                        <a:pt x="11308" y="9643"/>
                        <a:pt x="11121" y="9518"/>
                      </a:cubicBezTo>
                      <a:cubicBezTo>
                        <a:pt x="10954" y="9393"/>
                        <a:pt x="10788" y="9289"/>
                        <a:pt x="10621" y="9164"/>
                      </a:cubicBezTo>
                      <a:cubicBezTo>
                        <a:pt x="9726" y="8518"/>
                        <a:pt x="8768" y="7894"/>
                        <a:pt x="7810" y="7248"/>
                      </a:cubicBezTo>
                      <a:cubicBezTo>
                        <a:pt x="7539" y="7081"/>
                        <a:pt x="7268" y="6894"/>
                        <a:pt x="7018" y="6727"/>
                      </a:cubicBezTo>
                      <a:cubicBezTo>
                        <a:pt x="6331" y="6269"/>
                        <a:pt x="5665" y="5811"/>
                        <a:pt x="5040" y="5353"/>
                      </a:cubicBezTo>
                      <a:cubicBezTo>
                        <a:pt x="4852" y="5207"/>
                        <a:pt x="4665" y="5061"/>
                        <a:pt x="4478" y="4936"/>
                      </a:cubicBezTo>
                      <a:cubicBezTo>
                        <a:pt x="3957" y="4541"/>
                        <a:pt x="3478" y="4145"/>
                        <a:pt x="3020" y="3728"/>
                      </a:cubicBezTo>
                      <a:cubicBezTo>
                        <a:pt x="2874" y="3604"/>
                        <a:pt x="2749" y="3479"/>
                        <a:pt x="2603" y="3354"/>
                      </a:cubicBezTo>
                      <a:cubicBezTo>
                        <a:pt x="2291" y="3062"/>
                        <a:pt x="1999" y="2750"/>
                        <a:pt x="1729" y="2437"/>
                      </a:cubicBezTo>
                      <a:cubicBezTo>
                        <a:pt x="1687" y="2396"/>
                        <a:pt x="1645" y="2354"/>
                        <a:pt x="1604" y="2312"/>
                      </a:cubicBezTo>
                      <a:cubicBezTo>
                        <a:pt x="1520" y="2208"/>
                        <a:pt x="1437" y="2083"/>
                        <a:pt x="1354" y="1979"/>
                      </a:cubicBezTo>
                      <a:cubicBezTo>
                        <a:pt x="1083" y="1646"/>
                        <a:pt x="854" y="1313"/>
                        <a:pt x="666" y="959"/>
                      </a:cubicBezTo>
                      <a:cubicBezTo>
                        <a:pt x="604" y="855"/>
                        <a:pt x="542" y="730"/>
                        <a:pt x="479" y="605"/>
                      </a:cubicBezTo>
                      <a:cubicBezTo>
                        <a:pt x="396" y="417"/>
                        <a:pt x="312" y="209"/>
                        <a:pt x="250" y="21"/>
                      </a:cubicBezTo>
                      <a:cubicBezTo>
                        <a:pt x="167" y="21"/>
                        <a:pt x="83" y="2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7" name="Google Shape;4497;p8"/>
                <p:cNvSpPr/>
                <p:nvPr/>
              </p:nvSpPr>
              <p:spPr>
                <a:xfrm>
                  <a:off x="8130275" y="265875"/>
                  <a:ext cx="324400" cy="27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11060" extrusionOk="0">
                      <a:moveTo>
                        <a:pt x="1" y="1"/>
                      </a:moveTo>
                      <a:cubicBezTo>
                        <a:pt x="21" y="209"/>
                        <a:pt x="63" y="417"/>
                        <a:pt x="126" y="625"/>
                      </a:cubicBezTo>
                      <a:cubicBezTo>
                        <a:pt x="167" y="750"/>
                        <a:pt x="209" y="855"/>
                        <a:pt x="251" y="979"/>
                      </a:cubicBezTo>
                      <a:cubicBezTo>
                        <a:pt x="313" y="1146"/>
                        <a:pt x="396" y="1333"/>
                        <a:pt x="480" y="1521"/>
                      </a:cubicBezTo>
                      <a:cubicBezTo>
                        <a:pt x="563" y="1667"/>
                        <a:pt x="646" y="1812"/>
                        <a:pt x="730" y="1958"/>
                      </a:cubicBezTo>
                      <a:cubicBezTo>
                        <a:pt x="792" y="2062"/>
                        <a:pt x="854" y="2167"/>
                        <a:pt x="938" y="2271"/>
                      </a:cubicBezTo>
                      <a:cubicBezTo>
                        <a:pt x="1167" y="2583"/>
                        <a:pt x="1417" y="2916"/>
                        <a:pt x="1708" y="3249"/>
                      </a:cubicBezTo>
                      <a:cubicBezTo>
                        <a:pt x="1812" y="3354"/>
                        <a:pt x="1917" y="3458"/>
                        <a:pt x="2021" y="3583"/>
                      </a:cubicBezTo>
                      <a:cubicBezTo>
                        <a:pt x="2354" y="3937"/>
                        <a:pt x="2708" y="4270"/>
                        <a:pt x="3083" y="4624"/>
                      </a:cubicBezTo>
                      <a:cubicBezTo>
                        <a:pt x="3229" y="4749"/>
                        <a:pt x="3354" y="4853"/>
                        <a:pt x="3499" y="4978"/>
                      </a:cubicBezTo>
                      <a:cubicBezTo>
                        <a:pt x="3937" y="5353"/>
                        <a:pt x="4374" y="5707"/>
                        <a:pt x="4853" y="6061"/>
                      </a:cubicBezTo>
                      <a:cubicBezTo>
                        <a:pt x="5020" y="6186"/>
                        <a:pt x="5186" y="6332"/>
                        <a:pt x="5353" y="6457"/>
                      </a:cubicBezTo>
                      <a:cubicBezTo>
                        <a:pt x="5853" y="6832"/>
                        <a:pt x="6373" y="7206"/>
                        <a:pt x="6873" y="7560"/>
                      </a:cubicBezTo>
                      <a:cubicBezTo>
                        <a:pt x="6956" y="7623"/>
                        <a:pt x="7019" y="7685"/>
                        <a:pt x="7102" y="7727"/>
                      </a:cubicBezTo>
                      <a:cubicBezTo>
                        <a:pt x="7206" y="7810"/>
                        <a:pt x="7310" y="7894"/>
                        <a:pt x="7415" y="7956"/>
                      </a:cubicBezTo>
                      <a:cubicBezTo>
                        <a:pt x="7519" y="8039"/>
                        <a:pt x="7602" y="8102"/>
                        <a:pt x="7706" y="8185"/>
                      </a:cubicBezTo>
                      <a:cubicBezTo>
                        <a:pt x="8393" y="8664"/>
                        <a:pt x="9060" y="9164"/>
                        <a:pt x="9705" y="9685"/>
                      </a:cubicBezTo>
                      <a:cubicBezTo>
                        <a:pt x="9893" y="9830"/>
                        <a:pt x="10101" y="9976"/>
                        <a:pt x="10289" y="10122"/>
                      </a:cubicBezTo>
                      <a:cubicBezTo>
                        <a:pt x="11205" y="10393"/>
                        <a:pt x="12100" y="10705"/>
                        <a:pt x="12975" y="11059"/>
                      </a:cubicBezTo>
                      <a:cubicBezTo>
                        <a:pt x="12767" y="10893"/>
                        <a:pt x="12559" y="10726"/>
                        <a:pt x="12371" y="10559"/>
                      </a:cubicBezTo>
                      <a:cubicBezTo>
                        <a:pt x="11955" y="10226"/>
                        <a:pt x="11538" y="9914"/>
                        <a:pt x="11122" y="9601"/>
                      </a:cubicBezTo>
                      <a:cubicBezTo>
                        <a:pt x="10684" y="9310"/>
                        <a:pt x="10247" y="8997"/>
                        <a:pt x="9810" y="8685"/>
                      </a:cubicBezTo>
                      <a:cubicBezTo>
                        <a:pt x="9539" y="8518"/>
                        <a:pt x="9268" y="8331"/>
                        <a:pt x="9018" y="8164"/>
                      </a:cubicBezTo>
                      <a:cubicBezTo>
                        <a:pt x="8268" y="7665"/>
                        <a:pt x="7519" y="7165"/>
                        <a:pt x="6790" y="6665"/>
                      </a:cubicBezTo>
                      <a:cubicBezTo>
                        <a:pt x="6582" y="6540"/>
                        <a:pt x="6373" y="6394"/>
                        <a:pt x="6165" y="6248"/>
                      </a:cubicBezTo>
                      <a:cubicBezTo>
                        <a:pt x="5603" y="5853"/>
                        <a:pt x="5040" y="5457"/>
                        <a:pt x="4520" y="5061"/>
                      </a:cubicBezTo>
                      <a:cubicBezTo>
                        <a:pt x="4353" y="4936"/>
                        <a:pt x="4207" y="4811"/>
                        <a:pt x="4041" y="4686"/>
                      </a:cubicBezTo>
                      <a:cubicBezTo>
                        <a:pt x="3603" y="4332"/>
                        <a:pt x="3166" y="3978"/>
                        <a:pt x="2770" y="3604"/>
                      </a:cubicBezTo>
                      <a:cubicBezTo>
                        <a:pt x="2645" y="3479"/>
                        <a:pt x="2521" y="3374"/>
                        <a:pt x="2396" y="3249"/>
                      </a:cubicBezTo>
                      <a:cubicBezTo>
                        <a:pt x="2167" y="3020"/>
                        <a:pt x="1937" y="2770"/>
                        <a:pt x="1708" y="2521"/>
                      </a:cubicBezTo>
                      <a:cubicBezTo>
                        <a:pt x="1646" y="2437"/>
                        <a:pt x="1563" y="2354"/>
                        <a:pt x="1479" y="2250"/>
                      </a:cubicBezTo>
                      <a:cubicBezTo>
                        <a:pt x="1396" y="2146"/>
                        <a:pt x="1313" y="2042"/>
                        <a:pt x="1250" y="1937"/>
                      </a:cubicBezTo>
                      <a:cubicBezTo>
                        <a:pt x="1000" y="1625"/>
                        <a:pt x="771" y="1292"/>
                        <a:pt x="605" y="959"/>
                      </a:cubicBezTo>
                      <a:cubicBezTo>
                        <a:pt x="542" y="855"/>
                        <a:pt x="500" y="730"/>
                        <a:pt x="438" y="625"/>
                      </a:cubicBezTo>
                      <a:cubicBezTo>
                        <a:pt x="355" y="417"/>
                        <a:pt x="271" y="209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8" name="Google Shape;4498;p8"/>
                <p:cNvSpPr/>
                <p:nvPr/>
              </p:nvSpPr>
              <p:spPr>
                <a:xfrm>
                  <a:off x="8089675" y="267450"/>
                  <a:ext cx="287925" cy="2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7" h="9935" extrusionOk="0">
                      <a:moveTo>
                        <a:pt x="0" y="0"/>
                      </a:moveTo>
                      <a:cubicBezTo>
                        <a:pt x="21" y="229"/>
                        <a:pt x="84" y="458"/>
                        <a:pt x="146" y="667"/>
                      </a:cubicBezTo>
                      <a:cubicBezTo>
                        <a:pt x="167" y="792"/>
                        <a:pt x="208" y="896"/>
                        <a:pt x="250" y="1000"/>
                      </a:cubicBezTo>
                      <a:cubicBezTo>
                        <a:pt x="333" y="1187"/>
                        <a:pt x="396" y="1354"/>
                        <a:pt x="500" y="1541"/>
                      </a:cubicBezTo>
                      <a:cubicBezTo>
                        <a:pt x="563" y="1687"/>
                        <a:pt x="646" y="1812"/>
                        <a:pt x="729" y="1958"/>
                      </a:cubicBezTo>
                      <a:cubicBezTo>
                        <a:pt x="792" y="2062"/>
                        <a:pt x="854" y="2166"/>
                        <a:pt x="937" y="2270"/>
                      </a:cubicBezTo>
                      <a:cubicBezTo>
                        <a:pt x="1146" y="2583"/>
                        <a:pt x="1396" y="2895"/>
                        <a:pt x="1666" y="3207"/>
                      </a:cubicBezTo>
                      <a:cubicBezTo>
                        <a:pt x="1750" y="3311"/>
                        <a:pt x="1854" y="3416"/>
                        <a:pt x="1958" y="3520"/>
                      </a:cubicBezTo>
                      <a:cubicBezTo>
                        <a:pt x="2270" y="3853"/>
                        <a:pt x="2603" y="4186"/>
                        <a:pt x="2978" y="4519"/>
                      </a:cubicBezTo>
                      <a:cubicBezTo>
                        <a:pt x="3082" y="4623"/>
                        <a:pt x="3207" y="4728"/>
                        <a:pt x="3332" y="4832"/>
                      </a:cubicBezTo>
                      <a:cubicBezTo>
                        <a:pt x="3728" y="5186"/>
                        <a:pt x="4145" y="5519"/>
                        <a:pt x="4561" y="5852"/>
                      </a:cubicBezTo>
                      <a:cubicBezTo>
                        <a:pt x="4728" y="5977"/>
                        <a:pt x="4873" y="6081"/>
                        <a:pt x="5019" y="6206"/>
                      </a:cubicBezTo>
                      <a:cubicBezTo>
                        <a:pt x="5519" y="6581"/>
                        <a:pt x="6040" y="6956"/>
                        <a:pt x="6540" y="7331"/>
                      </a:cubicBezTo>
                      <a:cubicBezTo>
                        <a:pt x="6664" y="7414"/>
                        <a:pt x="6769" y="7497"/>
                        <a:pt x="6894" y="7581"/>
                      </a:cubicBezTo>
                      <a:cubicBezTo>
                        <a:pt x="6956" y="7622"/>
                        <a:pt x="7019" y="7664"/>
                        <a:pt x="7081" y="7727"/>
                      </a:cubicBezTo>
                      <a:cubicBezTo>
                        <a:pt x="7206" y="7810"/>
                        <a:pt x="7310" y="7893"/>
                        <a:pt x="7435" y="7976"/>
                      </a:cubicBezTo>
                      <a:cubicBezTo>
                        <a:pt x="7914" y="8330"/>
                        <a:pt x="8393" y="8664"/>
                        <a:pt x="8872" y="9018"/>
                      </a:cubicBezTo>
                      <a:cubicBezTo>
                        <a:pt x="9039" y="9164"/>
                        <a:pt x="9205" y="9288"/>
                        <a:pt x="9372" y="9413"/>
                      </a:cubicBezTo>
                      <a:cubicBezTo>
                        <a:pt x="10101" y="9559"/>
                        <a:pt x="10809" y="9747"/>
                        <a:pt x="11517" y="9934"/>
                      </a:cubicBezTo>
                      <a:cubicBezTo>
                        <a:pt x="11371" y="9830"/>
                        <a:pt x="11246" y="9747"/>
                        <a:pt x="11121" y="9642"/>
                      </a:cubicBezTo>
                      <a:cubicBezTo>
                        <a:pt x="11038" y="9601"/>
                        <a:pt x="10975" y="9538"/>
                        <a:pt x="10892" y="9497"/>
                      </a:cubicBezTo>
                      <a:cubicBezTo>
                        <a:pt x="10184" y="8976"/>
                        <a:pt x="9455" y="8476"/>
                        <a:pt x="8705" y="7976"/>
                      </a:cubicBezTo>
                      <a:cubicBezTo>
                        <a:pt x="8476" y="7831"/>
                        <a:pt x="8268" y="7685"/>
                        <a:pt x="8039" y="7539"/>
                      </a:cubicBezTo>
                      <a:cubicBezTo>
                        <a:pt x="7414" y="7123"/>
                        <a:pt x="6810" y="6706"/>
                        <a:pt x="6185" y="6290"/>
                      </a:cubicBezTo>
                      <a:cubicBezTo>
                        <a:pt x="6019" y="6165"/>
                        <a:pt x="5831" y="6060"/>
                        <a:pt x="5665" y="5935"/>
                      </a:cubicBezTo>
                      <a:cubicBezTo>
                        <a:pt x="5165" y="5581"/>
                        <a:pt x="4686" y="5227"/>
                        <a:pt x="4207" y="4853"/>
                      </a:cubicBezTo>
                      <a:cubicBezTo>
                        <a:pt x="4082" y="4748"/>
                        <a:pt x="3936" y="4623"/>
                        <a:pt x="3791" y="4519"/>
                      </a:cubicBezTo>
                      <a:cubicBezTo>
                        <a:pt x="3374" y="4186"/>
                        <a:pt x="2999" y="3853"/>
                        <a:pt x="2624" y="3499"/>
                      </a:cubicBezTo>
                      <a:cubicBezTo>
                        <a:pt x="2520" y="3395"/>
                        <a:pt x="2416" y="3291"/>
                        <a:pt x="2291" y="3186"/>
                      </a:cubicBezTo>
                      <a:cubicBezTo>
                        <a:pt x="2083" y="2978"/>
                        <a:pt x="1895" y="2770"/>
                        <a:pt x="1708" y="2562"/>
                      </a:cubicBezTo>
                      <a:cubicBezTo>
                        <a:pt x="1604" y="2437"/>
                        <a:pt x="1520" y="2333"/>
                        <a:pt x="1437" y="2228"/>
                      </a:cubicBezTo>
                      <a:cubicBezTo>
                        <a:pt x="1354" y="2124"/>
                        <a:pt x="1271" y="2041"/>
                        <a:pt x="1208" y="1937"/>
                      </a:cubicBezTo>
                      <a:cubicBezTo>
                        <a:pt x="979" y="1625"/>
                        <a:pt x="771" y="1291"/>
                        <a:pt x="604" y="979"/>
                      </a:cubicBezTo>
                      <a:cubicBezTo>
                        <a:pt x="542" y="875"/>
                        <a:pt x="479" y="750"/>
                        <a:pt x="438" y="646"/>
                      </a:cubicBezTo>
                      <a:cubicBezTo>
                        <a:pt x="333" y="437"/>
                        <a:pt x="271" y="208"/>
                        <a:pt x="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9" name="Google Shape;4499;p8"/>
                <p:cNvSpPr/>
                <p:nvPr/>
              </p:nvSpPr>
              <p:spPr>
                <a:xfrm>
                  <a:off x="8049575" y="270575"/>
                  <a:ext cx="262425" cy="22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7" h="9185" extrusionOk="0">
                      <a:moveTo>
                        <a:pt x="188" y="0"/>
                      </a:moveTo>
                      <a:cubicBezTo>
                        <a:pt x="126" y="21"/>
                        <a:pt x="63" y="21"/>
                        <a:pt x="1" y="21"/>
                      </a:cubicBezTo>
                      <a:cubicBezTo>
                        <a:pt x="21" y="271"/>
                        <a:pt x="84" y="500"/>
                        <a:pt x="146" y="729"/>
                      </a:cubicBezTo>
                      <a:cubicBezTo>
                        <a:pt x="188" y="833"/>
                        <a:pt x="230" y="937"/>
                        <a:pt x="271" y="1041"/>
                      </a:cubicBezTo>
                      <a:cubicBezTo>
                        <a:pt x="334" y="1187"/>
                        <a:pt x="396" y="1333"/>
                        <a:pt x="480" y="1479"/>
                      </a:cubicBezTo>
                      <a:cubicBezTo>
                        <a:pt x="563" y="1645"/>
                        <a:pt x="667" y="1812"/>
                        <a:pt x="771" y="1979"/>
                      </a:cubicBezTo>
                      <a:cubicBezTo>
                        <a:pt x="834" y="2083"/>
                        <a:pt x="896" y="2166"/>
                        <a:pt x="959" y="2270"/>
                      </a:cubicBezTo>
                      <a:cubicBezTo>
                        <a:pt x="1167" y="2582"/>
                        <a:pt x="1417" y="2874"/>
                        <a:pt x="1688" y="3186"/>
                      </a:cubicBezTo>
                      <a:cubicBezTo>
                        <a:pt x="1771" y="3291"/>
                        <a:pt x="1854" y="3395"/>
                        <a:pt x="1958" y="3478"/>
                      </a:cubicBezTo>
                      <a:cubicBezTo>
                        <a:pt x="2250" y="3811"/>
                        <a:pt x="2583" y="4124"/>
                        <a:pt x="2916" y="4436"/>
                      </a:cubicBezTo>
                      <a:cubicBezTo>
                        <a:pt x="3041" y="4540"/>
                        <a:pt x="3145" y="4623"/>
                        <a:pt x="3270" y="4728"/>
                      </a:cubicBezTo>
                      <a:cubicBezTo>
                        <a:pt x="3645" y="5061"/>
                        <a:pt x="4020" y="5373"/>
                        <a:pt x="4416" y="5686"/>
                      </a:cubicBezTo>
                      <a:cubicBezTo>
                        <a:pt x="4561" y="5790"/>
                        <a:pt x="4686" y="5894"/>
                        <a:pt x="4832" y="5998"/>
                      </a:cubicBezTo>
                      <a:cubicBezTo>
                        <a:pt x="5290" y="6352"/>
                        <a:pt x="5749" y="6706"/>
                        <a:pt x="6228" y="7039"/>
                      </a:cubicBezTo>
                      <a:cubicBezTo>
                        <a:pt x="6373" y="7164"/>
                        <a:pt x="6540" y="7289"/>
                        <a:pt x="6707" y="7393"/>
                      </a:cubicBezTo>
                      <a:cubicBezTo>
                        <a:pt x="6769" y="7435"/>
                        <a:pt x="6831" y="7497"/>
                        <a:pt x="6894" y="7539"/>
                      </a:cubicBezTo>
                      <a:cubicBezTo>
                        <a:pt x="7081" y="7664"/>
                        <a:pt x="7248" y="7789"/>
                        <a:pt x="7435" y="7914"/>
                      </a:cubicBezTo>
                      <a:cubicBezTo>
                        <a:pt x="7727" y="8122"/>
                        <a:pt x="7998" y="8330"/>
                        <a:pt x="8289" y="8539"/>
                      </a:cubicBezTo>
                      <a:cubicBezTo>
                        <a:pt x="8435" y="8664"/>
                        <a:pt x="8602" y="8768"/>
                        <a:pt x="8747" y="8872"/>
                      </a:cubicBezTo>
                      <a:cubicBezTo>
                        <a:pt x="9331" y="8976"/>
                        <a:pt x="9914" y="9059"/>
                        <a:pt x="10497" y="9184"/>
                      </a:cubicBezTo>
                      <a:cubicBezTo>
                        <a:pt x="10309" y="9059"/>
                        <a:pt x="10122" y="8914"/>
                        <a:pt x="9935" y="8789"/>
                      </a:cubicBezTo>
                      <a:cubicBezTo>
                        <a:pt x="9310" y="8372"/>
                        <a:pt x="8664" y="7935"/>
                        <a:pt x="8019" y="7518"/>
                      </a:cubicBezTo>
                      <a:cubicBezTo>
                        <a:pt x="7831" y="7393"/>
                        <a:pt x="7644" y="7268"/>
                        <a:pt x="7456" y="7143"/>
                      </a:cubicBezTo>
                      <a:cubicBezTo>
                        <a:pt x="6915" y="6768"/>
                        <a:pt x="6373" y="6394"/>
                        <a:pt x="5832" y="6040"/>
                      </a:cubicBezTo>
                      <a:cubicBezTo>
                        <a:pt x="5665" y="5915"/>
                        <a:pt x="5519" y="5810"/>
                        <a:pt x="5353" y="5686"/>
                      </a:cubicBezTo>
                      <a:cubicBezTo>
                        <a:pt x="4916" y="5373"/>
                        <a:pt x="4478" y="5040"/>
                        <a:pt x="4062" y="4707"/>
                      </a:cubicBezTo>
                      <a:cubicBezTo>
                        <a:pt x="3916" y="4603"/>
                        <a:pt x="3791" y="4498"/>
                        <a:pt x="3645" y="4394"/>
                      </a:cubicBezTo>
                      <a:cubicBezTo>
                        <a:pt x="3270" y="4082"/>
                        <a:pt x="2916" y="3770"/>
                        <a:pt x="2583" y="3457"/>
                      </a:cubicBezTo>
                      <a:cubicBezTo>
                        <a:pt x="2479" y="3353"/>
                        <a:pt x="2375" y="3249"/>
                        <a:pt x="2250" y="3124"/>
                      </a:cubicBezTo>
                      <a:cubicBezTo>
                        <a:pt x="2062" y="2937"/>
                        <a:pt x="1854" y="2728"/>
                        <a:pt x="1667" y="2520"/>
                      </a:cubicBezTo>
                      <a:cubicBezTo>
                        <a:pt x="1583" y="2416"/>
                        <a:pt x="1521" y="2312"/>
                        <a:pt x="1438" y="2228"/>
                      </a:cubicBezTo>
                      <a:cubicBezTo>
                        <a:pt x="1354" y="2124"/>
                        <a:pt x="1271" y="2041"/>
                        <a:pt x="1209" y="1937"/>
                      </a:cubicBezTo>
                      <a:cubicBezTo>
                        <a:pt x="979" y="1624"/>
                        <a:pt x="771" y="1312"/>
                        <a:pt x="605" y="1000"/>
                      </a:cubicBezTo>
                      <a:cubicBezTo>
                        <a:pt x="542" y="896"/>
                        <a:pt x="480" y="791"/>
                        <a:pt x="438" y="687"/>
                      </a:cubicBezTo>
                      <a:cubicBezTo>
                        <a:pt x="334" y="458"/>
                        <a:pt x="251" y="229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0" name="Google Shape;4500;p8"/>
                <p:cNvSpPr/>
                <p:nvPr/>
              </p:nvSpPr>
              <p:spPr>
                <a:xfrm>
                  <a:off x="8009500" y="275775"/>
                  <a:ext cx="244725" cy="21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9" h="8602" extrusionOk="0">
                      <a:moveTo>
                        <a:pt x="208" y="0"/>
                      </a:moveTo>
                      <a:cubicBezTo>
                        <a:pt x="125" y="21"/>
                        <a:pt x="63" y="42"/>
                        <a:pt x="0" y="42"/>
                      </a:cubicBezTo>
                      <a:cubicBezTo>
                        <a:pt x="42" y="292"/>
                        <a:pt x="104" y="521"/>
                        <a:pt x="208" y="771"/>
                      </a:cubicBezTo>
                      <a:cubicBezTo>
                        <a:pt x="250" y="875"/>
                        <a:pt x="292" y="979"/>
                        <a:pt x="333" y="1083"/>
                      </a:cubicBezTo>
                      <a:cubicBezTo>
                        <a:pt x="375" y="1167"/>
                        <a:pt x="417" y="1271"/>
                        <a:pt x="458" y="1354"/>
                      </a:cubicBezTo>
                      <a:cubicBezTo>
                        <a:pt x="583" y="1562"/>
                        <a:pt x="708" y="1771"/>
                        <a:pt x="854" y="1979"/>
                      </a:cubicBezTo>
                      <a:cubicBezTo>
                        <a:pt x="916" y="2083"/>
                        <a:pt x="979" y="2187"/>
                        <a:pt x="1041" y="2270"/>
                      </a:cubicBezTo>
                      <a:cubicBezTo>
                        <a:pt x="1250" y="2562"/>
                        <a:pt x="1499" y="2853"/>
                        <a:pt x="1749" y="3145"/>
                      </a:cubicBezTo>
                      <a:cubicBezTo>
                        <a:pt x="1854" y="3249"/>
                        <a:pt x="1937" y="3332"/>
                        <a:pt x="2020" y="3437"/>
                      </a:cubicBezTo>
                      <a:cubicBezTo>
                        <a:pt x="2312" y="3749"/>
                        <a:pt x="2624" y="4041"/>
                        <a:pt x="2957" y="4332"/>
                      </a:cubicBezTo>
                      <a:cubicBezTo>
                        <a:pt x="3061" y="4436"/>
                        <a:pt x="3186" y="4540"/>
                        <a:pt x="3291" y="4624"/>
                      </a:cubicBezTo>
                      <a:cubicBezTo>
                        <a:pt x="3645" y="4936"/>
                        <a:pt x="3999" y="5228"/>
                        <a:pt x="4373" y="5519"/>
                      </a:cubicBezTo>
                      <a:cubicBezTo>
                        <a:pt x="4498" y="5623"/>
                        <a:pt x="4623" y="5727"/>
                        <a:pt x="4769" y="5832"/>
                      </a:cubicBezTo>
                      <a:cubicBezTo>
                        <a:pt x="5186" y="6165"/>
                        <a:pt x="5623" y="6477"/>
                        <a:pt x="6060" y="6790"/>
                      </a:cubicBezTo>
                      <a:cubicBezTo>
                        <a:pt x="6206" y="6894"/>
                        <a:pt x="6352" y="6998"/>
                        <a:pt x="6477" y="7102"/>
                      </a:cubicBezTo>
                      <a:cubicBezTo>
                        <a:pt x="6623" y="7206"/>
                        <a:pt x="6748" y="7310"/>
                        <a:pt x="6893" y="7394"/>
                      </a:cubicBezTo>
                      <a:cubicBezTo>
                        <a:pt x="7081" y="7539"/>
                        <a:pt x="7247" y="7664"/>
                        <a:pt x="7435" y="7789"/>
                      </a:cubicBezTo>
                      <a:cubicBezTo>
                        <a:pt x="7601" y="7914"/>
                        <a:pt x="7768" y="8039"/>
                        <a:pt x="7955" y="8164"/>
                      </a:cubicBezTo>
                      <a:cubicBezTo>
                        <a:pt x="8080" y="8247"/>
                        <a:pt x="8205" y="8352"/>
                        <a:pt x="8330" y="8435"/>
                      </a:cubicBezTo>
                      <a:cubicBezTo>
                        <a:pt x="8809" y="8476"/>
                        <a:pt x="9309" y="8539"/>
                        <a:pt x="9788" y="8601"/>
                      </a:cubicBezTo>
                      <a:cubicBezTo>
                        <a:pt x="9622" y="8497"/>
                        <a:pt x="9476" y="8393"/>
                        <a:pt x="9309" y="8268"/>
                      </a:cubicBezTo>
                      <a:cubicBezTo>
                        <a:pt x="8747" y="7893"/>
                        <a:pt x="8164" y="7518"/>
                        <a:pt x="7601" y="7144"/>
                      </a:cubicBezTo>
                      <a:cubicBezTo>
                        <a:pt x="7435" y="7019"/>
                        <a:pt x="7268" y="6915"/>
                        <a:pt x="7122" y="6810"/>
                      </a:cubicBezTo>
                      <a:cubicBezTo>
                        <a:pt x="6623" y="6477"/>
                        <a:pt x="6123" y="6144"/>
                        <a:pt x="5644" y="5790"/>
                      </a:cubicBezTo>
                      <a:cubicBezTo>
                        <a:pt x="5498" y="5686"/>
                        <a:pt x="5352" y="5582"/>
                        <a:pt x="5206" y="5478"/>
                      </a:cubicBezTo>
                      <a:cubicBezTo>
                        <a:pt x="4790" y="5186"/>
                        <a:pt x="4394" y="4874"/>
                        <a:pt x="3999" y="4582"/>
                      </a:cubicBezTo>
                      <a:cubicBezTo>
                        <a:pt x="3874" y="4478"/>
                        <a:pt x="3749" y="4374"/>
                        <a:pt x="3624" y="4270"/>
                      </a:cubicBezTo>
                      <a:cubicBezTo>
                        <a:pt x="3270" y="3978"/>
                        <a:pt x="2916" y="3687"/>
                        <a:pt x="2603" y="3374"/>
                      </a:cubicBezTo>
                      <a:cubicBezTo>
                        <a:pt x="2499" y="3270"/>
                        <a:pt x="2395" y="3166"/>
                        <a:pt x="2291" y="3083"/>
                      </a:cubicBezTo>
                      <a:cubicBezTo>
                        <a:pt x="2062" y="2853"/>
                        <a:pt x="1854" y="2624"/>
                        <a:pt x="1645" y="2395"/>
                      </a:cubicBezTo>
                      <a:cubicBezTo>
                        <a:pt x="1583" y="2333"/>
                        <a:pt x="1541" y="2270"/>
                        <a:pt x="1479" y="2208"/>
                      </a:cubicBezTo>
                      <a:cubicBezTo>
                        <a:pt x="1416" y="2104"/>
                        <a:pt x="1333" y="2020"/>
                        <a:pt x="1270" y="1916"/>
                      </a:cubicBezTo>
                      <a:cubicBezTo>
                        <a:pt x="1041" y="1625"/>
                        <a:pt x="833" y="1333"/>
                        <a:pt x="666" y="1021"/>
                      </a:cubicBezTo>
                      <a:cubicBezTo>
                        <a:pt x="604" y="917"/>
                        <a:pt x="542" y="813"/>
                        <a:pt x="479" y="708"/>
                      </a:cubicBezTo>
                      <a:cubicBezTo>
                        <a:pt x="375" y="479"/>
                        <a:pt x="271" y="250"/>
                        <a:pt x="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1" name="Google Shape;4501;p8"/>
                <p:cNvSpPr/>
                <p:nvPr/>
              </p:nvSpPr>
              <p:spPr>
                <a:xfrm>
                  <a:off x="7969925" y="283050"/>
                  <a:ext cx="232750" cy="2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0" h="8103" extrusionOk="0">
                      <a:moveTo>
                        <a:pt x="229" y="1"/>
                      </a:moveTo>
                      <a:cubicBezTo>
                        <a:pt x="146" y="22"/>
                        <a:pt x="84" y="43"/>
                        <a:pt x="0" y="43"/>
                      </a:cubicBezTo>
                      <a:cubicBezTo>
                        <a:pt x="63" y="292"/>
                        <a:pt x="167" y="542"/>
                        <a:pt x="271" y="792"/>
                      </a:cubicBezTo>
                      <a:cubicBezTo>
                        <a:pt x="313" y="896"/>
                        <a:pt x="354" y="1001"/>
                        <a:pt x="417" y="1105"/>
                      </a:cubicBezTo>
                      <a:cubicBezTo>
                        <a:pt x="417" y="1105"/>
                        <a:pt x="417" y="1125"/>
                        <a:pt x="438" y="1146"/>
                      </a:cubicBezTo>
                      <a:cubicBezTo>
                        <a:pt x="583" y="1417"/>
                        <a:pt x="750" y="1688"/>
                        <a:pt x="937" y="1979"/>
                      </a:cubicBezTo>
                      <a:cubicBezTo>
                        <a:pt x="1021" y="2063"/>
                        <a:pt x="1083" y="2167"/>
                        <a:pt x="1146" y="2250"/>
                      </a:cubicBezTo>
                      <a:cubicBezTo>
                        <a:pt x="1375" y="2521"/>
                        <a:pt x="1604" y="2812"/>
                        <a:pt x="1875" y="3083"/>
                      </a:cubicBezTo>
                      <a:cubicBezTo>
                        <a:pt x="1958" y="3187"/>
                        <a:pt x="2041" y="3271"/>
                        <a:pt x="2145" y="3375"/>
                      </a:cubicBezTo>
                      <a:cubicBezTo>
                        <a:pt x="2437" y="3666"/>
                        <a:pt x="2728" y="3937"/>
                        <a:pt x="3041" y="4229"/>
                      </a:cubicBezTo>
                      <a:cubicBezTo>
                        <a:pt x="3166" y="4333"/>
                        <a:pt x="3270" y="4416"/>
                        <a:pt x="3374" y="4520"/>
                      </a:cubicBezTo>
                      <a:cubicBezTo>
                        <a:pt x="3707" y="4791"/>
                        <a:pt x="4061" y="5082"/>
                        <a:pt x="4415" y="5353"/>
                      </a:cubicBezTo>
                      <a:cubicBezTo>
                        <a:pt x="4519" y="5457"/>
                        <a:pt x="4644" y="5541"/>
                        <a:pt x="4769" y="5645"/>
                      </a:cubicBezTo>
                      <a:cubicBezTo>
                        <a:pt x="5165" y="5957"/>
                        <a:pt x="5582" y="6249"/>
                        <a:pt x="5977" y="6540"/>
                      </a:cubicBezTo>
                      <a:cubicBezTo>
                        <a:pt x="6123" y="6644"/>
                        <a:pt x="6248" y="6748"/>
                        <a:pt x="6394" y="6853"/>
                      </a:cubicBezTo>
                      <a:cubicBezTo>
                        <a:pt x="6560" y="6957"/>
                        <a:pt x="6706" y="7082"/>
                        <a:pt x="6873" y="7186"/>
                      </a:cubicBezTo>
                      <a:cubicBezTo>
                        <a:pt x="7060" y="7311"/>
                        <a:pt x="7248" y="7457"/>
                        <a:pt x="7414" y="7582"/>
                      </a:cubicBezTo>
                      <a:cubicBezTo>
                        <a:pt x="7539" y="7665"/>
                        <a:pt x="7643" y="7727"/>
                        <a:pt x="7747" y="7811"/>
                      </a:cubicBezTo>
                      <a:cubicBezTo>
                        <a:pt x="7852" y="7894"/>
                        <a:pt x="7956" y="7977"/>
                        <a:pt x="8081" y="8061"/>
                      </a:cubicBezTo>
                      <a:cubicBezTo>
                        <a:pt x="8476" y="8061"/>
                        <a:pt x="8893" y="8081"/>
                        <a:pt x="9309" y="8102"/>
                      </a:cubicBezTo>
                      <a:cubicBezTo>
                        <a:pt x="9184" y="8019"/>
                        <a:pt x="9039" y="7936"/>
                        <a:pt x="8914" y="7852"/>
                      </a:cubicBezTo>
                      <a:cubicBezTo>
                        <a:pt x="8393" y="7498"/>
                        <a:pt x="7893" y="7165"/>
                        <a:pt x="7373" y="6811"/>
                      </a:cubicBezTo>
                      <a:cubicBezTo>
                        <a:pt x="7227" y="6707"/>
                        <a:pt x="7060" y="6603"/>
                        <a:pt x="6914" y="6499"/>
                      </a:cubicBezTo>
                      <a:cubicBezTo>
                        <a:pt x="6456" y="6207"/>
                        <a:pt x="5998" y="5895"/>
                        <a:pt x="5561" y="5582"/>
                      </a:cubicBezTo>
                      <a:cubicBezTo>
                        <a:pt x="5436" y="5478"/>
                        <a:pt x="5290" y="5374"/>
                        <a:pt x="5144" y="5291"/>
                      </a:cubicBezTo>
                      <a:cubicBezTo>
                        <a:pt x="4769" y="4999"/>
                        <a:pt x="4395" y="4708"/>
                        <a:pt x="4020" y="4437"/>
                      </a:cubicBezTo>
                      <a:cubicBezTo>
                        <a:pt x="3895" y="4333"/>
                        <a:pt x="3770" y="4229"/>
                        <a:pt x="3666" y="4145"/>
                      </a:cubicBezTo>
                      <a:cubicBezTo>
                        <a:pt x="3312" y="3854"/>
                        <a:pt x="2978" y="3583"/>
                        <a:pt x="2687" y="3291"/>
                      </a:cubicBezTo>
                      <a:cubicBezTo>
                        <a:pt x="2583" y="3187"/>
                        <a:pt x="2479" y="3104"/>
                        <a:pt x="2374" y="3000"/>
                      </a:cubicBezTo>
                      <a:cubicBezTo>
                        <a:pt x="2104" y="2729"/>
                        <a:pt x="1833" y="2458"/>
                        <a:pt x="1583" y="2188"/>
                      </a:cubicBezTo>
                      <a:cubicBezTo>
                        <a:pt x="1583" y="2167"/>
                        <a:pt x="1583" y="2167"/>
                        <a:pt x="1583" y="2167"/>
                      </a:cubicBezTo>
                      <a:cubicBezTo>
                        <a:pt x="1500" y="2083"/>
                        <a:pt x="1437" y="1979"/>
                        <a:pt x="1354" y="1896"/>
                      </a:cubicBezTo>
                      <a:cubicBezTo>
                        <a:pt x="1125" y="1604"/>
                        <a:pt x="917" y="1313"/>
                        <a:pt x="729" y="1021"/>
                      </a:cubicBezTo>
                      <a:cubicBezTo>
                        <a:pt x="667" y="917"/>
                        <a:pt x="604" y="813"/>
                        <a:pt x="563" y="730"/>
                      </a:cubicBezTo>
                      <a:cubicBezTo>
                        <a:pt x="417" y="480"/>
                        <a:pt x="313" y="251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2" name="Google Shape;4502;p8"/>
                <p:cNvSpPr/>
                <p:nvPr/>
              </p:nvSpPr>
              <p:spPr>
                <a:xfrm>
                  <a:off x="7931900" y="291900"/>
                  <a:ext cx="223925" cy="19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7" h="7686" extrusionOk="0">
                      <a:moveTo>
                        <a:pt x="209" y="1"/>
                      </a:moveTo>
                      <a:cubicBezTo>
                        <a:pt x="147" y="22"/>
                        <a:pt x="63" y="43"/>
                        <a:pt x="1" y="63"/>
                      </a:cubicBezTo>
                      <a:cubicBezTo>
                        <a:pt x="84" y="313"/>
                        <a:pt x="188" y="563"/>
                        <a:pt x="313" y="813"/>
                      </a:cubicBezTo>
                      <a:cubicBezTo>
                        <a:pt x="313" y="834"/>
                        <a:pt x="313" y="834"/>
                        <a:pt x="334" y="855"/>
                      </a:cubicBezTo>
                      <a:cubicBezTo>
                        <a:pt x="376" y="938"/>
                        <a:pt x="418" y="1021"/>
                        <a:pt x="480" y="1105"/>
                      </a:cubicBezTo>
                      <a:cubicBezTo>
                        <a:pt x="647" y="1396"/>
                        <a:pt x="834" y="1688"/>
                        <a:pt x="1042" y="1959"/>
                      </a:cubicBezTo>
                      <a:cubicBezTo>
                        <a:pt x="1105" y="2042"/>
                        <a:pt x="1188" y="2125"/>
                        <a:pt x="1251" y="2229"/>
                      </a:cubicBezTo>
                      <a:cubicBezTo>
                        <a:pt x="1480" y="2479"/>
                        <a:pt x="1709" y="2750"/>
                        <a:pt x="1979" y="3021"/>
                      </a:cubicBezTo>
                      <a:cubicBezTo>
                        <a:pt x="2063" y="3104"/>
                        <a:pt x="2167" y="3208"/>
                        <a:pt x="2250" y="3291"/>
                      </a:cubicBezTo>
                      <a:cubicBezTo>
                        <a:pt x="2542" y="3583"/>
                        <a:pt x="2833" y="3854"/>
                        <a:pt x="3146" y="4124"/>
                      </a:cubicBezTo>
                      <a:cubicBezTo>
                        <a:pt x="3250" y="4208"/>
                        <a:pt x="3354" y="4291"/>
                        <a:pt x="3458" y="4395"/>
                      </a:cubicBezTo>
                      <a:cubicBezTo>
                        <a:pt x="3791" y="4666"/>
                        <a:pt x="4124" y="4916"/>
                        <a:pt x="4458" y="5187"/>
                      </a:cubicBezTo>
                      <a:cubicBezTo>
                        <a:pt x="4583" y="5270"/>
                        <a:pt x="4687" y="5374"/>
                        <a:pt x="4812" y="5457"/>
                      </a:cubicBezTo>
                      <a:cubicBezTo>
                        <a:pt x="5187" y="5749"/>
                        <a:pt x="5582" y="6040"/>
                        <a:pt x="5957" y="6311"/>
                      </a:cubicBezTo>
                      <a:cubicBezTo>
                        <a:pt x="6082" y="6415"/>
                        <a:pt x="6207" y="6499"/>
                        <a:pt x="6353" y="6582"/>
                      </a:cubicBezTo>
                      <a:cubicBezTo>
                        <a:pt x="6499" y="6707"/>
                        <a:pt x="6644" y="6811"/>
                        <a:pt x="6790" y="6915"/>
                      </a:cubicBezTo>
                      <a:cubicBezTo>
                        <a:pt x="6978" y="7040"/>
                        <a:pt x="7165" y="7165"/>
                        <a:pt x="7332" y="7311"/>
                      </a:cubicBezTo>
                      <a:cubicBezTo>
                        <a:pt x="7436" y="7373"/>
                        <a:pt x="7519" y="7436"/>
                        <a:pt x="7602" y="7498"/>
                      </a:cubicBezTo>
                      <a:cubicBezTo>
                        <a:pt x="7707" y="7561"/>
                        <a:pt x="7790" y="7623"/>
                        <a:pt x="7873" y="7686"/>
                      </a:cubicBezTo>
                      <a:lnTo>
                        <a:pt x="8956" y="7686"/>
                      </a:lnTo>
                      <a:cubicBezTo>
                        <a:pt x="8852" y="7602"/>
                        <a:pt x="8727" y="7540"/>
                        <a:pt x="8623" y="7457"/>
                      </a:cubicBezTo>
                      <a:cubicBezTo>
                        <a:pt x="8165" y="7144"/>
                        <a:pt x="7686" y="6832"/>
                        <a:pt x="7228" y="6519"/>
                      </a:cubicBezTo>
                      <a:cubicBezTo>
                        <a:pt x="7082" y="6436"/>
                        <a:pt x="6936" y="6332"/>
                        <a:pt x="6790" y="6228"/>
                      </a:cubicBezTo>
                      <a:cubicBezTo>
                        <a:pt x="6353" y="5936"/>
                        <a:pt x="5936" y="5666"/>
                        <a:pt x="5541" y="5374"/>
                      </a:cubicBezTo>
                      <a:cubicBezTo>
                        <a:pt x="5395" y="5270"/>
                        <a:pt x="5270" y="5187"/>
                        <a:pt x="5145" y="5082"/>
                      </a:cubicBezTo>
                      <a:cubicBezTo>
                        <a:pt x="4770" y="4812"/>
                        <a:pt x="4416" y="4562"/>
                        <a:pt x="4062" y="4291"/>
                      </a:cubicBezTo>
                      <a:cubicBezTo>
                        <a:pt x="3937" y="4187"/>
                        <a:pt x="3833" y="4104"/>
                        <a:pt x="3708" y="4000"/>
                      </a:cubicBezTo>
                      <a:cubicBezTo>
                        <a:pt x="3375" y="3729"/>
                        <a:pt x="3062" y="3479"/>
                        <a:pt x="2750" y="3187"/>
                      </a:cubicBezTo>
                      <a:cubicBezTo>
                        <a:pt x="2646" y="3104"/>
                        <a:pt x="2542" y="3000"/>
                        <a:pt x="2458" y="2917"/>
                      </a:cubicBezTo>
                      <a:cubicBezTo>
                        <a:pt x="2167" y="2646"/>
                        <a:pt x="1917" y="2396"/>
                        <a:pt x="1667" y="2125"/>
                      </a:cubicBezTo>
                      <a:cubicBezTo>
                        <a:pt x="1605" y="2042"/>
                        <a:pt x="1542" y="1979"/>
                        <a:pt x="1480" y="1917"/>
                      </a:cubicBezTo>
                      <a:cubicBezTo>
                        <a:pt x="1459" y="1896"/>
                        <a:pt x="1459" y="1875"/>
                        <a:pt x="1438" y="1854"/>
                      </a:cubicBezTo>
                      <a:cubicBezTo>
                        <a:pt x="1209" y="1584"/>
                        <a:pt x="980" y="1313"/>
                        <a:pt x="792" y="1021"/>
                      </a:cubicBezTo>
                      <a:cubicBezTo>
                        <a:pt x="730" y="938"/>
                        <a:pt x="667" y="834"/>
                        <a:pt x="605" y="730"/>
                      </a:cubicBezTo>
                      <a:cubicBezTo>
                        <a:pt x="459" y="480"/>
                        <a:pt x="313" y="251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3" name="Google Shape;4503;p8"/>
                <p:cNvSpPr/>
                <p:nvPr/>
              </p:nvSpPr>
              <p:spPr>
                <a:xfrm>
                  <a:off x="7894425" y="302325"/>
                  <a:ext cx="218175" cy="18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7" h="7352" extrusionOk="0">
                      <a:moveTo>
                        <a:pt x="250" y="0"/>
                      </a:moveTo>
                      <a:cubicBezTo>
                        <a:pt x="167" y="21"/>
                        <a:pt x="84" y="42"/>
                        <a:pt x="1" y="84"/>
                      </a:cubicBezTo>
                      <a:cubicBezTo>
                        <a:pt x="63" y="230"/>
                        <a:pt x="125" y="375"/>
                        <a:pt x="209" y="521"/>
                      </a:cubicBezTo>
                      <a:cubicBezTo>
                        <a:pt x="271" y="625"/>
                        <a:pt x="334" y="729"/>
                        <a:pt x="396" y="833"/>
                      </a:cubicBezTo>
                      <a:cubicBezTo>
                        <a:pt x="438" y="917"/>
                        <a:pt x="500" y="1021"/>
                        <a:pt x="584" y="1125"/>
                      </a:cubicBezTo>
                      <a:cubicBezTo>
                        <a:pt x="750" y="1396"/>
                        <a:pt x="959" y="1667"/>
                        <a:pt x="1188" y="1916"/>
                      </a:cubicBezTo>
                      <a:cubicBezTo>
                        <a:pt x="1250" y="2021"/>
                        <a:pt x="1313" y="2104"/>
                        <a:pt x="1396" y="2187"/>
                      </a:cubicBezTo>
                      <a:cubicBezTo>
                        <a:pt x="1625" y="2437"/>
                        <a:pt x="1875" y="2687"/>
                        <a:pt x="2125" y="2937"/>
                      </a:cubicBezTo>
                      <a:cubicBezTo>
                        <a:pt x="2208" y="3041"/>
                        <a:pt x="2312" y="3124"/>
                        <a:pt x="2416" y="3208"/>
                      </a:cubicBezTo>
                      <a:cubicBezTo>
                        <a:pt x="2687" y="3478"/>
                        <a:pt x="2979" y="3728"/>
                        <a:pt x="3291" y="3999"/>
                      </a:cubicBezTo>
                      <a:cubicBezTo>
                        <a:pt x="3395" y="4082"/>
                        <a:pt x="3499" y="4166"/>
                        <a:pt x="3603" y="4249"/>
                      </a:cubicBezTo>
                      <a:cubicBezTo>
                        <a:pt x="3916" y="4499"/>
                        <a:pt x="4228" y="4770"/>
                        <a:pt x="4561" y="5019"/>
                      </a:cubicBezTo>
                      <a:cubicBezTo>
                        <a:pt x="4666" y="5103"/>
                        <a:pt x="4790" y="5186"/>
                        <a:pt x="4895" y="5269"/>
                      </a:cubicBezTo>
                      <a:cubicBezTo>
                        <a:pt x="5269" y="5540"/>
                        <a:pt x="5623" y="5811"/>
                        <a:pt x="5998" y="6082"/>
                      </a:cubicBezTo>
                      <a:cubicBezTo>
                        <a:pt x="6123" y="6165"/>
                        <a:pt x="6248" y="6248"/>
                        <a:pt x="6373" y="6352"/>
                      </a:cubicBezTo>
                      <a:cubicBezTo>
                        <a:pt x="6477" y="6415"/>
                        <a:pt x="6581" y="6498"/>
                        <a:pt x="6686" y="6561"/>
                      </a:cubicBezTo>
                      <a:cubicBezTo>
                        <a:pt x="6873" y="6706"/>
                        <a:pt x="7060" y="6831"/>
                        <a:pt x="7227" y="6956"/>
                      </a:cubicBezTo>
                      <a:cubicBezTo>
                        <a:pt x="7352" y="7040"/>
                        <a:pt x="7456" y="7123"/>
                        <a:pt x="7560" y="7206"/>
                      </a:cubicBezTo>
                      <a:cubicBezTo>
                        <a:pt x="7623" y="7248"/>
                        <a:pt x="7706" y="7290"/>
                        <a:pt x="7769" y="7352"/>
                      </a:cubicBezTo>
                      <a:cubicBezTo>
                        <a:pt x="8081" y="7331"/>
                        <a:pt x="8393" y="7310"/>
                        <a:pt x="8727" y="7290"/>
                      </a:cubicBezTo>
                      <a:cubicBezTo>
                        <a:pt x="8643" y="7227"/>
                        <a:pt x="8539" y="7185"/>
                        <a:pt x="8456" y="7123"/>
                      </a:cubicBezTo>
                      <a:cubicBezTo>
                        <a:pt x="8018" y="6831"/>
                        <a:pt x="7581" y="6540"/>
                        <a:pt x="7165" y="6248"/>
                      </a:cubicBezTo>
                      <a:cubicBezTo>
                        <a:pt x="7019" y="6144"/>
                        <a:pt x="6873" y="6061"/>
                        <a:pt x="6748" y="5957"/>
                      </a:cubicBezTo>
                      <a:cubicBezTo>
                        <a:pt x="6352" y="5707"/>
                        <a:pt x="5957" y="5436"/>
                        <a:pt x="5561" y="5144"/>
                      </a:cubicBezTo>
                      <a:cubicBezTo>
                        <a:pt x="5436" y="5061"/>
                        <a:pt x="5311" y="4978"/>
                        <a:pt x="5186" y="4895"/>
                      </a:cubicBezTo>
                      <a:cubicBezTo>
                        <a:pt x="4832" y="4645"/>
                        <a:pt x="4478" y="4374"/>
                        <a:pt x="4145" y="4124"/>
                      </a:cubicBezTo>
                      <a:cubicBezTo>
                        <a:pt x="4041" y="4041"/>
                        <a:pt x="3916" y="3957"/>
                        <a:pt x="3812" y="3853"/>
                      </a:cubicBezTo>
                      <a:cubicBezTo>
                        <a:pt x="3478" y="3603"/>
                        <a:pt x="3166" y="3353"/>
                        <a:pt x="2874" y="3104"/>
                      </a:cubicBezTo>
                      <a:cubicBezTo>
                        <a:pt x="2770" y="2999"/>
                        <a:pt x="2666" y="2916"/>
                        <a:pt x="2583" y="2812"/>
                      </a:cubicBezTo>
                      <a:cubicBezTo>
                        <a:pt x="2291" y="2583"/>
                        <a:pt x="2041" y="2312"/>
                        <a:pt x="1792" y="2062"/>
                      </a:cubicBezTo>
                      <a:cubicBezTo>
                        <a:pt x="1708" y="1979"/>
                        <a:pt x="1625" y="1896"/>
                        <a:pt x="1562" y="1812"/>
                      </a:cubicBezTo>
                      <a:cubicBezTo>
                        <a:pt x="1479" y="1729"/>
                        <a:pt x="1417" y="1667"/>
                        <a:pt x="1354" y="1583"/>
                      </a:cubicBezTo>
                      <a:cubicBezTo>
                        <a:pt x="1188" y="1396"/>
                        <a:pt x="1042" y="1208"/>
                        <a:pt x="896" y="1021"/>
                      </a:cubicBezTo>
                      <a:cubicBezTo>
                        <a:pt x="813" y="917"/>
                        <a:pt x="750" y="833"/>
                        <a:pt x="688" y="729"/>
                      </a:cubicBezTo>
                      <a:cubicBezTo>
                        <a:pt x="521" y="479"/>
                        <a:pt x="375" y="250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4" name="Google Shape;4504;p8"/>
                <p:cNvSpPr/>
                <p:nvPr/>
              </p:nvSpPr>
              <p:spPr>
                <a:xfrm>
                  <a:off x="7859025" y="314300"/>
                  <a:ext cx="212975" cy="17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9" h="6998" extrusionOk="0">
                      <a:moveTo>
                        <a:pt x="250" y="0"/>
                      </a:moveTo>
                      <a:cubicBezTo>
                        <a:pt x="167" y="21"/>
                        <a:pt x="84" y="42"/>
                        <a:pt x="0" y="84"/>
                      </a:cubicBezTo>
                      <a:cubicBezTo>
                        <a:pt x="0" y="84"/>
                        <a:pt x="0" y="105"/>
                        <a:pt x="0" y="105"/>
                      </a:cubicBezTo>
                      <a:cubicBezTo>
                        <a:pt x="125" y="354"/>
                        <a:pt x="292" y="584"/>
                        <a:pt x="459" y="833"/>
                      </a:cubicBezTo>
                      <a:cubicBezTo>
                        <a:pt x="521" y="917"/>
                        <a:pt x="583" y="1021"/>
                        <a:pt x="646" y="1104"/>
                      </a:cubicBezTo>
                      <a:cubicBezTo>
                        <a:pt x="854" y="1375"/>
                        <a:pt x="1062" y="1625"/>
                        <a:pt x="1292" y="1875"/>
                      </a:cubicBezTo>
                      <a:cubicBezTo>
                        <a:pt x="1354" y="1958"/>
                        <a:pt x="1437" y="2041"/>
                        <a:pt x="1521" y="2125"/>
                      </a:cubicBezTo>
                      <a:cubicBezTo>
                        <a:pt x="1750" y="2375"/>
                        <a:pt x="2000" y="2604"/>
                        <a:pt x="2250" y="2854"/>
                      </a:cubicBezTo>
                      <a:cubicBezTo>
                        <a:pt x="2354" y="2937"/>
                        <a:pt x="2437" y="3020"/>
                        <a:pt x="2541" y="3104"/>
                      </a:cubicBezTo>
                      <a:cubicBezTo>
                        <a:pt x="2812" y="3353"/>
                        <a:pt x="3103" y="3603"/>
                        <a:pt x="3395" y="3853"/>
                      </a:cubicBezTo>
                      <a:cubicBezTo>
                        <a:pt x="3499" y="3937"/>
                        <a:pt x="3603" y="4020"/>
                        <a:pt x="3707" y="4103"/>
                      </a:cubicBezTo>
                      <a:cubicBezTo>
                        <a:pt x="4020" y="4332"/>
                        <a:pt x="4332" y="4582"/>
                        <a:pt x="4645" y="4811"/>
                      </a:cubicBezTo>
                      <a:cubicBezTo>
                        <a:pt x="4749" y="4895"/>
                        <a:pt x="4874" y="4978"/>
                        <a:pt x="4978" y="5061"/>
                      </a:cubicBezTo>
                      <a:cubicBezTo>
                        <a:pt x="5332" y="5332"/>
                        <a:pt x="5686" y="5582"/>
                        <a:pt x="6040" y="5832"/>
                      </a:cubicBezTo>
                      <a:cubicBezTo>
                        <a:pt x="6144" y="5915"/>
                        <a:pt x="6269" y="5998"/>
                        <a:pt x="6394" y="6082"/>
                      </a:cubicBezTo>
                      <a:cubicBezTo>
                        <a:pt x="6415" y="6123"/>
                        <a:pt x="6456" y="6144"/>
                        <a:pt x="6498" y="6165"/>
                      </a:cubicBezTo>
                      <a:cubicBezTo>
                        <a:pt x="6685" y="6290"/>
                        <a:pt x="6873" y="6436"/>
                        <a:pt x="7039" y="6561"/>
                      </a:cubicBezTo>
                      <a:cubicBezTo>
                        <a:pt x="7206" y="6665"/>
                        <a:pt x="7352" y="6790"/>
                        <a:pt x="7518" y="6894"/>
                      </a:cubicBezTo>
                      <a:cubicBezTo>
                        <a:pt x="7560" y="6935"/>
                        <a:pt x="7623" y="6977"/>
                        <a:pt x="7664" y="6998"/>
                      </a:cubicBezTo>
                      <a:cubicBezTo>
                        <a:pt x="7956" y="6977"/>
                        <a:pt x="8227" y="6935"/>
                        <a:pt x="8518" y="6915"/>
                      </a:cubicBezTo>
                      <a:cubicBezTo>
                        <a:pt x="8456" y="6873"/>
                        <a:pt x="8393" y="6831"/>
                        <a:pt x="8331" y="6790"/>
                      </a:cubicBezTo>
                      <a:cubicBezTo>
                        <a:pt x="7914" y="6519"/>
                        <a:pt x="7518" y="6248"/>
                        <a:pt x="7102" y="5957"/>
                      </a:cubicBezTo>
                      <a:cubicBezTo>
                        <a:pt x="6977" y="5873"/>
                        <a:pt x="6852" y="5790"/>
                        <a:pt x="6706" y="5707"/>
                      </a:cubicBezTo>
                      <a:cubicBezTo>
                        <a:pt x="6331" y="5457"/>
                        <a:pt x="5957" y="5186"/>
                        <a:pt x="5582" y="4936"/>
                      </a:cubicBezTo>
                      <a:cubicBezTo>
                        <a:pt x="5478" y="4853"/>
                        <a:pt x="5353" y="4770"/>
                        <a:pt x="5228" y="4686"/>
                      </a:cubicBezTo>
                      <a:cubicBezTo>
                        <a:pt x="4894" y="4436"/>
                        <a:pt x="4561" y="4207"/>
                        <a:pt x="4228" y="3957"/>
                      </a:cubicBezTo>
                      <a:cubicBezTo>
                        <a:pt x="4124" y="3874"/>
                        <a:pt x="3999" y="3791"/>
                        <a:pt x="3895" y="3707"/>
                      </a:cubicBezTo>
                      <a:cubicBezTo>
                        <a:pt x="3582" y="3458"/>
                        <a:pt x="3270" y="3228"/>
                        <a:pt x="2978" y="2979"/>
                      </a:cubicBezTo>
                      <a:cubicBezTo>
                        <a:pt x="2874" y="2895"/>
                        <a:pt x="2770" y="2791"/>
                        <a:pt x="2666" y="2708"/>
                      </a:cubicBezTo>
                      <a:cubicBezTo>
                        <a:pt x="2395" y="2479"/>
                        <a:pt x="2145" y="2229"/>
                        <a:pt x="1896" y="2000"/>
                      </a:cubicBezTo>
                      <a:cubicBezTo>
                        <a:pt x="1812" y="1916"/>
                        <a:pt x="1729" y="1833"/>
                        <a:pt x="1646" y="1750"/>
                      </a:cubicBezTo>
                      <a:cubicBezTo>
                        <a:pt x="1458" y="1562"/>
                        <a:pt x="1292" y="1375"/>
                        <a:pt x="1125" y="1188"/>
                      </a:cubicBezTo>
                      <a:cubicBezTo>
                        <a:pt x="1062" y="1125"/>
                        <a:pt x="1021" y="1063"/>
                        <a:pt x="979" y="1000"/>
                      </a:cubicBezTo>
                      <a:cubicBezTo>
                        <a:pt x="896" y="896"/>
                        <a:pt x="813" y="813"/>
                        <a:pt x="750" y="709"/>
                      </a:cubicBezTo>
                      <a:cubicBezTo>
                        <a:pt x="563" y="479"/>
                        <a:pt x="396" y="230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5" name="Google Shape;4505;p8"/>
                <p:cNvSpPr/>
                <p:nvPr/>
              </p:nvSpPr>
              <p:spPr>
                <a:xfrm>
                  <a:off x="7825175" y="327325"/>
                  <a:ext cx="208800" cy="1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2" h="6686" extrusionOk="0">
                      <a:moveTo>
                        <a:pt x="251" y="0"/>
                      </a:moveTo>
                      <a:cubicBezTo>
                        <a:pt x="188" y="21"/>
                        <a:pt x="126" y="42"/>
                        <a:pt x="63" y="63"/>
                      </a:cubicBezTo>
                      <a:cubicBezTo>
                        <a:pt x="42" y="83"/>
                        <a:pt x="22" y="83"/>
                        <a:pt x="1" y="83"/>
                      </a:cubicBezTo>
                      <a:cubicBezTo>
                        <a:pt x="1" y="83"/>
                        <a:pt x="1" y="104"/>
                        <a:pt x="1" y="104"/>
                      </a:cubicBezTo>
                      <a:cubicBezTo>
                        <a:pt x="146" y="333"/>
                        <a:pt x="313" y="583"/>
                        <a:pt x="521" y="833"/>
                      </a:cubicBezTo>
                      <a:cubicBezTo>
                        <a:pt x="584" y="916"/>
                        <a:pt x="667" y="1000"/>
                        <a:pt x="730" y="1104"/>
                      </a:cubicBezTo>
                      <a:cubicBezTo>
                        <a:pt x="938" y="1333"/>
                        <a:pt x="1167" y="1583"/>
                        <a:pt x="1396" y="1812"/>
                      </a:cubicBezTo>
                      <a:cubicBezTo>
                        <a:pt x="1479" y="1895"/>
                        <a:pt x="1563" y="1979"/>
                        <a:pt x="1625" y="2062"/>
                      </a:cubicBezTo>
                      <a:cubicBezTo>
                        <a:pt x="1875" y="2291"/>
                        <a:pt x="2125" y="2520"/>
                        <a:pt x="2375" y="2749"/>
                      </a:cubicBezTo>
                      <a:cubicBezTo>
                        <a:pt x="2479" y="2832"/>
                        <a:pt x="2562" y="2916"/>
                        <a:pt x="2666" y="2999"/>
                      </a:cubicBezTo>
                      <a:cubicBezTo>
                        <a:pt x="2937" y="3228"/>
                        <a:pt x="3229" y="3457"/>
                        <a:pt x="3520" y="3686"/>
                      </a:cubicBezTo>
                      <a:cubicBezTo>
                        <a:pt x="3624" y="3770"/>
                        <a:pt x="3729" y="3853"/>
                        <a:pt x="3833" y="3936"/>
                      </a:cubicBezTo>
                      <a:cubicBezTo>
                        <a:pt x="4124" y="4165"/>
                        <a:pt x="4437" y="4394"/>
                        <a:pt x="4728" y="4623"/>
                      </a:cubicBezTo>
                      <a:cubicBezTo>
                        <a:pt x="4832" y="4707"/>
                        <a:pt x="4957" y="4790"/>
                        <a:pt x="5061" y="4873"/>
                      </a:cubicBezTo>
                      <a:cubicBezTo>
                        <a:pt x="5395" y="5123"/>
                        <a:pt x="5728" y="5352"/>
                        <a:pt x="6061" y="5602"/>
                      </a:cubicBezTo>
                      <a:cubicBezTo>
                        <a:pt x="6123" y="5644"/>
                        <a:pt x="6186" y="5686"/>
                        <a:pt x="6248" y="5727"/>
                      </a:cubicBezTo>
                      <a:cubicBezTo>
                        <a:pt x="6311" y="5769"/>
                        <a:pt x="6353" y="5790"/>
                        <a:pt x="6415" y="5831"/>
                      </a:cubicBezTo>
                      <a:cubicBezTo>
                        <a:pt x="6540" y="5935"/>
                        <a:pt x="6665" y="6019"/>
                        <a:pt x="6790" y="6123"/>
                      </a:cubicBezTo>
                      <a:cubicBezTo>
                        <a:pt x="7019" y="6269"/>
                        <a:pt x="7248" y="6435"/>
                        <a:pt x="7477" y="6602"/>
                      </a:cubicBezTo>
                      <a:cubicBezTo>
                        <a:pt x="7519" y="6623"/>
                        <a:pt x="7540" y="6664"/>
                        <a:pt x="7581" y="6685"/>
                      </a:cubicBezTo>
                      <a:cubicBezTo>
                        <a:pt x="7852" y="6644"/>
                        <a:pt x="8102" y="6602"/>
                        <a:pt x="8352" y="6560"/>
                      </a:cubicBezTo>
                      <a:lnTo>
                        <a:pt x="8227" y="6477"/>
                      </a:lnTo>
                      <a:cubicBezTo>
                        <a:pt x="7852" y="6206"/>
                        <a:pt x="7456" y="5956"/>
                        <a:pt x="7081" y="5706"/>
                      </a:cubicBezTo>
                      <a:cubicBezTo>
                        <a:pt x="6957" y="5623"/>
                        <a:pt x="6832" y="5540"/>
                        <a:pt x="6707" y="5456"/>
                      </a:cubicBezTo>
                      <a:cubicBezTo>
                        <a:pt x="6353" y="5207"/>
                        <a:pt x="5978" y="4957"/>
                        <a:pt x="5624" y="4728"/>
                      </a:cubicBezTo>
                      <a:cubicBezTo>
                        <a:pt x="5520" y="4644"/>
                        <a:pt x="5395" y="4561"/>
                        <a:pt x="5270" y="4478"/>
                      </a:cubicBezTo>
                      <a:cubicBezTo>
                        <a:pt x="4957" y="4249"/>
                        <a:pt x="4624" y="4019"/>
                        <a:pt x="4312" y="3790"/>
                      </a:cubicBezTo>
                      <a:cubicBezTo>
                        <a:pt x="4208" y="3707"/>
                        <a:pt x="4103" y="3624"/>
                        <a:pt x="3978" y="3561"/>
                      </a:cubicBezTo>
                      <a:cubicBezTo>
                        <a:pt x="3687" y="3311"/>
                        <a:pt x="3374" y="3082"/>
                        <a:pt x="3083" y="2853"/>
                      </a:cubicBezTo>
                      <a:cubicBezTo>
                        <a:pt x="2979" y="2770"/>
                        <a:pt x="2875" y="2687"/>
                        <a:pt x="2771" y="2603"/>
                      </a:cubicBezTo>
                      <a:cubicBezTo>
                        <a:pt x="2500" y="2374"/>
                        <a:pt x="2250" y="2145"/>
                        <a:pt x="2000" y="1916"/>
                      </a:cubicBezTo>
                      <a:cubicBezTo>
                        <a:pt x="1896" y="1833"/>
                        <a:pt x="1813" y="1749"/>
                        <a:pt x="1729" y="1687"/>
                      </a:cubicBezTo>
                      <a:cubicBezTo>
                        <a:pt x="1500" y="1437"/>
                        <a:pt x="1271" y="1208"/>
                        <a:pt x="1042" y="979"/>
                      </a:cubicBezTo>
                      <a:cubicBezTo>
                        <a:pt x="980" y="896"/>
                        <a:pt x="917" y="833"/>
                        <a:pt x="855" y="750"/>
                      </a:cubicBezTo>
                      <a:cubicBezTo>
                        <a:pt x="834" y="729"/>
                        <a:pt x="813" y="708"/>
                        <a:pt x="813" y="708"/>
                      </a:cubicBezTo>
                      <a:cubicBezTo>
                        <a:pt x="605" y="458"/>
                        <a:pt x="417" y="229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6" name="Google Shape;4506;p8"/>
                <p:cNvSpPr/>
                <p:nvPr/>
              </p:nvSpPr>
              <p:spPr>
                <a:xfrm>
                  <a:off x="7792900" y="340850"/>
                  <a:ext cx="205675" cy="15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7" h="6395" extrusionOk="0">
                      <a:moveTo>
                        <a:pt x="271" y="1"/>
                      </a:moveTo>
                      <a:cubicBezTo>
                        <a:pt x="167" y="42"/>
                        <a:pt x="84" y="84"/>
                        <a:pt x="0" y="126"/>
                      </a:cubicBezTo>
                      <a:cubicBezTo>
                        <a:pt x="21" y="126"/>
                        <a:pt x="21" y="146"/>
                        <a:pt x="21" y="146"/>
                      </a:cubicBezTo>
                      <a:cubicBezTo>
                        <a:pt x="209" y="375"/>
                        <a:pt x="396" y="605"/>
                        <a:pt x="584" y="834"/>
                      </a:cubicBezTo>
                      <a:cubicBezTo>
                        <a:pt x="667" y="917"/>
                        <a:pt x="750" y="1000"/>
                        <a:pt x="834" y="1104"/>
                      </a:cubicBezTo>
                      <a:cubicBezTo>
                        <a:pt x="1042" y="1333"/>
                        <a:pt x="1271" y="1542"/>
                        <a:pt x="1500" y="1771"/>
                      </a:cubicBezTo>
                      <a:cubicBezTo>
                        <a:pt x="1583" y="1854"/>
                        <a:pt x="1667" y="1937"/>
                        <a:pt x="1750" y="2000"/>
                      </a:cubicBezTo>
                      <a:cubicBezTo>
                        <a:pt x="2000" y="2229"/>
                        <a:pt x="2250" y="2437"/>
                        <a:pt x="2500" y="2666"/>
                      </a:cubicBezTo>
                      <a:cubicBezTo>
                        <a:pt x="2583" y="2750"/>
                        <a:pt x="2687" y="2812"/>
                        <a:pt x="2791" y="2895"/>
                      </a:cubicBezTo>
                      <a:cubicBezTo>
                        <a:pt x="3062" y="3124"/>
                        <a:pt x="3353" y="3354"/>
                        <a:pt x="3624" y="3562"/>
                      </a:cubicBezTo>
                      <a:cubicBezTo>
                        <a:pt x="3728" y="3645"/>
                        <a:pt x="3832" y="3728"/>
                        <a:pt x="3937" y="3791"/>
                      </a:cubicBezTo>
                      <a:cubicBezTo>
                        <a:pt x="4228" y="4020"/>
                        <a:pt x="4520" y="4249"/>
                        <a:pt x="4811" y="4457"/>
                      </a:cubicBezTo>
                      <a:cubicBezTo>
                        <a:pt x="4915" y="4541"/>
                        <a:pt x="5040" y="4603"/>
                        <a:pt x="5144" y="4686"/>
                      </a:cubicBezTo>
                      <a:cubicBezTo>
                        <a:pt x="5415" y="4874"/>
                        <a:pt x="5665" y="5082"/>
                        <a:pt x="5936" y="5270"/>
                      </a:cubicBezTo>
                      <a:cubicBezTo>
                        <a:pt x="5998" y="5290"/>
                        <a:pt x="6040" y="5332"/>
                        <a:pt x="6102" y="5374"/>
                      </a:cubicBezTo>
                      <a:cubicBezTo>
                        <a:pt x="6207" y="5457"/>
                        <a:pt x="6332" y="5540"/>
                        <a:pt x="6436" y="5624"/>
                      </a:cubicBezTo>
                      <a:cubicBezTo>
                        <a:pt x="6456" y="5624"/>
                        <a:pt x="6477" y="5644"/>
                        <a:pt x="6477" y="5644"/>
                      </a:cubicBezTo>
                      <a:cubicBezTo>
                        <a:pt x="6811" y="5873"/>
                        <a:pt x="7144" y="6123"/>
                        <a:pt x="7456" y="6352"/>
                      </a:cubicBezTo>
                      <a:cubicBezTo>
                        <a:pt x="7477" y="6352"/>
                        <a:pt x="7498" y="6373"/>
                        <a:pt x="7498" y="6394"/>
                      </a:cubicBezTo>
                      <a:cubicBezTo>
                        <a:pt x="7748" y="6332"/>
                        <a:pt x="7977" y="6290"/>
                        <a:pt x="8227" y="6248"/>
                      </a:cubicBezTo>
                      <a:cubicBezTo>
                        <a:pt x="8185" y="6228"/>
                        <a:pt x="8164" y="6207"/>
                        <a:pt x="8143" y="6186"/>
                      </a:cubicBezTo>
                      <a:cubicBezTo>
                        <a:pt x="7769" y="5957"/>
                        <a:pt x="7414" y="5707"/>
                        <a:pt x="7040" y="5457"/>
                      </a:cubicBezTo>
                      <a:cubicBezTo>
                        <a:pt x="6935" y="5374"/>
                        <a:pt x="6811" y="5311"/>
                        <a:pt x="6686" y="5228"/>
                      </a:cubicBezTo>
                      <a:cubicBezTo>
                        <a:pt x="6352" y="4999"/>
                        <a:pt x="5998" y="4770"/>
                        <a:pt x="5665" y="4541"/>
                      </a:cubicBezTo>
                      <a:cubicBezTo>
                        <a:pt x="5561" y="4457"/>
                        <a:pt x="5436" y="4374"/>
                        <a:pt x="5332" y="4291"/>
                      </a:cubicBezTo>
                      <a:cubicBezTo>
                        <a:pt x="5020" y="4082"/>
                        <a:pt x="4707" y="3874"/>
                        <a:pt x="4395" y="3645"/>
                      </a:cubicBezTo>
                      <a:cubicBezTo>
                        <a:pt x="4291" y="3562"/>
                        <a:pt x="4186" y="3499"/>
                        <a:pt x="4062" y="3416"/>
                      </a:cubicBezTo>
                      <a:cubicBezTo>
                        <a:pt x="3770" y="3187"/>
                        <a:pt x="3458" y="2958"/>
                        <a:pt x="3166" y="2750"/>
                      </a:cubicBezTo>
                      <a:cubicBezTo>
                        <a:pt x="3083" y="2666"/>
                        <a:pt x="2979" y="2583"/>
                        <a:pt x="2874" y="2500"/>
                      </a:cubicBezTo>
                      <a:cubicBezTo>
                        <a:pt x="2604" y="2291"/>
                        <a:pt x="2354" y="2083"/>
                        <a:pt x="2083" y="1854"/>
                      </a:cubicBezTo>
                      <a:cubicBezTo>
                        <a:pt x="2000" y="1792"/>
                        <a:pt x="1916" y="1708"/>
                        <a:pt x="1833" y="1625"/>
                      </a:cubicBezTo>
                      <a:cubicBezTo>
                        <a:pt x="1583" y="1417"/>
                        <a:pt x="1354" y="1188"/>
                        <a:pt x="1125" y="959"/>
                      </a:cubicBezTo>
                      <a:cubicBezTo>
                        <a:pt x="1042" y="875"/>
                        <a:pt x="958" y="792"/>
                        <a:pt x="875" y="709"/>
                      </a:cubicBezTo>
                      <a:cubicBezTo>
                        <a:pt x="750" y="563"/>
                        <a:pt x="625" y="438"/>
                        <a:pt x="500" y="292"/>
                      </a:cubicBezTo>
                      <a:cubicBezTo>
                        <a:pt x="417" y="209"/>
                        <a:pt x="355" y="126"/>
                        <a:pt x="292" y="21"/>
                      </a:cubicBezTo>
                      <a:cubicBezTo>
                        <a:pt x="271" y="21"/>
                        <a:pt x="271" y="1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7" name="Google Shape;4507;p8"/>
                <p:cNvSpPr/>
                <p:nvPr/>
              </p:nvSpPr>
              <p:spPr>
                <a:xfrm>
                  <a:off x="7762700" y="355425"/>
                  <a:ext cx="201525" cy="15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1" h="6082" extrusionOk="0">
                      <a:moveTo>
                        <a:pt x="271" y="1"/>
                      </a:moveTo>
                      <a:cubicBezTo>
                        <a:pt x="167" y="42"/>
                        <a:pt x="84" y="84"/>
                        <a:pt x="1" y="126"/>
                      </a:cubicBezTo>
                      <a:cubicBezTo>
                        <a:pt x="21" y="146"/>
                        <a:pt x="42" y="167"/>
                        <a:pt x="63" y="188"/>
                      </a:cubicBezTo>
                      <a:cubicBezTo>
                        <a:pt x="251" y="396"/>
                        <a:pt x="438" y="625"/>
                        <a:pt x="646" y="834"/>
                      </a:cubicBezTo>
                      <a:cubicBezTo>
                        <a:pt x="730" y="917"/>
                        <a:pt x="813" y="1000"/>
                        <a:pt x="896" y="1084"/>
                      </a:cubicBezTo>
                      <a:cubicBezTo>
                        <a:pt x="1125" y="1292"/>
                        <a:pt x="1354" y="1500"/>
                        <a:pt x="1583" y="1708"/>
                      </a:cubicBezTo>
                      <a:cubicBezTo>
                        <a:pt x="1667" y="1792"/>
                        <a:pt x="1750" y="1875"/>
                        <a:pt x="1854" y="1937"/>
                      </a:cubicBezTo>
                      <a:cubicBezTo>
                        <a:pt x="2083" y="2146"/>
                        <a:pt x="2333" y="2354"/>
                        <a:pt x="2583" y="2562"/>
                      </a:cubicBezTo>
                      <a:cubicBezTo>
                        <a:pt x="2687" y="2625"/>
                        <a:pt x="2791" y="2708"/>
                        <a:pt x="2875" y="2791"/>
                      </a:cubicBezTo>
                      <a:cubicBezTo>
                        <a:pt x="3145" y="3000"/>
                        <a:pt x="3437" y="3208"/>
                        <a:pt x="3708" y="3437"/>
                      </a:cubicBezTo>
                      <a:cubicBezTo>
                        <a:pt x="3812" y="3499"/>
                        <a:pt x="3916" y="3583"/>
                        <a:pt x="4020" y="3645"/>
                      </a:cubicBezTo>
                      <a:cubicBezTo>
                        <a:pt x="4312" y="3874"/>
                        <a:pt x="4582" y="4083"/>
                        <a:pt x="4874" y="4270"/>
                      </a:cubicBezTo>
                      <a:cubicBezTo>
                        <a:pt x="4978" y="4353"/>
                        <a:pt x="5082" y="4437"/>
                        <a:pt x="5186" y="4499"/>
                      </a:cubicBezTo>
                      <a:cubicBezTo>
                        <a:pt x="5311" y="4582"/>
                        <a:pt x="5415" y="4666"/>
                        <a:pt x="5540" y="4749"/>
                      </a:cubicBezTo>
                      <a:cubicBezTo>
                        <a:pt x="5728" y="4895"/>
                        <a:pt x="5915" y="5020"/>
                        <a:pt x="6082" y="5145"/>
                      </a:cubicBezTo>
                      <a:cubicBezTo>
                        <a:pt x="6103" y="5145"/>
                        <a:pt x="6103" y="5166"/>
                        <a:pt x="6123" y="5166"/>
                      </a:cubicBezTo>
                      <a:cubicBezTo>
                        <a:pt x="6228" y="5249"/>
                        <a:pt x="6332" y="5311"/>
                        <a:pt x="6436" y="5395"/>
                      </a:cubicBezTo>
                      <a:cubicBezTo>
                        <a:pt x="6769" y="5624"/>
                        <a:pt x="7081" y="5853"/>
                        <a:pt x="7394" y="6082"/>
                      </a:cubicBezTo>
                      <a:lnTo>
                        <a:pt x="7415" y="6082"/>
                      </a:lnTo>
                      <a:cubicBezTo>
                        <a:pt x="7623" y="6040"/>
                        <a:pt x="7852" y="5999"/>
                        <a:pt x="8060" y="5936"/>
                      </a:cubicBezTo>
                      <a:cubicBezTo>
                        <a:pt x="8060" y="5936"/>
                        <a:pt x="8039" y="5936"/>
                        <a:pt x="8039" y="5915"/>
                      </a:cubicBezTo>
                      <a:cubicBezTo>
                        <a:pt x="7706" y="5686"/>
                        <a:pt x="7352" y="5457"/>
                        <a:pt x="6998" y="5228"/>
                      </a:cubicBezTo>
                      <a:cubicBezTo>
                        <a:pt x="6894" y="5145"/>
                        <a:pt x="6769" y="5082"/>
                        <a:pt x="6665" y="4999"/>
                      </a:cubicBezTo>
                      <a:cubicBezTo>
                        <a:pt x="6332" y="4770"/>
                        <a:pt x="5998" y="4562"/>
                        <a:pt x="5686" y="4332"/>
                      </a:cubicBezTo>
                      <a:cubicBezTo>
                        <a:pt x="5561" y="4249"/>
                        <a:pt x="5457" y="4187"/>
                        <a:pt x="5353" y="4103"/>
                      </a:cubicBezTo>
                      <a:cubicBezTo>
                        <a:pt x="5040" y="3895"/>
                        <a:pt x="4749" y="3687"/>
                        <a:pt x="4436" y="3479"/>
                      </a:cubicBezTo>
                      <a:cubicBezTo>
                        <a:pt x="4332" y="3416"/>
                        <a:pt x="4228" y="3333"/>
                        <a:pt x="4124" y="3270"/>
                      </a:cubicBezTo>
                      <a:cubicBezTo>
                        <a:pt x="3833" y="3041"/>
                        <a:pt x="3541" y="2833"/>
                        <a:pt x="3249" y="2625"/>
                      </a:cubicBezTo>
                      <a:cubicBezTo>
                        <a:pt x="3145" y="2541"/>
                        <a:pt x="3041" y="2479"/>
                        <a:pt x="2937" y="2396"/>
                      </a:cubicBezTo>
                      <a:cubicBezTo>
                        <a:pt x="2687" y="2187"/>
                        <a:pt x="2416" y="1979"/>
                        <a:pt x="2166" y="1792"/>
                      </a:cubicBezTo>
                      <a:cubicBezTo>
                        <a:pt x="2083" y="1708"/>
                        <a:pt x="2000" y="1646"/>
                        <a:pt x="1917" y="1563"/>
                      </a:cubicBezTo>
                      <a:cubicBezTo>
                        <a:pt x="1667" y="1354"/>
                        <a:pt x="1417" y="1146"/>
                        <a:pt x="1188" y="938"/>
                      </a:cubicBezTo>
                      <a:cubicBezTo>
                        <a:pt x="1104" y="855"/>
                        <a:pt x="1021" y="771"/>
                        <a:pt x="938" y="688"/>
                      </a:cubicBezTo>
                      <a:cubicBezTo>
                        <a:pt x="709" y="480"/>
                        <a:pt x="500" y="271"/>
                        <a:pt x="313" y="42"/>
                      </a:cubicBezTo>
                      <a:cubicBezTo>
                        <a:pt x="292" y="42"/>
                        <a:pt x="271" y="22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8" name="Google Shape;4508;p8"/>
                <p:cNvSpPr/>
                <p:nvPr/>
              </p:nvSpPr>
              <p:spPr>
                <a:xfrm>
                  <a:off x="7734600" y="370525"/>
                  <a:ext cx="197325" cy="1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3" h="5812" extrusionOk="0">
                      <a:moveTo>
                        <a:pt x="250" y="1"/>
                      </a:moveTo>
                      <a:cubicBezTo>
                        <a:pt x="167" y="42"/>
                        <a:pt x="83" y="84"/>
                        <a:pt x="0" y="126"/>
                      </a:cubicBezTo>
                      <a:cubicBezTo>
                        <a:pt x="21" y="167"/>
                        <a:pt x="62" y="188"/>
                        <a:pt x="83" y="230"/>
                      </a:cubicBezTo>
                      <a:cubicBezTo>
                        <a:pt x="271" y="417"/>
                        <a:pt x="479" y="625"/>
                        <a:pt x="687" y="813"/>
                      </a:cubicBezTo>
                      <a:cubicBezTo>
                        <a:pt x="771" y="896"/>
                        <a:pt x="875" y="979"/>
                        <a:pt x="958" y="1063"/>
                      </a:cubicBezTo>
                      <a:cubicBezTo>
                        <a:pt x="1187" y="1250"/>
                        <a:pt x="1416" y="1458"/>
                        <a:pt x="1645" y="1667"/>
                      </a:cubicBezTo>
                      <a:cubicBezTo>
                        <a:pt x="1729" y="1729"/>
                        <a:pt x="1833" y="1812"/>
                        <a:pt x="1916" y="1875"/>
                      </a:cubicBezTo>
                      <a:cubicBezTo>
                        <a:pt x="2145" y="2062"/>
                        <a:pt x="2395" y="2271"/>
                        <a:pt x="2645" y="2458"/>
                      </a:cubicBezTo>
                      <a:cubicBezTo>
                        <a:pt x="2749" y="2541"/>
                        <a:pt x="2853" y="2604"/>
                        <a:pt x="2936" y="2687"/>
                      </a:cubicBezTo>
                      <a:cubicBezTo>
                        <a:pt x="3207" y="2895"/>
                        <a:pt x="3478" y="3083"/>
                        <a:pt x="3749" y="3291"/>
                      </a:cubicBezTo>
                      <a:cubicBezTo>
                        <a:pt x="3853" y="3374"/>
                        <a:pt x="3957" y="3437"/>
                        <a:pt x="4061" y="3520"/>
                      </a:cubicBezTo>
                      <a:cubicBezTo>
                        <a:pt x="4353" y="3708"/>
                        <a:pt x="4623" y="3916"/>
                        <a:pt x="4894" y="4103"/>
                      </a:cubicBezTo>
                      <a:cubicBezTo>
                        <a:pt x="4957" y="4145"/>
                        <a:pt x="4998" y="4187"/>
                        <a:pt x="5061" y="4228"/>
                      </a:cubicBezTo>
                      <a:cubicBezTo>
                        <a:pt x="5102" y="4270"/>
                        <a:pt x="5165" y="4291"/>
                        <a:pt x="5206" y="4332"/>
                      </a:cubicBezTo>
                      <a:cubicBezTo>
                        <a:pt x="5352" y="4416"/>
                        <a:pt x="5477" y="4520"/>
                        <a:pt x="5602" y="4624"/>
                      </a:cubicBezTo>
                      <a:cubicBezTo>
                        <a:pt x="5769" y="4728"/>
                        <a:pt x="5935" y="4853"/>
                        <a:pt x="6102" y="4957"/>
                      </a:cubicBezTo>
                      <a:cubicBezTo>
                        <a:pt x="6206" y="5041"/>
                        <a:pt x="6310" y="5124"/>
                        <a:pt x="6414" y="5186"/>
                      </a:cubicBezTo>
                      <a:cubicBezTo>
                        <a:pt x="6706" y="5395"/>
                        <a:pt x="6977" y="5603"/>
                        <a:pt x="7268" y="5811"/>
                      </a:cubicBezTo>
                      <a:cubicBezTo>
                        <a:pt x="7476" y="5749"/>
                        <a:pt x="7685" y="5707"/>
                        <a:pt x="7893" y="5644"/>
                      </a:cubicBezTo>
                      <a:cubicBezTo>
                        <a:pt x="7581" y="5436"/>
                        <a:pt x="7247" y="5228"/>
                        <a:pt x="6935" y="4999"/>
                      </a:cubicBezTo>
                      <a:cubicBezTo>
                        <a:pt x="6810" y="4936"/>
                        <a:pt x="6706" y="4853"/>
                        <a:pt x="6602" y="4791"/>
                      </a:cubicBezTo>
                      <a:cubicBezTo>
                        <a:pt x="6289" y="4562"/>
                        <a:pt x="5977" y="4353"/>
                        <a:pt x="5644" y="4145"/>
                      </a:cubicBezTo>
                      <a:cubicBezTo>
                        <a:pt x="5540" y="4062"/>
                        <a:pt x="5436" y="3999"/>
                        <a:pt x="5331" y="3937"/>
                      </a:cubicBezTo>
                      <a:cubicBezTo>
                        <a:pt x="5040" y="3728"/>
                        <a:pt x="4748" y="3541"/>
                        <a:pt x="4457" y="3333"/>
                      </a:cubicBezTo>
                      <a:cubicBezTo>
                        <a:pt x="4353" y="3270"/>
                        <a:pt x="4248" y="3187"/>
                        <a:pt x="4144" y="3125"/>
                      </a:cubicBezTo>
                      <a:cubicBezTo>
                        <a:pt x="3853" y="2916"/>
                        <a:pt x="3582" y="2708"/>
                        <a:pt x="3290" y="2521"/>
                      </a:cubicBezTo>
                      <a:cubicBezTo>
                        <a:pt x="3186" y="2437"/>
                        <a:pt x="3082" y="2375"/>
                        <a:pt x="2999" y="2291"/>
                      </a:cubicBezTo>
                      <a:cubicBezTo>
                        <a:pt x="2728" y="2104"/>
                        <a:pt x="2478" y="1917"/>
                        <a:pt x="2228" y="1708"/>
                      </a:cubicBezTo>
                      <a:cubicBezTo>
                        <a:pt x="2124" y="1646"/>
                        <a:pt x="2041" y="1563"/>
                        <a:pt x="1958" y="1500"/>
                      </a:cubicBezTo>
                      <a:cubicBezTo>
                        <a:pt x="1708" y="1313"/>
                        <a:pt x="1458" y="1104"/>
                        <a:pt x="1229" y="896"/>
                      </a:cubicBezTo>
                      <a:cubicBezTo>
                        <a:pt x="1145" y="834"/>
                        <a:pt x="1041" y="750"/>
                        <a:pt x="958" y="667"/>
                      </a:cubicBezTo>
                      <a:cubicBezTo>
                        <a:pt x="750" y="480"/>
                        <a:pt x="541" y="271"/>
                        <a:pt x="333" y="84"/>
                      </a:cubicBezTo>
                      <a:cubicBezTo>
                        <a:pt x="292" y="42"/>
                        <a:pt x="271" y="21"/>
                        <a:pt x="2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9" name="Google Shape;4509;p8"/>
                <p:cNvSpPr/>
                <p:nvPr/>
              </p:nvSpPr>
              <p:spPr>
                <a:xfrm>
                  <a:off x="7708025" y="385625"/>
                  <a:ext cx="192675" cy="1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7" h="5582" extrusionOk="0">
                      <a:moveTo>
                        <a:pt x="230" y="1"/>
                      </a:moveTo>
                      <a:cubicBezTo>
                        <a:pt x="147" y="63"/>
                        <a:pt x="84" y="105"/>
                        <a:pt x="1" y="146"/>
                      </a:cubicBezTo>
                      <a:cubicBezTo>
                        <a:pt x="43" y="188"/>
                        <a:pt x="84" y="230"/>
                        <a:pt x="126" y="271"/>
                      </a:cubicBezTo>
                      <a:cubicBezTo>
                        <a:pt x="313" y="459"/>
                        <a:pt x="522" y="646"/>
                        <a:pt x="751" y="834"/>
                      </a:cubicBezTo>
                      <a:cubicBezTo>
                        <a:pt x="834" y="896"/>
                        <a:pt x="917" y="979"/>
                        <a:pt x="1001" y="1063"/>
                      </a:cubicBezTo>
                      <a:cubicBezTo>
                        <a:pt x="1230" y="1250"/>
                        <a:pt x="1459" y="1438"/>
                        <a:pt x="1709" y="1625"/>
                      </a:cubicBezTo>
                      <a:cubicBezTo>
                        <a:pt x="1792" y="1687"/>
                        <a:pt x="1875" y="1750"/>
                        <a:pt x="1979" y="1833"/>
                      </a:cubicBezTo>
                      <a:cubicBezTo>
                        <a:pt x="2208" y="2021"/>
                        <a:pt x="2458" y="2208"/>
                        <a:pt x="2708" y="2375"/>
                      </a:cubicBezTo>
                      <a:cubicBezTo>
                        <a:pt x="2792" y="2458"/>
                        <a:pt x="2896" y="2541"/>
                        <a:pt x="3000" y="2604"/>
                      </a:cubicBezTo>
                      <a:cubicBezTo>
                        <a:pt x="3271" y="2791"/>
                        <a:pt x="3520" y="2979"/>
                        <a:pt x="3791" y="3187"/>
                      </a:cubicBezTo>
                      <a:cubicBezTo>
                        <a:pt x="3895" y="3249"/>
                        <a:pt x="3999" y="3312"/>
                        <a:pt x="4083" y="3395"/>
                      </a:cubicBezTo>
                      <a:cubicBezTo>
                        <a:pt x="4229" y="3499"/>
                        <a:pt x="4374" y="3603"/>
                        <a:pt x="4520" y="3708"/>
                      </a:cubicBezTo>
                      <a:cubicBezTo>
                        <a:pt x="4645" y="3791"/>
                        <a:pt x="4770" y="3874"/>
                        <a:pt x="4895" y="3958"/>
                      </a:cubicBezTo>
                      <a:cubicBezTo>
                        <a:pt x="4957" y="3999"/>
                        <a:pt x="5020" y="4041"/>
                        <a:pt x="5082" y="4082"/>
                      </a:cubicBezTo>
                      <a:cubicBezTo>
                        <a:pt x="5124" y="4124"/>
                        <a:pt x="5166" y="4145"/>
                        <a:pt x="5207" y="4187"/>
                      </a:cubicBezTo>
                      <a:cubicBezTo>
                        <a:pt x="5499" y="4395"/>
                        <a:pt x="5770" y="4582"/>
                        <a:pt x="6061" y="4791"/>
                      </a:cubicBezTo>
                      <a:cubicBezTo>
                        <a:pt x="6165" y="4874"/>
                        <a:pt x="6249" y="4936"/>
                        <a:pt x="6353" y="5020"/>
                      </a:cubicBezTo>
                      <a:cubicBezTo>
                        <a:pt x="6623" y="5207"/>
                        <a:pt x="6873" y="5394"/>
                        <a:pt x="7123" y="5582"/>
                      </a:cubicBezTo>
                      <a:cubicBezTo>
                        <a:pt x="7311" y="5519"/>
                        <a:pt x="7498" y="5457"/>
                        <a:pt x="7706" y="5415"/>
                      </a:cubicBezTo>
                      <a:cubicBezTo>
                        <a:pt x="7415" y="5207"/>
                        <a:pt x="7123" y="5020"/>
                        <a:pt x="6832" y="4811"/>
                      </a:cubicBezTo>
                      <a:cubicBezTo>
                        <a:pt x="6728" y="4749"/>
                        <a:pt x="6623" y="4666"/>
                        <a:pt x="6519" y="4603"/>
                      </a:cubicBezTo>
                      <a:cubicBezTo>
                        <a:pt x="6228" y="4395"/>
                        <a:pt x="5936" y="4187"/>
                        <a:pt x="5624" y="3999"/>
                      </a:cubicBezTo>
                      <a:cubicBezTo>
                        <a:pt x="5520" y="3916"/>
                        <a:pt x="5416" y="3853"/>
                        <a:pt x="5311" y="3770"/>
                      </a:cubicBezTo>
                      <a:cubicBezTo>
                        <a:pt x="5020" y="3583"/>
                        <a:pt x="4749" y="3395"/>
                        <a:pt x="4458" y="3208"/>
                      </a:cubicBezTo>
                      <a:cubicBezTo>
                        <a:pt x="4353" y="3145"/>
                        <a:pt x="4249" y="3062"/>
                        <a:pt x="4145" y="3000"/>
                      </a:cubicBezTo>
                      <a:cubicBezTo>
                        <a:pt x="3874" y="2812"/>
                        <a:pt x="3604" y="2625"/>
                        <a:pt x="3333" y="2437"/>
                      </a:cubicBezTo>
                      <a:cubicBezTo>
                        <a:pt x="3229" y="2354"/>
                        <a:pt x="3125" y="2291"/>
                        <a:pt x="3021" y="2208"/>
                      </a:cubicBezTo>
                      <a:cubicBezTo>
                        <a:pt x="2771" y="2021"/>
                        <a:pt x="2521" y="1854"/>
                        <a:pt x="2271" y="1667"/>
                      </a:cubicBezTo>
                      <a:cubicBezTo>
                        <a:pt x="2167" y="1583"/>
                        <a:pt x="2083" y="1521"/>
                        <a:pt x="1979" y="1458"/>
                      </a:cubicBezTo>
                      <a:cubicBezTo>
                        <a:pt x="1750" y="1271"/>
                        <a:pt x="1500" y="1084"/>
                        <a:pt x="1271" y="896"/>
                      </a:cubicBezTo>
                      <a:cubicBezTo>
                        <a:pt x="1188" y="813"/>
                        <a:pt x="1084" y="750"/>
                        <a:pt x="1001" y="667"/>
                      </a:cubicBezTo>
                      <a:cubicBezTo>
                        <a:pt x="771" y="480"/>
                        <a:pt x="563" y="292"/>
                        <a:pt x="355" y="105"/>
                      </a:cubicBezTo>
                      <a:cubicBezTo>
                        <a:pt x="313" y="84"/>
                        <a:pt x="272" y="42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0" name="Google Shape;4510;p8"/>
                <p:cNvSpPr/>
                <p:nvPr/>
              </p:nvSpPr>
              <p:spPr>
                <a:xfrm>
                  <a:off x="7683050" y="401775"/>
                  <a:ext cx="187450" cy="13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5353" extrusionOk="0">
                      <a:moveTo>
                        <a:pt x="229" y="0"/>
                      </a:moveTo>
                      <a:cubicBezTo>
                        <a:pt x="146" y="42"/>
                        <a:pt x="84" y="104"/>
                        <a:pt x="0" y="146"/>
                      </a:cubicBezTo>
                      <a:cubicBezTo>
                        <a:pt x="42" y="188"/>
                        <a:pt x="104" y="229"/>
                        <a:pt x="146" y="271"/>
                      </a:cubicBezTo>
                      <a:cubicBezTo>
                        <a:pt x="354" y="458"/>
                        <a:pt x="563" y="625"/>
                        <a:pt x="792" y="792"/>
                      </a:cubicBezTo>
                      <a:cubicBezTo>
                        <a:pt x="875" y="875"/>
                        <a:pt x="958" y="937"/>
                        <a:pt x="1062" y="1021"/>
                      </a:cubicBezTo>
                      <a:cubicBezTo>
                        <a:pt x="1291" y="1208"/>
                        <a:pt x="1500" y="1375"/>
                        <a:pt x="1750" y="1541"/>
                      </a:cubicBezTo>
                      <a:cubicBezTo>
                        <a:pt x="1833" y="1625"/>
                        <a:pt x="1916" y="1687"/>
                        <a:pt x="2020" y="1750"/>
                      </a:cubicBezTo>
                      <a:cubicBezTo>
                        <a:pt x="2249" y="1937"/>
                        <a:pt x="2499" y="2104"/>
                        <a:pt x="2728" y="2291"/>
                      </a:cubicBezTo>
                      <a:cubicBezTo>
                        <a:pt x="2833" y="2354"/>
                        <a:pt x="2937" y="2437"/>
                        <a:pt x="3041" y="2499"/>
                      </a:cubicBezTo>
                      <a:cubicBezTo>
                        <a:pt x="3291" y="2687"/>
                        <a:pt x="3541" y="2874"/>
                        <a:pt x="3811" y="3041"/>
                      </a:cubicBezTo>
                      <a:cubicBezTo>
                        <a:pt x="3832" y="3082"/>
                        <a:pt x="3874" y="3103"/>
                        <a:pt x="3916" y="3124"/>
                      </a:cubicBezTo>
                      <a:cubicBezTo>
                        <a:pt x="3978" y="3166"/>
                        <a:pt x="4040" y="3207"/>
                        <a:pt x="4103" y="3249"/>
                      </a:cubicBezTo>
                      <a:cubicBezTo>
                        <a:pt x="4228" y="3353"/>
                        <a:pt x="4353" y="3436"/>
                        <a:pt x="4478" y="3520"/>
                      </a:cubicBezTo>
                      <a:cubicBezTo>
                        <a:pt x="4603" y="3624"/>
                        <a:pt x="4749" y="3707"/>
                        <a:pt x="4873" y="3811"/>
                      </a:cubicBezTo>
                      <a:cubicBezTo>
                        <a:pt x="4978" y="3874"/>
                        <a:pt x="5082" y="3957"/>
                        <a:pt x="5165" y="4020"/>
                      </a:cubicBezTo>
                      <a:cubicBezTo>
                        <a:pt x="5457" y="4228"/>
                        <a:pt x="5727" y="4415"/>
                        <a:pt x="5998" y="4624"/>
                      </a:cubicBezTo>
                      <a:cubicBezTo>
                        <a:pt x="6081" y="4686"/>
                        <a:pt x="6186" y="4769"/>
                        <a:pt x="6269" y="4832"/>
                      </a:cubicBezTo>
                      <a:cubicBezTo>
                        <a:pt x="6498" y="4998"/>
                        <a:pt x="6748" y="5165"/>
                        <a:pt x="6956" y="5352"/>
                      </a:cubicBezTo>
                      <a:cubicBezTo>
                        <a:pt x="7144" y="5290"/>
                        <a:pt x="7310" y="5227"/>
                        <a:pt x="7498" y="5165"/>
                      </a:cubicBezTo>
                      <a:cubicBezTo>
                        <a:pt x="7248" y="4978"/>
                        <a:pt x="6998" y="4811"/>
                        <a:pt x="6748" y="4624"/>
                      </a:cubicBezTo>
                      <a:cubicBezTo>
                        <a:pt x="6644" y="4561"/>
                        <a:pt x="6540" y="4478"/>
                        <a:pt x="6435" y="4415"/>
                      </a:cubicBezTo>
                      <a:cubicBezTo>
                        <a:pt x="6144" y="4228"/>
                        <a:pt x="5852" y="4020"/>
                        <a:pt x="5582" y="3832"/>
                      </a:cubicBezTo>
                      <a:cubicBezTo>
                        <a:pt x="5477" y="3770"/>
                        <a:pt x="5373" y="3686"/>
                        <a:pt x="5269" y="3624"/>
                      </a:cubicBezTo>
                      <a:cubicBezTo>
                        <a:pt x="4998" y="3436"/>
                        <a:pt x="4728" y="3249"/>
                        <a:pt x="4457" y="3082"/>
                      </a:cubicBezTo>
                      <a:cubicBezTo>
                        <a:pt x="4353" y="2999"/>
                        <a:pt x="4249" y="2937"/>
                        <a:pt x="4145" y="2874"/>
                      </a:cubicBezTo>
                      <a:cubicBezTo>
                        <a:pt x="3874" y="2687"/>
                        <a:pt x="3603" y="2499"/>
                        <a:pt x="3332" y="2312"/>
                      </a:cubicBezTo>
                      <a:cubicBezTo>
                        <a:pt x="3228" y="2249"/>
                        <a:pt x="3145" y="2187"/>
                        <a:pt x="3041" y="2104"/>
                      </a:cubicBezTo>
                      <a:cubicBezTo>
                        <a:pt x="2791" y="1937"/>
                        <a:pt x="2541" y="1770"/>
                        <a:pt x="2291" y="1583"/>
                      </a:cubicBezTo>
                      <a:cubicBezTo>
                        <a:pt x="2208" y="1520"/>
                        <a:pt x="2104" y="1458"/>
                        <a:pt x="2020" y="1375"/>
                      </a:cubicBezTo>
                      <a:cubicBezTo>
                        <a:pt x="1770" y="1208"/>
                        <a:pt x="1541" y="1041"/>
                        <a:pt x="1312" y="854"/>
                      </a:cubicBezTo>
                      <a:cubicBezTo>
                        <a:pt x="1208" y="792"/>
                        <a:pt x="1104" y="708"/>
                        <a:pt x="1021" y="646"/>
                      </a:cubicBezTo>
                      <a:cubicBezTo>
                        <a:pt x="792" y="479"/>
                        <a:pt x="583" y="292"/>
                        <a:pt x="375" y="125"/>
                      </a:cubicBezTo>
                      <a:cubicBezTo>
                        <a:pt x="333" y="83"/>
                        <a:pt x="271" y="42"/>
                        <a:pt x="2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1" name="Google Shape;4511;p8"/>
                <p:cNvSpPr/>
                <p:nvPr/>
              </p:nvSpPr>
              <p:spPr>
                <a:xfrm>
                  <a:off x="7659625" y="417900"/>
                  <a:ext cx="18172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9" h="5145" extrusionOk="0">
                      <a:moveTo>
                        <a:pt x="208" y="1"/>
                      </a:moveTo>
                      <a:cubicBezTo>
                        <a:pt x="146" y="42"/>
                        <a:pt x="83" y="105"/>
                        <a:pt x="0" y="147"/>
                      </a:cubicBezTo>
                      <a:cubicBezTo>
                        <a:pt x="63" y="188"/>
                        <a:pt x="125" y="251"/>
                        <a:pt x="188" y="292"/>
                      </a:cubicBezTo>
                      <a:cubicBezTo>
                        <a:pt x="396" y="459"/>
                        <a:pt x="604" y="626"/>
                        <a:pt x="812" y="792"/>
                      </a:cubicBezTo>
                      <a:cubicBezTo>
                        <a:pt x="896" y="855"/>
                        <a:pt x="1000" y="938"/>
                        <a:pt x="1104" y="1000"/>
                      </a:cubicBezTo>
                      <a:cubicBezTo>
                        <a:pt x="1312" y="1167"/>
                        <a:pt x="1541" y="1334"/>
                        <a:pt x="1770" y="1500"/>
                      </a:cubicBezTo>
                      <a:cubicBezTo>
                        <a:pt x="1854" y="1563"/>
                        <a:pt x="1958" y="1646"/>
                        <a:pt x="2041" y="1709"/>
                      </a:cubicBezTo>
                      <a:cubicBezTo>
                        <a:pt x="2270" y="1875"/>
                        <a:pt x="2520" y="2042"/>
                        <a:pt x="2749" y="2208"/>
                      </a:cubicBezTo>
                      <a:cubicBezTo>
                        <a:pt x="2853" y="2271"/>
                        <a:pt x="2937" y="2354"/>
                        <a:pt x="3041" y="2417"/>
                      </a:cubicBezTo>
                      <a:cubicBezTo>
                        <a:pt x="3103" y="2458"/>
                        <a:pt x="3186" y="2521"/>
                        <a:pt x="3249" y="2562"/>
                      </a:cubicBezTo>
                      <a:cubicBezTo>
                        <a:pt x="3436" y="2687"/>
                        <a:pt x="3624" y="2812"/>
                        <a:pt x="3790" y="2937"/>
                      </a:cubicBezTo>
                      <a:cubicBezTo>
                        <a:pt x="3790" y="2937"/>
                        <a:pt x="3790" y="2958"/>
                        <a:pt x="3811" y="2958"/>
                      </a:cubicBezTo>
                      <a:cubicBezTo>
                        <a:pt x="3895" y="3021"/>
                        <a:pt x="3999" y="3083"/>
                        <a:pt x="4082" y="3146"/>
                      </a:cubicBezTo>
                      <a:cubicBezTo>
                        <a:pt x="4332" y="3333"/>
                        <a:pt x="4582" y="3520"/>
                        <a:pt x="4832" y="3687"/>
                      </a:cubicBezTo>
                      <a:cubicBezTo>
                        <a:pt x="4915" y="3749"/>
                        <a:pt x="5019" y="3833"/>
                        <a:pt x="5123" y="3895"/>
                      </a:cubicBezTo>
                      <a:cubicBezTo>
                        <a:pt x="5373" y="4083"/>
                        <a:pt x="5623" y="4270"/>
                        <a:pt x="5873" y="4478"/>
                      </a:cubicBezTo>
                      <a:cubicBezTo>
                        <a:pt x="5977" y="4541"/>
                        <a:pt x="6060" y="4603"/>
                        <a:pt x="6165" y="4687"/>
                      </a:cubicBezTo>
                      <a:cubicBezTo>
                        <a:pt x="6373" y="4832"/>
                        <a:pt x="6581" y="4999"/>
                        <a:pt x="6768" y="5145"/>
                      </a:cubicBezTo>
                      <a:cubicBezTo>
                        <a:pt x="6935" y="5082"/>
                        <a:pt x="7102" y="4999"/>
                        <a:pt x="7268" y="4937"/>
                      </a:cubicBezTo>
                      <a:cubicBezTo>
                        <a:pt x="7247" y="4916"/>
                        <a:pt x="7227" y="4916"/>
                        <a:pt x="7206" y="4895"/>
                      </a:cubicBezTo>
                      <a:cubicBezTo>
                        <a:pt x="7018" y="4749"/>
                        <a:pt x="6810" y="4603"/>
                        <a:pt x="6623" y="4478"/>
                      </a:cubicBezTo>
                      <a:cubicBezTo>
                        <a:pt x="6519" y="4395"/>
                        <a:pt x="6414" y="4333"/>
                        <a:pt x="6310" y="4270"/>
                      </a:cubicBezTo>
                      <a:cubicBezTo>
                        <a:pt x="6040" y="4062"/>
                        <a:pt x="5769" y="3874"/>
                        <a:pt x="5498" y="3687"/>
                      </a:cubicBezTo>
                      <a:cubicBezTo>
                        <a:pt x="5394" y="3624"/>
                        <a:pt x="5290" y="3562"/>
                        <a:pt x="5207" y="3500"/>
                      </a:cubicBezTo>
                      <a:cubicBezTo>
                        <a:pt x="4936" y="3312"/>
                        <a:pt x="4665" y="3146"/>
                        <a:pt x="4415" y="2958"/>
                      </a:cubicBezTo>
                      <a:cubicBezTo>
                        <a:pt x="4311" y="2896"/>
                        <a:pt x="4207" y="2833"/>
                        <a:pt x="4103" y="2750"/>
                      </a:cubicBezTo>
                      <a:cubicBezTo>
                        <a:pt x="3853" y="2583"/>
                        <a:pt x="3603" y="2417"/>
                        <a:pt x="3332" y="2229"/>
                      </a:cubicBezTo>
                      <a:cubicBezTo>
                        <a:pt x="3228" y="2167"/>
                        <a:pt x="3124" y="2104"/>
                        <a:pt x="3041" y="2021"/>
                      </a:cubicBezTo>
                      <a:cubicBezTo>
                        <a:pt x="2791" y="1854"/>
                        <a:pt x="2541" y="1688"/>
                        <a:pt x="2312" y="1521"/>
                      </a:cubicBezTo>
                      <a:cubicBezTo>
                        <a:pt x="2208" y="1459"/>
                        <a:pt x="2124" y="1396"/>
                        <a:pt x="2020" y="1334"/>
                      </a:cubicBezTo>
                      <a:cubicBezTo>
                        <a:pt x="1791" y="1167"/>
                        <a:pt x="1562" y="1000"/>
                        <a:pt x="1333" y="834"/>
                      </a:cubicBezTo>
                      <a:cubicBezTo>
                        <a:pt x="1229" y="771"/>
                        <a:pt x="1125" y="688"/>
                        <a:pt x="1041" y="626"/>
                      </a:cubicBezTo>
                      <a:cubicBezTo>
                        <a:pt x="812" y="459"/>
                        <a:pt x="604" y="292"/>
                        <a:pt x="396" y="147"/>
                      </a:cubicBezTo>
                      <a:cubicBezTo>
                        <a:pt x="333" y="84"/>
                        <a:pt x="271" y="42"/>
                        <a:pt x="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2" name="Google Shape;4512;p8"/>
                <p:cNvSpPr/>
                <p:nvPr/>
              </p:nvSpPr>
              <p:spPr>
                <a:xfrm>
                  <a:off x="7637750" y="434050"/>
                  <a:ext cx="174950" cy="12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8" h="4978" extrusionOk="0">
                      <a:moveTo>
                        <a:pt x="188" y="0"/>
                      </a:moveTo>
                      <a:cubicBezTo>
                        <a:pt x="125" y="42"/>
                        <a:pt x="63" y="105"/>
                        <a:pt x="0" y="146"/>
                      </a:cubicBezTo>
                      <a:cubicBezTo>
                        <a:pt x="63" y="209"/>
                        <a:pt x="146" y="271"/>
                        <a:pt x="209" y="313"/>
                      </a:cubicBezTo>
                      <a:cubicBezTo>
                        <a:pt x="417" y="479"/>
                        <a:pt x="625" y="625"/>
                        <a:pt x="833" y="771"/>
                      </a:cubicBezTo>
                      <a:cubicBezTo>
                        <a:pt x="938" y="854"/>
                        <a:pt x="1021" y="917"/>
                        <a:pt x="1125" y="979"/>
                      </a:cubicBezTo>
                      <a:cubicBezTo>
                        <a:pt x="1333" y="1146"/>
                        <a:pt x="1562" y="1312"/>
                        <a:pt x="1771" y="1458"/>
                      </a:cubicBezTo>
                      <a:cubicBezTo>
                        <a:pt x="1875" y="1521"/>
                        <a:pt x="1958" y="1604"/>
                        <a:pt x="2062" y="1666"/>
                      </a:cubicBezTo>
                      <a:cubicBezTo>
                        <a:pt x="2208" y="1771"/>
                        <a:pt x="2375" y="1875"/>
                        <a:pt x="2520" y="2000"/>
                      </a:cubicBezTo>
                      <a:cubicBezTo>
                        <a:pt x="2583" y="2041"/>
                        <a:pt x="2666" y="2104"/>
                        <a:pt x="2729" y="2145"/>
                      </a:cubicBezTo>
                      <a:cubicBezTo>
                        <a:pt x="2833" y="2208"/>
                        <a:pt x="2937" y="2291"/>
                        <a:pt x="3041" y="2354"/>
                      </a:cubicBezTo>
                      <a:cubicBezTo>
                        <a:pt x="3041" y="2354"/>
                        <a:pt x="3062" y="2375"/>
                        <a:pt x="3083" y="2375"/>
                      </a:cubicBezTo>
                      <a:cubicBezTo>
                        <a:pt x="3312" y="2541"/>
                        <a:pt x="3520" y="2708"/>
                        <a:pt x="3749" y="2854"/>
                      </a:cubicBezTo>
                      <a:cubicBezTo>
                        <a:pt x="3832" y="2937"/>
                        <a:pt x="3936" y="2999"/>
                        <a:pt x="4041" y="3062"/>
                      </a:cubicBezTo>
                      <a:cubicBezTo>
                        <a:pt x="4270" y="3249"/>
                        <a:pt x="4520" y="3416"/>
                        <a:pt x="4749" y="3582"/>
                      </a:cubicBezTo>
                      <a:cubicBezTo>
                        <a:pt x="4853" y="3666"/>
                        <a:pt x="4936" y="3728"/>
                        <a:pt x="5019" y="3791"/>
                      </a:cubicBezTo>
                      <a:cubicBezTo>
                        <a:pt x="5269" y="3978"/>
                        <a:pt x="5519" y="4166"/>
                        <a:pt x="5769" y="4353"/>
                      </a:cubicBezTo>
                      <a:cubicBezTo>
                        <a:pt x="5852" y="4436"/>
                        <a:pt x="5957" y="4499"/>
                        <a:pt x="6040" y="4561"/>
                      </a:cubicBezTo>
                      <a:cubicBezTo>
                        <a:pt x="6206" y="4707"/>
                        <a:pt x="6373" y="4832"/>
                        <a:pt x="6540" y="4978"/>
                      </a:cubicBezTo>
                      <a:cubicBezTo>
                        <a:pt x="6706" y="4894"/>
                        <a:pt x="6852" y="4832"/>
                        <a:pt x="6998" y="4770"/>
                      </a:cubicBezTo>
                      <a:cubicBezTo>
                        <a:pt x="6831" y="4624"/>
                        <a:pt x="6644" y="4478"/>
                        <a:pt x="6456" y="4353"/>
                      </a:cubicBezTo>
                      <a:cubicBezTo>
                        <a:pt x="6352" y="4270"/>
                        <a:pt x="6269" y="4207"/>
                        <a:pt x="6165" y="4145"/>
                      </a:cubicBezTo>
                      <a:cubicBezTo>
                        <a:pt x="5915" y="3957"/>
                        <a:pt x="5644" y="3770"/>
                        <a:pt x="5373" y="3582"/>
                      </a:cubicBezTo>
                      <a:cubicBezTo>
                        <a:pt x="5290" y="3520"/>
                        <a:pt x="5186" y="3457"/>
                        <a:pt x="5103" y="3374"/>
                      </a:cubicBezTo>
                      <a:cubicBezTo>
                        <a:pt x="4853" y="3208"/>
                        <a:pt x="4582" y="3041"/>
                        <a:pt x="4332" y="2874"/>
                      </a:cubicBezTo>
                      <a:cubicBezTo>
                        <a:pt x="4249" y="2791"/>
                        <a:pt x="4145" y="2729"/>
                        <a:pt x="4041" y="2666"/>
                      </a:cubicBezTo>
                      <a:cubicBezTo>
                        <a:pt x="3791" y="2500"/>
                        <a:pt x="3562" y="2333"/>
                        <a:pt x="3312" y="2166"/>
                      </a:cubicBezTo>
                      <a:cubicBezTo>
                        <a:pt x="3208" y="2104"/>
                        <a:pt x="3103" y="2041"/>
                        <a:pt x="2999" y="1958"/>
                      </a:cubicBezTo>
                      <a:cubicBezTo>
                        <a:pt x="2770" y="1812"/>
                        <a:pt x="2520" y="1646"/>
                        <a:pt x="2291" y="1479"/>
                      </a:cubicBezTo>
                      <a:cubicBezTo>
                        <a:pt x="2208" y="1417"/>
                        <a:pt x="2104" y="1354"/>
                        <a:pt x="2021" y="1292"/>
                      </a:cubicBezTo>
                      <a:cubicBezTo>
                        <a:pt x="1791" y="1146"/>
                        <a:pt x="1562" y="979"/>
                        <a:pt x="1333" y="813"/>
                      </a:cubicBezTo>
                      <a:cubicBezTo>
                        <a:pt x="1229" y="750"/>
                        <a:pt x="1146" y="688"/>
                        <a:pt x="1042" y="625"/>
                      </a:cubicBezTo>
                      <a:cubicBezTo>
                        <a:pt x="833" y="459"/>
                        <a:pt x="625" y="313"/>
                        <a:pt x="417" y="167"/>
                      </a:cubicBezTo>
                      <a:cubicBezTo>
                        <a:pt x="334" y="105"/>
                        <a:pt x="250" y="63"/>
                        <a:pt x="1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3" name="Google Shape;4513;p8"/>
                <p:cNvSpPr/>
                <p:nvPr/>
              </p:nvSpPr>
              <p:spPr>
                <a:xfrm>
                  <a:off x="7616925" y="450700"/>
                  <a:ext cx="168700" cy="12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4812" extrusionOk="0">
                      <a:moveTo>
                        <a:pt x="188" y="1"/>
                      </a:moveTo>
                      <a:cubicBezTo>
                        <a:pt x="125" y="42"/>
                        <a:pt x="63" y="105"/>
                        <a:pt x="0" y="147"/>
                      </a:cubicBezTo>
                      <a:cubicBezTo>
                        <a:pt x="84" y="209"/>
                        <a:pt x="167" y="272"/>
                        <a:pt x="250" y="313"/>
                      </a:cubicBezTo>
                      <a:cubicBezTo>
                        <a:pt x="438" y="480"/>
                        <a:pt x="646" y="605"/>
                        <a:pt x="854" y="751"/>
                      </a:cubicBezTo>
                      <a:cubicBezTo>
                        <a:pt x="938" y="834"/>
                        <a:pt x="1042" y="896"/>
                        <a:pt x="1146" y="959"/>
                      </a:cubicBezTo>
                      <a:cubicBezTo>
                        <a:pt x="1333" y="1105"/>
                        <a:pt x="1541" y="1250"/>
                        <a:pt x="1750" y="1396"/>
                      </a:cubicBezTo>
                      <a:lnTo>
                        <a:pt x="1771" y="1417"/>
                      </a:lnTo>
                      <a:cubicBezTo>
                        <a:pt x="1875" y="1479"/>
                        <a:pt x="1958" y="1542"/>
                        <a:pt x="2062" y="1625"/>
                      </a:cubicBezTo>
                      <a:cubicBezTo>
                        <a:pt x="2145" y="1667"/>
                        <a:pt x="2229" y="1729"/>
                        <a:pt x="2312" y="1792"/>
                      </a:cubicBezTo>
                      <a:cubicBezTo>
                        <a:pt x="2437" y="1896"/>
                        <a:pt x="2583" y="1979"/>
                        <a:pt x="2708" y="2083"/>
                      </a:cubicBezTo>
                      <a:cubicBezTo>
                        <a:pt x="2812" y="2146"/>
                        <a:pt x="2916" y="2229"/>
                        <a:pt x="2999" y="2292"/>
                      </a:cubicBezTo>
                      <a:cubicBezTo>
                        <a:pt x="3228" y="2458"/>
                        <a:pt x="3457" y="2625"/>
                        <a:pt x="3687" y="2791"/>
                      </a:cubicBezTo>
                      <a:cubicBezTo>
                        <a:pt x="3791" y="2854"/>
                        <a:pt x="3874" y="2916"/>
                        <a:pt x="3957" y="2979"/>
                      </a:cubicBezTo>
                      <a:cubicBezTo>
                        <a:pt x="4186" y="3166"/>
                        <a:pt x="4415" y="3333"/>
                        <a:pt x="4645" y="3500"/>
                      </a:cubicBezTo>
                      <a:cubicBezTo>
                        <a:pt x="4728" y="3562"/>
                        <a:pt x="4832" y="3645"/>
                        <a:pt x="4915" y="3708"/>
                      </a:cubicBezTo>
                      <a:cubicBezTo>
                        <a:pt x="5144" y="3895"/>
                        <a:pt x="5394" y="4062"/>
                        <a:pt x="5623" y="4249"/>
                      </a:cubicBezTo>
                      <a:cubicBezTo>
                        <a:pt x="5707" y="4333"/>
                        <a:pt x="5790" y="4395"/>
                        <a:pt x="5894" y="4458"/>
                      </a:cubicBezTo>
                      <a:cubicBezTo>
                        <a:pt x="6019" y="4583"/>
                        <a:pt x="6165" y="4687"/>
                        <a:pt x="6311" y="4812"/>
                      </a:cubicBezTo>
                      <a:cubicBezTo>
                        <a:pt x="6456" y="4728"/>
                        <a:pt x="6602" y="4666"/>
                        <a:pt x="6748" y="4603"/>
                      </a:cubicBezTo>
                      <a:cubicBezTo>
                        <a:pt x="6581" y="4478"/>
                        <a:pt x="6415" y="4353"/>
                        <a:pt x="6269" y="4228"/>
                      </a:cubicBezTo>
                      <a:cubicBezTo>
                        <a:pt x="6186" y="4166"/>
                        <a:pt x="6082" y="4104"/>
                        <a:pt x="5998" y="4041"/>
                      </a:cubicBezTo>
                      <a:cubicBezTo>
                        <a:pt x="5894" y="3958"/>
                        <a:pt x="5769" y="3854"/>
                        <a:pt x="5665" y="3770"/>
                      </a:cubicBezTo>
                      <a:cubicBezTo>
                        <a:pt x="5540" y="3687"/>
                        <a:pt x="5394" y="3583"/>
                        <a:pt x="5269" y="3500"/>
                      </a:cubicBezTo>
                      <a:cubicBezTo>
                        <a:pt x="5165" y="3416"/>
                        <a:pt x="5082" y="3354"/>
                        <a:pt x="4978" y="3291"/>
                      </a:cubicBezTo>
                      <a:cubicBezTo>
                        <a:pt x="4749" y="3125"/>
                        <a:pt x="4499" y="2958"/>
                        <a:pt x="4270" y="2791"/>
                      </a:cubicBezTo>
                      <a:cubicBezTo>
                        <a:pt x="4166" y="2729"/>
                        <a:pt x="4082" y="2667"/>
                        <a:pt x="3978" y="2583"/>
                      </a:cubicBezTo>
                      <a:cubicBezTo>
                        <a:pt x="3728" y="2437"/>
                        <a:pt x="3499" y="2271"/>
                        <a:pt x="3249" y="2104"/>
                      </a:cubicBezTo>
                      <a:cubicBezTo>
                        <a:pt x="3166" y="2042"/>
                        <a:pt x="3062" y="1979"/>
                        <a:pt x="2958" y="1896"/>
                      </a:cubicBezTo>
                      <a:cubicBezTo>
                        <a:pt x="2729" y="1750"/>
                        <a:pt x="2520" y="1604"/>
                        <a:pt x="2291" y="1438"/>
                      </a:cubicBezTo>
                      <a:cubicBezTo>
                        <a:pt x="2187" y="1375"/>
                        <a:pt x="2104" y="1313"/>
                        <a:pt x="2000" y="1250"/>
                      </a:cubicBezTo>
                      <a:cubicBezTo>
                        <a:pt x="1771" y="1105"/>
                        <a:pt x="1562" y="959"/>
                        <a:pt x="1333" y="792"/>
                      </a:cubicBezTo>
                      <a:cubicBezTo>
                        <a:pt x="1250" y="730"/>
                        <a:pt x="1146" y="667"/>
                        <a:pt x="1042" y="605"/>
                      </a:cubicBezTo>
                      <a:cubicBezTo>
                        <a:pt x="833" y="459"/>
                        <a:pt x="625" y="313"/>
                        <a:pt x="417" y="167"/>
                      </a:cubicBezTo>
                      <a:cubicBezTo>
                        <a:pt x="334" y="105"/>
                        <a:pt x="250" y="63"/>
                        <a:pt x="1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4" name="Google Shape;4514;p8"/>
                <p:cNvSpPr/>
                <p:nvPr/>
              </p:nvSpPr>
              <p:spPr>
                <a:xfrm>
                  <a:off x="7597125" y="467375"/>
                  <a:ext cx="161425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7" h="4687" extrusionOk="0">
                      <a:moveTo>
                        <a:pt x="168" y="0"/>
                      </a:moveTo>
                      <a:cubicBezTo>
                        <a:pt x="105" y="42"/>
                        <a:pt x="63" y="104"/>
                        <a:pt x="1" y="146"/>
                      </a:cubicBezTo>
                      <a:cubicBezTo>
                        <a:pt x="84" y="209"/>
                        <a:pt x="168" y="271"/>
                        <a:pt x="272" y="333"/>
                      </a:cubicBezTo>
                      <a:cubicBezTo>
                        <a:pt x="459" y="479"/>
                        <a:pt x="667" y="625"/>
                        <a:pt x="855" y="750"/>
                      </a:cubicBezTo>
                      <a:cubicBezTo>
                        <a:pt x="876" y="771"/>
                        <a:pt x="917" y="792"/>
                        <a:pt x="938" y="812"/>
                      </a:cubicBezTo>
                      <a:cubicBezTo>
                        <a:pt x="1001" y="854"/>
                        <a:pt x="1084" y="917"/>
                        <a:pt x="1146" y="958"/>
                      </a:cubicBezTo>
                      <a:cubicBezTo>
                        <a:pt x="1271" y="1042"/>
                        <a:pt x="1375" y="1125"/>
                        <a:pt x="1500" y="1208"/>
                      </a:cubicBezTo>
                      <a:cubicBezTo>
                        <a:pt x="1584" y="1271"/>
                        <a:pt x="1688" y="1333"/>
                        <a:pt x="1771" y="1396"/>
                      </a:cubicBezTo>
                      <a:cubicBezTo>
                        <a:pt x="1854" y="1458"/>
                        <a:pt x="1959" y="1521"/>
                        <a:pt x="2042" y="1583"/>
                      </a:cubicBezTo>
                      <a:cubicBezTo>
                        <a:pt x="2250" y="1750"/>
                        <a:pt x="2479" y="1895"/>
                        <a:pt x="2688" y="2041"/>
                      </a:cubicBezTo>
                      <a:cubicBezTo>
                        <a:pt x="2771" y="2104"/>
                        <a:pt x="2854" y="2187"/>
                        <a:pt x="2958" y="2249"/>
                      </a:cubicBezTo>
                      <a:cubicBezTo>
                        <a:pt x="3187" y="2416"/>
                        <a:pt x="3396" y="2583"/>
                        <a:pt x="3604" y="2728"/>
                      </a:cubicBezTo>
                      <a:cubicBezTo>
                        <a:pt x="3708" y="2812"/>
                        <a:pt x="3791" y="2874"/>
                        <a:pt x="3895" y="2937"/>
                      </a:cubicBezTo>
                      <a:cubicBezTo>
                        <a:pt x="4104" y="3103"/>
                        <a:pt x="4312" y="3270"/>
                        <a:pt x="4541" y="3437"/>
                      </a:cubicBezTo>
                      <a:cubicBezTo>
                        <a:pt x="4624" y="3520"/>
                        <a:pt x="4708" y="3582"/>
                        <a:pt x="4791" y="3645"/>
                      </a:cubicBezTo>
                      <a:cubicBezTo>
                        <a:pt x="5020" y="3832"/>
                        <a:pt x="5249" y="3999"/>
                        <a:pt x="5457" y="4186"/>
                      </a:cubicBezTo>
                      <a:cubicBezTo>
                        <a:pt x="5541" y="4249"/>
                        <a:pt x="5624" y="4332"/>
                        <a:pt x="5707" y="4395"/>
                      </a:cubicBezTo>
                      <a:cubicBezTo>
                        <a:pt x="5832" y="4499"/>
                        <a:pt x="5936" y="4582"/>
                        <a:pt x="6061" y="4686"/>
                      </a:cubicBezTo>
                      <a:cubicBezTo>
                        <a:pt x="6186" y="4603"/>
                        <a:pt x="6332" y="4540"/>
                        <a:pt x="6457" y="4478"/>
                      </a:cubicBezTo>
                      <a:cubicBezTo>
                        <a:pt x="6332" y="4374"/>
                        <a:pt x="6207" y="4270"/>
                        <a:pt x="6082" y="4165"/>
                      </a:cubicBezTo>
                      <a:cubicBezTo>
                        <a:pt x="5978" y="4103"/>
                        <a:pt x="5895" y="4020"/>
                        <a:pt x="5811" y="3957"/>
                      </a:cubicBezTo>
                      <a:cubicBezTo>
                        <a:pt x="5582" y="3770"/>
                        <a:pt x="5353" y="3603"/>
                        <a:pt x="5124" y="3437"/>
                      </a:cubicBezTo>
                      <a:cubicBezTo>
                        <a:pt x="5041" y="3353"/>
                        <a:pt x="4937" y="3291"/>
                        <a:pt x="4853" y="3228"/>
                      </a:cubicBezTo>
                      <a:cubicBezTo>
                        <a:pt x="4853" y="3228"/>
                        <a:pt x="4833" y="3207"/>
                        <a:pt x="4833" y="3207"/>
                      </a:cubicBezTo>
                      <a:cubicBezTo>
                        <a:pt x="4624" y="3041"/>
                        <a:pt x="4395" y="2895"/>
                        <a:pt x="4166" y="2728"/>
                      </a:cubicBezTo>
                      <a:cubicBezTo>
                        <a:pt x="4083" y="2666"/>
                        <a:pt x="3979" y="2603"/>
                        <a:pt x="3895" y="2541"/>
                      </a:cubicBezTo>
                      <a:cubicBezTo>
                        <a:pt x="3666" y="2374"/>
                        <a:pt x="3437" y="2229"/>
                        <a:pt x="3208" y="2062"/>
                      </a:cubicBezTo>
                      <a:cubicBezTo>
                        <a:pt x="3104" y="2000"/>
                        <a:pt x="3021" y="1937"/>
                        <a:pt x="2917" y="1875"/>
                      </a:cubicBezTo>
                      <a:cubicBezTo>
                        <a:pt x="2688" y="1708"/>
                        <a:pt x="2479" y="1562"/>
                        <a:pt x="2250" y="1416"/>
                      </a:cubicBezTo>
                      <a:cubicBezTo>
                        <a:pt x="2167" y="1354"/>
                        <a:pt x="2063" y="1291"/>
                        <a:pt x="1979" y="1229"/>
                      </a:cubicBezTo>
                      <a:cubicBezTo>
                        <a:pt x="1771" y="1083"/>
                        <a:pt x="1542" y="937"/>
                        <a:pt x="1334" y="792"/>
                      </a:cubicBezTo>
                      <a:cubicBezTo>
                        <a:pt x="1230" y="729"/>
                        <a:pt x="1146" y="667"/>
                        <a:pt x="1042" y="604"/>
                      </a:cubicBezTo>
                      <a:cubicBezTo>
                        <a:pt x="834" y="458"/>
                        <a:pt x="647" y="333"/>
                        <a:pt x="438" y="188"/>
                      </a:cubicBezTo>
                      <a:cubicBezTo>
                        <a:pt x="355" y="125"/>
                        <a:pt x="251" y="63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5" name="Google Shape;4515;p8"/>
                <p:cNvSpPr/>
                <p:nvPr/>
              </p:nvSpPr>
              <p:spPr>
                <a:xfrm>
                  <a:off x="7577875" y="484025"/>
                  <a:ext cx="154125" cy="1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5" h="4604" extrusionOk="0">
                      <a:moveTo>
                        <a:pt x="167" y="1"/>
                      </a:moveTo>
                      <a:cubicBezTo>
                        <a:pt x="105" y="63"/>
                        <a:pt x="63" y="105"/>
                        <a:pt x="0" y="146"/>
                      </a:cubicBezTo>
                      <a:lnTo>
                        <a:pt x="21" y="167"/>
                      </a:lnTo>
                      <a:cubicBezTo>
                        <a:pt x="42" y="188"/>
                        <a:pt x="84" y="209"/>
                        <a:pt x="105" y="230"/>
                      </a:cubicBezTo>
                      <a:cubicBezTo>
                        <a:pt x="167" y="271"/>
                        <a:pt x="250" y="313"/>
                        <a:pt x="313" y="376"/>
                      </a:cubicBezTo>
                      <a:cubicBezTo>
                        <a:pt x="417" y="459"/>
                        <a:pt x="542" y="542"/>
                        <a:pt x="667" y="605"/>
                      </a:cubicBezTo>
                      <a:cubicBezTo>
                        <a:pt x="729" y="667"/>
                        <a:pt x="813" y="709"/>
                        <a:pt x="875" y="771"/>
                      </a:cubicBezTo>
                      <a:cubicBezTo>
                        <a:pt x="979" y="834"/>
                        <a:pt x="1063" y="896"/>
                        <a:pt x="1167" y="979"/>
                      </a:cubicBezTo>
                      <a:cubicBezTo>
                        <a:pt x="1354" y="1104"/>
                        <a:pt x="1562" y="1250"/>
                        <a:pt x="1771" y="1396"/>
                      </a:cubicBezTo>
                      <a:cubicBezTo>
                        <a:pt x="1854" y="1458"/>
                        <a:pt x="1937" y="1521"/>
                        <a:pt x="2041" y="1583"/>
                      </a:cubicBezTo>
                      <a:cubicBezTo>
                        <a:pt x="2229" y="1750"/>
                        <a:pt x="2437" y="1896"/>
                        <a:pt x="2624" y="2042"/>
                      </a:cubicBezTo>
                      <a:cubicBezTo>
                        <a:pt x="2729" y="2104"/>
                        <a:pt x="2812" y="2187"/>
                        <a:pt x="2916" y="2250"/>
                      </a:cubicBezTo>
                      <a:cubicBezTo>
                        <a:pt x="3124" y="2396"/>
                        <a:pt x="3333" y="2562"/>
                        <a:pt x="3520" y="2708"/>
                      </a:cubicBezTo>
                      <a:cubicBezTo>
                        <a:pt x="3624" y="2791"/>
                        <a:pt x="3707" y="2854"/>
                        <a:pt x="3791" y="2916"/>
                      </a:cubicBezTo>
                      <a:cubicBezTo>
                        <a:pt x="3999" y="3083"/>
                        <a:pt x="4207" y="3250"/>
                        <a:pt x="4416" y="3416"/>
                      </a:cubicBezTo>
                      <a:cubicBezTo>
                        <a:pt x="4499" y="3479"/>
                        <a:pt x="4582" y="3562"/>
                        <a:pt x="4665" y="3624"/>
                      </a:cubicBezTo>
                      <a:cubicBezTo>
                        <a:pt x="4895" y="3791"/>
                        <a:pt x="5082" y="3978"/>
                        <a:pt x="5290" y="4145"/>
                      </a:cubicBezTo>
                      <a:cubicBezTo>
                        <a:pt x="5373" y="4228"/>
                        <a:pt x="5457" y="4291"/>
                        <a:pt x="5540" y="4374"/>
                      </a:cubicBezTo>
                      <a:cubicBezTo>
                        <a:pt x="5623" y="4437"/>
                        <a:pt x="5728" y="4520"/>
                        <a:pt x="5811" y="4603"/>
                      </a:cubicBezTo>
                      <a:cubicBezTo>
                        <a:pt x="5936" y="4520"/>
                        <a:pt x="6040" y="4457"/>
                        <a:pt x="6165" y="4395"/>
                      </a:cubicBezTo>
                      <a:cubicBezTo>
                        <a:pt x="6082" y="4312"/>
                        <a:pt x="5977" y="4228"/>
                        <a:pt x="5873" y="4145"/>
                      </a:cubicBezTo>
                      <a:cubicBezTo>
                        <a:pt x="5790" y="4062"/>
                        <a:pt x="5707" y="3999"/>
                        <a:pt x="5623" y="3937"/>
                      </a:cubicBezTo>
                      <a:cubicBezTo>
                        <a:pt x="5415" y="3749"/>
                        <a:pt x="5186" y="3583"/>
                        <a:pt x="4978" y="3395"/>
                      </a:cubicBezTo>
                      <a:cubicBezTo>
                        <a:pt x="4895" y="3333"/>
                        <a:pt x="4790" y="3270"/>
                        <a:pt x="4707" y="3208"/>
                      </a:cubicBezTo>
                      <a:cubicBezTo>
                        <a:pt x="4499" y="3041"/>
                        <a:pt x="4291" y="2875"/>
                        <a:pt x="4061" y="2708"/>
                      </a:cubicBezTo>
                      <a:cubicBezTo>
                        <a:pt x="4041" y="2687"/>
                        <a:pt x="3999" y="2666"/>
                        <a:pt x="3978" y="2646"/>
                      </a:cubicBezTo>
                      <a:cubicBezTo>
                        <a:pt x="3916" y="2604"/>
                        <a:pt x="3853" y="2562"/>
                        <a:pt x="3791" y="2500"/>
                      </a:cubicBezTo>
                      <a:cubicBezTo>
                        <a:pt x="3582" y="2354"/>
                        <a:pt x="3374" y="2208"/>
                        <a:pt x="3145" y="2042"/>
                      </a:cubicBezTo>
                      <a:cubicBezTo>
                        <a:pt x="3062" y="1979"/>
                        <a:pt x="2958" y="1917"/>
                        <a:pt x="2874" y="1854"/>
                      </a:cubicBezTo>
                      <a:cubicBezTo>
                        <a:pt x="2666" y="1708"/>
                        <a:pt x="2437" y="1563"/>
                        <a:pt x="2229" y="1417"/>
                      </a:cubicBezTo>
                      <a:cubicBezTo>
                        <a:pt x="2145" y="1354"/>
                        <a:pt x="2041" y="1292"/>
                        <a:pt x="1958" y="1229"/>
                      </a:cubicBezTo>
                      <a:cubicBezTo>
                        <a:pt x="1750" y="1084"/>
                        <a:pt x="1542" y="938"/>
                        <a:pt x="1333" y="813"/>
                      </a:cubicBezTo>
                      <a:cubicBezTo>
                        <a:pt x="1250" y="750"/>
                        <a:pt x="1146" y="667"/>
                        <a:pt x="1063" y="605"/>
                      </a:cubicBezTo>
                      <a:cubicBezTo>
                        <a:pt x="854" y="480"/>
                        <a:pt x="667" y="355"/>
                        <a:pt x="459" y="209"/>
                      </a:cubicBezTo>
                      <a:cubicBezTo>
                        <a:pt x="375" y="146"/>
                        <a:pt x="271" y="84"/>
                        <a:pt x="167" y="22"/>
                      </a:cubicBezTo>
                      <a:cubicBezTo>
                        <a:pt x="167" y="22"/>
                        <a:pt x="167" y="22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6" name="Google Shape;4516;p8"/>
                <p:cNvSpPr/>
                <p:nvPr/>
              </p:nvSpPr>
              <p:spPr>
                <a:xfrm>
                  <a:off x="7560175" y="501725"/>
                  <a:ext cx="145800" cy="1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2" h="4500" extrusionOk="0">
                      <a:moveTo>
                        <a:pt x="146" y="1"/>
                      </a:moveTo>
                      <a:cubicBezTo>
                        <a:pt x="84" y="42"/>
                        <a:pt x="42" y="84"/>
                        <a:pt x="0" y="147"/>
                      </a:cubicBezTo>
                      <a:cubicBezTo>
                        <a:pt x="0" y="147"/>
                        <a:pt x="21" y="167"/>
                        <a:pt x="21" y="167"/>
                      </a:cubicBezTo>
                      <a:cubicBezTo>
                        <a:pt x="125" y="230"/>
                        <a:pt x="209" y="292"/>
                        <a:pt x="313" y="376"/>
                      </a:cubicBezTo>
                      <a:cubicBezTo>
                        <a:pt x="500" y="501"/>
                        <a:pt x="688" y="626"/>
                        <a:pt x="854" y="750"/>
                      </a:cubicBezTo>
                      <a:cubicBezTo>
                        <a:pt x="958" y="834"/>
                        <a:pt x="1042" y="896"/>
                        <a:pt x="1146" y="959"/>
                      </a:cubicBezTo>
                      <a:cubicBezTo>
                        <a:pt x="1333" y="1105"/>
                        <a:pt x="1521" y="1229"/>
                        <a:pt x="1708" y="1375"/>
                      </a:cubicBezTo>
                      <a:cubicBezTo>
                        <a:pt x="1791" y="1438"/>
                        <a:pt x="1896" y="1521"/>
                        <a:pt x="1979" y="1584"/>
                      </a:cubicBezTo>
                      <a:cubicBezTo>
                        <a:pt x="2166" y="1729"/>
                        <a:pt x="2354" y="1875"/>
                        <a:pt x="2541" y="2021"/>
                      </a:cubicBezTo>
                      <a:cubicBezTo>
                        <a:pt x="2645" y="2083"/>
                        <a:pt x="2729" y="2146"/>
                        <a:pt x="2812" y="2229"/>
                      </a:cubicBezTo>
                      <a:cubicBezTo>
                        <a:pt x="3020" y="2375"/>
                        <a:pt x="3208" y="2542"/>
                        <a:pt x="3416" y="2687"/>
                      </a:cubicBezTo>
                      <a:cubicBezTo>
                        <a:pt x="3499" y="2750"/>
                        <a:pt x="3582" y="2833"/>
                        <a:pt x="3666" y="2896"/>
                      </a:cubicBezTo>
                      <a:cubicBezTo>
                        <a:pt x="3853" y="3062"/>
                        <a:pt x="4061" y="3229"/>
                        <a:pt x="4249" y="3375"/>
                      </a:cubicBezTo>
                      <a:cubicBezTo>
                        <a:pt x="4332" y="3458"/>
                        <a:pt x="4415" y="3520"/>
                        <a:pt x="4499" y="3604"/>
                      </a:cubicBezTo>
                      <a:cubicBezTo>
                        <a:pt x="4707" y="3770"/>
                        <a:pt x="4894" y="3937"/>
                        <a:pt x="5082" y="4124"/>
                      </a:cubicBezTo>
                      <a:cubicBezTo>
                        <a:pt x="5165" y="4187"/>
                        <a:pt x="5248" y="4270"/>
                        <a:pt x="5332" y="4333"/>
                      </a:cubicBezTo>
                      <a:cubicBezTo>
                        <a:pt x="5394" y="4395"/>
                        <a:pt x="5457" y="4437"/>
                        <a:pt x="5519" y="4499"/>
                      </a:cubicBezTo>
                      <a:cubicBezTo>
                        <a:pt x="5623" y="4437"/>
                        <a:pt x="5727" y="4353"/>
                        <a:pt x="5832" y="4291"/>
                      </a:cubicBezTo>
                      <a:cubicBezTo>
                        <a:pt x="5769" y="4228"/>
                        <a:pt x="5707" y="4166"/>
                        <a:pt x="5623" y="4103"/>
                      </a:cubicBezTo>
                      <a:cubicBezTo>
                        <a:pt x="5540" y="4041"/>
                        <a:pt x="5478" y="3958"/>
                        <a:pt x="5394" y="3895"/>
                      </a:cubicBezTo>
                      <a:cubicBezTo>
                        <a:pt x="5186" y="3729"/>
                        <a:pt x="4978" y="3541"/>
                        <a:pt x="4769" y="3375"/>
                      </a:cubicBezTo>
                      <a:cubicBezTo>
                        <a:pt x="4686" y="3312"/>
                        <a:pt x="4603" y="3229"/>
                        <a:pt x="4520" y="3166"/>
                      </a:cubicBezTo>
                      <a:cubicBezTo>
                        <a:pt x="4332" y="3000"/>
                        <a:pt x="4124" y="2833"/>
                        <a:pt x="3916" y="2687"/>
                      </a:cubicBezTo>
                      <a:cubicBezTo>
                        <a:pt x="3832" y="2625"/>
                        <a:pt x="3749" y="2542"/>
                        <a:pt x="3666" y="2479"/>
                      </a:cubicBezTo>
                      <a:cubicBezTo>
                        <a:pt x="3457" y="2333"/>
                        <a:pt x="3270" y="2187"/>
                        <a:pt x="3062" y="2042"/>
                      </a:cubicBezTo>
                      <a:cubicBezTo>
                        <a:pt x="3062" y="2021"/>
                        <a:pt x="3062" y="2021"/>
                        <a:pt x="3041" y="2021"/>
                      </a:cubicBezTo>
                      <a:cubicBezTo>
                        <a:pt x="2958" y="1958"/>
                        <a:pt x="2853" y="1896"/>
                        <a:pt x="2770" y="1813"/>
                      </a:cubicBezTo>
                      <a:cubicBezTo>
                        <a:pt x="2583" y="1688"/>
                        <a:pt x="2375" y="1542"/>
                        <a:pt x="2166" y="1396"/>
                      </a:cubicBezTo>
                      <a:cubicBezTo>
                        <a:pt x="2083" y="1334"/>
                        <a:pt x="2000" y="1271"/>
                        <a:pt x="1896" y="1209"/>
                      </a:cubicBezTo>
                      <a:cubicBezTo>
                        <a:pt x="1708" y="1063"/>
                        <a:pt x="1500" y="938"/>
                        <a:pt x="1312" y="792"/>
                      </a:cubicBezTo>
                      <a:cubicBezTo>
                        <a:pt x="1208" y="730"/>
                        <a:pt x="1125" y="667"/>
                        <a:pt x="1021" y="605"/>
                      </a:cubicBezTo>
                      <a:cubicBezTo>
                        <a:pt x="833" y="480"/>
                        <a:pt x="646" y="355"/>
                        <a:pt x="459" y="209"/>
                      </a:cubicBezTo>
                      <a:cubicBezTo>
                        <a:pt x="354" y="147"/>
                        <a:pt x="271" y="84"/>
                        <a:pt x="167" y="22"/>
                      </a:cubicBezTo>
                      <a:cubicBezTo>
                        <a:pt x="167" y="22"/>
                        <a:pt x="146" y="1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7" name="Google Shape;4517;p8"/>
                <p:cNvSpPr/>
                <p:nvPr/>
              </p:nvSpPr>
              <p:spPr>
                <a:xfrm>
                  <a:off x="7542475" y="519425"/>
                  <a:ext cx="138000" cy="11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0" h="4437" extrusionOk="0">
                      <a:moveTo>
                        <a:pt x="125" y="1"/>
                      </a:moveTo>
                      <a:cubicBezTo>
                        <a:pt x="84" y="42"/>
                        <a:pt x="42" y="105"/>
                        <a:pt x="0" y="147"/>
                      </a:cubicBezTo>
                      <a:cubicBezTo>
                        <a:pt x="21" y="167"/>
                        <a:pt x="42" y="167"/>
                        <a:pt x="63" y="188"/>
                      </a:cubicBezTo>
                      <a:cubicBezTo>
                        <a:pt x="146" y="251"/>
                        <a:pt x="229" y="334"/>
                        <a:pt x="333" y="397"/>
                      </a:cubicBezTo>
                      <a:cubicBezTo>
                        <a:pt x="500" y="521"/>
                        <a:pt x="688" y="646"/>
                        <a:pt x="854" y="771"/>
                      </a:cubicBezTo>
                      <a:cubicBezTo>
                        <a:pt x="958" y="855"/>
                        <a:pt x="1042" y="917"/>
                        <a:pt x="1125" y="980"/>
                      </a:cubicBezTo>
                      <a:cubicBezTo>
                        <a:pt x="1312" y="1125"/>
                        <a:pt x="1500" y="1250"/>
                        <a:pt x="1666" y="1396"/>
                      </a:cubicBezTo>
                      <a:cubicBezTo>
                        <a:pt x="1770" y="1459"/>
                        <a:pt x="1854" y="1521"/>
                        <a:pt x="1937" y="1604"/>
                      </a:cubicBezTo>
                      <a:cubicBezTo>
                        <a:pt x="2125" y="1729"/>
                        <a:pt x="2291" y="1875"/>
                        <a:pt x="2479" y="2021"/>
                      </a:cubicBezTo>
                      <a:cubicBezTo>
                        <a:pt x="2562" y="2104"/>
                        <a:pt x="2645" y="2167"/>
                        <a:pt x="2749" y="2229"/>
                      </a:cubicBezTo>
                      <a:cubicBezTo>
                        <a:pt x="2937" y="2396"/>
                        <a:pt x="3103" y="2542"/>
                        <a:pt x="3291" y="2708"/>
                      </a:cubicBezTo>
                      <a:cubicBezTo>
                        <a:pt x="3374" y="2771"/>
                        <a:pt x="3457" y="2833"/>
                        <a:pt x="3541" y="2916"/>
                      </a:cubicBezTo>
                      <a:cubicBezTo>
                        <a:pt x="3728" y="3062"/>
                        <a:pt x="3916" y="3229"/>
                        <a:pt x="4103" y="3395"/>
                      </a:cubicBezTo>
                      <a:cubicBezTo>
                        <a:pt x="4186" y="3458"/>
                        <a:pt x="4249" y="3541"/>
                        <a:pt x="4332" y="3604"/>
                      </a:cubicBezTo>
                      <a:cubicBezTo>
                        <a:pt x="4519" y="3770"/>
                        <a:pt x="4707" y="3958"/>
                        <a:pt x="4894" y="4124"/>
                      </a:cubicBezTo>
                      <a:cubicBezTo>
                        <a:pt x="4978" y="4208"/>
                        <a:pt x="5040" y="4270"/>
                        <a:pt x="5123" y="4353"/>
                      </a:cubicBezTo>
                      <a:cubicBezTo>
                        <a:pt x="5165" y="4374"/>
                        <a:pt x="5186" y="4416"/>
                        <a:pt x="5228" y="4437"/>
                      </a:cubicBezTo>
                      <a:cubicBezTo>
                        <a:pt x="5332" y="4374"/>
                        <a:pt x="5415" y="4312"/>
                        <a:pt x="5519" y="4249"/>
                      </a:cubicBezTo>
                      <a:cubicBezTo>
                        <a:pt x="5477" y="4208"/>
                        <a:pt x="5436" y="4166"/>
                        <a:pt x="5394" y="4124"/>
                      </a:cubicBezTo>
                      <a:cubicBezTo>
                        <a:pt x="5311" y="4062"/>
                        <a:pt x="5228" y="3979"/>
                        <a:pt x="5165" y="3916"/>
                      </a:cubicBezTo>
                      <a:cubicBezTo>
                        <a:pt x="4978" y="3729"/>
                        <a:pt x="4790" y="3562"/>
                        <a:pt x="4603" y="3395"/>
                      </a:cubicBezTo>
                      <a:cubicBezTo>
                        <a:pt x="4519" y="3312"/>
                        <a:pt x="4436" y="3250"/>
                        <a:pt x="4353" y="3187"/>
                      </a:cubicBezTo>
                      <a:cubicBezTo>
                        <a:pt x="4165" y="3021"/>
                        <a:pt x="3978" y="2854"/>
                        <a:pt x="3791" y="2708"/>
                      </a:cubicBezTo>
                      <a:cubicBezTo>
                        <a:pt x="3707" y="2625"/>
                        <a:pt x="3603" y="2562"/>
                        <a:pt x="3520" y="2500"/>
                      </a:cubicBezTo>
                      <a:cubicBezTo>
                        <a:pt x="3332" y="2333"/>
                        <a:pt x="3145" y="2188"/>
                        <a:pt x="2958" y="2042"/>
                      </a:cubicBezTo>
                      <a:cubicBezTo>
                        <a:pt x="2874" y="1958"/>
                        <a:pt x="2770" y="1896"/>
                        <a:pt x="2687" y="1834"/>
                      </a:cubicBezTo>
                      <a:cubicBezTo>
                        <a:pt x="2499" y="1688"/>
                        <a:pt x="2333" y="1563"/>
                        <a:pt x="2145" y="1417"/>
                      </a:cubicBezTo>
                      <a:cubicBezTo>
                        <a:pt x="2145" y="1417"/>
                        <a:pt x="2125" y="1417"/>
                        <a:pt x="2125" y="1396"/>
                      </a:cubicBezTo>
                      <a:cubicBezTo>
                        <a:pt x="2041" y="1334"/>
                        <a:pt x="1937" y="1271"/>
                        <a:pt x="1854" y="1209"/>
                      </a:cubicBezTo>
                      <a:cubicBezTo>
                        <a:pt x="1666" y="1084"/>
                        <a:pt x="1479" y="938"/>
                        <a:pt x="1291" y="813"/>
                      </a:cubicBezTo>
                      <a:cubicBezTo>
                        <a:pt x="1208" y="751"/>
                        <a:pt x="1104" y="688"/>
                        <a:pt x="1021" y="605"/>
                      </a:cubicBezTo>
                      <a:cubicBezTo>
                        <a:pt x="833" y="480"/>
                        <a:pt x="646" y="355"/>
                        <a:pt x="479" y="230"/>
                      </a:cubicBezTo>
                      <a:cubicBezTo>
                        <a:pt x="375" y="167"/>
                        <a:pt x="292" y="105"/>
                        <a:pt x="188" y="42"/>
                      </a:cubicBezTo>
                      <a:cubicBezTo>
                        <a:pt x="167" y="22"/>
                        <a:pt x="146" y="22"/>
                        <a:pt x="1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8" name="Google Shape;4518;p8"/>
                <p:cNvSpPr/>
                <p:nvPr/>
              </p:nvSpPr>
              <p:spPr>
                <a:xfrm>
                  <a:off x="7524775" y="537650"/>
                  <a:ext cx="130175" cy="1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7" h="4396" extrusionOk="0">
                      <a:moveTo>
                        <a:pt x="146" y="1"/>
                      </a:moveTo>
                      <a:cubicBezTo>
                        <a:pt x="104" y="63"/>
                        <a:pt x="42" y="105"/>
                        <a:pt x="0" y="147"/>
                      </a:cubicBezTo>
                      <a:cubicBezTo>
                        <a:pt x="42" y="167"/>
                        <a:pt x="63" y="188"/>
                        <a:pt x="84" y="209"/>
                      </a:cubicBezTo>
                      <a:cubicBezTo>
                        <a:pt x="188" y="292"/>
                        <a:pt x="271" y="355"/>
                        <a:pt x="354" y="417"/>
                      </a:cubicBezTo>
                      <a:cubicBezTo>
                        <a:pt x="542" y="542"/>
                        <a:pt x="708" y="688"/>
                        <a:pt x="854" y="813"/>
                      </a:cubicBezTo>
                      <a:cubicBezTo>
                        <a:pt x="958" y="875"/>
                        <a:pt x="1041" y="938"/>
                        <a:pt x="1125" y="1021"/>
                      </a:cubicBezTo>
                      <a:cubicBezTo>
                        <a:pt x="1312" y="1146"/>
                        <a:pt x="1479" y="1271"/>
                        <a:pt x="1645" y="1417"/>
                      </a:cubicBezTo>
                      <a:cubicBezTo>
                        <a:pt x="1729" y="1479"/>
                        <a:pt x="1812" y="1563"/>
                        <a:pt x="1895" y="1625"/>
                      </a:cubicBezTo>
                      <a:cubicBezTo>
                        <a:pt x="2083" y="1771"/>
                        <a:pt x="2249" y="1917"/>
                        <a:pt x="2416" y="2042"/>
                      </a:cubicBezTo>
                      <a:cubicBezTo>
                        <a:pt x="2499" y="2125"/>
                        <a:pt x="2583" y="2187"/>
                        <a:pt x="2687" y="2271"/>
                      </a:cubicBezTo>
                      <a:cubicBezTo>
                        <a:pt x="2853" y="2417"/>
                        <a:pt x="3020" y="2562"/>
                        <a:pt x="3187" y="2729"/>
                      </a:cubicBezTo>
                      <a:cubicBezTo>
                        <a:pt x="3270" y="2791"/>
                        <a:pt x="3353" y="2875"/>
                        <a:pt x="3436" y="2937"/>
                      </a:cubicBezTo>
                      <a:cubicBezTo>
                        <a:pt x="3624" y="3104"/>
                        <a:pt x="3791" y="3250"/>
                        <a:pt x="3957" y="3416"/>
                      </a:cubicBezTo>
                      <a:cubicBezTo>
                        <a:pt x="4040" y="3499"/>
                        <a:pt x="4124" y="3562"/>
                        <a:pt x="4186" y="3645"/>
                      </a:cubicBezTo>
                      <a:cubicBezTo>
                        <a:pt x="4374" y="3812"/>
                        <a:pt x="4540" y="3978"/>
                        <a:pt x="4707" y="4145"/>
                      </a:cubicBezTo>
                      <a:cubicBezTo>
                        <a:pt x="4790" y="4228"/>
                        <a:pt x="4853" y="4312"/>
                        <a:pt x="4936" y="4374"/>
                      </a:cubicBezTo>
                      <a:cubicBezTo>
                        <a:pt x="4936" y="4395"/>
                        <a:pt x="4957" y="4395"/>
                        <a:pt x="4957" y="4395"/>
                      </a:cubicBezTo>
                      <a:cubicBezTo>
                        <a:pt x="5040" y="4353"/>
                        <a:pt x="5123" y="4291"/>
                        <a:pt x="5207" y="4228"/>
                      </a:cubicBezTo>
                      <a:cubicBezTo>
                        <a:pt x="5186" y="4208"/>
                        <a:pt x="5165" y="4187"/>
                        <a:pt x="5165" y="4166"/>
                      </a:cubicBezTo>
                      <a:cubicBezTo>
                        <a:pt x="5082" y="4103"/>
                        <a:pt x="4998" y="4020"/>
                        <a:pt x="4936" y="3958"/>
                      </a:cubicBezTo>
                      <a:cubicBezTo>
                        <a:pt x="4769" y="3791"/>
                        <a:pt x="4582" y="3604"/>
                        <a:pt x="4415" y="3437"/>
                      </a:cubicBezTo>
                      <a:cubicBezTo>
                        <a:pt x="4332" y="3375"/>
                        <a:pt x="4249" y="3291"/>
                        <a:pt x="4186" y="3229"/>
                      </a:cubicBezTo>
                      <a:cubicBezTo>
                        <a:pt x="3999" y="3062"/>
                        <a:pt x="3832" y="2896"/>
                        <a:pt x="3645" y="2729"/>
                      </a:cubicBezTo>
                      <a:cubicBezTo>
                        <a:pt x="3561" y="2666"/>
                        <a:pt x="3478" y="2583"/>
                        <a:pt x="3395" y="2521"/>
                      </a:cubicBezTo>
                      <a:cubicBezTo>
                        <a:pt x="3228" y="2375"/>
                        <a:pt x="3041" y="2229"/>
                        <a:pt x="2874" y="2083"/>
                      </a:cubicBezTo>
                      <a:cubicBezTo>
                        <a:pt x="2791" y="2000"/>
                        <a:pt x="2687" y="1938"/>
                        <a:pt x="2603" y="1854"/>
                      </a:cubicBezTo>
                      <a:cubicBezTo>
                        <a:pt x="2437" y="1708"/>
                        <a:pt x="2249" y="1584"/>
                        <a:pt x="2083" y="1438"/>
                      </a:cubicBezTo>
                      <a:cubicBezTo>
                        <a:pt x="1999" y="1375"/>
                        <a:pt x="1895" y="1292"/>
                        <a:pt x="1812" y="1229"/>
                      </a:cubicBezTo>
                      <a:cubicBezTo>
                        <a:pt x="1645" y="1105"/>
                        <a:pt x="1479" y="959"/>
                        <a:pt x="1291" y="834"/>
                      </a:cubicBezTo>
                      <a:cubicBezTo>
                        <a:pt x="1271" y="813"/>
                        <a:pt x="1250" y="813"/>
                        <a:pt x="1229" y="792"/>
                      </a:cubicBezTo>
                      <a:cubicBezTo>
                        <a:pt x="1166" y="730"/>
                        <a:pt x="1083" y="688"/>
                        <a:pt x="1021" y="646"/>
                      </a:cubicBezTo>
                      <a:cubicBezTo>
                        <a:pt x="854" y="521"/>
                        <a:pt x="667" y="396"/>
                        <a:pt x="500" y="271"/>
                      </a:cubicBezTo>
                      <a:cubicBezTo>
                        <a:pt x="417" y="209"/>
                        <a:pt x="313" y="126"/>
                        <a:pt x="229" y="63"/>
                      </a:cubicBezTo>
                      <a:cubicBezTo>
                        <a:pt x="188" y="42"/>
                        <a:pt x="167" y="22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9" name="Google Shape;4519;p8"/>
                <p:cNvSpPr/>
                <p:nvPr/>
              </p:nvSpPr>
              <p:spPr>
                <a:xfrm>
                  <a:off x="7508100" y="556925"/>
                  <a:ext cx="121875" cy="10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4395" extrusionOk="0">
                      <a:moveTo>
                        <a:pt x="126" y="0"/>
                      </a:moveTo>
                      <a:cubicBezTo>
                        <a:pt x="84" y="63"/>
                        <a:pt x="42" y="104"/>
                        <a:pt x="1" y="167"/>
                      </a:cubicBezTo>
                      <a:cubicBezTo>
                        <a:pt x="42" y="188"/>
                        <a:pt x="63" y="209"/>
                        <a:pt x="105" y="250"/>
                      </a:cubicBezTo>
                      <a:cubicBezTo>
                        <a:pt x="188" y="313"/>
                        <a:pt x="272" y="375"/>
                        <a:pt x="376" y="458"/>
                      </a:cubicBezTo>
                      <a:cubicBezTo>
                        <a:pt x="521" y="583"/>
                        <a:pt x="688" y="708"/>
                        <a:pt x="834" y="833"/>
                      </a:cubicBezTo>
                      <a:cubicBezTo>
                        <a:pt x="938" y="896"/>
                        <a:pt x="1021" y="979"/>
                        <a:pt x="1105" y="1042"/>
                      </a:cubicBezTo>
                      <a:cubicBezTo>
                        <a:pt x="1271" y="1167"/>
                        <a:pt x="1438" y="1312"/>
                        <a:pt x="1584" y="1437"/>
                      </a:cubicBezTo>
                      <a:cubicBezTo>
                        <a:pt x="1667" y="1521"/>
                        <a:pt x="1771" y="1583"/>
                        <a:pt x="1854" y="1666"/>
                      </a:cubicBezTo>
                      <a:cubicBezTo>
                        <a:pt x="2000" y="1791"/>
                        <a:pt x="2167" y="1937"/>
                        <a:pt x="2333" y="2083"/>
                      </a:cubicBezTo>
                      <a:cubicBezTo>
                        <a:pt x="2417" y="2166"/>
                        <a:pt x="2500" y="2229"/>
                        <a:pt x="2583" y="2312"/>
                      </a:cubicBezTo>
                      <a:cubicBezTo>
                        <a:pt x="2729" y="2458"/>
                        <a:pt x="2896" y="2604"/>
                        <a:pt x="3062" y="2749"/>
                      </a:cubicBezTo>
                      <a:cubicBezTo>
                        <a:pt x="3145" y="2833"/>
                        <a:pt x="3208" y="2916"/>
                        <a:pt x="3291" y="2978"/>
                      </a:cubicBezTo>
                      <a:cubicBezTo>
                        <a:pt x="3458" y="3145"/>
                        <a:pt x="3624" y="3312"/>
                        <a:pt x="3791" y="3457"/>
                      </a:cubicBezTo>
                      <a:cubicBezTo>
                        <a:pt x="3854" y="3541"/>
                        <a:pt x="3937" y="3624"/>
                        <a:pt x="3999" y="3686"/>
                      </a:cubicBezTo>
                      <a:cubicBezTo>
                        <a:pt x="4166" y="3853"/>
                        <a:pt x="4333" y="4041"/>
                        <a:pt x="4478" y="4207"/>
                      </a:cubicBezTo>
                      <a:cubicBezTo>
                        <a:pt x="4541" y="4270"/>
                        <a:pt x="4603" y="4332"/>
                        <a:pt x="4645" y="4395"/>
                      </a:cubicBezTo>
                      <a:cubicBezTo>
                        <a:pt x="4728" y="4332"/>
                        <a:pt x="4791" y="4270"/>
                        <a:pt x="4874" y="4228"/>
                      </a:cubicBezTo>
                      <a:cubicBezTo>
                        <a:pt x="4812" y="4145"/>
                        <a:pt x="4749" y="4082"/>
                        <a:pt x="4687" y="4020"/>
                      </a:cubicBezTo>
                      <a:cubicBezTo>
                        <a:pt x="4520" y="3853"/>
                        <a:pt x="4353" y="3666"/>
                        <a:pt x="4187" y="3499"/>
                      </a:cubicBezTo>
                      <a:cubicBezTo>
                        <a:pt x="4124" y="3416"/>
                        <a:pt x="4041" y="3353"/>
                        <a:pt x="3979" y="3270"/>
                      </a:cubicBezTo>
                      <a:cubicBezTo>
                        <a:pt x="3812" y="3103"/>
                        <a:pt x="3645" y="2958"/>
                        <a:pt x="3479" y="2791"/>
                      </a:cubicBezTo>
                      <a:cubicBezTo>
                        <a:pt x="3395" y="2708"/>
                        <a:pt x="3333" y="2645"/>
                        <a:pt x="3250" y="2562"/>
                      </a:cubicBezTo>
                      <a:cubicBezTo>
                        <a:pt x="3083" y="2416"/>
                        <a:pt x="2916" y="2270"/>
                        <a:pt x="2750" y="2104"/>
                      </a:cubicBezTo>
                      <a:cubicBezTo>
                        <a:pt x="2666" y="2041"/>
                        <a:pt x="2583" y="1958"/>
                        <a:pt x="2500" y="1895"/>
                      </a:cubicBezTo>
                      <a:cubicBezTo>
                        <a:pt x="2333" y="1750"/>
                        <a:pt x="2167" y="1625"/>
                        <a:pt x="2000" y="1479"/>
                      </a:cubicBezTo>
                      <a:cubicBezTo>
                        <a:pt x="1917" y="1396"/>
                        <a:pt x="1833" y="1333"/>
                        <a:pt x="1750" y="1271"/>
                      </a:cubicBezTo>
                      <a:cubicBezTo>
                        <a:pt x="1584" y="1125"/>
                        <a:pt x="1417" y="1000"/>
                        <a:pt x="1250" y="854"/>
                      </a:cubicBezTo>
                      <a:cubicBezTo>
                        <a:pt x="1167" y="792"/>
                        <a:pt x="1084" y="729"/>
                        <a:pt x="980" y="646"/>
                      </a:cubicBezTo>
                      <a:cubicBezTo>
                        <a:pt x="834" y="521"/>
                        <a:pt x="667" y="417"/>
                        <a:pt x="501" y="292"/>
                      </a:cubicBezTo>
                      <a:cubicBezTo>
                        <a:pt x="417" y="229"/>
                        <a:pt x="355" y="167"/>
                        <a:pt x="272" y="125"/>
                      </a:cubicBezTo>
                      <a:cubicBezTo>
                        <a:pt x="251" y="104"/>
                        <a:pt x="251" y="84"/>
                        <a:pt x="230" y="84"/>
                      </a:cubicBezTo>
                      <a:cubicBezTo>
                        <a:pt x="188" y="63"/>
                        <a:pt x="167" y="42"/>
                        <a:pt x="1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0" name="Google Shape;4520;p8"/>
                <p:cNvSpPr/>
                <p:nvPr/>
              </p:nvSpPr>
              <p:spPr>
                <a:xfrm>
                  <a:off x="7491450" y="577225"/>
                  <a:ext cx="113000" cy="10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4374" extrusionOk="0">
                      <a:moveTo>
                        <a:pt x="104" y="1"/>
                      </a:moveTo>
                      <a:cubicBezTo>
                        <a:pt x="84" y="63"/>
                        <a:pt x="42" y="105"/>
                        <a:pt x="0" y="146"/>
                      </a:cubicBezTo>
                      <a:cubicBezTo>
                        <a:pt x="42" y="188"/>
                        <a:pt x="84" y="230"/>
                        <a:pt x="125" y="250"/>
                      </a:cubicBezTo>
                      <a:cubicBezTo>
                        <a:pt x="209" y="334"/>
                        <a:pt x="292" y="396"/>
                        <a:pt x="375" y="480"/>
                      </a:cubicBezTo>
                      <a:cubicBezTo>
                        <a:pt x="542" y="604"/>
                        <a:pt x="688" y="729"/>
                        <a:pt x="833" y="854"/>
                      </a:cubicBezTo>
                      <a:cubicBezTo>
                        <a:pt x="917" y="917"/>
                        <a:pt x="1000" y="1000"/>
                        <a:pt x="1083" y="1063"/>
                      </a:cubicBezTo>
                      <a:cubicBezTo>
                        <a:pt x="1229" y="1208"/>
                        <a:pt x="1396" y="1333"/>
                        <a:pt x="1541" y="1479"/>
                      </a:cubicBezTo>
                      <a:cubicBezTo>
                        <a:pt x="1625" y="1542"/>
                        <a:pt x="1708" y="1625"/>
                        <a:pt x="1791" y="1687"/>
                      </a:cubicBezTo>
                      <a:cubicBezTo>
                        <a:pt x="1937" y="1833"/>
                        <a:pt x="2083" y="1979"/>
                        <a:pt x="2229" y="2125"/>
                      </a:cubicBezTo>
                      <a:cubicBezTo>
                        <a:pt x="2312" y="2187"/>
                        <a:pt x="2395" y="2271"/>
                        <a:pt x="2479" y="2354"/>
                      </a:cubicBezTo>
                      <a:cubicBezTo>
                        <a:pt x="2624" y="2500"/>
                        <a:pt x="2791" y="2645"/>
                        <a:pt x="2937" y="2812"/>
                      </a:cubicBezTo>
                      <a:cubicBezTo>
                        <a:pt x="2999" y="2874"/>
                        <a:pt x="3083" y="2958"/>
                        <a:pt x="3166" y="3041"/>
                      </a:cubicBezTo>
                      <a:cubicBezTo>
                        <a:pt x="3312" y="3208"/>
                        <a:pt x="3457" y="3353"/>
                        <a:pt x="3603" y="3520"/>
                      </a:cubicBezTo>
                      <a:cubicBezTo>
                        <a:pt x="3666" y="3603"/>
                        <a:pt x="3749" y="3687"/>
                        <a:pt x="3811" y="3749"/>
                      </a:cubicBezTo>
                      <a:cubicBezTo>
                        <a:pt x="3978" y="3937"/>
                        <a:pt x="4124" y="4103"/>
                        <a:pt x="4270" y="4270"/>
                      </a:cubicBezTo>
                      <a:cubicBezTo>
                        <a:pt x="4290" y="4311"/>
                        <a:pt x="4311" y="4353"/>
                        <a:pt x="4353" y="4374"/>
                      </a:cubicBezTo>
                      <a:cubicBezTo>
                        <a:pt x="4415" y="4332"/>
                        <a:pt x="4457" y="4291"/>
                        <a:pt x="4520" y="4228"/>
                      </a:cubicBezTo>
                      <a:cubicBezTo>
                        <a:pt x="4499" y="4187"/>
                        <a:pt x="4457" y="4166"/>
                        <a:pt x="4415" y="4124"/>
                      </a:cubicBezTo>
                      <a:cubicBezTo>
                        <a:pt x="4270" y="3937"/>
                        <a:pt x="4124" y="3770"/>
                        <a:pt x="3978" y="3583"/>
                      </a:cubicBezTo>
                      <a:cubicBezTo>
                        <a:pt x="3895" y="3499"/>
                        <a:pt x="3832" y="3416"/>
                        <a:pt x="3749" y="3353"/>
                      </a:cubicBezTo>
                      <a:cubicBezTo>
                        <a:pt x="3603" y="3187"/>
                        <a:pt x="3457" y="3020"/>
                        <a:pt x="3312" y="2874"/>
                      </a:cubicBezTo>
                      <a:cubicBezTo>
                        <a:pt x="3228" y="2791"/>
                        <a:pt x="3166" y="2708"/>
                        <a:pt x="3083" y="2625"/>
                      </a:cubicBezTo>
                      <a:cubicBezTo>
                        <a:pt x="2937" y="2479"/>
                        <a:pt x="2791" y="2333"/>
                        <a:pt x="2624" y="2166"/>
                      </a:cubicBezTo>
                      <a:cubicBezTo>
                        <a:pt x="2541" y="2104"/>
                        <a:pt x="2458" y="2021"/>
                        <a:pt x="2395" y="1937"/>
                      </a:cubicBezTo>
                      <a:cubicBezTo>
                        <a:pt x="2229" y="1812"/>
                        <a:pt x="2083" y="1667"/>
                        <a:pt x="1937" y="1521"/>
                      </a:cubicBezTo>
                      <a:cubicBezTo>
                        <a:pt x="1854" y="1458"/>
                        <a:pt x="1771" y="1375"/>
                        <a:pt x="1687" y="1313"/>
                      </a:cubicBezTo>
                      <a:cubicBezTo>
                        <a:pt x="1521" y="1167"/>
                        <a:pt x="1375" y="1042"/>
                        <a:pt x="1208" y="896"/>
                      </a:cubicBezTo>
                      <a:cubicBezTo>
                        <a:pt x="1125" y="834"/>
                        <a:pt x="1042" y="750"/>
                        <a:pt x="958" y="688"/>
                      </a:cubicBezTo>
                      <a:cubicBezTo>
                        <a:pt x="813" y="563"/>
                        <a:pt x="667" y="438"/>
                        <a:pt x="500" y="313"/>
                      </a:cubicBezTo>
                      <a:cubicBezTo>
                        <a:pt x="417" y="250"/>
                        <a:pt x="334" y="167"/>
                        <a:pt x="229" y="105"/>
                      </a:cubicBezTo>
                      <a:cubicBezTo>
                        <a:pt x="188" y="63"/>
                        <a:pt x="146" y="42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1" name="Google Shape;4521;p8"/>
                <p:cNvSpPr/>
                <p:nvPr/>
              </p:nvSpPr>
              <p:spPr>
                <a:xfrm>
                  <a:off x="7474775" y="599100"/>
                  <a:ext cx="104175" cy="10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" h="4374" extrusionOk="0">
                      <a:moveTo>
                        <a:pt x="105" y="0"/>
                      </a:moveTo>
                      <a:cubicBezTo>
                        <a:pt x="63" y="42"/>
                        <a:pt x="22" y="84"/>
                        <a:pt x="1" y="125"/>
                      </a:cubicBezTo>
                      <a:cubicBezTo>
                        <a:pt x="43" y="167"/>
                        <a:pt x="105" y="208"/>
                        <a:pt x="147" y="250"/>
                      </a:cubicBezTo>
                      <a:cubicBezTo>
                        <a:pt x="230" y="333"/>
                        <a:pt x="313" y="417"/>
                        <a:pt x="397" y="479"/>
                      </a:cubicBezTo>
                      <a:cubicBezTo>
                        <a:pt x="542" y="604"/>
                        <a:pt x="688" y="729"/>
                        <a:pt x="813" y="854"/>
                      </a:cubicBezTo>
                      <a:cubicBezTo>
                        <a:pt x="896" y="937"/>
                        <a:pt x="980" y="1021"/>
                        <a:pt x="1063" y="1083"/>
                      </a:cubicBezTo>
                      <a:cubicBezTo>
                        <a:pt x="1209" y="1229"/>
                        <a:pt x="1355" y="1354"/>
                        <a:pt x="1480" y="1479"/>
                      </a:cubicBezTo>
                      <a:cubicBezTo>
                        <a:pt x="1563" y="1562"/>
                        <a:pt x="1646" y="1645"/>
                        <a:pt x="1729" y="1729"/>
                      </a:cubicBezTo>
                      <a:cubicBezTo>
                        <a:pt x="1875" y="1875"/>
                        <a:pt x="2021" y="1999"/>
                        <a:pt x="2167" y="2145"/>
                      </a:cubicBezTo>
                      <a:cubicBezTo>
                        <a:pt x="2229" y="2229"/>
                        <a:pt x="2313" y="2312"/>
                        <a:pt x="2375" y="2395"/>
                      </a:cubicBezTo>
                      <a:cubicBezTo>
                        <a:pt x="2521" y="2541"/>
                        <a:pt x="2667" y="2687"/>
                        <a:pt x="2812" y="2853"/>
                      </a:cubicBezTo>
                      <a:cubicBezTo>
                        <a:pt x="2875" y="2937"/>
                        <a:pt x="2958" y="3020"/>
                        <a:pt x="3021" y="3103"/>
                      </a:cubicBezTo>
                      <a:cubicBezTo>
                        <a:pt x="3166" y="3249"/>
                        <a:pt x="3291" y="3416"/>
                        <a:pt x="3437" y="3582"/>
                      </a:cubicBezTo>
                      <a:cubicBezTo>
                        <a:pt x="3500" y="3666"/>
                        <a:pt x="3562" y="3749"/>
                        <a:pt x="3625" y="3832"/>
                      </a:cubicBezTo>
                      <a:cubicBezTo>
                        <a:pt x="3770" y="3999"/>
                        <a:pt x="3895" y="4165"/>
                        <a:pt x="4020" y="4353"/>
                      </a:cubicBezTo>
                      <a:lnTo>
                        <a:pt x="4041" y="4353"/>
                      </a:lnTo>
                      <a:cubicBezTo>
                        <a:pt x="4041" y="4374"/>
                        <a:pt x="4041" y="4374"/>
                        <a:pt x="4041" y="4374"/>
                      </a:cubicBezTo>
                      <a:cubicBezTo>
                        <a:pt x="4083" y="4332"/>
                        <a:pt x="4124" y="4311"/>
                        <a:pt x="4166" y="4270"/>
                      </a:cubicBezTo>
                      <a:cubicBezTo>
                        <a:pt x="4166" y="4249"/>
                        <a:pt x="4166" y="4249"/>
                        <a:pt x="4145" y="4228"/>
                      </a:cubicBezTo>
                      <a:cubicBezTo>
                        <a:pt x="4020" y="4061"/>
                        <a:pt x="3895" y="3874"/>
                        <a:pt x="3750" y="3707"/>
                      </a:cubicBezTo>
                      <a:cubicBezTo>
                        <a:pt x="3687" y="3624"/>
                        <a:pt x="3625" y="3520"/>
                        <a:pt x="3541" y="3436"/>
                      </a:cubicBezTo>
                      <a:cubicBezTo>
                        <a:pt x="3416" y="3270"/>
                        <a:pt x="3271" y="3124"/>
                        <a:pt x="3146" y="2957"/>
                      </a:cubicBezTo>
                      <a:cubicBezTo>
                        <a:pt x="3062" y="2874"/>
                        <a:pt x="3000" y="2791"/>
                        <a:pt x="2917" y="2708"/>
                      </a:cubicBezTo>
                      <a:cubicBezTo>
                        <a:pt x="2792" y="2541"/>
                        <a:pt x="2646" y="2395"/>
                        <a:pt x="2500" y="2249"/>
                      </a:cubicBezTo>
                      <a:cubicBezTo>
                        <a:pt x="2438" y="2166"/>
                        <a:pt x="2354" y="2083"/>
                        <a:pt x="2271" y="1999"/>
                      </a:cubicBezTo>
                      <a:cubicBezTo>
                        <a:pt x="2125" y="1854"/>
                        <a:pt x="2000" y="1708"/>
                        <a:pt x="1854" y="1583"/>
                      </a:cubicBezTo>
                      <a:cubicBezTo>
                        <a:pt x="1771" y="1500"/>
                        <a:pt x="1688" y="1416"/>
                        <a:pt x="1605" y="1333"/>
                      </a:cubicBezTo>
                      <a:cubicBezTo>
                        <a:pt x="1459" y="1208"/>
                        <a:pt x="1334" y="1062"/>
                        <a:pt x="1188" y="937"/>
                      </a:cubicBezTo>
                      <a:cubicBezTo>
                        <a:pt x="1105" y="854"/>
                        <a:pt x="1021" y="792"/>
                        <a:pt x="917" y="708"/>
                      </a:cubicBezTo>
                      <a:cubicBezTo>
                        <a:pt x="792" y="583"/>
                        <a:pt x="647" y="458"/>
                        <a:pt x="501" y="333"/>
                      </a:cubicBezTo>
                      <a:cubicBezTo>
                        <a:pt x="417" y="271"/>
                        <a:pt x="334" y="188"/>
                        <a:pt x="251" y="125"/>
                      </a:cubicBezTo>
                      <a:cubicBezTo>
                        <a:pt x="209" y="84"/>
                        <a:pt x="147" y="42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2" name="Google Shape;4522;p8"/>
                <p:cNvSpPr/>
                <p:nvPr/>
              </p:nvSpPr>
              <p:spPr>
                <a:xfrm>
                  <a:off x="7458650" y="622000"/>
                  <a:ext cx="94250" cy="11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416" extrusionOk="0">
                      <a:moveTo>
                        <a:pt x="84" y="1"/>
                      </a:moveTo>
                      <a:cubicBezTo>
                        <a:pt x="42" y="42"/>
                        <a:pt x="21" y="84"/>
                        <a:pt x="0" y="125"/>
                      </a:cubicBezTo>
                      <a:cubicBezTo>
                        <a:pt x="42" y="188"/>
                        <a:pt x="104" y="230"/>
                        <a:pt x="146" y="292"/>
                      </a:cubicBezTo>
                      <a:cubicBezTo>
                        <a:pt x="229" y="355"/>
                        <a:pt x="313" y="438"/>
                        <a:pt x="396" y="521"/>
                      </a:cubicBezTo>
                      <a:cubicBezTo>
                        <a:pt x="521" y="646"/>
                        <a:pt x="667" y="771"/>
                        <a:pt x="792" y="896"/>
                      </a:cubicBezTo>
                      <a:cubicBezTo>
                        <a:pt x="875" y="979"/>
                        <a:pt x="958" y="1063"/>
                        <a:pt x="1021" y="1146"/>
                      </a:cubicBezTo>
                      <a:cubicBezTo>
                        <a:pt x="1167" y="1271"/>
                        <a:pt x="1292" y="1417"/>
                        <a:pt x="1416" y="1542"/>
                      </a:cubicBezTo>
                      <a:cubicBezTo>
                        <a:pt x="1500" y="1625"/>
                        <a:pt x="1583" y="1708"/>
                        <a:pt x="1666" y="1792"/>
                      </a:cubicBezTo>
                      <a:cubicBezTo>
                        <a:pt x="1791" y="1937"/>
                        <a:pt x="1916" y="2083"/>
                        <a:pt x="2041" y="2229"/>
                      </a:cubicBezTo>
                      <a:cubicBezTo>
                        <a:pt x="2125" y="2312"/>
                        <a:pt x="2187" y="2396"/>
                        <a:pt x="2270" y="2479"/>
                      </a:cubicBezTo>
                      <a:cubicBezTo>
                        <a:pt x="2395" y="2625"/>
                        <a:pt x="2520" y="2791"/>
                        <a:pt x="2645" y="2937"/>
                      </a:cubicBezTo>
                      <a:cubicBezTo>
                        <a:pt x="2708" y="3020"/>
                        <a:pt x="2770" y="3124"/>
                        <a:pt x="2853" y="3208"/>
                      </a:cubicBezTo>
                      <a:cubicBezTo>
                        <a:pt x="2916" y="3312"/>
                        <a:pt x="2999" y="3395"/>
                        <a:pt x="3083" y="3499"/>
                      </a:cubicBezTo>
                      <a:cubicBezTo>
                        <a:pt x="3124" y="3562"/>
                        <a:pt x="3166" y="3645"/>
                        <a:pt x="3228" y="3708"/>
                      </a:cubicBezTo>
                      <a:cubicBezTo>
                        <a:pt x="3291" y="3791"/>
                        <a:pt x="3353" y="3874"/>
                        <a:pt x="3416" y="3978"/>
                      </a:cubicBezTo>
                      <a:cubicBezTo>
                        <a:pt x="3520" y="4124"/>
                        <a:pt x="3603" y="4270"/>
                        <a:pt x="3707" y="4416"/>
                      </a:cubicBezTo>
                      <a:cubicBezTo>
                        <a:pt x="3728" y="4395"/>
                        <a:pt x="3749" y="4374"/>
                        <a:pt x="3770" y="4353"/>
                      </a:cubicBezTo>
                      <a:cubicBezTo>
                        <a:pt x="3686" y="4187"/>
                        <a:pt x="3582" y="4041"/>
                        <a:pt x="3478" y="3874"/>
                      </a:cubicBezTo>
                      <a:cubicBezTo>
                        <a:pt x="3416" y="3791"/>
                        <a:pt x="3353" y="3708"/>
                        <a:pt x="3291" y="3603"/>
                      </a:cubicBezTo>
                      <a:cubicBezTo>
                        <a:pt x="3187" y="3437"/>
                        <a:pt x="3062" y="3270"/>
                        <a:pt x="2937" y="3083"/>
                      </a:cubicBezTo>
                      <a:cubicBezTo>
                        <a:pt x="2853" y="2999"/>
                        <a:pt x="2791" y="2916"/>
                        <a:pt x="2729" y="2833"/>
                      </a:cubicBezTo>
                      <a:cubicBezTo>
                        <a:pt x="2604" y="2666"/>
                        <a:pt x="2479" y="2520"/>
                        <a:pt x="2354" y="2354"/>
                      </a:cubicBezTo>
                      <a:cubicBezTo>
                        <a:pt x="2270" y="2271"/>
                        <a:pt x="2208" y="2187"/>
                        <a:pt x="2125" y="2104"/>
                      </a:cubicBezTo>
                      <a:cubicBezTo>
                        <a:pt x="2000" y="1958"/>
                        <a:pt x="1875" y="1812"/>
                        <a:pt x="1750" y="1667"/>
                      </a:cubicBezTo>
                      <a:cubicBezTo>
                        <a:pt x="1666" y="1583"/>
                        <a:pt x="1583" y="1500"/>
                        <a:pt x="1521" y="1417"/>
                      </a:cubicBezTo>
                      <a:cubicBezTo>
                        <a:pt x="1375" y="1292"/>
                        <a:pt x="1250" y="1146"/>
                        <a:pt x="1125" y="1000"/>
                      </a:cubicBezTo>
                      <a:cubicBezTo>
                        <a:pt x="1042" y="917"/>
                        <a:pt x="958" y="854"/>
                        <a:pt x="875" y="771"/>
                      </a:cubicBezTo>
                      <a:cubicBezTo>
                        <a:pt x="750" y="646"/>
                        <a:pt x="625" y="521"/>
                        <a:pt x="479" y="396"/>
                      </a:cubicBezTo>
                      <a:cubicBezTo>
                        <a:pt x="396" y="313"/>
                        <a:pt x="313" y="230"/>
                        <a:pt x="229" y="146"/>
                      </a:cubicBezTo>
                      <a:cubicBezTo>
                        <a:pt x="188" y="105"/>
                        <a:pt x="125" y="63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3" name="Google Shape;4523;p8"/>
                <p:cNvSpPr/>
                <p:nvPr/>
              </p:nvSpPr>
              <p:spPr>
                <a:xfrm>
                  <a:off x="7441975" y="647000"/>
                  <a:ext cx="84375" cy="1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5" h="4499" extrusionOk="0">
                      <a:moveTo>
                        <a:pt x="63" y="0"/>
                      </a:moveTo>
                      <a:cubicBezTo>
                        <a:pt x="43" y="42"/>
                        <a:pt x="22" y="83"/>
                        <a:pt x="1" y="104"/>
                      </a:cubicBezTo>
                      <a:cubicBezTo>
                        <a:pt x="63" y="167"/>
                        <a:pt x="126" y="229"/>
                        <a:pt x="168" y="292"/>
                      </a:cubicBezTo>
                      <a:cubicBezTo>
                        <a:pt x="251" y="375"/>
                        <a:pt x="334" y="458"/>
                        <a:pt x="417" y="542"/>
                      </a:cubicBezTo>
                      <a:cubicBezTo>
                        <a:pt x="542" y="667"/>
                        <a:pt x="667" y="792"/>
                        <a:pt x="771" y="917"/>
                      </a:cubicBezTo>
                      <a:cubicBezTo>
                        <a:pt x="855" y="1000"/>
                        <a:pt x="938" y="1104"/>
                        <a:pt x="1021" y="1187"/>
                      </a:cubicBezTo>
                      <a:cubicBezTo>
                        <a:pt x="1125" y="1312"/>
                        <a:pt x="1250" y="1458"/>
                        <a:pt x="1375" y="1604"/>
                      </a:cubicBezTo>
                      <a:cubicBezTo>
                        <a:pt x="1459" y="1687"/>
                        <a:pt x="1521" y="1770"/>
                        <a:pt x="1604" y="1875"/>
                      </a:cubicBezTo>
                      <a:cubicBezTo>
                        <a:pt x="1709" y="2020"/>
                        <a:pt x="1834" y="2166"/>
                        <a:pt x="1938" y="2312"/>
                      </a:cubicBezTo>
                      <a:cubicBezTo>
                        <a:pt x="2021" y="2395"/>
                        <a:pt x="2083" y="2478"/>
                        <a:pt x="2146" y="2583"/>
                      </a:cubicBezTo>
                      <a:lnTo>
                        <a:pt x="2167" y="2583"/>
                      </a:lnTo>
                      <a:cubicBezTo>
                        <a:pt x="2271" y="2749"/>
                        <a:pt x="2375" y="2895"/>
                        <a:pt x="2500" y="3062"/>
                      </a:cubicBezTo>
                      <a:cubicBezTo>
                        <a:pt x="2562" y="3145"/>
                        <a:pt x="2625" y="3249"/>
                        <a:pt x="2687" y="3353"/>
                      </a:cubicBezTo>
                      <a:cubicBezTo>
                        <a:pt x="2792" y="3520"/>
                        <a:pt x="2896" y="3686"/>
                        <a:pt x="3000" y="3874"/>
                      </a:cubicBezTo>
                      <a:cubicBezTo>
                        <a:pt x="3062" y="3978"/>
                        <a:pt x="3125" y="4082"/>
                        <a:pt x="3166" y="4186"/>
                      </a:cubicBezTo>
                      <a:cubicBezTo>
                        <a:pt x="3229" y="4290"/>
                        <a:pt x="3291" y="4394"/>
                        <a:pt x="3354" y="4499"/>
                      </a:cubicBezTo>
                      <a:cubicBezTo>
                        <a:pt x="3354" y="4499"/>
                        <a:pt x="3354" y="4478"/>
                        <a:pt x="3375" y="4478"/>
                      </a:cubicBezTo>
                      <a:cubicBezTo>
                        <a:pt x="3312" y="4374"/>
                        <a:pt x="3250" y="4249"/>
                        <a:pt x="3208" y="4145"/>
                      </a:cubicBezTo>
                      <a:cubicBezTo>
                        <a:pt x="3146" y="4040"/>
                        <a:pt x="3104" y="3936"/>
                        <a:pt x="3041" y="3832"/>
                      </a:cubicBezTo>
                      <a:cubicBezTo>
                        <a:pt x="2937" y="3645"/>
                        <a:pt x="2833" y="3457"/>
                        <a:pt x="2729" y="3291"/>
                      </a:cubicBezTo>
                      <a:cubicBezTo>
                        <a:pt x="2667" y="3187"/>
                        <a:pt x="2604" y="3082"/>
                        <a:pt x="2542" y="2999"/>
                      </a:cubicBezTo>
                      <a:cubicBezTo>
                        <a:pt x="2417" y="2833"/>
                        <a:pt x="2313" y="2666"/>
                        <a:pt x="2208" y="2520"/>
                      </a:cubicBezTo>
                      <a:cubicBezTo>
                        <a:pt x="2125" y="2416"/>
                        <a:pt x="2063" y="2312"/>
                        <a:pt x="2000" y="2229"/>
                      </a:cubicBezTo>
                      <a:cubicBezTo>
                        <a:pt x="1896" y="2083"/>
                        <a:pt x="1771" y="1937"/>
                        <a:pt x="1646" y="1791"/>
                      </a:cubicBezTo>
                      <a:cubicBezTo>
                        <a:pt x="1584" y="1687"/>
                        <a:pt x="1500" y="1604"/>
                        <a:pt x="1438" y="1500"/>
                      </a:cubicBezTo>
                      <a:cubicBezTo>
                        <a:pt x="1313" y="1375"/>
                        <a:pt x="1188" y="1229"/>
                        <a:pt x="1084" y="1083"/>
                      </a:cubicBezTo>
                      <a:cubicBezTo>
                        <a:pt x="1001" y="1000"/>
                        <a:pt x="917" y="917"/>
                        <a:pt x="834" y="833"/>
                      </a:cubicBezTo>
                      <a:cubicBezTo>
                        <a:pt x="730" y="687"/>
                        <a:pt x="605" y="562"/>
                        <a:pt x="480" y="438"/>
                      </a:cubicBezTo>
                      <a:cubicBezTo>
                        <a:pt x="397" y="354"/>
                        <a:pt x="334" y="271"/>
                        <a:pt x="251" y="188"/>
                      </a:cubicBezTo>
                      <a:cubicBezTo>
                        <a:pt x="188" y="125"/>
                        <a:pt x="126" y="63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4" name="Google Shape;4524;p8"/>
                <p:cNvSpPr/>
                <p:nvPr/>
              </p:nvSpPr>
              <p:spPr>
                <a:xfrm>
                  <a:off x="7425325" y="674575"/>
                  <a:ext cx="50525" cy="6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" h="2730" extrusionOk="0">
                      <a:moveTo>
                        <a:pt x="42" y="1"/>
                      </a:moveTo>
                      <a:cubicBezTo>
                        <a:pt x="21" y="22"/>
                        <a:pt x="21" y="43"/>
                        <a:pt x="0" y="63"/>
                      </a:cubicBezTo>
                      <a:cubicBezTo>
                        <a:pt x="84" y="147"/>
                        <a:pt x="146" y="209"/>
                        <a:pt x="209" y="293"/>
                      </a:cubicBezTo>
                      <a:cubicBezTo>
                        <a:pt x="292" y="376"/>
                        <a:pt x="355" y="480"/>
                        <a:pt x="438" y="563"/>
                      </a:cubicBezTo>
                      <a:cubicBezTo>
                        <a:pt x="542" y="688"/>
                        <a:pt x="646" y="834"/>
                        <a:pt x="750" y="959"/>
                      </a:cubicBezTo>
                      <a:cubicBezTo>
                        <a:pt x="834" y="1042"/>
                        <a:pt x="917" y="1146"/>
                        <a:pt x="979" y="1230"/>
                      </a:cubicBezTo>
                      <a:cubicBezTo>
                        <a:pt x="1063" y="1355"/>
                        <a:pt x="1146" y="1459"/>
                        <a:pt x="1229" y="1563"/>
                      </a:cubicBezTo>
                      <a:cubicBezTo>
                        <a:pt x="1271" y="1605"/>
                        <a:pt x="1292" y="1625"/>
                        <a:pt x="1313" y="1667"/>
                      </a:cubicBezTo>
                      <a:cubicBezTo>
                        <a:pt x="1375" y="1771"/>
                        <a:pt x="1458" y="1875"/>
                        <a:pt x="1521" y="1959"/>
                      </a:cubicBezTo>
                      <a:cubicBezTo>
                        <a:pt x="1625" y="2125"/>
                        <a:pt x="1729" y="2271"/>
                        <a:pt x="1812" y="2417"/>
                      </a:cubicBezTo>
                      <a:cubicBezTo>
                        <a:pt x="1896" y="2521"/>
                        <a:pt x="1958" y="2625"/>
                        <a:pt x="2021" y="2729"/>
                      </a:cubicBezTo>
                      <a:cubicBezTo>
                        <a:pt x="1958" y="2625"/>
                        <a:pt x="1896" y="2500"/>
                        <a:pt x="1833" y="2396"/>
                      </a:cubicBezTo>
                      <a:cubicBezTo>
                        <a:pt x="1729" y="2250"/>
                        <a:pt x="1646" y="2084"/>
                        <a:pt x="1542" y="1938"/>
                      </a:cubicBezTo>
                      <a:cubicBezTo>
                        <a:pt x="1479" y="1834"/>
                        <a:pt x="1396" y="1730"/>
                        <a:pt x="1333" y="1625"/>
                      </a:cubicBezTo>
                      <a:cubicBezTo>
                        <a:pt x="1229" y="1480"/>
                        <a:pt x="1125" y="1334"/>
                        <a:pt x="1021" y="1188"/>
                      </a:cubicBezTo>
                      <a:cubicBezTo>
                        <a:pt x="938" y="1105"/>
                        <a:pt x="875" y="1001"/>
                        <a:pt x="792" y="896"/>
                      </a:cubicBezTo>
                      <a:cubicBezTo>
                        <a:pt x="688" y="772"/>
                        <a:pt x="584" y="647"/>
                        <a:pt x="479" y="522"/>
                      </a:cubicBezTo>
                      <a:cubicBezTo>
                        <a:pt x="396" y="417"/>
                        <a:pt x="313" y="313"/>
                        <a:pt x="230" y="230"/>
                      </a:cubicBezTo>
                      <a:cubicBezTo>
                        <a:pt x="167" y="147"/>
                        <a:pt x="105" y="8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5" name="Google Shape;4525;p8"/>
                <p:cNvSpPr/>
                <p:nvPr/>
              </p:nvSpPr>
              <p:spPr>
                <a:xfrm>
                  <a:off x="7483125" y="755275"/>
                  <a:ext cx="15125" cy="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480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2" y="126"/>
                        <a:pt x="104" y="251"/>
                        <a:pt x="146" y="355"/>
                      </a:cubicBezTo>
                      <a:cubicBezTo>
                        <a:pt x="250" y="563"/>
                        <a:pt x="333" y="751"/>
                        <a:pt x="396" y="938"/>
                      </a:cubicBezTo>
                      <a:cubicBezTo>
                        <a:pt x="437" y="1084"/>
                        <a:pt x="500" y="1209"/>
                        <a:pt x="521" y="1334"/>
                      </a:cubicBezTo>
                      <a:cubicBezTo>
                        <a:pt x="542" y="1375"/>
                        <a:pt x="562" y="1417"/>
                        <a:pt x="583" y="1480"/>
                      </a:cubicBezTo>
                      <a:cubicBezTo>
                        <a:pt x="583" y="1459"/>
                        <a:pt x="604" y="1438"/>
                        <a:pt x="604" y="1438"/>
                      </a:cubicBezTo>
                      <a:cubicBezTo>
                        <a:pt x="604" y="1375"/>
                        <a:pt x="583" y="1334"/>
                        <a:pt x="562" y="1292"/>
                      </a:cubicBezTo>
                      <a:cubicBezTo>
                        <a:pt x="521" y="1167"/>
                        <a:pt x="458" y="1042"/>
                        <a:pt x="417" y="917"/>
                      </a:cubicBezTo>
                      <a:cubicBezTo>
                        <a:pt x="333" y="730"/>
                        <a:pt x="250" y="542"/>
                        <a:pt x="167" y="355"/>
                      </a:cubicBezTo>
                      <a:cubicBezTo>
                        <a:pt x="104" y="230"/>
                        <a:pt x="63" y="12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6" name="Google Shape;4526;p8"/>
                <p:cNvSpPr/>
                <p:nvPr/>
              </p:nvSpPr>
              <p:spPr>
                <a:xfrm>
                  <a:off x="7419600" y="720400"/>
                  <a:ext cx="47400" cy="1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462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05" y="126"/>
                        <a:pt x="188" y="271"/>
                        <a:pt x="271" y="417"/>
                      </a:cubicBezTo>
                      <a:cubicBezTo>
                        <a:pt x="354" y="521"/>
                        <a:pt x="417" y="625"/>
                        <a:pt x="500" y="750"/>
                      </a:cubicBezTo>
                      <a:cubicBezTo>
                        <a:pt x="584" y="896"/>
                        <a:pt x="667" y="1063"/>
                        <a:pt x="750" y="1229"/>
                      </a:cubicBezTo>
                      <a:cubicBezTo>
                        <a:pt x="833" y="1333"/>
                        <a:pt x="896" y="1458"/>
                        <a:pt x="938" y="1583"/>
                      </a:cubicBezTo>
                      <a:cubicBezTo>
                        <a:pt x="1042" y="1750"/>
                        <a:pt x="1104" y="1917"/>
                        <a:pt x="1187" y="2104"/>
                      </a:cubicBezTo>
                      <a:cubicBezTo>
                        <a:pt x="1229" y="2229"/>
                        <a:pt x="1292" y="2354"/>
                        <a:pt x="1333" y="2500"/>
                      </a:cubicBezTo>
                      <a:cubicBezTo>
                        <a:pt x="1417" y="2687"/>
                        <a:pt x="1479" y="2895"/>
                        <a:pt x="1542" y="3104"/>
                      </a:cubicBezTo>
                      <a:cubicBezTo>
                        <a:pt x="1562" y="3166"/>
                        <a:pt x="1583" y="3229"/>
                        <a:pt x="1604" y="3291"/>
                      </a:cubicBezTo>
                      <a:cubicBezTo>
                        <a:pt x="1625" y="3374"/>
                        <a:pt x="1646" y="3479"/>
                        <a:pt x="1666" y="3562"/>
                      </a:cubicBezTo>
                      <a:cubicBezTo>
                        <a:pt x="1708" y="3791"/>
                        <a:pt x="1729" y="4020"/>
                        <a:pt x="1750" y="4249"/>
                      </a:cubicBezTo>
                      <a:cubicBezTo>
                        <a:pt x="1771" y="4374"/>
                        <a:pt x="1771" y="4499"/>
                        <a:pt x="1771" y="4624"/>
                      </a:cubicBezTo>
                      <a:cubicBezTo>
                        <a:pt x="1812" y="4562"/>
                        <a:pt x="1854" y="4520"/>
                        <a:pt x="1896" y="4457"/>
                      </a:cubicBezTo>
                      <a:cubicBezTo>
                        <a:pt x="1896" y="4457"/>
                        <a:pt x="1896" y="4437"/>
                        <a:pt x="1896" y="4437"/>
                      </a:cubicBezTo>
                      <a:cubicBezTo>
                        <a:pt x="1896" y="4332"/>
                        <a:pt x="1875" y="4228"/>
                        <a:pt x="1875" y="4124"/>
                      </a:cubicBezTo>
                      <a:cubicBezTo>
                        <a:pt x="1854" y="4062"/>
                        <a:pt x="1854" y="3978"/>
                        <a:pt x="1833" y="3916"/>
                      </a:cubicBezTo>
                      <a:cubicBezTo>
                        <a:pt x="1812" y="3749"/>
                        <a:pt x="1771" y="3604"/>
                        <a:pt x="1729" y="3437"/>
                      </a:cubicBezTo>
                      <a:cubicBezTo>
                        <a:pt x="1687" y="3291"/>
                        <a:pt x="1646" y="3125"/>
                        <a:pt x="1604" y="2979"/>
                      </a:cubicBezTo>
                      <a:cubicBezTo>
                        <a:pt x="1542" y="2791"/>
                        <a:pt x="1458" y="2604"/>
                        <a:pt x="1396" y="2416"/>
                      </a:cubicBezTo>
                      <a:cubicBezTo>
                        <a:pt x="1333" y="2291"/>
                        <a:pt x="1271" y="2167"/>
                        <a:pt x="1208" y="2021"/>
                      </a:cubicBezTo>
                      <a:cubicBezTo>
                        <a:pt x="1146" y="1854"/>
                        <a:pt x="1063" y="1708"/>
                        <a:pt x="979" y="1542"/>
                      </a:cubicBezTo>
                      <a:cubicBezTo>
                        <a:pt x="917" y="1417"/>
                        <a:pt x="854" y="1292"/>
                        <a:pt x="771" y="1188"/>
                      </a:cubicBezTo>
                      <a:cubicBezTo>
                        <a:pt x="688" y="1021"/>
                        <a:pt x="604" y="875"/>
                        <a:pt x="500" y="730"/>
                      </a:cubicBezTo>
                      <a:cubicBezTo>
                        <a:pt x="438" y="605"/>
                        <a:pt x="354" y="500"/>
                        <a:pt x="292" y="396"/>
                      </a:cubicBezTo>
                      <a:cubicBezTo>
                        <a:pt x="209" y="251"/>
                        <a:pt x="105" y="12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7" name="Google Shape;4527;p8"/>
                <p:cNvSpPr/>
                <p:nvPr/>
              </p:nvSpPr>
              <p:spPr>
                <a:xfrm>
                  <a:off x="7408675" y="705300"/>
                  <a:ext cx="6250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334" extrusionOk="0">
                      <a:moveTo>
                        <a:pt x="229" y="292"/>
                      </a:moveTo>
                      <a:cubicBezTo>
                        <a:pt x="146" y="188"/>
                        <a:pt x="83" y="105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83" y="105"/>
                        <a:pt x="146" y="188"/>
                        <a:pt x="229" y="292"/>
                      </a:cubicBezTo>
                      <a:cubicBezTo>
                        <a:pt x="229" y="313"/>
                        <a:pt x="250" y="313"/>
                        <a:pt x="250" y="334"/>
                      </a:cubicBezTo>
                      <a:cubicBezTo>
                        <a:pt x="250" y="313"/>
                        <a:pt x="229" y="313"/>
                        <a:pt x="229" y="2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8" name="Google Shape;4528;p8"/>
                <p:cNvSpPr/>
                <p:nvPr/>
              </p:nvSpPr>
              <p:spPr>
                <a:xfrm>
                  <a:off x="7414900" y="713625"/>
                  <a:ext cx="3150" cy="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168" extrusionOk="0">
                      <a:moveTo>
                        <a:pt x="1" y="1"/>
                      </a:moveTo>
                      <a:cubicBezTo>
                        <a:pt x="22" y="32"/>
                        <a:pt x="43" y="58"/>
                        <a:pt x="63" y="84"/>
                      </a:cubicBezTo>
                      <a:lnTo>
                        <a:pt x="63" y="84"/>
                      </a:lnTo>
                      <a:cubicBezTo>
                        <a:pt x="43" y="43"/>
                        <a:pt x="22" y="22"/>
                        <a:pt x="1" y="1"/>
                      </a:cubicBezTo>
                      <a:close/>
                      <a:moveTo>
                        <a:pt x="63" y="84"/>
                      </a:moveTo>
                      <a:cubicBezTo>
                        <a:pt x="84" y="110"/>
                        <a:pt x="105" y="136"/>
                        <a:pt x="126" y="168"/>
                      </a:cubicBezTo>
                      <a:cubicBezTo>
                        <a:pt x="105" y="126"/>
                        <a:pt x="84" y="105"/>
                        <a:pt x="63" y="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9" name="Google Shape;4529;p8"/>
                <p:cNvSpPr/>
                <p:nvPr/>
              </p:nvSpPr>
              <p:spPr>
                <a:xfrm>
                  <a:off x="7390450" y="739150"/>
                  <a:ext cx="41150" cy="1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6" h="7436" extrusionOk="0">
                      <a:moveTo>
                        <a:pt x="42" y="0"/>
                      </a:moveTo>
                      <a:cubicBezTo>
                        <a:pt x="42" y="21"/>
                        <a:pt x="21" y="42"/>
                        <a:pt x="0" y="63"/>
                      </a:cubicBezTo>
                      <a:cubicBezTo>
                        <a:pt x="521" y="917"/>
                        <a:pt x="916" y="1791"/>
                        <a:pt x="1146" y="2645"/>
                      </a:cubicBezTo>
                      <a:cubicBezTo>
                        <a:pt x="1562" y="4290"/>
                        <a:pt x="1187" y="5852"/>
                        <a:pt x="729" y="7435"/>
                      </a:cubicBezTo>
                      <a:cubicBezTo>
                        <a:pt x="854" y="7164"/>
                        <a:pt x="1000" y="6915"/>
                        <a:pt x="1146" y="6665"/>
                      </a:cubicBezTo>
                      <a:cubicBezTo>
                        <a:pt x="1458" y="5540"/>
                        <a:pt x="1645" y="4415"/>
                        <a:pt x="1416" y="3249"/>
                      </a:cubicBezTo>
                      <a:cubicBezTo>
                        <a:pt x="1208" y="2145"/>
                        <a:pt x="729" y="106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0" name="Google Shape;4530;p8"/>
                <p:cNvSpPr/>
                <p:nvPr/>
              </p:nvSpPr>
              <p:spPr>
                <a:xfrm>
                  <a:off x="7340450" y="780275"/>
                  <a:ext cx="49500" cy="30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0" h="12309" extrusionOk="0">
                      <a:moveTo>
                        <a:pt x="1292" y="1"/>
                      </a:moveTo>
                      <a:cubicBezTo>
                        <a:pt x="1271" y="63"/>
                        <a:pt x="1250" y="126"/>
                        <a:pt x="1230" y="209"/>
                      </a:cubicBezTo>
                      <a:cubicBezTo>
                        <a:pt x="1334" y="500"/>
                        <a:pt x="1438" y="813"/>
                        <a:pt x="1521" y="1125"/>
                      </a:cubicBezTo>
                      <a:cubicBezTo>
                        <a:pt x="1729" y="1917"/>
                        <a:pt x="1750" y="2687"/>
                        <a:pt x="1667" y="3458"/>
                      </a:cubicBezTo>
                      <a:cubicBezTo>
                        <a:pt x="1542" y="4416"/>
                        <a:pt x="1271" y="5353"/>
                        <a:pt x="980" y="6311"/>
                      </a:cubicBezTo>
                      <a:cubicBezTo>
                        <a:pt x="792" y="6936"/>
                        <a:pt x="626" y="7560"/>
                        <a:pt x="459" y="8206"/>
                      </a:cubicBezTo>
                      <a:cubicBezTo>
                        <a:pt x="188" y="9372"/>
                        <a:pt x="1" y="10539"/>
                        <a:pt x="22" y="11726"/>
                      </a:cubicBezTo>
                      <a:cubicBezTo>
                        <a:pt x="22" y="11934"/>
                        <a:pt x="43" y="12121"/>
                        <a:pt x="63" y="12309"/>
                      </a:cubicBezTo>
                      <a:cubicBezTo>
                        <a:pt x="63" y="12267"/>
                        <a:pt x="84" y="12225"/>
                        <a:pt x="84" y="12184"/>
                      </a:cubicBezTo>
                      <a:cubicBezTo>
                        <a:pt x="126" y="12100"/>
                        <a:pt x="147" y="11996"/>
                        <a:pt x="188" y="11892"/>
                      </a:cubicBezTo>
                      <a:cubicBezTo>
                        <a:pt x="188" y="11871"/>
                        <a:pt x="209" y="11830"/>
                        <a:pt x="209" y="11788"/>
                      </a:cubicBezTo>
                      <a:cubicBezTo>
                        <a:pt x="209" y="11684"/>
                        <a:pt x="209" y="11580"/>
                        <a:pt x="209" y="11476"/>
                      </a:cubicBezTo>
                      <a:cubicBezTo>
                        <a:pt x="230" y="10663"/>
                        <a:pt x="334" y="9872"/>
                        <a:pt x="501" y="9081"/>
                      </a:cubicBezTo>
                      <a:cubicBezTo>
                        <a:pt x="667" y="8289"/>
                        <a:pt x="876" y="7519"/>
                        <a:pt x="1105" y="6727"/>
                      </a:cubicBezTo>
                      <a:cubicBezTo>
                        <a:pt x="1375" y="5811"/>
                        <a:pt x="1667" y="4874"/>
                        <a:pt x="1813" y="3958"/>
                      </a:cubicBezTo>
                      <a:cubicBezTo>
                        <a:pt x="1938" y="3208"/>
                        <a:pt x="1979" y="2458"/>
                        <a:pt x="1834" y="1688"/>
                      </a:cubicBezTo>
                      <a:cubicBezTo>
                        <a:pt x="1729" y="1125"/>
                        <a:pt x="1542" y="563"/>
                        <a:pt x="12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1" name="Google Shape;4531;p8"/>
                <p:cNvSpPr/>
                <p:nvPr/>
              </p:nvSpPr>
              <p:spPr>
                <a:xfrm>
                  <a:off x="7308175" y="1104650"/>
                  <a:ext cx="16175" cy="6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2521" extrusionOk="0">
                      <a:moveTo>
                        <a:pt x="1" y="0"/>
                      </a:moveTo>
                      <a:cubicBezTo>
                        <a:pt x="1" y="292"/>
                        <a:pt x="1" y="583"/>
                        <a:pt x="1" y="854"/>
                      </a:cubicBezTo>
                      <a:cubicBezTo>
                        <a:pt x="84" y="1104"/>
                        <a:pt x="167" y="1354"/>
                        <a:pt x="251" y="1604"/>
                      </a:cubicBezTo>
                      <a:cubicBezTo>
                        <a:pt x="355" y="1895"/>
                        <a:pt x="459" y="2187"/>
                        <a:pt x="563" y="2499"/>
                      </a:cubicBezTo>
                      <a:cubicBezTo>
                        <a:pt x="584" y="2499"/>
                        <a:pt x="584" y="2520"/>
                        <a:pt x="584" y="2520"/>
                      </a:cubicBezTo>
                      <a:cubicBezTo>
                        <a:pt x="605" y="2416"/>
                        <a:pt x="625" y="2291"/>
                        <a:pt x="646" y="2187"/>
                      </a:cubicBezTo>
                      <a:cubicBezTo>
                        <a:pt x="605" y="2041"/>
                        <a:pt x="542" y="1916"/>
                        <a:pt x="500" y="1770"/>
                      </a:cubicBezTo>
                      <a:cubicBezTo>
                        <a:pt x="355" y="1416"/>
                        <a:pt x="251" y="1062"/>
                        <a:pt x="146" y="708"/>
                      </a:cubicBezTo>
                      <a:cubicBezTo>
                        <a:pt x="84" y="479"/>
                        <a:pt x="42" y="229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2" name="Google Shape;4532;p8"/>
                <p:cNvSpPr/>
                <p:nvPr/>
              </p:nvSpPr>
              <p:spPr>
                <a:xfrm>
                  <a:off x="7313900" y="846400"/>
                  <a:ext cx="34925" cy="15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" h="6353" extrusionOk="0">
                      <a:moveTo>
                        <a:pt x="1396" y="0"/>
                      </a:moveTo>
                      <a:lnTo>
                        <a:pt x="1396" y="0"/>
                      </a:lnTo>
                      <a:cubicBezTo>
                        <a:pt x="1292" y="334"/>
                        <a:pt x="1188" y="667"/>
                        <a:pt x="1084" y="1000"/>
                      </a:cubicBezTo>
                      <a:cubicBezTo>
                        <a:pt x="980" y="1812"/>
                        <a:pt x="771" y="2604"/>
                        <a:pt x="521" y="3416"/>
                      </a:cubicBezTo>
                      <a:cubicBezTo>
                        <a:pt x="501" y="3541"/>
                        <a:pt x="459" y="3666"/>
                        <a:pt x="417" y="3791"/>
                      </a:cubicBezTo>
                      <a:cubicBezTo>
                        <a:pt x="396" y="3853"/>
                        <a:pt x="396" y="3895"/>
                        <a:pt x="376" y="3937"/>
                      </a:cubicBezTo>
                      <a:cubicBezTo>
                        <a:pt x="355" y="4041"/>
                        <a:pt x="334" y="4145"/>
                        <a:pt x="313" y="4249"/>
                      </a:cubicBezTo>
                      <a:cubicBezTo>
                        <a:pt x="188" y="4936"/>
                        <a:pt x="84" y="5644"/>
                        <a:pt x="1" y="6352"/>
                      </a:cubicBezTo>
                      <a:cubicBezTo>
                        <a:pt x="63" y="6061"/>
                        <a:pt x="147" y="5769"/>
                        <a:pt x="209" y="5478"/>
                      </a:cubicBezTo>
                      <a:cubicBezTo>
                        <a:pt x="251" y="5353"/>
                        <a:pt x="271" y="5249"/>
                        <a:pt x="313" y="5124"/>
                      </a:cubicBezTo>
                      <a:cubicBezTo>
                        <a:pt x="396" y="4811"/>
                        <a:pt x="480" y="4499"/>
                        <a:pt x="563" y="4166"/>
                      </a:cubicBezTo>
                      <a:cubicBezTo>
                        <a:pt x="730" y="3645"/>
                        <a:pt x="875" y="3124"/>
                        <a:pt x="1021" y="2604"/>
                      </a:cubicBezTo>
                      <a:cubicBezTo>
                        <a:pt x="1146" y="2125"/>
                        <a:pt x="1250" y="1667"/>
                        <a:pt x="1313" y="1208"/>
                      </a:cubicBezTo>
                      <a:cubicBezTo>
                        <a:pt x="1375" y="813"/>
                        <a:pt x="1396" y="396"/>
                        <a:pt x="1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3" name="Google Shape;4533;p8"/>
                <p:cNvSpPr/>
                <p:nvPr/>
              </p:nvSpPr>
              <p:spPr>
                <a:xfrm>
                  <a:off x="7316000" y="1759100"/>
                  <a:ext cx="25" cy="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2" extrusionOk="0">
                      <a:moveTo>
                        <a:pt x="0" y="42"/>
                      </a:moveTo>
                      <a:cubicBezTo>
                        <a:pt x="0" y="42"/>
                        <a:pt x="0" y="42"/>
                        <a:pt x="0" y="21"/>
                      </a:cubicBezTo>
                      <a:cubicBezTo>
                        <a:pt x="0" y="21"/>
                        <a:pt x="0" y="21"/>
                        <a:pt x="0" y="0"/>
                      </a:cubicBezTo>
                      <a:cubicBezTo>
                        <a:pt x="0" y="21"/>
                        <a:pt x="0" y="42"/>
                        <a:pt x="0" y="4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4" name="Google Shape;4534;p8"/>
                <p:cNvSpPr/>
                <p:nvPr/>
              </p:nvSpPr>
              <p:spPr>
                <a:xfrm>
                  <a:off x="7308175" y="1650800"/>
                  <a:ext cx="48450" cy="26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10622" extrusionOk="0">
                      <a:moveTo>
                        <a:pt x="1209" y="0"/>
                      </a:moveTo>
                      <a:cubicBezTo>
                        <a:pt x="1021" y="688"/>
                        <a:pt x="855" y="1396"/>
                        <a:pt x="709" y="2104"/>
                      </a:cubicBezTo>
                      <a:cubicBezTo>
                        <a:pt x="709" y="2229"/>
                        <a:pt x="709" y="2354"/>
                        <a:pt x="688" y="2479"/>
                      </a:cubicBezTo>
                      <a:cubicBezTo>
                        <a:pt x="667" y="3104"/>
                        <a:pt x="521" y="3728"/>
                        <a:pt x="313" y="4353"/>
                      </a:cubicBezTo>
                      <a:cubicBezTo>
                        <a:pt x="313" y="4499"/>
                        <a:pt x="334" y="4624"/>
                        <a:pt x="313" y="4770"/>
                      </a:cubicBezTo>
                      <a:cubicBezTo>
                        <a:pt x="313" y="5228"/>
                        <a:pt x="230" y="5686"/>
                        <a:pt x="126" y="6144"/>
                      </a:cubicBezTo>
                      <a:cubicBezTo>
                        <a:pt x="42" y="7081"/>
                        <a:pt x="1" y="7998"/>
                        <a:pt x="1" y="8956"/>
                      </a:cubicBezTo>
                      <a:cubicBezTo>
                        <a:pt x="1" y="9518"/>
                        <a:pt x="21" y="10080"/>
                        <a:pt x="42" y="10622"/>
                      </a:cubicBezTo>
                      <a:lnTo>
                        <a:pt x="146" y="10622"/>
                      </a:lnTo>
                      <a:cubicBezTo>
                        <a:pt x="21" y="8602"/>
                        <a:pt x="1250" y="6623"/>
                        <a:pt x="1917" y="4603"/>
                      </a:cubicBezTo>
                      <a:cubicBezTo>
                        <a:pt x="1937" y="3062"/>
                        <a:pt x="1604" y="1521"/>
                        <a:pt x="12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5" name="Google Shape;4535;p8"/>
                <p:cNvSpPr/>
                <p:nvPr/>
              </p:nvSpPr>
              <p:spPr>
                <a:xfrm>
                  <a:off x="7314425" y="1582600"/>
                  <a:ext cx="78650" cy="33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" h="13350" extrusionOk="0">
                      <a:moveTo>
                        <a:pt x="1854" y="0"/>
                      </a:moveTo>
                      <a:cubicBezTo>
                        <a:pt x="1729" y="334"/>
                        <a:pt x="1604" y="667"/>
                        <a:pt x="1500" y="1000"/>
                      </a:cubicBezTo>
                      <a:cubicBezTo>
                        <a:pt x="1854" y="2437"/>
                        <a:pt x="2146" y="3874"/>
                        <a:pt x="2083" y="5332"/>
                      </a:cubicBezTo>
                      <a:cubicBezTo>
                        <a:pt x="2042" y="5998"/>
                        <a:pt x="1875" y="6665"/>
                        <a:pt x="1667" y="7331"/>
                      </a:cubicBezTo>
                      <a:cubicBezTo>
                        <a:pt x="1667" y="7414"/>
                        <a:pt x="1667" y="7498"/>
                        <a:pt x="1667" y="7581"/>
                      </a:cubicBezTo>
                      <a:cubicBezTo>
                        <a:pt x="1604" y="9122"/>
                        <a:pt x="938" y="10559"/>
                        <a:pt x="417" y="12058"/>
                      </a:cubicBezTo>
                      <a:cubicBezTo>
                        <a:pt x="292" y="12371"/>
                        <a:pt x="188" y="12683"/>
                        <a:pt x="105" y="12996"/>
                      </a:cubicBezTo>
                      <a:cubicBezTo>
                        <a:pt x="63" y="13121"/>
                        <a:pt x="42" y="13246"/>
                        <a:pt x="1" y="13350"/>
                      </a:cubicBezTo>
                      <a:lnTo>
                        <a:pt x="500" y="13350"/>
                      </a:lnTo>
                      <a:cubicBezTo>
                        <a:pt x="1084" y="10663"/>
                        <a:pt x="1979" y="8102"/>
                        <a:pt x="3145" y="5707"/>
                      </a:cubicBezTo>
                      <a:cubicBezTo>
                        <a:pt x="2999" y="4561"/>
                        <a:pt x="2729" y="3437"/>
                        <a:pt x="2416" y="2312"/>
                      </a:cubicBezTo>
                      <a:cubicBezTo>
                        <a:pt x="2208" y="1521"/>
                        <a:pt x="2000" y="771"/>
                        <a:pt x="18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6" name="Google Shape;4536;p8"/>
                <p:cNvSpPr/>
                <p:nvPr/>
              </p:nvSpPr>
              <p:spPr>
                <a:xfrm>
                  <a:off x="7375875" y="1417550"/>
                  <a:ext cx="68225" cy="28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9" h="11226" extrusionOk="0">
                      <a:moveTo>
                        <a:pt x="2728" y="1"/>
                      </a:moveTo>
                      <a:cubicBezTo>
                        <a:pt x="2645" y="126"/>
                        <a:pt x="2582" y="230"/>
                        <a:pt x="2499" y="355"/>
                      </a:cubicBezTo>
                      <a:cubicBezTo>
                        <a:pt x="2499" y="355"/>
                        <a:pt x="2499" y="375"/>
                        <a:pt x="2499" y="375"/>
                      </a:cubicBezTo>
                      <a:cubicBezTo>
                        <a:pt x="2582" y="250"/>
                        <a:pt x="2645" y="126"/>
                        <a:pt x="2728" y="1"/>
                      </a:cubicBezTo>
                      <a:close/>
                      <a:moveTo>
                        <a:pt x="2499" y="375"/>
                      </a:moveTo>
                      <a:cubicBezTo>
                        <a:pt x="2395" y="500"/>
                        <a:pt x="2312" y="646"/>
                        <a:pt x="2228" y="771"/>
                      </a:cubicBezTo>
                      <a:cubicBezTo>
                        <a:pt x="2166" y="896"/>
                        <a:pt x="2103" y="1000"/>
                        <a:pt x="2041" y="1104"/>
                      </a:cubicBezTo>
                      <a:cubicBezTo>
                        <a:pt x="1978" y="1208"/>
                        <a:pt x="1916" y="1292"/>
                        <a:pt x="1874" y="1396"/>
                      </a:cubicBezTo>
                      <a:cubicBezTo>
                        <a:pt x="1833" y="1458"/>
                        <a:pt x="1791" y="1521"/>
                        <a:pt x="1749" y="1583"/>
                      </a:cubicBezTo>
                      <a:cubicBezTo>
                        <a:pt x="1729" y="1646"/>
                        <a:pt x="1687" y="1708"/>
                        <a:pt x="1666" y="1771"/>
                      </a:cubicBezTo>
                      <a:cubicBezTo>
                        <a:pt x="1624" y="1812"/>
                        <a:pt x="1604" y="1854"/>
                        <a:pt x="1583" y="1896"/>
                      </a:cubicBezTo>
                      <a:cubicBezTo>
                        <a:pt x="1562" y="1937"/>
                        <a:pt x="1541" y="1958"/>
                        <a:pt x="1520" y="2000"/>
                      </a:cubicBezTo>
                      <a:cubicBezTo>
                        <a:pt x="1520" y="2021"/>
                        <a:pt x="1499" y="2041"/>
                        <a:pt x="1479" y="2083"/>
                      </a:cubicBezTo>
                      <a:lnTo>
                        <a:pt x="1479" y="2104"/>
                      </a:lnTo>
                      <a:cubicBezTo>
                        <a:pt x="937" y="3062"/>
                        <a:pt x="437" y="4041"/>
                        <a:pt x="0" y="5061"/>
                      </a:cubicBezTo>
                      <a:cubicBezTo>
                        <a:pt x="125" y="5707"/>
                        <a:pt x="292" y="6352"/>
                        <a:pt x="479" y="7019"/>
                      </a:cubicBezTo>
                      <a:cubicBezTo>
                        <a:pt x="854" y="8414"/>
                        <a:pt x="1187" y="9809"/>
                        <a:pt x="1250" y="11226"/>
                      </a:cubicBezTo>
                      <a:cubicBezTo>
                        <a:pt x="1437" y="10872"/>
                        <a:pt x="1645" y="10497"/>
                        <a:pt x="1854" y="10143"/>
                      </a:cubicBezTo>
                      <a:cubicBezTo>
                        <a:pt x="1770" y="9747"/>
                        <a:pt x="1666" y="9372"/>
                        <a:pt x="1562" y="8997"/>
                      </a:cubicBezTo>
                      <a:cubicBezTo>
                        <a:pt x="1104" y="7331"/>
                        <a:pt x="604" y="5707"/>
                        <a:pt x="916" y="3999"/>
                      </a:cubicBezTo>
                      <a:cubicBezTo>
                        <a:pt x="1041" y="3395"/>
                        <a:pt x="1229" y="2791"/>
                        <a:pt x="1499" y="2187"/>
                      </a:cubicBezTo>
                      <a:cubicBezTo>
                        <a:pt x="1499" y="2166"/>
                        <a:pt x="1499" y="2166"/>
                        <a:pt x="1520" y="2166"/>
                      </a:cubicBezTo>
                      <a:cubicBezTo>
                        <a:pt x="1520" y="2146"/>
                        <a:pt x="1541" y="2104"/>
                        <a:pt x="1541" y="2083"/>
                      </a:cubicBezTo>
                      <a:cubicBezTo>
                        <a:pt x="1562" y="2041"/>
                        <a:pt x="1583" y="2000"/>
                        <a:pt x="1604" y="1979"/>
                      </a:cubicBezTo>
                      <a:cubicBezTo>
                        <a:pt x="1624" y="1916"/>
                        <a:pt x="1645" y="1875"/>
                        <a:pt x="1666" y="1833"/>
                      </a:cubicBezTo>
                      <a:cubicBezTo>
                        <a:pt x="1708" y="1771"/>
                        <a:pt x="1729" y="1708"/>
                        <a:pt x="1770" y="1646"/>
                      </a:cubicBezTo>
                      <a:cubicBezTo>
                        <a:pt x="1791" y="1583"/>
                        <a:pt x="1833" y="1500"/>
                        <a:pt x="1874" y="1437"/>
                      </a:cubicBezTo>
                      <a:cubicBezTo>
                        <a:pt x="1916" y="1333"/>
                        <a:pt x="1978" y="1250"/>
                        <a:pt x="2041" y="1146"/>
                      </a:cubicBezTo>
                      <a:cubicBezTo>
                        <a:pt x="2103" y="1042"/>
                        <a:pt x="2166" y="917"/>
                        <a:pt x="2249" y="813"/>
                      </a:cubicBezTo>
                      <a:cubicBezTo>
                        <a:pt x="2312" y="688"/>
                        <a:pt x="2395" y="563"/>
                        <a:pt x="2457" y="438"/>
                      </a:cubicBezTo>
                      <a:cubicBezTo>
                        <a:pt x="2478" y="438"/>
                        <a:pt x="2478" y="417"/>
                        <a:pt x="2499" y="396"/>
                      </a:cubicBezTo>
                      <a:cubicBezTo>
                        <a:pt x="2499" y="396"/>
                        <a:pt x="2499" y="396"/>
                        <a:pt x="2499" y="3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7" name="Google Shape;4537;p8"/>
                <p:cNvSpPr/>
                <p:nvPr/>
              </p:nvSpPr>
              <p:spPr>
                <a:xfrm>
                  <a:off x="7463875" y="1119750"/>
                  <a:ext cx="318125" cy="26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5" h="10745" extrusionOk="0">
                      <a:moveTo>
                        <a:pt x="12724" y="0"/>
                      </a:moveTo>
                      <a:cubicBezTo>
                        <a:pt x="12599" y="63"/>
                        <a:pt x="12474" y="125"/>
                        <a:pt x="12328" y="188"/>
                      </a:cubicBezTo>
                      <a:cubicBezTo>
                        <a:pt x="10058" y="1333"/>
                        <a:pt x="7934" y="2728"/>
                        <a:pt x="5977" y="4332"/>
                      </a:cubicBezTo>
                      <a:cubicBezTo>
                        <a:pt x="5893" y="4394"/>
                        <a:pt x="5831" y="4457"/>
                        <a:pt x="5748" y="4540"/>
                      </a:cubicBezTo>
                      <a:cubicBezTo>
                        <a:pt x="5289" y="4915"/>
                        <a:pt x="4852" y="5311"/>
                        <a:pt x="4415" y="5706"/>
                      </a:cubicBezTo>
                      <a:cubicBezTo>
                        <a:pt x="4227" y="5873"/>
                        <a:pt x="4061" y="6060"/>
                        <a:pt x="3873" y="6227"/>
                      </a:cubicBezTo>
                      <a:cubicBezTo>
                        <a:pt x="3582" y="6519"/>
                        <a:pt x="3290" y="6810"/>
                        <a:pt x="3019" y="7102"/>
                      </a:cubicBezTo>
                      <a:cubicBezTo>
                        <a:pt x="2853" y="7268"/>
                        <a:pt x="2707" y="7435"/>
                        <a:pt x="2561" y="7602"/>
                      </a:cubicBezTo>
                      <a:cubicBezTo>
                        <a:pt x="2353" y="7831"/>
                        <a:pt x="2124" y="8060"/>
                        <a:pt x="1936" y="8289"/>
                      </a:cubicBezTo>
                      <a:cubicBezTo>
                        <a:pt x="1791" y="8455"/>
                        <a:pt x="1666" y="8622"/>
                        <a:pt x="1520" y="8789"/>
                      </a:cubicBezTo>
                      <a:cubicBezTo>
                        <a:pt x="1395" y="8934"/>
                        <a:pt x="1270" y="9101"/>
                        <a:pt x="1145" y="9247"/>
                      </a:cubicBezTo>
                      <a:cubicBezTo>
                        <a:pt x="1020" y="9413"/>
                        <a:pt x="895" y="9559"/>
                        <a:pt x="770" y="9705"/>
                      </a:cubicBezTo>
                      <a:cubicBezTo>
                        <a:pt x="666" y="9851"/>
                        <a:pt x="583" y="9976"/>
                        <a:pt x="479" y="10101"/>
                      </a:cubicBezTo>
                      <a:cubicBezTo>
                        <a:pt x="374" y="10246"/>
                        <a:pt x="249" y="10392"/>
                        <a:pt x="145" y="10559"/>
                      </a:cubicBezTo>
                      <a:cubicBezTo>
                        <a:pt x="104" y="10621"/>
                        <a:pt x="42" y="10683"/>
                        <a:pt x="0" y="10745"/>
                      </a:cubicBezTo>
                      <a:lnTo>
                        <a:pt x="0" y="10745"/>
                      </a:lnTo>
                      <a:cubicBezTo>
                        <a:pt x="42" y="10683"/>
                        <a:pt x="104" y="10621"/>
                        <a:pt x="145" y="10580"/>
                      </a:cubicBezTo>
                      <a:cubicBezTo>
                        <a:pt x="249" y="10434"/>
                        <a:pt x="354" y="10288"/>
                        <a:pt x="479" y="10163"/>
                      </a:cubicBezTo>
                      <a:cubicBezTo>
                        <a:pt x="562" y="10059"/>
                        <a:pt x="666" y="9934"/>
                        <a:pt x="749" y="9830"/>
                      </a:cubicBezTo>
                      <a:cubicBezTo>
                        <a:pt x="874" y="9705"/>
                        <a:pt x="978" y="9559"/>
                        <a:pt x="1103" y="9434"/>
                      </a:cubicBezTo>
                      <a:cubicBezTo>
                        <a:pt x="1207" y="9309"/>
                        <a:pt x="1332" y="9184"/>
                        <a:pt x="1457" y="9059"/>
                      </a:cubicBezTo>
                      <a:cubicBezTo>
                        <a:pt x="1582" y="8934"/>
                        <a:pt x="1686" y="8809"/>
                        <a:pt x="1811" y="8684"/>
                      </a:cubicBezTo>
                      <a:cubicBezTo>
                        <a:pt x="1999" y="8518"/>
                        <a:pt x="2165" y="8330"/>
                        <a:pt x="2353" y="8164"/>
                      </a:cubicBezTo>
                      <a:cubicBezTo>
                        <a:pt x="2478" y="8039"/>
                        <a:pt x="2624" y="7935"/>
                        <a:pt x="2749" y="7810"/>
                      </a:cubicBezTo>
                      <a:cubicBezTo>
                        <a:pt x="2978" y="7602"/>
                        <a:pt x="3186" y="7414"/>
                        <a:pt x="3415" y="7227"/>
                      </a:cubicBezTo>
                      <a:cubicBezTo>
                        <a:pt x="3561" y="7102"/>
                        <a:pt x="3707" y="6977"/>
                        <a:pt x="3873" y="6852"/>
                      </a:cubicBezTo>
                      <a:cubicBezTo>
                        <a:pt x="4165" y="6602"/>
                        <a:pt x="4477" y="6352"/>
                        <a:pt x="4790" y="6123"/>
                      </a:cubicBezTo>
                      <a:cubicBezTo>
                        <a:pt x="4956" y="5998"/>
                        <a:pt x="5123" y="5873"/>
                        <a:pt x="5289" y="5748"/>
                      </a:cubicBezTo>
                      <a:cubicBezTo>
                        <a:pt x="5352" y="5706"/>
                        <a:pt x="5435" y="5665"/>
                        <a:pt x="5498" y="5602"/>
                      </a:cubicBezTo>
                      <a:cubicBezTo>
                        <a:pt x="5852" y="5352"/>
                        <a:pt x="6206" y="5102"/>
                        <a:pt x="6560" y="4853"/>
                      </a:cubicBezTo>
                      <a:cubicBezTo>
                        <a:pt x="6768" y="4707"/>
                        <a:pt x="6976" y="4561"/>
                        <a:pt x="7184" y="4436"/>
                      </a:cubicBezTo>
                      <a:cubicBezTo>
                        <a:pt x="7372" y="4290"/>
                        <a:pt x="7559" y="4165"/>
                        <a:pt x="7747" y="4019"/>
                      </a:cubicBezTo>
                      <a:cubicBezTo>
                        <a:pt x="7913" y="3895"/>
                        <a:pt x="8101" y="3770"/>
                        <a:pt x="8267" y="3645"/>
                      </a:cubicBezTo>
                      <a:cubicBezTo>
                        <a:pt x="9725" y="2582"/>
                        <a:pt x="11225" y="1437"/>
                        <a:pt x="12453" y="271"/>
                      </a:cubicBezTo>
                      <a:cubicBezTo>
                        <a:pt x="12474" y="250"/>
                        <a:pt x="12495" y="208"/>
                        <a:pt x="12516" y="188"/>
                      </a:cubicBezTo>
                      <a:cubicBezTo>
                        <a:pt x="12578" y="125"/>
                        <a:pt x="12662" y="63"/>
                        <a:pt x="127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8" name="Google Shape;4538;p8"/>
                <p:cNvSpPr/>
                <p:nvPr/>
              </p:nvSpPr>
              <p:spPr>
                <a:xfrm>
                  <a:off x="7407625" y="1091100"/>
                  <a:ext cx="441525" cy="5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61" h="22056" extrusionOk="0">
                      <a:moveTo>
                        <a:pt x="17661" y="1"/>
                      </a:moveTo>
                      <a:lnTo>
                        <a:pt x="17661" y="1"/>
                      </a:lnTo>
                      <a:cubicBezTo>
                        <a:pt x="17265" y="146"/>
                        <a:pt x="16890" y="292"/>
                        <a:pt x="16494" y="459"/>
                      </a:cubicBezTo>
                      <a:cubicBezTo>
                        <a:pt x="16453" y="480"/>
                        <a:pt x="16390" y="500"/>
                        <a:pt x="16349" y="521"/>
                      </a:cubicBezTo>
                      <a:cubicBezTo>
                        <a:pt x="16307" y="542"/>
                        <a:pt x="16286" y="584"/>
                        <a:pt x="16245" y="605"/>
                      </a:cubicBezTo>
                      <a:cubicBezTo>
                        <a:pt x="15890" y="959"/>
                        <a:pt x="15495" y="1292"/>
                        <a:pt x="15099" y="1625"/>
                      </a:cubicBezTo>
                      <a:cubicBezTo>
                        <a:pt x="13412" y="3000"/>
                        <a:pt x="11392" y="4270"/>
                        <a:pt x="9434" y="5582"/>
                      </a:cubicBezTo>
                      <a:cubicBezTo>
                        <a:pt x="9247" y="5728"/>
                        <a:pt x="9039" y="5874"/>
                        <a:pt x="8851" y="6019"/>
                      </a:cubicBezTo>
                      <a:cubicBezTo>
                        <a:pt x="8810" y="6040"/>
                        <a:pt x="8789" y="6061"/>
                        <a:pt x="8768" y="6082"/>
                      </a:cubicBezTo>
                      <a:cubicBezTo>
                        <a:pt x="8289" y="6436"/>
                        <a:pt x="7852" y="6790"/>
                        <a:pt x="7394" y="7144"/>
                      </a:cubicBezTo>
                      <a:cubicBezTo>
                        <a:pt x="7227" y="7269"/>
                        <a:pt x="7060" y="7415"/>
                        <a:pt x="6894" y="7540"/>
                      </a:cubicBezTo>
                      <a:cubicBezTo>
                        <a:pt x="6581" y="7810"/>
                        <a:pt x="6269" y="8060"/>
                        <a:pt x="5977" y="8331"/>
                      </a:cubicBezTo>
                      <a:cubicBezTo>
                        <a:pt x="5832" y="8456"/>
                        <a:pt x="5686" y="8581"/>
                        <a:pt x="5540" y="8706"/>
                      </a:cubicBezTo>
                      <a:cubicBezTo>
                        <a:pt x="5311" y="8893"/>
                        <a:pt x="5103" y="9081"/>
                        <a:pt x="4894" y="9289"/>
                      </a:cubicBezTo>
                      <a:cubicBezTo>
                        <a:pt x="4749" y="9414"/>
                        <a:pt x="4624" y="9539"/>
                        <a:pt x="4499" y="9664"/>
                      </a:cubicBezTo>
                      <a:cubicBezTo>
                        <a:pt x="4311" y="9830"/>
                        <a:pt x="4145" y="9997"/>
                        <a:pt x="3999" y="10143"/>
                      </a:cubicBezTo>
                      <a:cubicBezTo>
                        <a:pt x="3874" y="10268"/>
                        <a:pt x="3749" y="10393"/>
                        <a:pt x="3624" y="10518"/>
                      </a:cubicBezTo>
                      <a:cubicBezTo>
                        <a:pt x="3520" y="10643"/>
                        <a:pt x="3395" y="10747"/>
                        <a:pt x="3291" y="10872"/>
                      </a:cubicBezTo>
                      <a:cubicBezTo>
                        <a:pt x="3187" y="10997"/>
                        <a:pt x="3062" y="11122"/>
                        <a:pt x="2958" y="11247"/>
                      </a:cubicBezTo>
                      <a:cubicBezTo>
                        <a:pt x="2854" y="11351"/>
                        <a:pt x="2770" y="11455"/>
                        <a:pt x="2687" y="11559"/>
                      </a:cubicBezTo>
                      <a:cubicBezTo>
                        <a:pt x="2583" y="11684"/>
                        <a:pt x="2479" y="11809"/>
                        <a:pt x="2375" y="11934"/>
                      </a:cubicBezTo>
                      <a:cubicBezTo>
                        <a:pt x="2312" y="11996"/>
                        <a:pt x="2270" y="12059"/>
                        <a:pt x="2229" y="12121"/>
                      </a:cubicBezTo>
                      <a:cubicBezTo>
                        <a:pt x="2125" y="12246"/>
                        <a:pt x="2021" y="12350"/>
                        <a:pt x="1916" y="12475"/>
                      </a:cubicBezTo>
                      <a:cubicBezTo>
                        <a:pt x="1896" y="12538"/>
                        <a:pt x="1854" y="12579"/>
                        <a:pt x="1833" y="12621"/>
                      </a:cubicBezTo>
                      <a:cubicBezTo>
                        <a:pt x="1729" y="12746"/>
                        <a:pt x="1646" y="12871"/>
                        <a:pt x="1542" y="12996"/>
                      </a:cubicBezTo>
                      <a:cubicBezTo>
                        <a:pt x="1521" y="13017"/>
                        <a:pt x="1521" y="13038"/>
                        <a:pt x="1500" y="13058"/>
                      </a:cubicBezTo>
                      <a:cubicBezTo>
                        <a:pt x="1417" y="13183"/>
                        <a:pt x="1312" y="13329"/>
                        <a:pt x="1229" y="13454"/>
                      </a:cubicBezTo>
                      <a:cubicBezTo>
                        <a:pt x="1229" y="13454"/>
                        <a:pt x="1229" y="13454"/>
                        <a:pt x="1229" y="13475"/>
                      </a:cubicBezTo>
                      <a:cubicBezTo>
                        <a:pt x="1208" y="13475"/>
                        <a:pt x="1208" y="13496"/>
                        <a:pt x="1187" y="13496"/>
                      </a:cubicBezTo>
                      <a:cubicBezTo>
                        <a:pt x="1125" y="13642"/>
                        <a:pt x="1042" y="13787"/>
                        <a:pt x="979" y="13933"/>
                      </a:cubicBezTo>
                      <a:cubicBezTo>
                        <a:pt x="917" y="14058"/>
                        <a:pt x="854" y="14204"/>
                        <a:pt x="792" y="14350"/>
                      </a:cubicBezTo>
                      <a:cubicBezTo>
                        <a:pt x="729" y="14454"/>
                        <a:pt x="688" y="14579"/>
                        <a:pt x="646" y="14704"/>
                      </a:cubicBezTo>
                      <a:cubicBezTo>
                        <a:pt x="604" y="14787"/>
                        <a:pt x="584" y="14870"/>
                        <a:pt x="542" y="14954"/>
                      </a:cubicBezTo>
                      <a:cubicBezTo>
                        <a:pt x="521" y="15037"/>
                        <a:pt x="500" y="15120"/>
                        <a:pt x="479" y="15183"/>
                      </a:cubicBezTo>
                      <a:cubicBezTo>
                        <a:pt x="459" y="15224"/>
                        <a:pt x="438" y="15266"/>
                        <a:pt x="438" y="15329"/>
                      </a:cubicBezTo>
                      <a:cubicBezTo>
                        <a:pt x="438" y="15329"/>
                        <a:pt x="438" y="15349"/>
                        <a:pt x="417" y="15349"/>
                      </a:cubicBezTo>
                      <a:cubicBezTo>
                        <a:pt x="417" y="15391"/>
                        <a:pt x="396" y="15433"/>
                        <a:pt x="396" y="15474"/>
                      </a:cubicBezTo>
                      <a:cubicBezTo>
                        <a:pt x="375" y="15516"/>
                        <a:pt x="375" y="15537"/>
                        <a:pt x="375" y="15578"/>
                      </a:cubicBezTo>
                      <a:cubicBezTo>
                        <a:pt x="0" y="17161"/>
                        <a:pt x="396" y="18661"/>
                        <a:pt x="833" y="20202"/>
                      </a:cubicBezTo>
                      <a:cubicBezTo>
                        <a:pt x="1000" y="20806"/>
                        <a:pt x="1146" y="21430"/>
                        <a:pt x="1292" y="22055"/>
                      </a:cubicBezTo>
                      <a:cubicBezTo>
                        <a:pt x="1417" y="21847"/>
                        <a:pt x="1542" y="21639"/>
                        <a:pt x="1687" y="21430"/>
                      </a:cubicBezTo>
                      <a:cubicBezTo>
                        <a:pt x="1333" y="20160"/>
                        <a:pt x="1042" y="18890"/>
                        <a:pt x="1167" y="17578"/>
                      </a:cubicBezTo>
                      <a:cubicBezTo>
                        <a:pt x="1187" y="17557"/>
                        <a:pt x="1187" y="17536"/>
                        <a:pt x="1187" y="17515"/>
                      </a:cubicBezTo>
                      <a:cubicBezTo>
                        <a:pt x="1187" y="17474"/>
                        <a:pt x="1187" y="17432"/>
                        <a:pt x="1208" y="17390"/>
                      </a:cubicBezTo>
                      <a:cubicBezTo>
                        <a:pt x="1208" y="17349"/>
                        <a:pt x="1208" y="17286"/>
                        <a:pt x="1229" y="17244"/>
                      </a:cubicBezTo>
                      <a:cubicBezTo>
                        <a:pt x="1229" y="17203"/>
                        <a:pt x="1229" y="17182"/>
                        <a:pt x="1229" y="17140"/>
                      </a:cubicBezTo>
                      <a:cubicBezTo>
                        <a:pt x="1250" y="17078"/>
                        <a:pt x="1271" y="17036"/>
                        <a:pt x="1271" y="16974"/>
                      </a:cubicBezTo>
                      <a:cubicBezTo>
                        <a:pt x="1292" y="16849"/>
                        <a:pt x="1333" y="16724"/>
                        <a:pt x="1354" y="16620"/>
                      </a:cubicBezTo>
                      <a:cubicBezTo>
                        <a:pt x="1396" y="16453"/>
                        <a:pt x="1437" y="16307"/>
                        <a:pt x="1500" y="16162"/>
                      </a:cubicBezTo>
                      <a:cubicBezTo>
                        <a:pt x="1542" y="15995"/>
                        <a:pt x="1604" y="15828"/>
                        <a:pt x="1666" y="15683"/>
                      </a:cubicBezTo>
                      <a:cubicBezTo>
                        <a:pt x="1750" y="15495"/>
                        <a:pt x="1812" y="15329"/>
                        <a:pt x="1896" y="15141"/>
                      </a:cubicBezTo>
                      <a:cubicBezTo>
                        <a:pt x="1916" y="15141"/>
                        <a:pt x="1916" y="15120"/>
                        <a:pt x="1916" y="15120"/>
                      </a:cubicBezTo>
                      <a:cubicBezTo>
                        <a:pt x="2000" y="14954"/>
                        <a:pt x="2083" y="14787"/>
                        <a:pt x="2166" y="14620"/>
                      </a:cubicBezTo>
                      <a:cubicBezTo>
                        <a:pt x="2187" y="14579"/>
                        <a:pt x="2208" y="14558"/>
                        <a:pt x="2229" y="14516"/>
                      </a:cubicBezTo>
                      <a:cubicBezTo>
                        <a:pt x="2312" y="14371"/>
                        <a:pt x="2395" y="14204"/>
                        <a:pt x="2499" y="14037"/>
                      </a:cubicBezTo>
                      <a:cubicBezTo>
                        <a:pt x="2541" y="13954"/>
                        <a:pt x="2604" y="13892"/>
                        <a:pt x="2645" y="13808"/>
                      </a:cubicBezTo>
                      <a:cubicBezTo>
                        <a:pt x="2749" y="13642"/>
                        <a:pt x="2854" y="13496"/>
                        <a:pt x="2958" y="13329"/>
                      </a:cubicBezTo>
                      <a:cubicBezTo>
                        <a:pt x="2999" y="13288"/>
                        <a:pt x="3020" y="13246"/>
                        <a:pt x="3041" y="13204"/>
                      </a:cubicBezTo>
                      <a:cubicBezTo>
                        <a:pt x="3083" y="13142"/>
                        <a:pt x="3124" y="13079"/>
                        <a:pt x="3166" y="13017"/>
                      </a:cubicBezTo>
                      <a:cubicBezTo>
                        <a:pt x="3270" y="12850"/>
                        <a:pt x="3374" y="12684"/>
                        <a:pt x="3499" y="12496"/>
                      </a:cubicBezTo>
                      <a:cubicBezTo>
                        <a:pt x="3624" y="12330"/>
                        <a:pt x="3749" y="12163"/>
                        <a:pt x="3874" y="11996"/>
                      </a:cubicBezTo>
                      <a:cubicBezTo>
                        <a:pt x="3999" y="11830"/>
                        <a:pt x="4124" y="11663"/>
                        <a:pt x="4249" y="11497"/>
                      </a:cubicBezTo>
                      <a:cubicBezTo>
                        <a:pt x="4415" y="11309"/>
                        <a:pt x="4561" y="11122"/>
                        <a:pt x="4728" y="10934"/>
                      </a:cubicBezTo>
                      <a:cubicBezTo>
                        <a:pt x="4874" y="10788"/>
                        <a:pt x="4999" y="10643"/>
                        <a:pt x="5144" y="10497"/>
                      </a:cubicBezTo>
                      <a:cubicBezTo>
                        <a:pt x="5373" y="10247"/>
                        <a:pt x="5603" y="10018"/>
                        <a:pt x="5852" y="9768"/>
                      </a:cubicBezTo>
                      <a:cubicBezTo>
                        <a:pt x="5998" y="9622"/>
                        <a:pt x="6144" y="9476"/>
                        <a:pt x="6311" y="9351"/>
                      </a:cubicBezTo>
                      <a:cubicBezTo>
                        <a:pt x="6623" y="9039"/>
                        <a:pt x="6977" y="8748"/>
                        <a:pt x="7310" y="8435"/>
                      </a:cubicBezTo>
                      <a:cubicBezTo>
                        <a:pt x="7498" y="8289"/>
                        <a:pt x="7664" y="8144"/>
                        <a:pt x="7852" y="7998"/>
                      </a:cubicBezTo>
                      <a:cubicBezTo>
                        <a:pt x="8310" y="7644"/>
                        <a:pt x="8789" y="7269"/>
                        <a:pt x="9268" y="6915"/>
                      </a:cubicBezTo>
                      <a:cubicBezTo>
                        <a:pt x="9289" y="6894"/>
                        <a:pt x="9330" y="6873"/>
                        <a:pt x="9372" y="6852"/>
                      </a:cubicBezTo>
                      <a:cubicBezTo>
                        <a:pt x="9455" y="6790"/>
                        <a:pt x="9539" y="6727"/>
                        <a:pt x="9622" y="6686"/>
                      </a:cubicBezTo>
                      <a:cubicBezTo>
                        <a:pt x="9893" y="6478"/>
                        <a:pt x="10184" y="6269"/>
                        <a:pt x="10476" y="6061"/>
                      </a:cubicBezTo>
                      <a:cubicBezTo>
                        <a:pt x="10851" y="5790"/>
                        <a:pt x="11226" y="5520"/>
                        <a:pt x="11600" y="5249"/>
                      </a:cubicBezTo>
                      <a:cubicBezTo>
                        <a:pt x="11767" y="5124"/>
                        <a:pt x="11954" y="4978"/>
                        <a:pt x="12121" y="4853"/>
                      </a:cubicBezTo>
                      <a:cubicBezTo>
                        <a:pt x="13371" y="3958"/>
                        <a:pt x="14662" y="2979"/>
                        <a:pt x="15786" y="1979"/>
                      </a:cubicBezTo>
                      <a:cubicBezTo>
                        <a:pt x="16494" y="1334"/>
                        <a:pt x="17161" y="667"/>
                        <a:pt x="176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9" name="Google Shape;4539;p8"/>
                <p:cNvSpPr/>
                <p:nvPr/>
              </p:nvSpPr>
              <p:spPr>
                <a:xfrm>
                  <a:off x="7453450" y="1072350"/>
                  <a:ext cx="449850" cy="5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4" h="21098" extrusionOk="0">
                      <a:moveTo>
                        <a:pt x="17994" y="1"/>
                      </a:moveTo>
                      <a:lnTo>
                        <a:pt x="17994" y="1"/>
                      </a:lnTo>
                      <a:cubicBezTo>
                        <a:pt x="17723" y="84"/>
                        <a:pt x="17431" y="188"/>
                        <a:pt x="17140" y="272"/>
                      </a:cubicBezTo>
                      <a:cubicBezTo>
                        <a:pt x="17056" y="397"/>
                        <a:pt x="16973" y="501"/>
                        <a:pt x="16869" y="605"/>
                      </a:cubicBezTo>
                      <a:cubicBezTo>
                        <a:pt x="16598" y="917"/>
                        <a:pt x="16286" y="1230"/>
                        <a:pt x="15953" y="1542"/>
                      </a:cubicBezTo>
                      <a:cubicBezTo>
                        <a:pt x="15661" y="1813"/>
                        <a:pt x="15370" y="2063"/>
                        <a:pt x="15057" y="2333"/>
                      </a:cubicBezTo>
                      <a:cubicBezTo>
                        <a:pt x="14828" y="2521"/>
                        <a:pt x="14578" y="2729"/>
                        <a:pt x="14328" y="2917"/>
                      </a:cubicBezTo>
                      <a:cubicBezTo>
                        <a:pt x="12579" y="4270"/>
                        <a:pt x="10538" y="5520"/>
                        <a:pt x="8643" y="6811"/>
                      </a:cubicBezTo>
                      <a:cubicBezTo>
                        <a:pt x="8372" y="7040"/>
                        <a:pt x="8080" y="7248"/>
                        <a:pt x="7810" y="7457"/>
                      </a:cubicBezTo>
                      <a:cubicBezTo>
                        <a:pt x="7643" y="7602"/>
                        <a:pt x="7456" y="7727"/>
                        <a:pt x="7289" y="7873"/>
                      </a:cubicBezTo>
                      <a:cubicBezTo>
                        <a:pt x="6789" y="8269"/>
                        <a:pt x="6310" y="8664"/>
                        <a:pt x="5831" y="9060"/>
                      </a:cubicBezTo>
                      <a:cubicBezTo>
                        <a:pt x="5665" y="9206"/>
                        <a:pt x="5498" y="9352"/>
                        <a:pt x="5331" y="9498"/>
                      </a:cubicBezTo>
                      <a:cubicBezTo>
                        <a:pt x="4977" y="9810"/>
                        <a:pt x="4665" y="10101"/>
                        <a:pt x="4332" y="10414"/>
                      </a:cubicBezTo>
                      <a:cubicBezTo>
                        <a:pt x="4186" y="10560"/>
                        <a:pt x="4040" y="10705"/>
                        <a:pt x="3894" y="10851"/>
                      </a:cubicBezTo>
                      <a:cubicBezTo>
                        <a:pt x="3665" y="11080"/>
                        <a:pt x="3436" y="11309"/>
                        <a:pt x="3207" y="11538"/>
                      </a:cubicBezTo>
                      <a:cubicBezTo>
                        <a:pt x="3082" y="11684"/>
                        <a:pt x="2957" y="11809"/>
                        <a:pt x="2832" y="11955"/>
                      </a:cubicBezTo>
                      <a:cubicBezTo>
                        <a:pt x="2666" y="12122"/>
                        <a:pt x="2520" y="12309"/>
                        <a:pt x="2374" y="12476"/>
                      </a:cubicBezTo>
                      <a:cubicBezTo>
                        <a:pt x="2249" y="12621"/>
                        <a:pt x="2124" y="12767"/>
                        <a:pt x="1999" y="12913"/>
                      </a:cubicBezTo>
                      <a:cubicBezTo>
                        <a:pt x="1874" y="13059"/>
                        <a:pt x="1770" y="13225"/>
                        <a:pt x="1645" y="13371"/>
                      </a:cubicBezTo>
                      <a:cubicBezTo>
                        <a:pt x="1541" y="13517"/>
                        <a:pt x="1437" y="13663"/>
                        <a:pt x="1333" y="13808"/>
                      </a:cubicBezTo>
                      <a:cubicBezTo>
                        <a:pt x="1312" y="13808"/>
                        <a:pt x="1312" y="13808"/>
                        <a:pt x="1312" y="13829"/>
                      </a:cubicBezTo>
                      <a:cubicBezTo>
                        <a:pt x="1270" y="13871"/>
                        <a:pt x="1250" y="13913"/>
                        <a:pt x="1208" y="13954"/>
                      </a:cubicBezTo>
                      <a:cubicBezTo>
                        <a:pt x="1187" y="13996"/>
                        <a:pt x="1145" y="14058"/>
                        <a:pt x="1125" y="14121"/>
                      </a:cubicBezTo>
                      <a:cubicBezTo>
                        <a:pt x="1000" y="14308"/>
                        <a:pt x="896" y="14517"/>
                        <a:pt x="791" y="14725"/>
                      </a:cubicBezTo>
                      <a:cubicBezTo>
                        <a:pt x="750" y="14808"/>
                        <a:pt x="708" y="14912"/>
                        <a:pt x="666" y="14996"/>
                      </a:cubicBezTo>
                      <a:cubicBezTo>
                        <a:pt x="562" y="15225"/>
                        <a:pt x="479" y="15433"/>
                        <a:pt x="396" y="15662"/>
                      </a:cubicBezTo>
                      <a:cubicBezTo>
                        <a:pt x="375" y="15704"/>
                        <a:pt x="375" y="15724"/>
                        <a:pt x="354" y="15766"/>
                      </a:cubicBezTo>
                      <a:cubicBezTo>
                        <a:pt x="312" y="15912"/>
                        <a:pt x="250" y="16037"/>
                        <a:pt x="229" y="16183"/>
                      </a:cubicBezTo>
                      <a:cubicBezTo>
                        <a:pt x="188" y="16328"/>
                        <a:pt x="146" y="16474"/>
                        <a:pt x="125" y="16599"/>
                      </a:cubicBezTo>
                      <a:cubicBezTo>
                        <a:pt x="42" y="17036"/>
                        <a:pt x="0" y="17453"/>
                        <a:pt x="21" y="17849"/>
                      </a:cubicBezTo>
                      <a:cubicBezTo>
                        <a:pt x="42" y="18932"/>
                        <a:pt x="312" y="19994"/>
                        <a:pt x="604" y="21077"/>
                      </a:cubicBezTo>
                      <a:cubicBezTo>
                        <a:pt x="625" y="21077"/>
                        <a:pt x="625" y="21077"/>
                        <a:pt x="625" y="21098"/>
                      </a:cubicBezTo>
                      <a:cubicBezTo>
                        <a:pt x="625" y="21077"/>
                        <a:pt x="646" y="21056"/>
                        <a:pt x="666" y="21035"/>
                      </a:cubicBezTo>
                      <a:cubicBezTo>
                        <a:pt x="687" y="20993"/>
                        <a:pt x="729" y="20952"/>
                        <a:pt x="750" y="20910"/>
                      </a:cubicBezTo>
                      <a:cubicBezTo>
                        <a:pt x="791" y="20868"/>
                        <a:pt x="833" y="20806"/>
                        <a:pt x="875" y="20764"/>
                      </a:cubicBezTo>
                      <a:cubicBezTo>
                        <a:pt x="916" y="20681"/>
                        <a:pt x="979" y="20619"/>
                        <a:pt x="1041" y="20535"/>
                      </a:cubicBezTo>
                      <a:cubicBezTo>
                        <a:pt x="979" y="20202"/>
                        <a:pt x="937" y="19848"/>
                        <a:pt x="896" y="19494"/>
                      </a:cubicBezTo>
                      <a:cubicBezTo>
                        <a:pt x="875" y="18994"/>
                        <a:pt x="896" y="18494"/>
                        <a:pt x="1000" y="17974"/>
                      </a:cubicBezTo>
                      <a:cubicBezTo>
                        <a:pt x="1000" y="17890"/>
                        <a:pt x="1021" y="17828"/>
                        <a:pt x="1041" y="17745"/>
                      </a:cubicBezTo>
                      <a:cubicBezTo>
                        <a:pt x="1062" y="17703"/>
                        <a:pt x="1062" y="17640"/>
                        <a:pt x="1083" y="17599"/>
                      </a:cubicBezTo>
                      <a:cubicBezTo>
                        <a:pt x="1145" y="17307"/>
                        <a:pt x="1250" y="17016"/>
                        <a:pt x="1354" y="16724"/>
                      </a:cubicBezTo>
                      <a:cubicBezTo>
                        <a:pt x="1354" y="16703"/>
                        <a:pt x="1354" y="16682"/>
                        <a:pt x="1375" y="16662"/>
                      </a:cubicBezTo>
                      <a:cubicBezTo>
                        <a:pt x="1416" y="16537"/>
                        <a:pt x="1458" y="16412"/>
                        <a:pt x="1520" y="16287"/>
                      </a:cubicBezTo>
                      <a:cubicBezTo>
                        <a:pt x="1604" y="16058"/>
                        <a:pt x="1729" y="15829"/>
                        <a:pt x="1833" y="15600"/>
                      </a:cubicBezTo>
                      <a:cubicBezTo>
                        <a:pt x="1916" y="15454"/>
                        <a:pt x="1999" y="15287"/>
                        <a:pt x="2103" y="15141"/>
                      </a:cubicBezTo>
                      <a:cubicBezTo>
                        <a:pt x="2208" y="14933"/>
                        <a:pt x="2333" y="14746"/>
                        <a:pt x="2458" y="14537"/>
                      </a:cubicBezTo>
                      <a:cubicBezTo>
                        <a:pt x="2603" y="14329"/>
                        <a:pt x="2749" y="14121"/>
                        <a:pt x="2895" y="13892"/>
                      </a:cubicBezTo>
                      <a:cubicBezTo>
                        <a:pt x="2978" y="13788"/>
                        <a:pt x="3061" y="13684"/>
                        <a:pt x="3124" y="13600"/>
                      </a:cubicBezTo>
                      <a:cubicBezTo>
                        <a:pt x="3186" y="13517"/>
                        <a:pt x="3249" y="13434"/>
                        <a:pt x="3311" y="13350"/>
                      </a:cubicBezTo>
                      <a:cubicBezTo>
                        <a:pt x="3540" y="13017"/>
                        <a:pt x="3770" y="12705"/>
                        <a:pt x="4040" y="12372"/>
                      </a:cubicBezTo>
                      <a:cubicBezTo>
                        <a:pt x="4207" y="12184"/>
                        <a:pt x="4373" y="11976"/>
                        <a:pt x="4540" y="11788"/>
                      </a:cubicBezTo>
                      <a:cubicBezTo>
                        <a:pt x="4873" y="11414"/>
                        <a:pt x="5227" y="11039"/>
                        <a:pt x="5602" y="10685"/>
                      </a:cubicBezTo>
                      <a:cubicBezTo>
                        <a:pt x="5769" y="10497"/>
                        <a:pt x="5956" y="10331"/>
                        <a:pt x="6144" y="10164"/>
                      </a:cubicBezTo>
                      <a:cubicBezTo>
                        <a:pt x="6644" y="9685"/>
                        <a:pt x="7185" y="9227"/>
                        <a:pt x="7747" y="8789"/>
                      </a:cubicBezTo>
                      <a:cubicBezTo>
                        <a:pt x="7976" y="8602"/>
                        <a:pt x="8205" y="8415"/>
                        <a:pt x="8435" y="8227"/>
                      </a:cubicBezTo>
                      <a:cubicBezTo>
                        <a:pt x="8497" y="8185"/>
                        <a:pt x="8559" y="8144"/>
                        <a:pt x="8622" y="8102"/>
                      </a:cubicBezTo>
                      <a:cubicBezTo>
                        <a:pt x="8809" y="7956"/>
                        <a:pt x="8976" y="7831"/>
                        <a:pt x="9163" y="7686"/>
                      </a:cubicBezTo>
                      <a:cubicBezTo>
                        <a:pt x="9351" y="7561"/>
                        <a:pt x="9538" y="7415"/>
                        <a:pt x="9747" y="7290"/>
                      </a:cubicBezTo>
                      <a:cubicBezTo>
                        <a:pt x="10267" y="6873"/>
                        <a:pt x="10809" y="6478"/>
                        <a:pt x="11371" y="6082"/>
                      </a:cubicBezTo>
                      <a:cubicBezTo>
                        <a:pt x="11538" y="5936"/>
                        <a:pt x="11725" y="5811"/>
                        <a:pt x="11892" y="5686"/>
                      </a:cubicBezTo>
                      <a:cubicBezTo>
                        <a:pt x="12954" y="4916"/>
                        <a:pt x="14057" y="4104"/>
                        <a:pt x="15036" y="3250"/>
                      </a:cubicBezTo>
                      <a:cubicBezTo>
                        <a:pt x="15828" y="2583"/>
                        <a:pt x="16557" y="1896"/>
                        <a:pt x="17140" y="1209"/>
                      </a:cubicBezTo>
                      <a:cubicBezTo>
                        <a:pt x="17265" y="1063"/>
                        <a:pt x="17369" y="938"/>
                        <a:pt x="17473" y="792"/>
                      </a:cubicBezTo>
                      <a:cubicBezTo>
                        <a:pt x="17660" y="522"/>
                        <a:pt x="17848" y="272"/>
                        <a:pt x="179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0" name="Google Shape;4540;p8"/>
                <p:cNvSpPr/>
                <p:nvPr/>
              </p:nvSpPr>
              <p:spPr>
                <a:xfrm>
                  <a:off x="7493525" y="1059350"/>
                  <a:ext cx="458200" cy="50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8" h="20056" extrusionOk="0">
                      <a:moveTo>
                        <a:pt x="18327" y="0"/>
                      </a:moveTo>
                      <a:lnTo>
                        <a:pt x="18327" y="0"/>
                      </a:lnTo>
                      <a:cubicBezTo>
                        <a:pt x="18119" y="63"/>
                        <a:pt x="17911" y="104"/>
                        <a:pt x="17703" y="146"/>
                      </a:cubicBezTo>
                      <a:cubicBezTo>
                        <a:pt x="17598" y="333"/>
                        <a:pt x="17453" y="521"/>
                        <a:pt x="17307" y="708"/>
                      </a:cubicBezTo>
                      <a:cubicBezTo>
                        <a:pt x="17224" y="833"/>
                        <a:pt x="17099" y="958"/>
                        <a:pt x="16995" y="1083"/>
                      </a:cubicBezTo>
                      <a:cubicBezTo>
                        <a:pt x="16974" y="1125"/>
                        <a:pt x="16932" y="1167"/>
                        <a:pt x="16911" y="1208"/>
                      </a:cubicBezTo>
                      <a:cubicBezTo>
                        <a:pt x="16307" y="1875"/>
                        <a:pt x="15620" y="2499"/>
                        <a:pt x="14849" y="3124"/>
                      </a:cubicBezTo>
                      <a:cubicBezTo>
                        <a:pt x="14516" y="3395"/>
                        <a:pt x="14162" y="3666"/>
                        <a:pt x="13808" y="3936"/>
                      </a:cubicBezTo>
                      <a:cubicBezTo>
                        <a:pt x="12017" y="5269"/>
                        <a:pt x="9997" y="6519"/>
                        <a:pt x="8144" y="7810"/>
                      </a:cubicBezTo>
                      <a:cubicBezTo>
                        <a:pt x="7769" y="8081"/>
                        <a:pt x="7415" y="8372"/>
                        <a:pt x="7061" y="8643"/>
                      </a:cubicBezTo>
                      <a:cubicBezTo>
                        <a:pt x="6936" y="8747"/>
                        <a:pt x="6811" y="8851"/>
                        <a:pt x="6686" y="8955"/>
                      </a:cubicBezTo>
                      <a:cubicBezTo>
                        <a:pt x="6436" y="9164"/>
                        <a:pt x="6186" y="9372"/>
                        <a:pt x="5936" y="9580"/>
                      </a:cubicBezTo>
                      <a:cubicBezTo>
                        <a:pt x="5395" y="10018"/>
                        <a:pt x="4874" y="10497"/>
                        <a:pt x="4395" y="10955"/>
                      </a:cubicBezTo>
                      <a:cubicBezTo>
                        <a:pt x="4207" y="11142"/>
                        <a:pt x="4020" y="11309"/>
                        <a:pt x="3833" y="11496"/>
                      </a:cubicBezTo>
                      <a:cubicBezTo>
                        <a:pt x="3499" y="11829"/>
                        <a:pt x="3166" y="12163"/>
                        <a:pt x="2854" y="12517"/>
                      </a:cubicBezTo>
                      <a:cubicBezTo>
                        <a:pt x="2687" y="12704"/>
                        <a:pt x="2541" y="12871"/>
                        <a:pt x="2375" y="13058"/>
                      </a:cubicBezTo>
                      <a:cubicBezTo>
                        <a:pt x="2146" y="13329"/>
                        <a:pt x="1917" y="13620"/>
                        <a:pt x="1688" y="13912"/>
                      </a:cubicBezTo>
                      <a:cubicBezTo>
                        <a:pt x="1646" y="13974"/>
                        <a:pt x="1583" y="14037"/>
                        <a:pt x="1521" y="14120"/>
                      </a:cubicBezTo>
                      <a:cubicBezTo>
                        <a:pt x="1438" y="14245"/>
                        <a:pt x="1354" y="14391"/>
                        <a:pt x="1271" y="14537"/>
                      </a:cubicBezTo>
                      <a:cubicBezTo>
                        <a:pt x="1104" y="14807"/>
                        <a:pt x="938" y="15099"/>
                        <a:pt x="792" y="15391"/>
                      </a:cubicBezTo>
                      <a:cubicBezTo>
                        <a:pt x="646" y="15703"/>
                        <a:pt x="500" y="16015"/>
                        <a:pt x="396" y="16328"/>
                      </a:cubicBezTo>
                      <a:cubicBezTo>
                        <a:pt x="334" y="16494"/>
                        <a:pt x="271" y="16661"/>
                        <a:pt x="230" y="16807"/>
                      </a:cubicBezTo>
                      <a:cubicBezTo>
                        <a:pt x="188" y="16953"/>
                        <a:pt x="167" y="17078"/>
                        <a:pt x="146" y="17202"/>
                      </a:cubicBezTo>
                      <a:cubicBezTo>
                        <a:pt x="1" y="17911"/>
                        <a:pt x="1" y="18619"/>
                        <a:pt x="84" y="19306"/>
                      </a:cubicBezTo>
                      <a:cubicBezTo>
                        <a:pt x="105" y="19410"/>
                        <a:pt x="126" y="19493"/>
                        <a:pt x="126" y="19577"/>
                      </a:cubicBezTo>
                      <a:cubicBezTo>
                        <a:pt x="146" y="19639"/>
                        <a:pt x="146" y="19702"/>
                        <a:pt x="167" y="19764"/>
                      </a:cubicBezTo>
                      <a:cubicBezTo>
                        <a:pt x="188" y="19868"/>
                        <a:pt x="209" y="19951"/>
                        <a:pt x="230" y="20056"/>
                      </a:cubicBezTo>
                      <a:cubicBezTo>
                        <a:pt x="292" y="19972"/>
                        <a:pt x="355" y="19910"/>
                        <a:pt x="417" y="19827"/>
                      </a:cubicBezTo>
                      <a:cubicBezTo>
                        <a:pt x="459" y="19785"/>
                        <a:pt x="500" y="19743"/>
                        <a:pt x="521" y="19702"/>
                      </a:cubicBezTo>
                      <a:cubicBezTo>
                        <a:pt x="625" y="19597"/>
                        <a:pt x="709" y="19472"/>
                        <a:pt x="792" y="19368"/>
                      </a:cubicBezTo>
                      <a:cubicBezTo>
                        <a:pt x="834" y="19348"/>
                        <a:pt x="855" y="19306"/>
                        <a:pt x="896" y="19264"/>
                      </a:cubicBezTo>
                      <a:cubicBezTo>
                        <a:pt x="896" y="19264"/>
                        <a:pt x="896" y="19243"/>
                        <a:pt x="896" y="19243"/>
                      </a:cubicBezTo>
                      <a:cubicBezTo>
                        <a:pt x="896" y="19118"/>
                        <a:pt x="917" y="18993"/>
                        <a:pt x="938" y="18869"/>
                      </a:cubicBezTo>
                      <a:cubicBezTo>
                        <a:pt x="938" y="18764"/>
                        <a:pt x="959" y="18660"/>
                        <a:pt x="979" y="18556"/>
                      </a:cubicBezTo>
                      <a:cubicBezTo>
                        <a:pt x="979" y="18535"/>
                        <a:pt x="979" y="18514"/>
                        <a:pt x="1000" y="18514"/>
                      </a:cubicBezTo>
                      <a:cubicBezTo>
                        <a:pt x="1042" y="18285"/>
                        <a:pt x="1084" y="18056"/>
                        <a:pt x="1167" y="17848"/>
                      </a:cubicBezTo>
                      <a:cubicBezTo>
                        <a:pt x="1271" y="17432"/>
                        <a:pt x="1438" y="17015"/>
                        <a:pt x="1625" y="16599"/>
                      </a:cubicBezTo>
                      <a:cubicBezTo>
                        <a:pt x="1813" y="16203"/>
                        <a:pt x="2042" y="15807"/>
                        <a:pt x="2271" y="15411"/>
                      </a:cubicBezTo>
                      <a:cubicBezTo>
                        <a:pt x="2437" y="15162"/>
                        <a:pt x="2604" y="14912"/>
                        <a:pt x="2770" y="14662"/>
                      </a:cubicBezTo>
                      <a:cubicBezTo>
                        <a:pt x="2812" y="14599"/>
                        <a:pt x="2854" y="14558"/>
                        <a:pt x="2875" y="14495"/>
                      </a:cubicBezTo>
                      <a:cubicBezTo>
                        <a:pt x="3145" y="14141"/>
                        <a:pt x="3416" y="13766"/>
                        <a:pt x="3728" y="13412"/>
                      </a:cubicBezTo>
                      <a:cubicBezTo>
                        <a:pt x="5061" y="11642"/>
                        <a:pt x="6936" y="9934"/>
                        <a:pt x="9039" y="8414"/>
                      </a:cubicBezTo>
                      <a:cubicBezTo>
                        <a:pt x="9789" y="7831"/>
                        <a:pt x="10559" y="7248"/>
                        <a:pt x="11372" y="6665"/>
                      </a:cubicBezTo>
                      <a:cubicBezTo>
                        <a:pt x="11538" y="6540"/>
                        <a:pt x="11726" y="6415"/>
                        <a:pt x="11892" y="6290"/>
                      </a:cubicBezTo>
                      <a:cubicBezTo>
                        <a:pt x="12788" y="5644"/>
                        <a:pt x="13704" y="4957"/>
                        <a:pt x="14558" y="4270"/>
                      </a:cubicBezTo>
                      <a:cubicBezTo>
                        <a:pt x="15203" y="3749"/>
                        <a:pt x="15807" y="3207"/>
                        <a:pt x="16349" y="2666"/>
                      </a:cubicBezTo>
                      <a:cubicBezTo>
                        <a:pt x="16495" y="2520"/>
                        <a:pt x="16640" y="2374"/>
                        <a:pt x="16765" y="2249"/>
                      </a:cubicBezTo>
                      <a:cubicBezTo>
                        <a:pt x="17224" y="1750"/>
                        <a:pt x="17619" y="1250"/>
                        <a:pt x="17932" y="729"/>
                      </a:cubicBezTo>
                      <a:cubicBezTo>
                        <a:pt x="17994" y="625"/>
                        <a:pt x="18057" y="521"/>
                        <a:pt x="18119" y="417"/>
                      </a:cubicBezTo>
                      <a:cubicBezTo>
                        <a:pt x="18140" y="354"/>
                        <a:pt x="18182" y="313"/>
                        <a:pt x="18202" y="250"/>
                      </a:cubicBezTo>
                      <a:cubicBezTo>
                        <a:pt x="18244" y="167"/>
                        <a:pt x="18286" y="84"/>
                        <a:pt x="1832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1" name="Google Shape;4541;p8"/>
                <p:cNvSpPr/>
                <p:nvPr/>
              </p:nvSpPr>
              <p:spPr>
                <a:xfrm>
                  <a:off x="7534650" y="1049975"/>
                  <a:ext cx="461850" cy="47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4" h="18807" extrusionOk="0">
                      <a:moveTo>
                        <a:pt x="18473" y="0"/>
                      </a:moveTo>
                      <a:cubicBezTo>
                        <a:pt x="18328" y="42"/>
                        <a:pt x="18161" y="63"/>
                        <a:pt x="17994" y="84"/>
                      </a:cubicBezTo>
                      <a:cubicBezTo>
                        <a:pt x="17953" y="188"/>
                        <a:pt x="17890" y="271"/>
                        <a:pt x="17849" y="375"/>
                      </a:cubicBezTo>
                      <a:cubicBezTo>
                        <a:pt x="17786" y="479"/>
                        <a:pt x="17724" y="584"/>
                        <a:pt x="17640" y="688"/>
                      </a:cubicBezTo>
                      <a:cubicBezTo>
                        <a:pt x="17432" y="1021"/>
                        <a:pt x="17182" y="1333"/>
                        <a:pt x="16891" y="1666"/>
                      </a:cubicBezTo>
                      <a:cubicBezTo>
                        <a:pt x="16766" y="1812"/>
                        <a:pt x="16641" y="1958"/>
                        <a:pt x="16495" y="2083"/>
                      </a:cubicBezTo>
                      <a:cubicBezTo>
                        <a:pt x="16370" y="2229"/>
                        <a:pt x="16245" y="2354"/>
                        <a:pt x="16099" y="2479"/>
                      </a:cubicBezTo>
                      <a:cubicBezTo>
                        <a:pt x="15266" y="3291"/>
                        <a:pt x="14308" y="4041"/>
                        <a:pt x="13267" y="4790"/>
                      </a:cubicBezTo>
                      <a:cubicBezTo>
                        <a:pt x="11413" y="6102"/>
                        <a:pt x="9373" y="7373"/>
                        <a:pt x="7540" y="8685"/>
                      </a:cubicBezTo>
                      <a:cubicBezTo>
                        <a:pt x="7477" y="8726"/>
                        <a:pt x="7436" y="8768"/>
                        <a:pt x="7394" y="8789"/>
                      </a:cubicBezTo>
                      <a:cubicBezTo>
                        <a:pt x="5353" y="10393"/>
                        <a:pt x="3541" y="12017"/>
                        <a:pt x="2083" y="13787"/>
                      </a:cubicBezTo>
                      <a:cubicBezTo>
                        <a:pt x="1646" y="14349"/>
                        <a:pt x="1292" y="14891"/>
                        <a:pt x="980" y="15453"/>
                      </a:cubicBezTo>
                      <a:cubicBezTo>
                        <a:pt x="688" y="15995"/>
                        <a:pt x="438" y="16557"/>
                        <a:pt x="272" y="17098"/>
                      </a:cubicBezTo>
                      <a:cubicBezTo>
                        <a:pt x="251" y="17161"/>
                        <a:pt x="230" y="17223"/>
                        <a:pt x="209" y="17307"/>
                      </a:cubicBezTo>
                      <a:cubicBezTo>
                        <a:pt x="126" y="17577"/>
                        <a:pt x="84" y="17827"/>
                        <a:pt x="43" y="18077"/>
                      </a:cubicBezTo>
                      <a:cubicBezTo>
                        <a:pt x="22" y="18327"/>
                        <a:pt x="1" y="18556"/>
                        <a:pt x="1" y="18806"/>
                      </a:cubicBezTo>
                      <a:cubicBezTo>
                        <a:pt x="63" y="18744"/>
                        <a:pt x="147" y="18660"/>
                        <a:pt x="209" y="18598"/>
                      </a:cubicBezTo>
                      <a:cubicBezTo>
                        <a:pt x="334" y="18473"/>
                        <a:pt x="459" y="18327"/>
                        <a:pt x="584" y="18202"/>
                      </a:cubicBezTo>
                      <a:cubicBezTo>
                        <a:pt x="688" y="18098"/>
                        <a:pt x="792" y="17994"/>
                        <a:pt x="917" y="17890"/>
                      </a:cubicBezTo>
                      <a:cubicBezTo>
                        <a:pt x="1084" y="17702"/>
                        <a:pt x="1250" y="17536"/>
                        <a:pt x="1438" y="17369"/>
                      </a:cubicBezTo>
                      <a:cubicBezTo>
                        <a:pt x="1438" y="17348"/>
                        <a:pt x="1459" y="17328"/>
                        <a:pt x="1459" y="17307"/>
                      </a:cubicBezTo>
                      <a:cubicBezTo>
                        <a:pt x="1688" y="16786"/>
                        <a:pt x="1959" y="16265"/>
                        <a:pt x="2292" y="15766"/>
                      </a:cubicBezTo>
                      <a:cubicBezTo>
                        <a:pt x="2458" y="15495"/>
                        <a:pt x="2625" y="15224"/>
                        <a:pt x="2833" y="14953"/>
                      </a:cubicBezTo>
                      <a:cubicBezTo>
                        <a:pt x="3208" y="14412"/>
                        <a:pt x="3645" y="13891"/>
                        <a:pt x="4104" y="13371"/>
                      </a:cubicBezTo>
                      <a:cubicBezTo>
                        <a:pt x="4187" y="13267"/>
                        <a:pt x="4270" y="13162"/>
                        <a:pt x="4353" y="13079"/>
                      </a:cubicBezTo>
                      <a:cubicBezTo>
                        <a:pt x="5436" y="11830"/>
                        <a:pt x="6748" y="10642"/>
                        <a:pt x="8185" y="9518"/>
                      </a:cubicBezTo>
                      <a:cubicBezTo>
                        <a:pt x="9185" y="8706"/>
                        <a:pt x="10226" y="7914"/>
                        <a:pt x="11330" y="7123"/>
                      </a:cubicBezTo>
                      <a:cubicBezTo>
                        <a:pt x="11497" y="6998"/>
                        <a:pt x="11684" y="6873"/>
                        <a:pt x="11851" y="6727"/>
                      </a:cubicBezTo>
                      <a:cubicBezTo>
                        <a:pt x="12580" y="6207"/>
                        <a:pt x="13329" y="5665"/>
                        <a:pt x="14037" y="5103"/>
                      </a:cubicBezTo>
                      <a:cubicBezTo>
                        <a:pt x="14433" y="4790"/>
                        <a:pt x="14808" y="4478"/>
                        <a:pt x="15162" y="4166"/>
                      </a:cubicBezTo>
                      <a:cubicBezTo>
                        <a:pt x="15350" y="4020"/>
                        <a:pt x="15516" y="3853"/>
                        <a:pt x="15704" y="3707"/>
                      </a:cubicBezTo>
                      <a:cubicBezTo>
                        <a:pt x="16266" y="3187"/>
                        <a:pt x="16807" y="2645"/>
                        <a:pt x="17245" y="2104"/>
                      </a:cubicBezTo>
                      <a:cubicBezTo>
                        <a:pt x="17328" y="2000"/>
                        <a:pt x="17411" y="1875"/>
                        <a:pt x="17495" y="1771"/>
                      </a:cubicBezTo>
                      <a:cubicBezTo>
                        <a:pt x="17765" y="1417"/>
                        <a:pt x="17994" y="1063"/>
                        <a:pt x="18182" y="688"/>
                      </a:cubicBezTo>
                      <a:cubicBezTo>
                        <a:pt x="18223" y="625"/>
                        <a:pt x="18244" y="563"/>
                        <a:pt x="18265" y="500"/>
                      </a:cubicBezTo>
                      <a:cubicBezTo>
                        <a:pt x="18307" y="417"/>
                        <a:pt x="18348" y="334"/>
                        <a:pt x="18390" y="230"/>
                      </a:cubicBezTo>
                      <a:cubicBezTo>
                        <a:pt x="18411" y="167"/>
                        <a:pt x="18453" y="84"/>
                        <a:pt x="184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2" name="Google Shape;4542;p8"/>
                <p:cNvSpPr/>
                <p:nvPr/>
              </p:nvSpPr>
              <p:spPr>
                <a:xfrm>
                  <a:off x="7586725" y="1269675"/>
                  <a:ext cx="132800" cy="1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2" h="5000" extrusionOk="0">
                      <a:moveTo>
                        <a:pt x="5311" y="1"/>
                      </a:moveTo>
                      <a:cubicBezTo>
                        <a:pt x="3208" y="1521"/>
                        <a:pt x="1333" y="3229"/>
                        <a:pt x="0" y="4999"/>
                      </a:cubicBezTo>
                      <a:cubicBezTo>
                        <a:pt x="1458" y="3229"/>
                        <a:pt x="3270" y="1605"/>
                        <a:pt x="53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3" name="Google Shape;4543;p8"/>
                <p:cNvSpPr/>
                <p:nvPr/>
              </p:nvSpPr>
              <p:spPr>
                <a:xfrm>
                  <a:off x="7585150" y="1043200"/>
                  <a:ext cx="454550" cy="4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2" h="17099" extrusionOk="0">
                      <a:moveTo>
                        <a:pt x="18182" y="1"/>
                      </a:moveTo>
                      <a:lnTo>
                        <a:pt x="18182" y="1"/>
                      </a:lnTo>
                      <a:cubicBezTo>
                        <a:pt x="18057" y="22"/>
                        <a:pt x="17932" y="42"/>
                        <a:pt x="17807" y="63"/>
                      </a:cubicBezTo>
                      <a:cubicBezTo>
                        <a:pt x="17786" y="105"/>
                        <a:pt x="17765" y="146"/>
                        <a:pt x="17745" y="209"/>
                      </a:cubicBezTo>
                      <a:cubicBezTo>
                        <a:pt x="17703" y="292"/>
                        <a:pt x="17661" y="376"/>
                        <a:pt x="17599" y="459"/>
                      </a:cubicBezTo>
                      <a:cubicBezTo>
                        <a:pt x="17391" y="875"/>
                        <a:pt x="17099" y="1292"/>
                        <a:pt x="16766" y="1708"/>
                      </a:cubicBezTo>
                      <a:cubicBezTo>
                        <a:pt x="16682" y="1813"/>
                        <a:pt x="16599" y="1917"/>
                        <a:pt x="16516" y="2021"/>
                      </a:cubicBezTo>
                      <a:cubicBezTo>
                        <a:pt x="16058" y="2541"/>
                        <a:pt x="15537" y="3041"/>
                        <a:pt x="14954" y="3520"/>
                      </a:cubicBezTo>
                      <a:cubicBezTo>
                        <a:pt x="14808" y="3666"/>
                        <a:pt x="14642" y="3791"/>
                        <a:pt x="14475" y="3937"/>
                      </a:cubicBezTo>
                      <a:cubicBezTo>
                        <a:pt x="13829" y="4457"/>
                        <a:pt x="13121" y="4978"/>
                        <a:pt x="12392" y="5499"/>
                      </a:cubicBezTo>
                      <a:cubicBezTo>
                        <a:pt x="10664" y="6686"/>
                        <a:pt x="8810" y="7852"/>
                        <a:pt x="7144" y="9060"/>
                      </a:cubicBezTo>
                      <a:cubicBezTo>
                        <a:pt x="6811" y="9289"/>
                        <a:pt x="6478" y="9539"/>
                        <a:pt x="6165" y="9789"/>
                      </a:cubicBezTo>
                      <a:cubicBezTo>
                        <a:pt x="4749" y="10934"/>
                        <a:pt x="3458" y="12101"/>
                        <a:pt x="2333" y="13350"/>
                      </a:cubicBezTo>
                      <a:cubicBezTo>
                        <a:pt x="2250" y="13454"/>
                        <a:pt x="2146" y="13579"/>
                        <a:pt x="2042" y="13704"/>
                      </a:cubicBezTo>
                      <a:cubicBezTo>
                        <a:pt x="1126" y="14808"/>
                        <a:pt x="418" y="15953"/>
                        <a:pt x="1" y="17099"/>
                      </a:cubicBezTo>
                      <a:cubicBezTo>
                        <a:pt x="168" y="16953"/>
                        <a:pt x="334" y="16807"/>
                        <a:pt x="501" y="16682"/>
                      </a:cubicBezTo>
                      <a:cubicBezTo>
                        <a:pt x="626" y="16557"/>
                        <a:pt x="772" y="16432"/>
                        <a:pt x="917" y="16307"/>
                      </a:cubicBezTo>
                      <a:cubicBezTo>
                        <a:pt x="1251" y="16037"/>
                        <a:pt x="1605" y="15745"/>
                        <a:pt x="1938" y="15474"/>
                      </a:cubicBezTo>
                      <a:cubicBezTo>
                        <a:pt x="2104" y="15349"/>
                        <a:pt x="2271" y="15224"/>
                        <a:pt x="2438" y="15099"/>
                      </a:cubicBezTo>
                      <a:cubicBezTo>
                        <a:pt x="2521" y="15037"/>
                        <a:pt x="2625" y="14954"/>
                        <a:pt x="2708" y="14891"/>
                      </a:cubicBezTo>
                      <a:cubicBezTo>
                        <a:pt x="3687" y="13600"/>
                        <a:pt x="4874" y="12392"/>
                        <a:pt x="6186" y="11226"/>
                      </a:cubicBezTo>
                      <a:cubicBezTo>
                        <a:pt x="7602" y="9935"/>
                        <a:pt x="9206" y="8706"/>
                        <a:pt x="10893" y="7477"/>
                      </a:cubicBezTo>
                      <a:cubicBezTo>
                        <a:pt x="11080" y="7331"/>
                        <a:pt x="11268" y="7206"/>
                        <a:pt x="11434" y="7081"/>
                      </a:cubicBezTo>
                      <a:cubicBezTo>
                        <a:pt x="12017" y="6665"/>
                        <a:pt x="12621" y="6228"/>
                        <a:pt x="13184" y="5790"/>
                      </a:cubicBezTo>
                      <a:cubicBezTo>
                        <a:pt x="13225" y="5769"/>
                        <a:pt x="13246" y="5749"/>
                        <a:pt x="13267" y="5728"/>
                      </a:cubicBezTo>
                      <a:cubicBezTo>
                        <a:pt x="13496" y="5561"/>
                        <a:pt x="13704" y="5374"/>
                        <a:pt x="13913" y="5207"/>
                      </a:cubicBezTo>
                      <a:cubicBezTo>
                        <a:pt x="14621" y="4645"/>
                        <a:pt x="15308" y="4083"/>
                        <a:pt x="15891" y="3479"/>
                      </a:cubicBezTo>
                      <a:cubicBezTo>
                        <a:pt x="15995" y="3374"/>
                        <a:pt x="16099" y="3270"/>
                        <a:pt x="16203" y="3166"/>
                      </a:cubicBezTo>
                      <a:cubicBezTo>
                        <a:pt x="16620" y="2729"/>
                        <a:pt x="16995" y="2271"/>
                        <a:pt x="17307" y="1833"/>
                      </a:cubicBezTo>
                      <a:cubicBezTo>
                        <a:pt x="17370" y="1729"/>
                        <a:pt x="17432" y="1646"/>
                        <a:pt x="17495" y="1542"/>
                      </a:cubicBezTo>
                      <a:cubicBezTo>
                        <a:pt x="17599" y="1375"/>
                        <a:pt x="17703" y="1209"/>
                        <a:pt x="17786" y="1042"/>
                      </a:cubicBezTo>
                      <a:cubicBezTo>
                        <a:pt x="17890" y="834"/>
                        <a:pt x="17974" y="605"/>
                        <a:pt x="18057" y="396"/>
                      </a:cubicBezTo>
                      <a:cubicBezTo>
                        <a:pt x="18078" y="292"/>
                        <a:pt x="18119" y="209"/>
                        <a:pt x="18140" y="126"/>
                      </a:cubicBezTo>
                      <a:cubicBezTo>
                        <a:pt x="18140" y="84"/>
                        <a:pt x="18161" y="42"/>
                        <a:pt x="181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4" name="Google Shape;4544;p8"/>
                <p:cNvSpPr/>
                <p:nvPr/>
              </p:nvSpPr>
              <p:spPr>
                <a:xfrm>
                  <a:off x="7643475" y="1287900"/>
                  <a:ext cx="95825" cy="8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3" h="3563" extrusionOk="0">
                      <a:moveTo>
                        <a:pt x="3832" y="1"/>
                      </a:moveTo>
                      <a:cubicBezTo>
                        <a:pt x="2395" y="1125"/>
                        <a:pt x="1083" y="2313"/>
                        <a:pt x="0" y="3562"/>
                      </a:cubicBezTo>
                      <a:cubicBezTo>
                        <a:pt x="1125" y="2313"/>
                        <a:pt x="2416" y="1146"/>
                        <a:pt x="3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5" name="Google Shape;4545;p8"/>
                <p:cNvSpPr/>
                <p:nvPr/>
              </p:nvSpPr>
              <p:spPr>
                <a:xfrm>
                  <a:off x="7659625" y="1039050"/>
                  <a:ext cx="421725" cy="37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9" h="14870" extrusionOk="0">
                      <a:moveTo>
                        <a:pt x="16869" y="0"/>
                      </a:moveTo>
                      <a:lnTo>
                        <a:pt x="16869" y="0"/>
                      </a:lnTo>
                      <a:cubicBezTo>
                        <a:pt x="16765" y="21"/>
                        <a:pt x="16661" y="21"/>
                        <a:pt x="16557" y="21"/>
                      </a:cubicBezTo>
                      <a:cubicBezTo>
                        <a:pt x="16557" y="42"/>
                        <a:pt x="16536" y="63"/>
                        <a:pt x="16536" y="104"/>
                      </a:cubicBezTo>
                      <a:cubicBezTo>
                        <a:pt x="16494" y="188"/>
                        <a:pt x="16473" y="271"/>
                        <a:pt x="16432" y="354"/>
                      </a:cubicBezTo>
                      <a:cubicBezTo>
                        <a:pt x="16265" y="729"/>
                        <a:pt x="16036" y="1125"/>
                        <a:pt x="15765" y="1500"/>
                      </a:cubicBezTo>
                      <a:cubicBezTo>
                        <a:pt x="15703" y="1583"/>
                        <a:pt x="15640" y="1666"/>
                        <a:pt x="15578" y="1770"/>
                      </a:cubicBezTo>
                      <a:cubicBezTo>
                        <a:pt x="15453" y="1937"/>
                        <a:pt x="15307" y="2103"/>
                        <a:pt x="15161" y="2270"/>
                      </a:cubicBezTo>
                      <a:cubicBezTo>
                        <a:pt x="14932" y="2541"/>
                        <a:pt x="14682" y="2791"/>
                        <a:pt x="14412" y="3061"/>
                      </a:cubicBezTo>
                      <a:cubicBezTo>
                        <a:pt x="14307" y="3145"/>
                        <a:pt x="14203" y="3249"/>
                        <a:pt x="14099" y="3353"/>
                      </a:cubicBezTo>
                      <a:cubicBezTo>
                        <a:pt x="13495" y="3915"/>
                        <a:pt x="12829" y="4436"/>
                        <a:pt x="12121" y="4977"/>
                      </a:cubicBezTo>
                      <a:cubicBezTo>
                        <a:pt x="11912" y="5123"/>
                        <a:pt x="11725" y="5269"/>
                        <a:pt x="11517" y="5415"/>
                      </a:cubicBezTo>
                      <a:cubicBezTo>
                        <a:pt x="11204" y="5623"/>
                        <a:pt x="10892" y="5852"/>
                        <a:pt x="10580" y="6060"/>
                      </a:cubicBezTo>
                      <a:cubicBezTo>
                        <a:pt x="8997" y="7143"/>
                        <a:pt x="7310" y="8226"/>
                        <a:pt x="5790" y="9330"/>
                      </a:cubicBezTo>
                      <a:cubicBezTo>
                        <a:pt x="4873" y="9976"/>
                        <a:pt x="3999" y="10663"/>
                        <a:pt x="3207" y="11392"/>
                      </a:cubicBezTo>
                      <a:cubicBezTo>
                        <a:pt x="1958" y="12496"/>
                        <a:pt x="854" y="13662"/>
                        <a:pt x="0" y="14870"/>
                      </a:cubicBezTo>
                      <a:cubicBezTo>
                        <a:pt x="312" y="14641"/>
                        <a:pt x="646" y="14412"/>
                        <a:pt x="958" y="14203"/>
                      </a:cubicBezTo>
                      <a:cubicBezTo>
                        <a:pt x="1166" y="14078"/>
                        <a:pt x="1354" y="13953"/>
                        <a:pt x="1562" y="13828"/>
                      </a:cubicBezTo>
                      <a:cubicBezTo>
                        <a:pt x="2187" y="13412"/>
                        <a:pt x="2832" y="13037"/>
                        <a:pt x="3499" y="12683"/>
                      </a:cubicBezTo>
                      <a:cubicBezTo>
                        <a:pt x="3728" y="12454"/>
                        <a:pt x="3957" y="12225"/>
                        <a:pt x="4207" y="11996"/>
                      </a:cubicBezTo>
                      <a:cubicBezTo>
                        <a:pt x="5790" y="10517"/>
                        <a:pt x="7581" y="9101"/>
                        <a:pt x="9517" y="7706"/>
                      </a:cubicBezTo>
                      <a:cubicBezTo>
                        <a:pt x="9705" y="7581"/>
                        <a:pt x="9892" y="7456"/>
                        <a:pt x="10059" y="7331"/>
                      </a:cubicBezTo>
                      <a:cubicBezTo>
                        <a:pt x="10517" y="6998"/>
                        <a:pt x="10975" y="6664"/>
                        <a:pt x="11433" y="6331"/>
                      </a:cubicBezTo>
                      <a:cubicBezTo>
                        <a:pt x="12058" y="5852"/>
                        <a:pt x="12683" y="5373"/>
                        <a:pt x="13266" y="4873"/>
                      </a:cubicBezTo>
                      <a:cubicBezTo>
                        <a:pt x="13391" y="4769"/>
                        <a:pt x="13516" y="4644"/>
                        <a:pt x="13641" y="4540"/>
                      </a:cubicBezTo>
                      <a:cubicBezTo>
                        <a:pt x="14162" y="4082"/>
                        <a:pt x="14641" y="3624"/>
                        <a:pt x="15078" y="3145"/>
                      </a:cubicBezTo>
                      <a:cubicBezTo>
                        <a:pt x="15161" y="3061"/>
                        <a:pt x="15245" y="2978"/>
                        <a:pt x="15328" y="2874"/>
                      </a:cubicBezTo>
                      <a:cubicBezTo>
                        <a:pt x="15661" y="2478"/>
                        <a:pt x="15953" y="2083"/>
                        <a:pt x="16203" y="1666"/>
                      </a:cubicBezTo>
                      <a:cubicBezTo>
                        <a:pt x="16265" y="1583"/>
                        <a:pt x="16307" y="1500"/>
                        <a:pt x="16348" y="1416"/>
                      </a:cubicBezTo>
                      <a:cubicBezTo>
                        <a:pt x="16369" y="1375"/>
                        <a:pt x="16390" y="1333"/>
                        <a:pt x="16432" y="1291"/>
                      </a:cubicBezTo>
                      <a:cubicBezTo>
                        <a:pt x="16598" y="958"/>
                        <a:pt x="16723" y="625"/>
                        <a:pt x="16807" y="312"/>
                      </a:cubicBezTo>
                      <a:cubicBezTo>
                        <a:pt x="16827" y="229"/>
                        <a:pt x="16848" y="146"/>
                        <a:pt x="16848" y="63"/>
                      </a:cubicBezTo>
                      <a:cubicBezTo>
                        <a:pt x="16869" y="42"/>
                        <a:pt x="16869" y="21"/>
                        <a:pt x="168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6" name="Google Shape;4546;p8"/>
                <p:cNvSpPr/>
                <p:nvPr/>
              </p:nvSpPr>
              <p:spPr>
                <a:xfrm>
                  <a:off x="7750725" y="1036950"/>
                  <a:ext cx="371775" cy="3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1" h="12684" extrusionOk="0">
                      <a:moveTo>
                        <a:pt x="14620" y="1"/>
                      </a:moveTo>
                      <a:cubicBezTo>
                        <a:pt x="14620" y="22"/>
                        <a:pt x="14599" y="22"/>
                        <a:pt x="14599" y="42"/>
                      </a:cubicBezTo>
                      <a:cubicBezTo>
                        <a:pt x="14579" y="126"/>
                        <a:pt x="14558" y="209"/>
                        <a:pt x="14516" y="272"/>
                      </a:cubicBezTo>
                      <a:cubicBezTo>
                        <a:pt x="14391" y="646"/>
                        <a:pt x="14204" y="1021"/>
                        <a:pt x="13954" y="1375"/>
                      </a:cubicBezTo>
                      <a:cubicBezTo>
                        <a:pt x="13912" y="1459"/>
                        <a:pt x="13850" y="1542"/>
                        <a:pt x="13787" y="1625"/>
                      </a:cubicBezTo>
                      <a:cubicBezTo>
                        <a:pt x="13600" y="1896"/>
                        <a:pt x="13392" y="2167"/>
                        <a:pt x="13163" y="2437"/>
                      </a:cubicBezTo>
                      <a:cubicBezTo>
                        <a:pt x="13038" y="2562"/>
                        <a:pt x="12933" y="2687"/>
                        <a:pt x="12808" y="2791"/>
                      </a:cubicBezTo>
                      <a:cubicBezTo>
                        <a:pt x="12725" y="2896"/>
                        <a:pt x="12642" y="2979"/>
                        <a:pt x="12559" y="3062"/>
                      </a:cubicBezTo>
                      <a:cubicBezTo>
                        <a:pt x="12121" y="3520"/>
                        <a:pt x="11621" y="3958"/>
                        <a:pt x="11080" y="4395"/>
                      </a:cubicBezTo>
                      <a:cubicBezTo>
                        <a:pt x="10955" y="4499"/>
                        <a:pt x="10830" y="4603"/>
                        <a:pt x="10705" y="4687"/>
                      </a:cubicBezTo>
                      <a:cubicBezTo>
                        <a:pt x="9914" y="5291"/>
                        <a:pt x="9081" y="5894"/>
                        <a:pt x="8227" y="6478"/>
                      </a:cubicBezTo>
                      <a:cubicBezTo>
                        <a:pt x="8206" y="6478"/>
                        <a:pt x="8185" y="6498"/>
                        <a:pt x="8164" y="6519"/>
                      </a:cubicBezTo>
                      <a:cubicBezTo>
                        <a:pt x="6686" y="7519"/>
                        <a:pt x="5165" y="8498"/>
                        <a:pt x="3770" y="9497"/>
                      </a:cubicBezTo>
                      <a:cubicBezTo>
                        <a:pt x="2645" y="10310"/>
                        <a:pt x="1563" y="11184"/>
                        <a:pt x="605" y="12101"/>
                      </a:cubicBezTo>
                      <a:cubicBezTo>
                        <a:pt x="396" y="12288"/>
                        <a:pt x="188" y="12496"/>
                        <a:pt x="1" y="12684"/>
                      </a:cubicBezTo>
                      <a:cubicBezTo>
                        <a:pt x="63" y="12642"/>
                        <a:pt x="146" y="12600"/>
                        <a:pt x="209" y="12580"/>
                      </a:cubicBezTo>
                      <a:cubicBezTo>
                        <a:pt x="438" y="12455"/>
                        <a:pt x="646" y="12351"/>
                        <a:pt x="854" y="12246"/>
                      </a:cubicBezTo>
                      <a:cubicBezTo>
                        <a:pt x="1646" y="11851"/>
                        <a:pt x="2458" y="11476"/>
                        <a:pt x="3291" y="11143"/>
                      </a:cubicBezTo>
                      <a:cubicBezTo>
                        <a:pt x="4582" y="10039"/>
                        <a:pt x="5998" y="8956"/>
                        <a:pt x="7477" y="7873"/>
                      </a:cubicBezTo>
                      <a:cubicBezTo>
                        <a:pt x="7665" y="7748"/>
                        <a:pt x="7852" y="7623"/>
                        <a:pt x="8019" y="7477"/>
                      </a:cubicBezTo>
                      <a:cubicBezTo>
                        <a:pt x="8352" y="7248"/>
                        <a:pt x="8706" y="6998"/>
                        <a:pt x="9039" y="6748"/>
                      </a:cubicBezTo>
                      <a:cubicBezTo>
                        <a:pt x="9247" y="6582"/>
                        <a:pt x="9456" y="6436"/>
                        <a:pt x="9664" y="6269"/>
                      </a:cubicBezTo>
                      <a:cubicBezTo>
                        <a:pt x="9830" y="6165"/>
                        <a:pt x="9976" y="6040"/>
                        <a:pt x="10122" y="5936"/>
                      </a:cubicBezTo>
                      <a:cubicBezTo>
                        <a:pt x="10726" y="5457"/>
                        <a:pt x="11309" y="4978"/>
                        <a:pt x="11871" y="4478"/>
                      </a:cubicBezTo>
                      <a:cubicBezTo>
                        <a:pt x="11975" y="4395"/>
                        <a:pt x="12059" y="4291"/>
                        <a:pt x="12163" y="4208"/>
                      </a:cubicBezTo>
                      <a:cubicBezTo>
                        <a:pt x="12600" y="3791"/>
                        <a:pt x="12996" y="3395"/>
                        <a:pt x="13350" y="2979"/>
                      </a:cubicBezTo>
                      <a:cubicBezTo>
                        <a:pt x="13412" y="2896"/>
                        <a:pt x="13475" y="2812"/>
                        <a:pt x="13537" y="2729"/>
                      </a:cubicBezTo>
                      <a:cubicBezTo>
                        <a:pt x="13850" y="2354"/>
                        <a:pt x="14100" y="1979"/>
                        <a:pt x="14308" y="1604"/>
                      </a:cubicBezTo>
                      <a:cubicBezTo>
                        <a:pt x="14329" y="1542"/>
                        <a:pt x="14370" y="1500"/>
                        <a:pt x="14391" y="1438"/>
                      </a:cubicBezTo>
                      <a:cubicBezTo>
                        <a:pt x="14412" y="1417"/>
                        <a:pt x="14433" y="1375"/>
                        <a:pt x="14433" y="1354"/>
                      </a:cubicBezTo>
                      <a:cubicBezTo>
                        <a:pt x="14620" y="1000"/>
                        <a:pt x="14745" y="646"/>
                        <a:pt x="14829" y="272"/>
                      </a:cubicBezTo>
                      <a:cubicBezTo>
                        <a:pt x="14849" y="188"/>
                        <a:pt x="14849" y="105"/>
                        <a:pt x="14870" y="22"/>
                      </a:cubicBezTo>
                      <a:cubicBezTo>
                        <a:pt x="14870" y="22"/>
                        <a:pt x="14870" y="22"/>
                        <a:pt x="1487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7" name="Google Shape;4547;p8"/>
                <p:cNvSpPr/>
                <p:nvPr/>
              </p:nvSpPr>
              <p:spPr>
                <a:xfrm>
                  <a:off x="7838725" y="1036425"/>
                  <a:ext cx="324900" cy="27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6" h="11060" extrusionOk="0">
                      <a:moveTo>
                        <a:pt x="12766" y="1"/>
                      </a:moveTo>
                      <a:cubicBezTo>
                        <a:pt x="12766" y="22"/>
                        <a:pt x="12746" y="22"/>
                        <a:pt x="12746" y="43"/>
                      </a:cubicBezTo>
                      <a:cubicBezTo>
                        <a:pt x="12725" y="126"/>
                        <a:pt x="12704" y="209"/>
                        <a:pt x="12683" y="293"/>
                      </a:cubicBezTo>
                      <a:cubicBezTo>
                        <a:pt x="12558" y="647"/>
                        <a:pt x="12371" y="1001"/>
                        <a:pt x="12162" y="1334"/>
                      </a:cubicBezTo>
                      <a:cubicBezTo>
                        <a:pt x="12121" y="1417"/>
                        <a:pt x="12058" y="1500"/>
                        <a:pt x="12017" y="1563"/>
                      </a:cubicBezTo>
                      <a:cubicBezTo>
                        <a:pt x="11788" y="1896"/>
                        <a:pt x="11538" y="2229"/>
                        <a:pt x="11267" y="2542"/>
                      </a:cubicBezTo>
                      <a:cubicBezTo>
                        <a:pt x="11225" y="2583"/>
                        <a:pt x="11184" y="2625"/>
                        <a:pt x="11142" y="2667"/>
                      </a:cubicBezTo>
                      <a:cubicBezTo>
                        <a:pt x="11079" y="2750"/>
                        <a:pt x="10996" y="2833"/>
                        <a:pt x="10913" y="2917"/>
                      </a:cubicBezTo>
                      <a:cubicBezTo>
                        <a:pt x="10538" y="3312"/>
                        <a:pt x="10122" y="3708"/>
                        <a:pt x="9684" y="4104"/>
                      </a:cubicBezTo>
                      <a:cubicBezTo>
                        <a:pt x="9580" y="4187"/>
                        <a:pt x="9476" y="4270"/>
                        <a:pt x="9372" y="4354"/>
                      </a:cubicBezTo>
                      <a:cubicBezTo>
                        <a:pt x="8809" y="4833"/>
                        <a:pt x="8185" y="5291"/>
                        <a:pt x="7560" y="5728"/>
                      </a:cubicBezTo>
                      <a:cubicBezTo>
                        <a:pt x="7414" y="5853"/>
                        <a:pt x="7248" y="5957"/>
                        <a:pt x="7102" y="6061"/>
                      </a:cubicBezTo>
                      <a:cubicBezTo>
                        <a:pt x="6706" y="6332"/>
                        <a:pt x="6310" y="6603"/>
                        <a:pt x="5915" y="6873"/>
                      </a:cubicBezTo>
                      <a:cubicBezTo>
                        <a:pt x="4561" y="7790"/>
                        <a:pt x="3166" y="8685"/>
                        <a:pt x="1874" y="9622"/>
                      </a:cubicBezTo>
                      <a:cubicBezTo>
                        <a:pt x="1229" y="10081"/>
                        <a:pt x="604" y="10560"/>
                        <a:pt x="0" y="11059"/>
                      </a:cubicBezTo>
                      <a:cubicBezTo>
                        <a:pt x="875" y="10726"/>
                        <a:pt x="1791" y="10414"/>
                        <a:pt x="2708" y="10143"/>
                      </a:cubicBezTo>
                      <a:cubicBezTo>
                        <a:pt x="3624" y="9414"/>
                        <a:pt x="4561" y="8685"/>
                        <a:pt x="5561" y="7977"/>
                      </a:cubicBezTo>
                      <a:cubicBezTo>
                        <a:pt x="5748" y="7852"/>
                        <a:pt x="5936" y="7707"/>
                        <a:pt x="6102" y="7582"/>
                      </a:cubicBezTo>
                      <a:cubicBezTo>
                        <a:pt x="6352" y="7415"/>
                        <a:pt x="6581" y="7228"/>
                        <a:pt x="6831" y="7061"/>
                      </a:cubicBezTo>
                      <a:cubicBezTo>
                        <a:pt x="7393" y="6644"/>
                        <a:pt x="7956" y="6228"/>
                        <a:pt x="8497" y="5791"/>
                      </a:cubicBezTo>
                      <a:cubicBezTo>
                        <a:pt x="8622" y="5707"/>
                        <a:pt x="8726" y="5603"/>
                        <a:pt x="8851" y="5520"/>
                      </a:cubicBezTo>
                      <a:cubicBezTo>
                        <a:pt x="9351" y="5103"/>
                        <a:pt x="9851" y="4687"/>
                        <a:pt x="10309" y="4249"/>
                      </a:cubicBezTo>
                      <a:cubicBezTo>
                        <a:pt x="10392" y="4187"/>
                        <a:pt x="10476" y="4104"/>
                        <a:pt x="10538" y="4020"/>
                      </a:cubicBezTo>
                      <a:cubicBezTo>
                        <a:pt x="10934" y="3645"/>
                        <a:pt x="11288" y="3271"/>
                        <a:pt x="11579" y="2896"/>
                      </a:cubicBezTo>
                      <a:cubicBezTo>
                        <a:pt x="11642" y="2812"/>
                        <a:pt x="11704" y="2729"/>
                        <a:pt x="11767" y="2667"/>
                      </a:cubicBezTo>
                      <a:cubicBezTo>
                        <a:pt x="12037" y="2292"/>
                        <a:pt x="12287" y="1938"/>
                        <a:pt x="12475" y="1584"/>
                      </a:cubicBezTo>
                      <a:cubicBezTo>
                        <a:pt x="12475" y="1563"/>
                        <a:pt x="12496" y="1542"/>
                        <a:pt x="12496" y="1542"/>
                      </a:cubicBezTo>
                      <a:cubicBezTo>
                        <a:pt x="12537" y="1480"/>
                        <a:pt x="12558" y="1396"/>
                        <a:pt x="12579" y="1334"/>
                      </a:cubicBezTo>
                      <a:cubicBezTo>
                        <a:pt x="12746" y="1001"/>
                        <a:pt x="12871" y="647"/>
                        <a:pt x="12933" y="293"/>
                      </a:cubicBezTo>
                      <a:cubicBezTo>
                        <a:pt x="12954" y="209"/>
                        <a:pt x="12975" y="126"/>
                        <a:pt x="12975" y="43"/>
                      </a:cubicBezTo>
                      <a:cubicBezTo>
                        <a:pt x="12975" y="43"/>
                        <a:pt x="12995" y="22"/>
                        <a:pt x="12995" y="22"/>
                      </a:cubicBezTo>
                      <a:cubicBezTo>
                        <a:pt x="12912" y="22"/>
                        <a:pt x="12829" y="1"/>
                        <a:pt x="1276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8" name="Google Shape;4548;p8"/>
                <p:cNvSpPr/>
                <p:nvPr/>
              </p:nvSpPr>
              <p:spPr>
                <a:xfrm>
                  <a:off x="7916300" y="1038000"/>
                  <a:ext cx="287925" cy="24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7" h="9956" extrusionOk="0">
                      <a:moveTo>
                        <a:pt x="11288" y="0"/>
                      </a:moveTo>
                      <a:cubicBezTo>
                        <a:pt x="11288" y="21"/>
                        <a:pt x="11288" y="42"/>
                        <a:pt x="11288" y="63"/>
                      </a:cubicBezTo>
                      <a:cubicBezTo>
                        <a:pt x="11246" y="146"/>
                        <a:pt x="11225" y="230"/>
                        <a:pt x="11204" y="292"/>
                      </a:cubicBezTo>
                      <a:cubicBezTo>
                        <a:pt x="11080" y="646"/>
                        <a:pt x="10913" y="979"/>
                        <a:pt x="10726" y="1333"/>
                      </a:cubicBezTo>
                      <a:cubicBezTo>
                        <a:pt x="10663" y="1396"/>
                        <a:pt x="10621" y="1479"/>
                        <a:pt x="10559" y="1562"/>
                      </a:cubicBezTo>
                      <a:cubicBezTo>
                        <a:pt x="10351" y="1896"/>
                        <a:pt x="10080" y="2229"/>
                        <a:pt x="9788" y="2562"/>
                      </a:cubicBezTo>
                      <a:cubicBezTo>
                        <a:pt x="9788" y="2583"/>
                        <a:pt x="9768" y="2583"/>
                        <a:pt x="9768" y="2604"/>
                      </a:cubicBezTo>
                      <a:cubicBezTo>
                        <a:pt x="9705" y="2687"/>
                        <a:pt x="9622" y="2749"/>
                        <a:pt x="9559" y="2833"/>
                      </a:cubicBezTo>
                      <a:cubicBezTo>
                        <a:pt x="9205" y="3208"/>
                        <a:pt x="8851" y="3562"/>
                        <a:pt x="8455" y="3916"/>
                      </a:cubicBezTo>
                      <a:cubicBezTo>
                        <a:pt x="8351" y="3999"/>
                        <a:pt x="8268" y="4061"/>
                        <a:pt x="8164" y="4145"/>
                      </a:cubicBezTo>
                      <a:cubicBezTo>
                        <a:pt x="7706" y="4561"/>
                        <a:pt x="7185" y="4957"/>
                        <a:pt x="6664" y="5353"/>
                      </a:cubicBezTo>
                      <a:cubicBezTo>
                        <a:pt x="6540" y="5436"/>
                        <a:pt x="6415" y="5519"/>
                        <a:pt x="6310" y="5603"/>
                      </a:cubicBezTo>
                      <a:cubicBezTo>
                        <a:pt x="5644" y="6082"/>
                        <a:pt x="4957" y="6561"/>
                        <a:pt x="4249" y="7019"/>
                      </a:cubicBezTo>
                      <a:cubicBezTo>
                        <a:pt x="4228" y="7040"/>
                        <a:pt x="4186" y="7060"/>
                        <a:pt x="4165" y="7102"/>
                      </a:cubicBezTo>
                      <a:cubicBezTo>
                        <a:pt x="2874" y="7935"/>
                        <a:pt x="1583" y="8789"/>
                        <a:pt x="396" y="9664"/>
                      </a:cubicBezTo>
                      <a:cubicBezTo>
                        <a:pt x="250" y="9747"/>
                        <a:pt x="125" y="9851"/>
                        <a:pt x="0" y="9955"/>
                      </a:cubicBezTo>
                      <a:cubicBezTo>
                        <a:pt x="687" y="9747"/>
                        <a:pt x="1396" y="9580"/>
                        <a:pt x="2124" y="9435"/>
                      </a:cubicBezTo>
                      <a:cubicBezTo>
                        <a:pt x="2749" y="8935"/>
                        <a:pt x="3395" y="8456"/>
                        <a:pt x="4061" y="7977"/>
                      </a:cubicBezTo>
                      <a:cubicBezTo>
                        <a:pt x="4249" y="7852"/>
                        <a:pt x="4436" y="7727"/>
                        <a:pt x="4603" y="7602"/>
                      </a:cubicBezTo>
                      <a:cubicBezTo>
                        <a:pt x="4769" y="7477"/>
                        <a:pt x="4915" y="7373"/>
                        <a:pt x="5082" y="7248"/>
                      </a:cubicBezTo>
                      <a:cubicBezTo>
                        <a:pt x="5186" y="7185"/>
                        <a:pt x="5269" y="7123"/>
                        <a:pt x="5373" y="7040"/>
                      </a:cubicBezTo>
                      <a:cubicBezTo>
                        <a:pt x="5498" y="6956"/>
                        <a:pt x="5623" y="6852"/>
                        <a:pt x="5748" y="6769"/>
                      </a:cubicBezTo>
                      <a:cubicBezTo>
                        <a:pt x="6290" y="6352"/>
                        <a:pt x="6852" y="5936"/>
                        <a:pt x="7373" y="5519"/>
                      </a:cubicBezTo>
                      <a:cubicBezTo>
                        <a:pt x="7477" y="5436"/>
                        <a:pt x="7581" y="5353"/>
                        <a:pt x="7664" y="5269"/>
                      </a:cubicBezTo>
                      <a:cubicBezTo>
                        <a:pt x="8122" y="4895"/>
                        <a:pt x="8560" y="4520"/>
                        <a:pt x="8955" y="4124"/>
                      </a:cubicBezTo>
                      <a:cubicBezTo>
                        <a:pt x="9039" y="4061"/>
                        <a:pt x="9122" y="3978"/>
                        <a:pt x="9184" y="3916"/>
                      </a:cubicBezTo>
                      <a:cubicBezTo>
                        <a:pt x="9538" y="3562"/>
                        <a:pt x="9851" y="3208"/>
                        <a:pt x="10142" y="2854"/>
                      </a:cubicBezTo>
                      <a:cubicBezTo>
                        <a:pt x="10205" y="2770"/>
                        <a:pt x="10267" y="2708"/>
                        <a:pt x="10309" y="2624"/>
                      </a:cubicBezTo>
                      <a:cubicBezTo>
                        <a:pt x="10580" y="2291"/>
                        <a:pt x="10809" y="1937"/>
                        <a:pt x="10996" y="1583"/>
                      </a:cubicBezTo>
                      <a:cubicBezTo>
                        <a:pt x="10996" y="1583"/>
                        <a:pt x="10996" y="1562"/>
                        <a:pt x="11017" y="1542"/>
                      </a:cubicBezTo>
                      <a:cubicBezTo>
                        <a:pt x="11038" y="1479"/>
                        <a:pt x="11080" y="1417"/>
                        <a:pt x="11100" y="1354"/>
                      </a:cubicBezTo>
                      <a:cubicBezTo>
                        <a:pt x="11267" y="1021"/>
                        <a:pt x="11392" y="667"/>
                        <a:pt x="11454" y="334"/>
                      </a:cubicBezTo>
                      <a:cubicBezTo>
                        <a:pt x="11475" y="250"/>
                        <a:pt x="11475" y="167"/>
                        <a:pt x="11496" y="84"/>
                      </a:cubicBezTo>
                      <a:cubicBezTo>
                        <a:pt x="11496" y="63"/>
                        <a:pt x="11496" y="42"/>
                        <a:pt x="11517" y="21"/>
                      </a:cubicBezTo>
                      <a:cubicBezTo>
                        <a:pt x="11434" y="21"/>
                        <a:pt x="11371" y="0"/>
                        <a:pt x="112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9" name="Google Shape;4549;p8"/>
                <p:cNvSpPr/>
                <p:nvPr/>
              </p:nvSpPr>
              <p:spPr>
                <a:xfrm>
                  <a:off x="7981900" y="1041650"/>
                  <a:ext cx="262425" cy="22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7" h="9185" extrusionOk="0">
                      <a:moveTo>
                        <a:pt x="10288" y="0"/>
                      </a:moveTo>
                      <a:cubicBezTo>
                        <a:pt x="10288" y="42"/>
                        <a:pt x="10267" y="84"/>
                        <a:pt x="10267" y="125"/>
                      </a:cubicBezTo>
                      <a:cubicBezTo>
                        <a:pt x="10226" y="188"/>
                        <a:pt x="10205" y="271"/>
                        <a:pt x="10184" y="354"/>
                      </a:cubicBezTo>
                      <a:cubicBezTo>
                        <a:pt x="10059" y="687"/>
                        <a:pt x="9893" y="1021"/>
                        <a:pt x="9684" y="1354"/>
                      </a:cubicBezTo>
                      <a:cubicBezTo>
                        <a:pt x="9622" y="1416"/>
                        <a:pt x="9580" y="1500"/>
                        <a:pt x="9538" y="1562"/>
                      </a:cubicBezTo>
                      <a:cubicBezTo>
                        <a:pt x="9330" y="1875"/>
                        <a:pt x="9080" y="2187"/>
                        <a:pt x="8810" y="2499"/>
                      </a:cubicBezTo>
                      <a:cubicBezTo>
                        <a:pt x="8789" y="2520"/>
                        <a:pt x="8768" y="2541"/>
                        <a:pt x="8747" y="2562"/>
                      </a:cubicBezTo>
                      <a:cubicBezTo>
                        <a:pt x="8685" y="2624"/>
                        <a:pt x="8622" y="2708"/>
                        <a:pt x="8560" y="2770"/>
                      </a:cubicBezTo>
                      <a:cubicBezTo>
                        <a:pt x="8247" y="3124"/>
                        <a:pt x="7893" y="3457"/>
                        <a:pt x="7518" y="3791"/>
                      </a:cubicBezTo>
                      <a:cubicBezTo>
                        <a:pt x="7435" y="3853"/>
                        <a:pt x="7352" y="3936"/>
                        <a:pt x="7289" y="3999"/>
                      </a:cubicBezTo>
                      <a:cubicBezTo>
                        <a:pt x="6852" y="4374"/>
                        <a:pt x="6415" y="4728"/>
                        <a:pt x="5936" y="5082"/>
                      </a:cubicBezTo>
                      <a:cubicBezTo>
                        <a:pt x="5831" y="5165"/>
                        <a:pt x="5727" y="5248"/>
                        <a:pt x="5623" y="5311"/>
                      </a:cubicBezTo>
                      <a:cubicBezTo>
                        <a:pt x="5082" y="5727"/>
                        <a:pt x="4499" y="6123"/>
                        <a:pt x="3916" y="6519"/>
                      </a:cubicBezTo>
                      <a:cubicBezTo>
                        <a:pt x="3791" y="6623"/>
                        <a:pt x="3666" y="6706"/>
                        <a:pt x="3541" y="6789"/>
                      </a:cubicBezTo>
                      <a:cubicBezTo>
                        <a:pt x="3332" y="6914"/>
                        <a:pt x="3145" y="7060"/>
                        <a:pt x="2937" y="7185"/>
                      </a:cubicBezTo>
                      <a:cubicBezTo>
                        <a:pt x="1958" y="7852"/>
                        <a:pt x="958" y="8497"/>
                        <a:pt x="0" y="9184"/>
                      </a:cubicBezTo>
                      <a:cubicBezTo>
                        <a:pt x="563" y="9059"/>
                        <a:pt x="1146" y="8955"/>
                        <a:pt x="1729" y="8872"/>
                      </a:cubicBezTo>
                      <a:cubicBezTo>
                        <a:pt x="2166" y="8560"/>
                        <a:pt x="2603" y="8226"/>
                        <a:pt x="3041" y="7914"/>
                      </a:cubicBezTo>
                      <a:cubicBezTo>
                        <a:pt x="3228" y="7789"/>
                        <a:pt x="3416" y="7664"/>
                        <a:pt x="3582" y="7518"/>
                      </a:cubicBezTo>
                      <a:cubicBezTo>
                        <a:pt x="3686" y="7456"/>
                        <a:pt x="3791" y="7373"/>
                        <a:pt x="3895" y="7310"/>
                      </a:cubicBezTo>
                      <a:cubicBezTo>
                        <a:pt x="4186" y="7102"/>
                        <a:pt x="4478" y="6894"/>
                        <a:pt x="4769" y="6664"/>
                      </a:cubicBezTo>
                      <a:cubicBezTo>
                        <a:pt x="4874" y="6602"/>
                        <a:pt x="4978" y="6519"/>
                        <a:pt x="5082" y="6435"/>
                      </a:cubicBezTo>
                      <a:cubicBezTo>
                        <a:pt x="5582" y="6061"/>
                        <a:pt x="6061" y="5686"/>
                        <a:pt x="6519" y="5311"/>
                      </a:cubicBezTo>
                      <a:cubicBezTo>
                        <a:pt x="6623" y="5227"/>
                        <a:pt x="6706" y="5165"/>
                        <a:pt x="6789" y="5082"/>
                      </a:cubicBezTo>
                      <a:cubicBezTo>
                        <a:pt x="7206" y="4749"/>
                        <a:pt x="7602" y="4394"/>
                        <a:pt x="7956" y="4040"/>
                      </a:cubicBezTo>
                      <a:cubicBezTo>
                        <a:pt x="8039" y="3978"/>
                        <a:pt x="8122" y="3895"/>
                        <a:pt x="8185" y="3832"/>
                      </a:cubicBezTo>
                      <a:cubicBezTo>
                        <a:pt x="8518" y="3499"/>
                        <a:pt x="8810" y="3166"/>
                        <a:pt x="9101" y="2833"/>
                      </a:cubicBezTo>
                      <a:cubicBezTo>
                        <a:pt x="9164" y="2749"/>
                        <a:pt x="9205" y="2687"/>
                        <a:pt x="9268" y="2603"/>
                      </a:cubicBezTo>
                      <a:cubicBezTo>
                        <a:pt x="9518" y="2291"/>
                        <a:pt x="9747" y="1958"/>
                        <a:pt x="9934" y="1625"/>
                      </a:cubicBezTo>
                      <a:cubicBezTo>
                        <a:pt x="9955" y="1562"/>
                        <a:pt x="9976" y="1520"/>
                        <a:pt x="9997" y="1479"/>
                      </a:cubicBezTo>
                      <a:cubicBezTo>
                        <a:pt x="10017" y="1458"/>
                        <a:pt x="10038" y="1416"/>
                        <a:pt x="10038" y="1396"/>
                      </a:cubicBezTo>
                      <a:cubicBezTo>
                        <a:pt x="10205" y="1062"/>
                        <a:pt x="10330" y="729"/>
                        <a:pt x="10413" y="396"/>
                      </a:cubicBezTo>
                      <a:cubicBezTo>
                        <a:pt x="10434" y="313"/>
                        <a:pt x="10455" y="229"/>
                        <a:pt x="10476" y="146"/>
                      </a:cubicBezTo>
                      <a:cubicBezTo>
                        <a:pt x="10476" y="104"/>
                        <a:pt x="10496" y="63"/>
                        <a:pt x="10496" y="21"/>
                      </a:cubicBezTo>
                      <a:cubicBezTo>
                        <a:pt x="10434" y="21"/>
                        <a:pt x="10372" y="0"/>
                        <a:pt x="102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0" name="Google Shape;4550;p8"/>
                <p:cNvSpPr/>
                <p:nvPr/>
              </p:nvSpPr>
              <p:spPr>
                <a:xfrm>
                  <a:off x="8039675" y="1046850"/>
                  <a:ext cx="244225" cy="2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9" h="8581" extrusionOk="0">
                      <a:moveTo>
                        <a:pt x="9581" y="0"/>
                      </a:moveTo>
                      <a:cubicBezTo>
                        <a:pt x="9560" y="63"/>
                        <a:pt x="9539" y="146"/>
                        <a:pt x="9497" y="209"/>
                      </a:cubicBezTo>
                      <a:cubicBezTo>
                        <a:pt x="9477" y="271"/>
                        <a:pt x="9456" y="355"/>
                        <a:pt x="9414" y="438"/>
                      </a:cubicBezTo>
                      <a:cubicBezTo>
                        <a:pt x="9268" y="750"/>
                        <a:pt x="9102" y="1083"/>
                        <a:pt x="8894" y="1396"/>
                      </a:cubicBezTo>
                      <a:cubicBezTo>
                        <a:pt x="8852" y="1458"/>
                        <a:pt x="8789" y="1521"/>
                        <a:pt x="8748" y="1604"/>
                      </a:cubicBezTo>
                      <a:cubicBezTo>
                        <a:pt x="8560" y="1854"/>
                        <a:pt x="8352" y="2125"/>
                        <a:pt x="8123" y="2375"/>
                      </a:cubicBezTo>
                      <a:cubicBezTo>
                        <a:pt x="8081" y="2437"/>
                        <a:pt x="8019" y="2500"/>
                        <a:pt x="7977" y="2541"/>
                      </a:cubicBezTo>
                      <a:cubicBezTo>
                        <a:pt x="7915" y="2625"/>
                        <a:pt x="7852" y="2687"/>
                        <a:pt x="7790" y="2749"/>
                      </a:cubicBezTo>
                      <a:cubicBezTo>
                        <a:pt x="7477" y="3083"/>
                        <a:pt x="7144" y="3395"/>
                        <a:pt x="6811" y="3707"/>
                      </a:cubicBezTo>
                      <a:cubicBezTo>
                        <a:pt x="6728" y="3770"/>
                        <a:pt x="6644" y="3853"/>
                        <a:pt x="6561" y="3916"/>
                      </a:cubicBezTo>
                      <a:cubicBezTo>
                        <a:pt x="6165" y="4249"/>
                        <a:pt x="5749" y="4582"/>
                        <a:pt x="5332" y="4915"/>
                      </a:cubicBezTo>
                      <a:cubicBezTo>
                        <a:pt x="5228" y="4978"/>
                        <a:pt x="5145" y="5061"/>
                        <a:pt x="5062" y="5124"/>
                      </a:cubicBezTo>
                      <a:cubicBezTo>
                        <a:pt x="4562" y="5478"/>
                        <a:pt x="4062" y="5832"/>
                        <a:pt x="3541" y="6186"/>
                      </a:cubicBezTo>
                      <a:cubicBezTo>
                        <a:pt x="3437" y="6269"/>
                        <a:pt x="3333" y="6352"/>
                        <a:pt x="3208" y="6415"/>
                      </a:cubicBezTo>
                      <a:cubicBezTo>
                        <a:pt x="2854" y="6665"/>
                        <a:pt x="2479" y="6915"/>
                        <a:pt x="2125" y="7165"/>
                      </a:cubicBezTo>
                      <a:cubicBezTo>
                        <a:pt x="1396" y="7644"/>
                        <a:pt x="688" y="8123"/>
                        <a:pt x="1" y="8581"/>
                      </a:cubicBezTo>
                      <a:cubicBezTo>
                        <a:pt x="480" y="8539"/>
                        <a:pt x="959" y="8477"/>
                        <a:pt x="1438" y="8435"/>
                      </a:cubicBezTo>
                      <a:cubicBezTo>
                        <a:pt x="1729" y="8227"/>
                        <a:pt x="2042" y="7998"/>
                        <a:pt x="2333" y="7789"/>
                      </a:cubicBezTo>
                      <a:cubicBezTo>
                        <a:pt x="2521" y="7664"/>
                        <a:pt x="2708" y="7519"/>
                        <a:pt x="2875" y="7394"/>
                      </a:cubicBezTo>
                      <a:cubicBezTo>
                        <a:pt x="2958" y="7352"/>
                        <a:pt x="3021" y="7290"/>
                        <a:pt x="3083" y="7248"/>
                      </a:cubicBezTo>
                      <a:cubicBezTo>
                        <a:pt x="3458" y="6977"/>
                        <a:pt x="3854" y="6686"/>
                        <a:pt x="4229" y="6415"/>
                      </a:cubicBezTo>
                      <a:cubicBezTo>
                        <a:pt x="4333" y="6332"/>
                        <a:pt x="4416" y="6269"/>
                        <a:pt x="4520" y="6207"/>
                      </a:cubicBezTo>
                      <a:cubicBezTo>
                        <a:pt x="4957" y="5853"/>
                        <a:pt x="5416" y="5519"/>
                        <a:pt x="5832" y="5165"/>
                      </a:cubicBezTo>
                      <a:cubicBezTo>
                        <a:pt x="5915" y="5103"/>
                        <a:pt x="5999" y="5040"/>
                        <a:pt x="6082" y="4978"/>
                      </a:cubicBezTo>
                      <a:cubicBezTo>
                        <a:pt x="6457" y="4645"/>
                        <a:pt x="6832" y="4311"/>
                        <a:pt x="7186" y="3978"/>
                      </a:cubicBezTo>
                      <a:cubicBezTo>
                        <a:pt x="7248" y="3916"/>
                        <a:pt x="7332" y="3853"/>
                        <a:pt x="7394" y="3791"/>
                      </a:cubicBezTo>
                      <a:cubicBezTo>
                        <a:pt x="7706" y="3478"/>
                        <a:pt x="8019" y="3166"/>
                        <a:pt x="8290" y="2833"/>
                      </a:cubicBezTo>
                      <a:cubicBezTo>
                        <a:pt x="8331" y="2770"/>
                        <a:pt x="8394" y="2708"/>
                        <a:pt x="8456" y="2645"/>
                      </a:cubicBezTo>
                      <a:cubicBezTo>
                        <a:pt x="8706" y="2312"/>
                        <a:pt x="8935" y="2000"/>
                        <a:pt x="9123" y="1687"/>
                      </a:cubicBezTo>
                      <a:cubicBezTo>
                        <a:pt x="9164" y="1604"/>
                        <a:pt x="9206" y="1542"/>
                        <a:pt x="9248" y="1458"/>
                      </a:cubicBezTo>
                      <a:cubicBezTo>
                        <a:pt x="9268" y="1417"/>
                        <a:pt x="9289" y="1375"/>
                        <a:pt x="9310" y="1354"/>
                      </a:cubicBezTo>
                      <a:cubicBezTo>
                        <a:pt x="9456" y="1063"/>
                        <a:pt x="9581" y="771"/>
                        <a:pt x="9664" y="479"/>
                      </a:cubicBezTo>
                      <a:cubicBezTo>
                        <a:pt x="9685" y="417"/>
                        <a:pt x="9706" y="334"/>
                        <a:pt x="9727" y="250"/>
                      </a:cubicBezTo>
                      <a:cubicBezTo>
                        <a:pt x="9747" y="188"/>
                        <a:pt x="9768" y="105"/>
                        <a:pt x="9768" y="42"/>
                      </a:cubicBezTo>
                      <a:cubicBezTo>
                        <a:pt x="9706" y="21"/>
                        <a:pt x="9643" y="21"/>
                        <a:pt x="958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1" name="Google Shape;4551;p8"/>
                <p:cNvSpPr/>
                <p:nvPr/>
              </p:nvSpPr>
              <p:spPr>
                <a:xfrm>
                  <a:off x="8090700" y="1054150"/>
                  <a:ext cx="232750" cy="2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0" h="8102" extrusionOk="0">
                      <a:moveTo>
                        <a:pt x="9102" y="0"/>
                      </a:moveTo>
                      <a:cubicBezTo>
                        <a:pt x="9060" y="104"/>
                        <a:pt x="9018" y="187"/>
                        <a:pt x="8956" y="292"/>
                      </a:cubicBezTo>
                      <a:cubicBezTo>
                        <a:pt x="8935" y="375"/>
                        <a:pt x="8914" y="437"/>
                        <a:pt x="8873" y="521"/>
                      </a:cubicBezTo>
                      <a:cubicBezTo>
                        <a:pt x="8706" y="833"/>
                        <a:pt x="8519" y="1125"/>
                        <a:pt x="8310" y="1437"/>
                      </a:cubicBezTo>
                      <a:cubicBezTo>
                        <a:pt x="8248" y="1499"/>
                        <a:pt x="8206" y="1583"/>
                        <a:pt x="8165" y="1645"/>
                      </a:cubicBezTo>
                      <a:cubicBezTo>
                        <a:pt x="8019" y="1812"/>
                        <a:pt x="7873" y="1999"/>
                        <a:pt x="7727" y="2166"/>
                      </a:cubicBezTo>
                      <a:cubicBezTo>
                        <a:pt x="7623" y="2291"/>
                        <a:pt x="7498" y="2416"/>
                        <a:pt x="7394" y="2541"/>
                      </a:cubicBezTo>
                      <a:cubicBezTo>
                        <a:pt x="7332" y="2603"/>
                        <a:pt x="7269" y="2666"/>
                        <a:pt x="7186" y="2749"/>
                      </a:cubicBezTo>
                      <a:cubicBezTo>
                        <a:pt x="6894" y="3041"/>
                        <a:pt x="6582" y="3353"/>
                        <a:pt x="6228" y="3645"/>
                      </a:cubicBezTo>
                      <a:cubicBezTo>
                        <a:pt x="6165" y="3707"/>
                        <a:pt x="6082" y="3770"/>
                        <a:pt x="6020" y="3832"/>
                      </a:cubicBezTo>
                      <a:cubicBezTo>
                        <a:pt x="5645" y="4144"/>
                        <a:pt x="5249" y="4457"/>
                        <a:pt x="4853" y="4769"/>
                      </a:cubicBezTo>
                      <a:cubicBezTo>
                        <a:pt x="4770" y="4832"/>
                        <a:pt x="4687" y="4894"/>
                        <a:pt x="4583" y="4957"/>
                      </a:cubicBezTo>
                      <a:cubicBezTo>
                        <a:pt x="4145" y="5290"/>
                        <a:pt x="3687" y="5623"/>
                        <a:pt x="3229" y="5935"/>
                      </a:cubicBezTo>
                      <a:cubicBezTo>
                        <a:pt x="3125" y="5998"/>
                        <a:pt x="3021" y="6060"/>
                        <a:pt x="2937" y="6144"/>
                      </a:cubicBezTo>
                      <a:cubicBezTo>
                        <a:pt x="2521" y="6435"/>
                        <a:pt x="2083" y="6706"/>
                        <a:pt x="1646" y="6998"/>
                      </a:cubicBezTo>
                      <a:cubicBezTo>
                        <a:pt x="1105" y="7372"/>
                        <a:pt x="542" y="7726"/>
                        <a:pt x="1" y="8101"/>
                      </a:cubicBezTo>
                      <a:cubicBezTo>
                        <a:pt x="417" y="8080"/>
                        <a:pt x="834" y="8060"/>
                        <a:pt x="1250" y="8039"/>
                      </a:cubicBezTo>
                      <a:cubicBezTo>
                        <a:pt x="1459" y="7893"/>
                        <a:pt x="1688" y="7726"/>
                        <a:pt x="1896" y="7560"/>
                      </a:cubicBezTo>
                      <a:cubicBezTo>
                        <a:pt x="2083" y="7435"/>
                        <a:pt x="2271" y="7310"/>
                        <a:pt x="2437" y="7185"/>
                      </a:cubicBezTo>
                      <a:cubicBezTo>
                        <a:pt x="2500" y="7143"/>
                        <a:pt x="2583" y="7081"/>
                        <a:pt x="2646" y="7039"/>
                      </a:cubicBezTo>
                      <a:cubicBezTo>
                        <a:pt x="3021" y="6768"/>
                        <a:pt x="3416" y="6477"/>
                        <a:pt x="3791" y="6185"/>
                      </a:cubicBezTo>
                      <a:cubicBezTo>
                        <a:pt x="3895" y="6123"/>
                        <a:pt x="3979" y="6060"/>
                        <a:pt x="4062" y="5998"/>
                      </a:cubicBezTo>
                      <a:cubicBezTo>
                        <a:pt x="4478" y="5685"/>
                        <a:pt x="4895" y="5373"/>
                        <a:pt x="5291" y="5040"/>
                      </a:cubicBezTo>
                      <a:cubicBezTo>
                        <a:pt x="5374" y="4977"/>
                        <a:pt x="5436" y="4915"/>
                        <a:pt x="5520" y="4852"/>
                      </a:cubicBezTo>
                      <a:cubicBezTo>
                        <a:pt x="5895" y="4561"/>
                        <a:pt x="6249" y="4249"/>
                        <a:pt x="6582" y="3936"/>
                      </a:cubicBezTo>
                      <a:cubicBezTo>
                        <a:pt x="6644" y="3874"/>
                        <a:pt x="6707" y="3811"/>
                        <a:pt x="6790" y="3749"/>
                      </a:cubicBezTo>
                      <a:cubicBezTo>
                        <a:pt x="7102" y="3457"/>
                        <a:pt x="7394" y="3145"/>
                        <a:pt x="7665" y="2853"/>
                      </a:cubicBezTo>
                      <a:cubicBezTo>
                        <a:pt x="7727" y="2791"/>
                        <a:pt x="7769" y="2728"/>
                        <a:pt x="7831" y="2645"/>
                      </a:cubicBezTo>
                      <a:cubicBezTo>
                        <a:pt x="8081" y="2353"/>
                        <a:pt x="8310" y="2041"/>
                        <a:pt x="8519" y="1749"/>
                      </a:cubicBezTo>
                      <a:cubicBezTo>
                        <a:pt x="8560" y="1666"/>
                        <a:pt x="8623" y="1604"/>
                        <a:pt x="8664" y="1541"/>
                      </a:cubicBezTo>
                      <a:cubicBezTo>
                        <a:pt x="8748" y="1395"/>
                        <a:pt x="8810" y="1270"/>
                        <a:pt x="8893" y="1125"/>
                      </a:cubicBezTo>
                      <a:cubicBezTo>
                        <a:pt x="8977" y="958"/>
                        <a:pt x="9060" y="771"/>
                        <a:pt x="9123" y="604"/>
                      </a:cubicBezTo>
                      <a:cubicBezTo>
                        <a:pt x="9164" y="521"/>
                        <a:pt x="9185" y="437"/>
                        <a:pt x="9206" y="375"/>
                      </a:cubicBezTo>
                      <a:cubicBezTo>
                        <a:pt x="9248" y="250"/>
                        <a:pt x="9289" y="146"/>
                        <a:pt x="9310" y="42"/>
                      </a:cubicBezTo>
                      <a:cubicBezTo>
                        <a:pt x="9248" y="21"/>
                        <a:pt x="9164" y="0"/>
                        <a:pt x="91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2" name="Google Shape;4552;p8"/>
                <p:cNvSpPr/>
                <p:nvPr/>
              </p:nvSpPr>
              <p:spPr>
                <a:xfrm>
                  <a:off x="8137575" y="1063000"/>
                  <a:ext cx="224425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7685" extrusionOk="0">
                      <a:moveTo>
                        <a:pt x="8747" y="0"/>
                      </a:moveTo>
                      <a:cubicBezTo>
                        <a:pt x="8685" y="125"/>
                        <a:pt x="8622" y="271"/>
                        <a:pt x="8539" y="417"/>
                      </a:cubicBezTo>
                      <a:cubicBezTo>
                        <a:pt x="8497" y="479"/>
                        <a:pt x="8455" y="562"/>
                        <a:pt x="8414" y="625"/>
                      </a:cubicBezTo>
                      <a:cubicBezTo>
                        <a:pt x="8247" y="916"/>
                        <a:pt x="8039" y="1208"/>
                        <a:pt x="7810" y="1500"/>
                      </a:cubicBezTo>
                      <a:cubicBezTo>
                        <a:pt x="7768" y="1562"/>
                        <a:pt x="7706" y="1624"/>
                        <a:pt x="7664" y="1687"/>
                      </a:cubicBezTo>
                      <a:cubicBezTo>
                        <a:pt x="7602" y="1770"/>
                        <a:pt x="7539" y="1833"/>
                        <a:pt x="7477" y="1895"/>
                      </a:cubicBezTo>
                      <a:cubicBezTo>
                        <a:pt x="7289" y="2124"/>
                        <a:pt x="7081" y="2333"/>
                        <a:pt x="6873" y="2562"/>
                      </a:cubicBezTo>
                      <a:cubicBezTo>
                        <a:pt x="6810" y="2603"/>
                        <a:pt x="6748" y="2666"/>
                        <a:pt x="6685" y="2728"/>
                      </a:cubicBezTo>
                      <a:cubicBezTo>
                        <a:pt x="6394" y="3020"/>
                        <a:pt x="6081" y="3311"/>
                        <a:pt x="5748" y="3582"/>
                      </a:cubicBezTo>
                      <a:cubicBezTo>
                        <a:pt x="5686" y="3645"/>
                        <a:pt x="5602" y="3707"/>
                        <a:pt x="5540" y="3770"/>
                      </a:cubicBezTo>
                      <a:cubicBezTo>
                        <a:pt x="5186" y="4061"/>
                        <a:pt x="4811" y="4353"/>
                        <a:pt x="4415" y="4644"/>
                      </a:cubicBezTo>
                      <a:cubicBezTo>
                        <a:pt x="4332" y="4707"/>
                        <a:pt x="4269" y="4769"/>
                        <a:pt x="4186" y="4811"/>
                      </a:cubicBezTo>
                      <a:cubicBezTo>
                        <a:pt x="3770" y="5123"/>
                        <a:pt x="3332" y="5436"/>
                        <a:pt x="2895" y="5727"/>
                      </a:cubicBezTo>
                      <a:cubicBezTo>
                        <a:pt x="2812" y="5790"/>
                        <a:pt x="2728" y="5852"/>
                        <a:pt x="2624" y="5915"/>
                      </a:cubicBezTo>
                      <a:cubicBezTo>
                        <a:pt x="2249" y="6185"/>
                        <a:pt x="1854" y="6435"/>
                        <a:pt x="1458" y="6706"/>
                      </a:cubicBezTo>
                      <a:cubicBezTo>
                        <a:pt x="979" y="7018"/>
                        <a:pt x="500" y="7352"/>
                        <a:pt x="0" y="7685"/>
                      </a:cubicBezTo>
                      <a:cubicBezTo>
                        <a:pt x="125" y="7664"/>
                        <a:pt x="250" y="7664"/>
                        <a:pt x="375" y="7664"/>
                      </a:cubicBezTo>
                      <a:cubicBezTo>
                        <a:pt x="625" y="7664"/>
                        <a:pt x="854" y="7685"/>
                        <a:pt x="1083" y="7685"/>
                      </a:cubicBezTo>
                      <a:cubicBezTo>
                        <a:pt x="1271" y="7560"/>
                        <a:pt x="1437" y="7414"/>
                        <a:pt x="1625" y="7289"/>
                      </a:cubicBezTo>
                      <a:cubicBezTo>
                        <a:pt x="1812" y="7164"/>
                        <a:pt x="1999" y="7039"/>
                        <a:pt x="2166" y="6893"/>
                      </a:cubicBezTo>
                      <a:cubicBezTo>
                        <a:pt x="2270" y="6831"/>
                        <a:pt x="2374" y="6768"/>
                        <a:pt x="2458" y="6685"/>
                      </a:cubicBezTo>
                      <a:cubicBezTo>
                        <a:pt x="2770" y="6477"/>
                        <a:pt x="3082" y="6248"/>
                        <a:pt x="3395" y="6019"/>
                      </a:cubicBezTo>
                      <a:cubicBezTo>
                        <a:pt x="3478" y="5956"/>
                        <a:pt x="3561" y="5894"/>
                        <a:pt x="3645" y="5831"/>
                      </a:cubicBezTo>
                      <a:cubicBezTo>
                        <a:pt x="4040" y="5540"/>
                        <a:pt x="4415" y="5248"/>
                        <a:pt x="4811" y="4936"/>
                      </a:cubicBezTo>
                      <a:cubicBezTo>
                        <a:pt x="4873" y="4894"/>
                        <a:pt x="4957" y="4832"/>
                        <a:pt x="5040" y="4769"/>
                      </a:cubicBezTo>
                      <a:cubicBezTo>
                        <a:pt x="5394" y="4478"/>
                        <a:pt x="5727" y="4186"/>
                        <a:pt x="6060" y="3895"/>
                      </a:cubicBezTo>
                      <a:cubicBezTo>
                        <a:pt x="6123" y="3832"/>
                        <a:pt x="6185" y="3770"/>
                        <a:pt x="6269" y="3707"/>
                      </a:cubicBezTo>
                      <a:cubicBezTo>
                        <a:pt x="6560" y="3436"/>
                        <a:pt x="6852" y="3145"/>
                        <a:pt x="7123" y="2874"/>
                      </a:cubicBezTo>
                      <a:cubicBezTo>
                        <a:pt x="7185" y="2812"/>
                        <a:pt x="7248" y="2749"/>
                        <a:pt x="7289" y="2687"/>
                      </a:cubicBezTo>
                      <a:cubicBezTo>
                        <a:pt x="7560" y="2395"/>
                        <a:pt x="7810" y="2103"/>
                        <a:pt x="8018" y="1812"/>
                      </a:cubicBezTo>
                      <a:cubicBezTo>
                        <a:pt x="8060" y="1749"/>
                        <a:pt x="8122" y="1687"/>
                        <a:pt x="8164" y="1624"/>
                      </a:cubicBezTo>
                      <a:cubicBezTo>
                        <a:pt x="8331" y="1354"/>
                        <a:pt x="8497" y="1104"/>
                        <a:pt x="8643" y="854"/>
                      </a:cubicBezTo>
                      <a:cubicBezTo>
                        <a:pt x="8664" y="812"/>
                        <a:pt x="8664" y="771"/>
                        <a:pt x="8685" y="729"/>
                      </a:cubicBezTo>
                      <a:cubicBezTo>
                        <a:pt x="8726" y="646"/>
                        <a:pt x="8768" y="583"/>
                        <a:pt x="8789" y="500"/>
                      </a:cubicBezTo>
                      <a:cubicBezTo>
                        <a:pt x="8872" y="354"/>
                        <a:pt x="8914" y="208"/>
                        <a:pt x="8976" y="63"/>
                      </a:cubicBezTo>
                      <a:cubicBezTo>
                        <a:pt x="8893" y="42"/>
                        <a:pt x="8830" y="21"/>
                        <a:pt x="87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3" name="Google Shape;4553;p8"/>
                <p:cNvSpPr/>
                <p:nvPr/>
              </p:nvSpPr>
              <p:spPr>
                <a:xfrm>
                  <a:off x="8181300" y="1073400"/>
                  <a:ext cx="217650" cy="1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6" h="7332" extrusionOk="0">
                      <a:moveTo>
                        <a:pt x="8477" y="1"/>
                      </a:moveTo>
                      <a:cubicBezTo>
                        <a:pt x="8373" y="167"/>
                        <a:pt x="8268" y="355"/>
                        <a:pt x="8164" y="521"/>
                      </a:cubicBezTo>
                      <a:cubicBezTo>
                        <a:pt x="8102" y="605"/>
                        <a:pt x="8060" y="667"/>
                        <a:pt x="8018" y="729"/>
                      </a:cubicBezTo>
                      <a:cubicBezTo>
                        <a:pt x="7831" y="1021"/>
                        <a:pt x="7623" y="1292"/>
                        <a:pt x="7373" y="1563"/>
                      </a:cubicBezTo>
                      <a:cubicBezTo>
                        <a:pt x="7310" y="1625"/>
                        <a:pt x="7269" y="1687"/>
                        <a:pt x="7206" y="1750"/>
                      </a:cubicBezTo>
                      <a:cubicBezTo>
                        <a:pt x="6956" y="2021"/>
                        <a:pt x="6706" y="2291"/>
                        <a:pt x="6415" y="2562"/>
                      </a:cubicBezTo>
                      <a:cubicBezTo>
                        <a:pt x="6352" y="2604"/>
                        <a:pt x="6290" y="2666"/>
                        <a:pt x="6227" y="2729"/>
                      </a:cubicBezTo>
                      <a:cubicBezTo>
                        <a:pt x="5936" y="3000"/>
                        <a:pt x="5624" y="3270"/>
                        <a:pt x="5311" y="3541"/>
                      </a:cubicBezTo>
                      <a:cubicBezTo>
                        <a:pt x="5228" y="3583"/>
                        <a:pt x="5165" y="3645"/>
                        <a:pt x="5103" y="3708"/>
                      </a:cubicBezTo>
                      <a:cubicBezTo>
                        <a:pt x="4749" y="3978"/>
                        <a:pt x="4395" y="4249"/>
                        <a:pt x="4020" y="4520"/>
                      </a:cubicBezTo>
                      <a:cubicBezTo>
                        <a:pt x="3937" y="4582"/>
                        <a:pt x="3874" y="4645"/>
                        <a:pt x="3791" y="4686"/>
                      </a:cubicBezTo>
                      <a:cubicBezTo>
                        <a:pt x="3395" y="4978"/>
                        <a:pt x="2999" y="5249"/>
                        <a:pt x="2583" y="5540"/>
                      </a:cubicBezTo>
                      <a:cubicBezTo>
                        <a:pt x="2500" y="5603"/>
                        <a:pt x="2416" y="5644"/>
                        <a:pt x="2333" y="5707"/>
                      </a:cubicBezTo>
                      <a:cubicBezTo>
                        <a:pt x="2062" y="5894"/>
                        <a:pt x="1792" y="6082"/>
                        <a:pt x="1521" y="6248"/>
                      </a:cubicBezTo>
                      <a:cubicBezTo>
                        <a:pt x="1021" y="6602"/>
                        <a:pt x="500" y="6936"/>
                        <a:pt x="1" y="7290"/>
                      </a:cubicBezTo>
                      <a:cubicBezTo>
                        <a:pt x="313" y="7290"/>
                        <a:pt x="625" y="7310"/>
                        <a:pt x="938" y="7331"/>
                      </a:cubicBezTo>
                      <a:cubicBezTo>
                        <a:pt x="1125" y="7206"/>
                        <a:pt x="1292" y="7081"/>
                        <a:pt x="1479" y="6956"/>
                      </a:cubicBezTo>
                      <a:cubicBezTo>
                        <a:pt x="1667" y="6831"/>
                        <a:pt x="1854" y="6686"/>
                        <a:pt x="2021" y="6561"/>
                      </a:cubicBezTo>
                      <a:cubicBezTo>
                        <a:pt x="2208" y="6436"/>
                        <a:pt x="2375" y="6311"/>
                        <a:pt x="2562" y="6186"/>
                      </a:cubicBezTo>
                      <a:cubicBezTo>
                        <a:pt x="2708" y="6082"/>
                        <a:pt x="2854" y="5957"/>
                        <a:pt x="3020" y="5853"/>
                      </a:cubicBezTo>
                      <a:cubicBezTo>
                        <a:pt x="3104" y="5790"/>
                        <a:pt x="3166" y="5728"/>
                        <a:pt x="3249" y="5665"/>
                      </a:cubicBezTo>
                      <a:cubicBezTo>
                        <a:pt x="3624" y="5394"/>
                        <a:pt x="3999" y="5124"/>
                        <a:pt x="4353" y="4832"/>
                      </a:cubicBezTo>
                      <a:cubicBezTo>
                        <a:pt x="4436" y="4791"/>
                        <a:pt x="4499" y="4728"/>
                        <a:pt x="4582" y="4666"/>
                      </a:cubicBezTo>
                      <a:cubicBezTo>
                        <a:pt x="4915" y="4395"/>
                        <a:pt x="5249" y="4124"/>
                        <a:pt x="5582" y="3853"/>
                      </a:cubicBezTo>
                      <a:cubicBezTo>
                        <a:pt x="5644" y="3791"/>
                        <a:pt x="5707" y="3749"/>
                        <a:pt x="5769" y="3687"/>
                      </a:cubicBezTo>
                      <a:cubicBezTo>
                        <a:pt x="6082" y="3416"/>
                        <a:pt x="6373" y="3145"/>
                        <a:pt x="6644" y="2875"/>
                      </a:cubicBezTo>
                      <a:cubicBezTo>
                        <a:pt x="6706" y="2812"/>
                        <a:pt x="6769" y="2770"/>
                        <a:pt x="6831" y="2708"/>
                      </a:cubicBezTo>
                      <a:cubicBezTo>
                        <a:pt x="7081" y="2437"/>
                        <a:pt x="7331" y="2166"/>
                        <a:pt x="7560" y="1896"/>
                      </a:cubicBezTo>
                      <a:cubicBezTo>
                        <a:pt x="7602" y="1833"/>
                        <a:pt x="7664" y="1771"/>
                        <a:pt x="7706" y="1708"/>
                      </a:cubicBezTo>
                      <a:cubicBezTo>
                        <a:pt x="7935" y="1417"/>
                        <a:pt x="8123" y="1146"/>
                        <a:pt x="8310" y="854"/>
                      </a:cubicBezTo>
                      <a:cubicBezTo>
                        <a:pt x="8352" y="792"/>
                        <a:pt x="8393" y="709"/>
                        <a:pt x="8414" y="646"/>
                      </a:cubicBezTo>
                      <a:cubicBezTo>
                        <a:pt x="8456" y="605"/>
                        <a:pt x="8477" y="563"/>
                        <a:pt x="8497" y="500"/>
                      </a:cubicBezTo>
                      <a:cubicBezTo>
                        <a:pt x="8581" y="355"/>
                        <a:pt x="8643" y="209"/>
                        <a:pt x="8706" y="63"/>
                      </a:cubicBezTo>
                      <a:cubicBezTo>
                        <a:pt x="8622" y="42"/>
                        <a:pt x="8560" y="2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4" name="Google Shape;4554;p8"/>
                <p:cNvSpPr/>
                <p:nvPr/>
              </p:nvSpPr>
              <p:spPr>
                <a:xfrm>
                  <a:off x="8221400" y="1084850"/>
                  <a:ext cx="213475" cy="17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9" h="7020" extrusionOk="0">
                      <a:moveTo>
                        <a:pt x="8289" y="1"/>
                      </a:moveTo>
                      <a:cubicBezTo>
                        <a:pt x="8143" y="230"/>
                        <a:pt x="7997" y="438"/>
                        <a:pt x="7831" y="667"/>
                      </a:cubicBezTo>
                      <a:cubicBezTo>
                        <a:pt x="7789" y="730"/>
                        <a:pt x="7727" y="792"/>
                        <a:pt x="7685" y="855"/>
                      </a:cubicBezTo>
                      <a:cubicBezTo>
                        <a:pt x="7581" y="980"/>
                        <a:pt x="7497" y="1084"/>
                        <a:pt x="7393" y="1209"/>
                      </a:cubicBezTo>
                      <a:cubicBezTo>
                        <a:pt x="7268" y="1354"/>
                        <a:pt x="7143" y="1500"/>
                        <a:pt x="6998" y="1625"/>
                      </a:cubicBezTo>
                      <a:cubicBezTo>
                        <a:pt x="6935" y="1688"/>
                        <a:pt x="6893" y="1750"/>
                        <a:pt x="6831" y="1813"/>
                      </a:cubicBezTo>
                      <a:cubicBezTo>
                        <a:pt x="6581" y="2063"/>
                        <a:pt x="6310" y="2312"/>
                        <a:pt x="6019" y="2562"/>
                      </a:cubicBezTo>
                      <a:cubicBezTo>
                        <a:pt x="5956" y="2625"/>
                        <a:pt x="5894" y="2687"/>
                        <a:pt x="5831" y="2729"/>
                      </a:cubicBezTo>
                      <a:cubicBezTo>
                        <a:pt x="5540" y="3000"/>
                        <a:pt x="5248" y="3250"/>
                        <a:pt x="4915" y="3499"/>
                      </a:cubicBezTo>
                      <a:cubicBezTo>
                        <a:pt x="4853" y="3541"/>
                        <a:pt x="4790" y="3604"/>
                        <a:pt x="4707" y="3645"/>
                      </a:cubicBezTo>
                      <a:cubicBezTo>
                        <a:pt x="4374" y="3916"/>
                        <a:pt x="4040" y="4166"/>
                        <a:pt x="3686" y="4416"/>
                      </a:cubicBezTo>
                      <a:cubicBezTo>
                        <a:pt x="3603" y="4478"/>
                        <a:pt x="3520" y="4541"/>
                        <a:pt x="3457" y="4582"/>
                      </a:cubicBezTo>
                      <a:cubicBezTo>
                        <a:pt x="3082" y="4853"/>
                        <a:pt x="2687" y="5124"/>
                        <a:pt x="2312" y="5374"/>
                      </a:cubicBezTo>
                      <a:cubicBezTo>
                        <a:pt x="2228" y="5436"/>
                        <a:pt x="2145" y="5478"/>
                        <a:pt x="2062" y="5540"/>
                      </a:cubicBezTo>
                      <a:cubicBezTo>
                        <a:pt x="2020" y="5582"/>
                        <a:pt x="1979" y="5603"/>
                        <a:pt x="1916" y="5645"/>
                      </a:cubicBezTo>
                      <a:cubicBezTo>
                        <a:pt x="1291" y="6082"/>
                        <a:pt x="646" y="6498"/>
                        <a:pt x="0" y="6936"/>
                      </a:cubicBezTo>
                      <a:cubicBezTo>
                        <a:pt x="292" y="6957"/>
                        <a:pt x="583" y="6977"/>
                        <a:pt x="854" y="7019"/>
                      </a:cubicBezTo>
                      <a:cubicBezTo>
                        <a:pt x="1062" y="6873"/>
                        <a:pt x="1271" y="6728"/>
                        <a:pt x="1479" y="6582"/>
                      </a:cubicBezTo>
                      <a:cubicBezTo>
                        <a:pt x="1666" y="6436"/>
                        <a:pt x="1854" y="6311"/>
                        <a:pt x="2020" y="6186"/>
                      </a:cubicBezTo>
                      <a:cubicBezTo>
                        <a:pt x="2333" y="5957"/>
                        <a:pt x="2645" y="5749"/>
                        <a:pt x="2937" y="5520"/>
                      </a:cubicBezTo>
                      <a:cubicBezTo>
                        <a:pt x="3291" y="5270"/>
                        <a:pt x="3645" y="5020"/>
                        <a:pt x="3978" y="4749"/>
                      </a:cubicBezTo>
                      <a:cubicBezTo>
                        <a:pt x="4061" y="4707"/>
                        <a:pt x="4124" y="4645"/>
                        <a:pt x="4186" y="4603"/>
                      </a:cubicBezTo>
                      <a:cubicBezTo>
                        <a:pt x="4519" y="4333"/>
                        <a:pt x="4853" y="4083"/>
                        <a:pt x="5165" y="3812"/>
                      </a:cubicBezTo>
                      <a:cubicBezTo>
                        <a:pt x="5227" y="3770"/>
                        <a:pt x="5290" y="3708"/>
                        <a:pt x="5373" y="3666"/>
                      </a:cubicBezTo>
                      <a:cubicBezTo>
                        <a:pt x="5665" y="3416"/>
                        <a:pt x="5956" y="3166"/>
                        <a:pt x="6227" y="2896"/>
                      </a:cubicBezTo>
                      <a:cubicBezTo>
                        <a:pt x="6290" y="2854"/>
                        <a:pt x="6352" y="2791"/>
                        <a:pt x="6414" y="2729"/>
                      </a:cubicBezTo>
                      <a:cubicBezTo>
                        <a:pt x="6664" y="2479"/>
                        <a:pt x="6935" y="2229"/>
                        <a:pt x="7164" y="1979"/>
                      </a:cubicBezTo>
                      <a:cubicBezTo>
                        <a:pt x="7227" y="1917"/>
                        <a:pt x="7268" y="1854"/>
                        <a:pt x="7331" y="1792"/>
                      </a:cubicBezTo>
                      <a:cubicBezTo>
                        <a:pt x="7560" y="1521"/>
                        <a:pt x="7768" y="1271"/>
                        <a:pt x="7956" y="1000"/>
                      </a:cubicBezTo>
                      <a:cubicBezTo>
                        <a:pt x="8018" y="938"/>
                        <a:pt x="8060" y="875"/>
                        <a:pt x="8101" y="813"/>
                      </a:cubicBezTo>
                      <a:cubicBezTo>
                        <a:pt x="8247" y="584"/>
                        <a:pt x="8393" y="355"/>
                        <a:pt x="8518" y="126"/>
                      </a:cubicBezTo>
                      <a:cubicBezTo>
                        <a:pt x="8518" y="105"/>
                        <a:pt x="8518" y="105"/>
                        <a:pt x="8539" y="84"/>
                      </a:cubicBezTo>
                      <a:cubicBezTo>
                        <a:pt x="8455" y="63"/>
                        <a:pt x="8372" y="42"/>
                        <a:pt x="828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5" name="Google Shape;4555;p8"/>
                <p:cNvSpPr/>
                <p:nvPr/>
              </p:nvSpPr>
              <p:spPr>
                <a:xfrm>
                  <a:off x="8259400" y="1097875"/>
                  <a:ext cx="209325" cy="1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3" h="6686" extrusionOk="0">
                      <a:moveTo>
                        <a:pt x="8102" y="0"/>
                      </a:moveTo>
                      <a:cubicBezTo>
                        <a:pt x="8102" y="0"/>
                        <a:pt x="8102" y="0"/>
                        <a:pt x="8102" y="21"/>
                      </a:cubicBezTo>
                      <a:cubicBezTo>
                        <a:pt x="7914" y="271"/>
                        <a:pt x="7727" y="521"/>
                        <a:pt x="7519" y="771"/>
                      </a:cubicBezTo>
                      <a:lnTo>
                        <a:pt x="7498" y="771"/>
                      </a:lnTo>
                      <a:cubicBezTo>
                        <a:pt x="7435" y="833"/>
                        <a:pt x="7394" y="896"/>
                        <a:pt x="7331" y="958"/>
                      </a:cubicBezTo>
                      <a:cubicBezTo>
                        <a:pt x="7102" y="1208"/>
                        <a:pt x="6873" y="1437"/>
                        <a:pt x="6623" y="1687"/>
                      </a:cubicBezTo>
                      <a:cubicBezTo>
                        <a:pt x="6561" y="1750"/>
                        <a:pt x="6519" y="1791"/>
                        <a:pt x="6456" y="1854"/>
                      </a:cubicBezTo>
                      <a:cubicBezTo>
                        <a:pt x="6186" y="2104"/>
                        <a:pt x="5915" y="2333"/>
                        <a:pt x="5644" y="2562"/>
                      </a:cubicBezTo>
                      <a:cubicBezTo>
                        <a:pt x="5582" y="2624"/>
                        <a:pt x="5519" y="2666"/>
                        <a:pt x="5457" y="2729"/>
                      </a:cubicBezTo>
                      <a:cubicBezTo>
                        <a:pt x="5165" y="2958"/>
                        <a:pt x="4853" y="3208"/>
                        <a:pt x="4561" y="3437"/>
                      </a:cubicBezTo>
                      <a:cubicBezTo>
                        <a:pt x="4478" y="3478"/>
                        <a:pt x="4415" y="3541"/>
                        <a:pt x="4332" y="3582"/>
                      </a:cubicBezTo>
                      <a:cubicBezTo>
                        <a:pt x="4020" y="3832"/>
                        <a:pt x="3687" y="4061"/>
                        <a:pt x="3333" y="4311"/>
                      </a:cubicBezTo>
                      <a:cubicBezTo>
                        <a:pt x="3270" y="4353"/>
                        <a:pt x="3187" y="4415"/>
                        <a:pt x="3124" y="4478"/>
                      </a:cubicBezTo>
                      <a:cubicBezTo>
                        <a:pt x="2958" y="4582"/>
                        <a:pt x="2791" y="4707"/>
                        <a:pt x="2624" y="4811"/>
                      </a:cubicBezTo>
                      <a:cubicBezTo>
                        <a:pt x="1750" y="5394"/>
                        <a:pt x="875" y="5977"/>
                        <a:pt x="0" y="6581"/>
                      </a:cubicBezTo>
                      <a:cubicBezTo>
                        <a:pt x="250" y="6602"/>
                        <a:pt x="521" y="6644"/>
                        <a:pt x="771" y="6686"/>
                      </a:cubicBezTo>
                      <a:cubicBezTo>
                        <a:pt x="1042" y="6498"/>
                        <a:pt x="1292" y="6311"/>
                        <a:pt x="1562" y="6123"/>
                      </a:cubicBezTo>
                      <a:cubicBezTo>
                        <a:pt x="1750" y="5998"/>
                        <a:pt x="1937" y="5873"/>
                        <a:pt x="2104" y="5728"/>
                      </a:cubicBezTo>
                      <a:cubicBezTo>
                        <a:pt x="2624" y="5373"/>
                        <a:pt x="3145" y="4999"/>
                        <a:pt x="3666" y="4603"/>
                      </a:cubicBezTo>
                      <a:cubicBezTo>
                        <a:pt x="3707" y="4582"/>
                        <a:pt x="3770" y="4540"/>
                        <a:pt x="3812" y="4499"/>
                      </a:cubicBezTo>
                      <a:cubicBezTo>
                        <a:pt x="4145" y="4270"/>
                        <a:pt x="4457" y="4020"/>
                        <a:pt x="4770" y="3770"/>
                      </a:cubicBezTo>
                      <a:cubicBezTo>
                        <a:pt x="4832" y="3728"/>
                        <a:pt x="4894" y="3666"/>
                        <a:pt x="4957" y="3624"/>
                      </a:cubicBezTo>
                      <a:cubicBezTo>
                        <a:pt x="5249" y="3374"/>
                        <a:pt x="5540" y="3145"/>
                        <a:pt x="5811" y="2895"/>
                      </a:cubicBezTo>
                      <a:cubicBezTo>
                        <a:pt x="5873" y="2854"/>
                        <a:pt x="5936" y="2791"/>
                        <a:pt x="5998" y="2749"/>
                      </a:cubicBezTo>
                      <a:cubicBezTo>
                        <a:pt x="6269" y="2500"/>
                        <a:pt x="6519" y="2270"/>
                        <a:pt x="6769" y="2021"/>
                      </a:cubicBezTo>
                      <a:cubicBezTo>
                        <a:pt x="6831" y="1979"/>
                        <a:pt x="6894" y="1916"/>
                        <a:pt x="6935" y="1854"/>
                      </a:cubicBezTo>
                      <a:cubicBezTo>
                        <a:pt x="7185" y="1604"/>
                        <a:pt x="7394" y="1375"/>
                        <a:pt x="7602" y="1125"/>
                      </a:cubicBezTo>
                      <a:cubicBezTo>
                        <a:pt x="7664" y="1063"/>
                        <a:pt x="7706" y="1000"/>
                        <a:pt x="7768" y="938"/>
                      </a:cubicBezTo>
                      <a:cubicBezTo>
                        <a:pt x="7977" y="688"/>
                        <a:pt x="8164" y="417"/>
                        <a:pt x="8331" y="146"/>
                      </a:cubicBezTo>
                      <a:cubicBezTo>
                        <a:pt x="8352" y="146"/>
                        <a:pt x="8352" y="125"/>
                        <a:pt x="8372" y="105"/>
                      </a:cubicBezTo>
                      <a:cubicBezTo>
                        <a:pt x="8289" y="63"/>
                        <a:pt x="8206" y="42"/>
                        <a:pt x="81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6" name="Google Shape;4556;p8"/>
                <p:cNvSpPr/>
                <p:nvPr/>
              </p:nvSpPr>
              <p:spPr>
                <a:xfrm>
                  <a:off x="8295325" y="1111925"/>
                  <a:ext cx="205150" cy="15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6" h="6374" extrusionOk="0">
                      <a:moveTo>
                        <a:pt x="7956" y="1"/>
                      </a:moveTo>
                      <a:cubicBezTo>
                        <a:pt x="7893" y="63"/>
                        <a:pt x="7852" y="126"/>
                        <a:pt x="7789" y="188"/>
                      </a:cubicBezTo>
                      <a:cubicBezTo>
                        <a:pt x="7768" y="209"/>
                        <a:pt x="7748" y="251"/>
                        <a:pt x="7706" y="292"/>
                      </a:cubicBezTo>
                      <a:cubicBezTo>
                        <a:pt x="7539" y="480"/>
                        <a:pt x="7352" y="688"/>
                        <a:pt x="7144" y="875"/>
                      </a:cubicBezTo>
                      <a:cubicBezTo>
                        <a:pt x="7102" y="938"/>
                        <a:pt x="7040" y="1000"/>
                        <a:pt x="6977" y="1063"/>
                      </a:cubicBezTo>
                      <a:cubicBezTo>
                        <a:pt x="6748" y="1292"/>
                        <a:pt x="6519" y="1500"/>
                        <a:pt x="6269" y="1729"/>
                      </a:cubicBezTo>
                      <a:cubicBezTo>
                        <a:pt x="6206" y="1792"/>
                        <a:pt x="6144" y="1833"/>
                        <a:pt x="6082" y="1896"/>
                      </a:cubicBezTo>
                      <a:cubicBezTo>
                        <a:pt x="5811" y="2104"/>
                        <a:pt x="5540" y="2333"/>
                        <a:pt x="5269" y="2562"/>
                      </a:cubicBezTo>
                      <a:cubicBezTo>
                        <a:pt x="5207" y="2604"/>
                        <a:pt x="5144" y="2666"/>
                        <a:pt x="5061" y="2708"/>
                      </a:cubicBezTo>
                      <a:cubicBezTo>
                        <a:pt x="4790" y="2937"/>
                        <a:pt x="4499" y="3145"/>
                        <a:pt x="4186" y="3374"/>
                      </a:cubicBezTo>
                      <a:cubicBezTo>
                        <a:pt x="4124" y="3416"/>
                        <a:pt x="4061" y="3479"/>
                        <a:pt x="3978" y="3520"/>
                      </a:cubicBezTo>
                      <a:cubicBezTo>
                        <a:pt x="3895" y="3583"/>
                        <a:pt x="3812" y="3645"/>
                        <a:pt x="3728" y="3708"/>
                      </a:cubicBezTo>
                      <a:cubicBezTo>
                        <a:pt x="2520" y="4562"/>
                        <a:pt x="1229" y="5395"/>
                        <a:pt x="0" y="6248"/>
                      </a:cubicBezTo>
                      <a:cubicBezTo>
                        <a:pt x="229" y="6290"/>
                        <a:pt x="479" y="6332"/>
                        <a:pt x="708" y="6373"/>
                      </a:cubicBezTo>
                      <a:cubicBezTo>
                        <a:pt x="1042" y="6124"/>
                        <a:pt x="1375" y="5894"/>
                        <a:pt x="1729" y="5645"/>
                      </a:cubicBezTo>
                      <a:cubicBezTo>
                        <a:pt x="1916" y="5520"/>
                        <a:pt x="2104" y="5374"/>
                        <a:pt x="2270" y="5249"/>
                      </a:cubicBezTo>
                      <a:cubicBezTo>
                        <a:pt x="3103" y="4666"/>
                        <a:pt x="3936" y="4062"/>
                        <a:pt x="4749" y="3437"/>
                      </a:cubicBezTo>
                      <a:cubicBezTo>
                        <a:pt x="4978" y="3250"/>
                        <a:pt x="5207" y="3083"/>
                        <a:pt x="5415" y="2895"/>
                      </a:cubicBezTo>
                      <a:cubicBezTo>
                        <a:pt x="5478" y="2854"/>
                        <a:pt x="5540" y="2791"/>
                        <a:pt x="5603" y="2750"/>
                      </a:cubicBezTo>
                      <a:cubicBezTo>
                        <a:pt x="5873" y="2521"/>
                        <a:pt x="6123" y="2292"/>
                        <a:pt x="6373" y="2083"/>
                      </a:cubicBezTo>
                      <a:cubicBezTo>
                        <a:pt x="6436" y="2021"/>
                        <a:pt x="6498" y="1958"/>
                        <a:pt x="6561" y="1917"/>
                      </a:cubicBezTo>
                      <a:cubicBezTo>
                        <a:pt x="6810" y="1688"/>
                        <a:pt x="7040" y="1459"/>
                        <a:pt x="7248" y="1229"/>
                      </a:cubicBezTo>
                      <a:cubicBezTo>
                        <a:pt x="7310" y="1167"/>
                        <a:pt x="7352" y="1104"/>
                        <a:pt x="7414" y="1063"/>
                      </a:cubicBezTo>
                      <a:cubicBezTo>
                        <a:pt x="7643" y="813"/>
                        <a:pt x="7852" y="584"/>
                        <a:pt x="8039" y="334"/>
                      </a:cubicBezTo>
                      <a:cubicBezTo>
                        <a:pt x="8081" y="271"/>
                        <a:pt x="8143" y="209"/>
                        <a:pt x="8185" y="146"/>
                      </a:cubicBezTo>
                      <a:cubicBezTo>
                        <a:pt x="8185" y="126"/>
                        <a:pt x="8206" y="126"/>
                        <a:pt x="8206" y="105"/>
                      </a:cubicBezTo>
                      <a:cubicBezTo>
                        <a:pt x="8122" y="63"/>
                        <a:pt x="8039" y="42"/>
                        <a:pt x="7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7" name="Google Shape;4557;p8"/>
                <p:cNvSpPr/>
                <p:nvPr/>
              </p:nvSpPr>
              <p:spPr>
                <a:xfrm>
                  <a:off x="8329175" y="1125975"/>
                  <a:ext cx="201500" cy="1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6103" extrusionOk="0">
                      <a:moveTo>
                        <a:pt x="7810" y="1"/>
                      </a:moveTo>
                      <a:cubicBezTo>
                        <a:pt x="7747" y="63"/>
                        <a:pt x="7706" y="126"/>
                        <a:pt x="7643" y="188"/>
                      </a:cubicBezTo>
                      <a:cubicBezTo>
                        <a:pt x="7581" y="251"/>
                        <a:pt x="7539" y="293"/>
                        <a:pt x="7477" y="355"/>
                      </a:cubicBezTo>
                      <a:cubicBezTo>
                        <a:pt x="7268" y="584"/>
                        <a:pt x="7039" y="792"/>
                        <a:pt x="6810" y="1001"/>
                      </a:cubicBezTo>
                      <a:cubicBezTo>
                        <a:pt x="6748" y="1063"/>
                        <a:pt x="6685" y="1105"/>
                        <a:pt x="6623" y="1167"/>
                      </a:cubicBezTo>
                      <a:cubicBezTo>
                        <a:pt x="6394" y="1376"/>
                        <a:pt x="6144" y="1584"/>
                        <a:pt x="5894" y="1792"/>
                      </a:cubicBezTo>
                      <a:cubicBezTo>
                        <a:pt x="5831" y="1854"/>
                        <a:pt x="5769" y="1896"/>
                        <a:pt x="5706" y="1959"/>
                      </a:cubicBezTo>
                      <a:cubicBezTo>
                        <a:pt x="5581" y="2042"/>
                        <a:pt x="5477" y="2146"/>
                        <a:pt x="5352" y="2229"/>
                      </a:cubicBezTo>
                      <a:cubicBezTo>
                        <a:pt x="3707" y="3521"/>
                        <a:pt x="1812" y="4728"/>
                        <a:pt x="0" y="5957"/>
                      </a:cubicBezTo>
                      <a:cubicBezTo>
                        <a:pt x="229" y="5999"/>
                        <a:pt x="437" y="6040"/>
                        <a:pt x="667" y="6103"/>
                      </a:cubicBezTo>
                      <a:cubicBezTo>
                        <a:pt x="1083" y="5791"/>
                        <a:pt x="1541" y="5478"/>
                        <a:pt x="1979" y="5166"/>
                      </a:cubicBezTo>
                      <a:cubicBezTo>
                        <a:pt x="2166" y="5020"/>
                        <a:pt x="2353" y="4895"/>
                        <a:pt x="2520" y="4770"/>
                      </a:cubicBezTo>
                      <a:cubicBezTo>
                        <a:pt x="3811" y="3854"/>
                        <a:pt x="5144" y="2896"/>
                        <a:pt x="6310" y="1875"/>
                      </a:cubicBezTo>
                      <a:cubicBezTo>
                        <a:pt x="6498" y="1709"/>
                        <a:pt x="6706" y="1542"/>
                        <a:pt x="6893" y="1355"/>
                      </a:cubicBezTo>
                      <a:cubicBezTo>
                        <a:pt x="6956" y="1292"/>
                        <a:pt x="6998" y="1251"/>
                        <a:pt x="7060" y="1188"/>
                      </a:cubicBezTo>
                      <a:cubicBezTo>
                        <a:pt x="7289" y="980"/>
                        <a:pt x="7497" y="751"/>
                        <a:pt x="7706" y="522"/>
                      </a:cubicBezTo>
                      <a:cubicBezTo>
                        <a:pt x="7768" y="480"/>
                        <a:pt x="7810" y="418"/>
                        <a:pt x="7872" y="355"/>
                      </a:cubicBezTo>
                      <a:cubicBezTo>
                        <a:pt x="7935" y="272"/>
                        <a:pt x="7997" y="209"/>
                        <a:pt x="8060" y="147"/>
                      </a:cubicBezTo>
                      <a:cubicBezTo>
                        <a:pt x="7976" y="105"/>
                        <a:pt x="7893" y="43"/>
                        <a:pt x="78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8" name="Google Shape;4558;p8"/>
                <p:cNvSpPr/>
                <p:nvPr/>
              </p:nvSpPr>
              <p:spPr>
                <a:xfrm>
                  <a:off x="8361975" y="1141075"/>
                  <a:ext cx="196825" cy="1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5833" extrusionOk="0">
                      <a:moveTo>
                        <a:pt x="7643" y="1"/>
                      </a:moveTo>
                      <a:cubicBezTo>
                        <a:pt x="7581" y="63"/>
                        <a:pt x="7497" y="147"/>
                        <a:pt x="7435" y="209"/>
                      </a:cubicBezTo>
                      <a:cubicBezTo>
                        <a:pt x="5415" y="2167"/>
                        <a:pt x="2583" y="3875"/>
                        <a:pt x="0" y="5666"/>
                      </a:cubicBezTo>
                      <a:cubicBezTo>
                        <a:pt x="208" y="5728"/>
                        <a:pt x="417" y="5770"/>
                        <a:pt x="604" y="5832"/>
                      </a:cubicBezTo>
                      <a:cubicBezTo>
                        <a:pt x="1146" y="5436"/>
                        <a:pt x="1708" y="5020"/>
                        <a:pt x="2270" y="4624"/>
                      </a:cubicBezTo>
                      <a:cubicBezTo>
                        <a:pt x="2458" y="4499"/>
                        <a:pt x="2645" y="4374"/>
                        <a:pt x="2812" y="4229"/>
                      </a:cubicBezTo>
                      <a:cubicBezTo>
                        <a:pt x="4603" y="2979"/>
                        <a:pt x="6498" y="1605"/>
                        <a:pt x="7872" y="147"/>
                      </a:cubicBezTo>
                      <a:cubicBezTo>
                        <a:pt x="7831" y="126"/>
                        <a:pt x="7768" y="84"/>
                        <a:pt x="7726" y="63"/>
                      </a:cubicBezTo>
                      <a:cubicBezTo>
                        <a:pt x="7706" y="43"/>
                        <a:pt x="7664" y="22"/>
                        <a:pt x="76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9" name="Google Shape;4559;p8"/>
                <p:cNvSpPr/>
                <p:nvPr/>
              </p:nvSpPr>
              <p:spPr>
                <a:xfrm>
                  <a:off x="8393200" y="1156700"/>
                  <a:ext cx="192675" cy="13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7" h="5583" extrusionOk="0">
                      <a:moveTo>
                        <a:pt x="7456" y="1"/>
                      </a:moveTo>
                      <a:cubicBezTo>
                        <a:pt x="5353" y="1917"/>
                        <a:pt x="2541" y="3624"/>
                        <a:pt x="1" y="5395"/>
                      </a:cubicBezTo>
                      <a:cubicBezTo>
                        <a:pt x="188" y="5457"/>
                        <a:pt x="376" y="5520"/>
                        <a:pt x="563" y="5582"/>
                      </a:cubicBezTo>
                      <a:cubicBezTo>
                        <a:pt x="1229" y="5082"/>
                        <a:pt x="1917" y="4582"/>
                        <a:pt x="2625" y="4083"/>
                      </a:cubicBezTo>
                      <a:cubicBezTo>
                        <a:pt x="2812" y="3958"/>
                        <a:pt x="2979" y="3812"/>
                        <a:pt x="3166" y="3687"/>
                      </a:cubicBezTo>
                      <a:cubicBezTo>
                        <a:pt x="4728" y="2583"/>
                        <a:pt x="6373" y="1396"/>
                        <a:pt x="7706" y="147"/>
                      </a:cubicBezTo>
                      <a:cubicBezTo>
                        <a:pt x="7623" y="105"/>
                        <a:pt x="7540" y="42"/>
                        <a:pt x="745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0" name="Google Shape;4560;p8"/>
                <p:cNvSpPr/>
                <p:nvPr/>
              </p:nvSpPr>
              <p:spPr>
                <a:xfrm>
                  <a:off x="8423400" y="1172850"/>
                  <a:ext cx="186925" cy="13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" h="5332" extrusionOk="0">
                      <a:moveTo>
                        <a:pt x="7248" y="0"/>
                      </a:moveTo>
                      <a:cubicBezTo>
                        <a:pt x="5124" y="1791"/>
                        <a:pt x="2396" y="3437"/>
                        <a:pt x="1" y="5144"/>
                      </a:cubicBezTo>
                      <a:cubicBezTo>
                        <a:pt x="167" y="5207"/>
                        <a:pt x="355" y="5269"/>
                        <a:pt x="521" y="5332"/>
                      </a:cubicBezTo>
                      <a:cubicBezTo>
                        <a:pt x="1313" y="4728"/>
                        <a:pt x="2146" y="4124"/>
                        <a:pt x="3020" y="3520"/>
                      </a:cubicBezTo>
                      <a:cubicBezTo>
                        <a:pt x="3208" y="3374"/>
                        <a:pt x="3374" y="3249"/>
                        <a:pt x="3562" y="3124"/>
                      </a:cubicBezTo>
                      <a:cubicBezTo>
                        <a:pt x="4895" y="2187"/>
                        <a:pt x="6290" y="1187"/>
                        <a:pt x="7477" y="146"/>
                      </a:cubicBezTo>
                      <a:cubicBezTo>
                        <a:pt x="7415" y="84"/>
                        <a:pt x="7331" y="42"/>
                        <a:pt x="72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1" name="Google Shape;4561;p8"/>
                <p:cNvSpPr/>
                <p:nvPr/>
              </p:nvSpPr>
              <p:spPr>
                <a:xfrm>
                  <a:off x="8452550" y="1188975"/>
                  <a:ext cx="181225" cy="1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9" h="5125" extrusionOk="0">
                      <a:moveTo>
                        <a:pt x="7040" y="1"/>
                      </a:moveTo>
                      <a:cubicBezTo>
                        <a:pt x="4895" y="1688"/>
                        <a:pt x="2312" y="3229"/>
                        <a:pt x="42" y="4895"/>
                      </a:cubicBezTo>
                      <a:cubicBezTo>
                        <a:pt x="22" y="4895"/>
                        <a:pt x="22" y="4916"/>
                        <a:pt x="1" y="4937"/>
                      </a:cubicBezTo>
                      <a:cubicBezTo>
                        <a:pt x="167" y="4999"/>
                        <a:pt x="313" y="5062"/>
                        <a:pt x="480" y="5124"/>
                      </a:cubicBezTo>
                      <a:cubicBezTo>
                        <a:pt x="1438" y="4395"/>
                        <a:pt x="2417" y="3666"/>
                        <a:pt x="3458" y="2937"/>
                      </a:cubicBezTo>
                      <a:cubicBezTo>
                        <a:pt x="3645" y="2812"/>
                        <a:pt x="3812" y="2687"/>
                        <a:pt x="3999" y="2563"/>
                      </a:cubicBezTo>
                      <a:cubicBezTo>
                        <a:pt x="5103" y="1792"/>
                        <a:pt x="6228" y="980"/>
                        <a:pt x="7248" y="147"/>
                      </a:cubicBezTo>
                      <a:cubicBezTo>
                        <a:pt x="7186" y="84"/>
                        <a:pt x="7102" y="43"/>
                        <a:pt x="70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2" name="Google Shape;4562;p8"/>
                <p:cNvSpPr/>
                <p:nvPr/>
              </p:nvSpPr>
              <p:spPr>
                <a:xfrm>
                  <a:off x="8480675" y="1205125"/>
                  <a:ext cx="175475" cy="1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9" h="4958" extrusionOk="0">
                      <a:moveTo>
                        <a:pt x="6810" y="1"/>
                      </a:moveTo>
                      <a:cubicBezTo>
                        <a:pt x="4832" y="1479"/>
                        <a:pt x="2562" y="2874"/>
                        <a:pt x="542" y="4332"/>
                      </a:cubicBezTo>
                      <a:cubicBezTo>
                        <a:pt x="354" y="4478"/>
                        <a:pt x="188" y="4603"/>
                        <a:pt x="0" y="4749"/>
                      </a:cubicBezTo>
                      <a:cubicBezTo>
                        <a:pt x="146" y="4811"/>
                        <a:pt x="313" y="4895"/>
                        <a:pt x="459" y="4957"/>
                      </a:cubicBezTo>
                      <a:cubicBezTo>
                        <a:pt x="1562" y="4082"/>
                        <a:pt x="2708" y="3229"/>
                        <a:pt x="3936" y="2375"/>
                      </a:cubicBezTo>
                      <a:cubicBezTo>
                        <a:pt x="4124" y="2250"/>
                        <a:pt x="4291" y="2125"/>
                        <a:pt x="4478" y="1979"/>
                      </a:cubicBezTo>
                      <a:cubicBezTo>
                        <a:pt x="5332" y="1396"/>
                        <a:pt x="6186" y="771"/>
                        <a:pt x="7019" y="146"/>
                      </a:cubicBezTo>
                      <a:cubicBezTo>
                        <a:pt x="6935" y="105"/>
                        <a:pt x="6873" y="42"/>
                        <a:pt x="68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3" name="Google Shape;4563;p8"/>
                <p:cNvSpPr/>
                <p:nvPr/>
              </p:nvSpPr>
              <p:spPr>
                <a:xfrm>
                  <a:off x="8508275" y="1221275"/>
                  <a:ext cx="168700" cy="1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4811" extrusionOk="0">
                      <a:moveTo>
                        <a:pt x="6560" y="0"/>
                      </a:moveTo>
                      <a:cubicBezTo>
                        <a:pt x="4769" y="1291"/>
                        <a:pt x="2812" y="2520"/>
                        <a:pt x="1062" y="3790"/>
                      </a:cubicBezTo>
                      <a:cubicBezTo>
                        <a:pt x="708" y="4061"/>
                        <a:pt x="354" y="4332"/>
                        <a:pt x="0" y="4603"/>
                      </a:cubicBezTo>
                      <a:cubicBezTo>
                        <a:pt x="146" y="4686"/>
                        <a:pt x="292" y="4748"/>
                        <a:pt x="437" y="4811"/>
                      </a:cubicBezTo>
                      <a:cubicBezTo>
                        <a:pt x="1666" y="3790"/>
                        <a:pt x="3020" y="2791"/>
                        <a:pt x="4436" y="1812"/>
                      </a:cubicBezTo>
                      <a:cubicBezTo>
                        <a:pt x="4603" y="1666"/>
                        <a:pt x="4790" y="1541"/>
                        <a:pt x="4978" y="1416"/>
                      </a:cubicBezTo>
                      <a:cubicBezTo>
                        <a:pt x="5561" y="1000"/>
                        <a:pt x="6165" y="583"/>
                        <a:pt x="6748" y="146"/>
                      </a:cubicBezTo>
                      <a:cubicBezTo>
                        <a:pt x="6685" y="104"/>
                        <a:pt x="6623" y="63"/>
                        <a:pt x="65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4" name="Google Shape;4564;p8"/>
                <p:cNvSpPr/>
                <p:nvPr/>
              </p:nvSpPr>
              <p:spPr>
                <a:xfrm>
                  <a:off x="8534825" y="1238450"/>
                  <a:ext cx="161425" cy="1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7" h="4666" extrusionOk="0">
                      <a:moveTo>
                        <a:pt x="6290" y="0"/>
                      </a:moveTo>
                      <a:cubicBezTo>
                        <a:pt x="4749" y="1063"/>
                        <a:pt x="3124" y="2104"/>
                        <a:pt x="1625" y="3208"/>
                      </a:cubicBezTo>
                      <a:cubicBezTo>
                        <a:pt x="1062" y="3603"/>
                        <a:pt x="542" y="4041"/>
                        <a:pt x="0" y="4457"/>
                      </a:cubicBezTo>
                      <a:cubicBezTo>
                        <a:pt x="146" y="4540"/>
                        <a:pt x="271" y="4603"/>
                        <a:pt x="417" y="4665"/>
                      </a:cubicBezTo>
                      <a:cubicBezTo>
                        <a:pt x="1791" y="3478"/>
                        <a:pt x="3332" y="2333"/>
                        <a:pt x="4978" y="1187"/>
                      </a:cubicBezTo>
                      <a:cubicBezTo>
                        <a:pt x="5144" y="1063"/>
                        <a:pt x="5332" y="938"/>
                        <a:pt x="5519" y="813"/>
                      </a:cubicBezTo>
                      <a:cubicBezTo>
                        <a:pt x="5831" y="584"/>
                        <a:pt x="6144" y="354"/>
                        <a:pt x="6456" y="146"/>
                      </a:cubicBezTo>
                      <a:cubicBezTo>
                        <a:pt x="6415" y="84"/>
                        <a:pt x="6352" y="42"/>
                        <a:pt x="6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5" name="Google Shape;4565;p8"/>
                <p:cNvSpPr/>
                <p:nvPr/>
              </p:nvSpPr>
              <p:spPr>
                <a:xfrm>
                  <a:off x="8561375" y="1255100"/>
                  <a:ext cx="154125" cy="1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5" h="4583" extrusionOk="0">
                      <a:moveTo>
                        <a:pt x="6019" y="1"/>
                      </a:moveTo>
                      <a:cubicBezTo>
                        <a:pt x="4728" y="875"/>
                        <a:pt x="3416" y="1750"/>
                        <a:pt x="2187" y="2625"/>
                      </a:cubicBezTo>
                      <a:cubicBezTo>
                        <a:pt x="1750" y="2958"/>
                        <a:pt x="1333" y="3291"/>
                        <a:pt x="896" y="3625"/>
                      </a:cubicBezTo>
                      <a:cubicBezTo>
                        <a:pt x="875" y="3645"/>
                        <a:pt x="875" y="3666"/>
                        <a:pt x="854" y="3666"/>
                      </a:cubicBezTo>
                      <a:cubicBezTo>
                        <a:pt x="646" y="3833"/>
                        <a:pt x="438" y="4020"/>
                        <a:pt x="229" y="4187"/>
                      </a:cubicBezTo>
                      <a:cubicBezTo>
                        <a:pt x="188" y="4228"/>
                        <a:pt x="125" y="4270"/>
                        <a:pt x="63" y="4333"/>
                      </a:cubicBezTo>
                      <a:cubicBezTo>
                        <a:pt x="42" y="4353"/>
                        <a:pt x="21" y="4353"/>
                        <a:pt x="0" y="4374"/>
                      </a:cubicBezTo>
                      <a:cubicBezTo>
                        <a:pt x="84" y="4416"/>
                        <a:pt x="146" y="4458"/>
                        <a:pt x="229" y="4499"/>
                      </a:cubicBezTo>
                      <a:cubicBezTo>
                        <a:pt x="271" y="4541"/>
                        <a:pt x="313" y="4562"/>
                        <a:pt x="354" y="4583"/>
                      </a:cubicBezTo>
                      <a:cubicBezTo>
                        <a:pt x="396" y="4541"/>
                        <a:pt x="459" y="4520"/>
                        <a:pt x="500" y="4478"/>
                      </a:cubicBezTo>
                      <a:cubicBezTo>
                        <a:pt x="688" y="4312"/>
                        <a:pt x="896" y="4124"/>
                        <a:pt x="1083" y="3958"/>
                      </a:cubicBezTo>
                      <a:cubicBezTo>
                        <a:pt x="1146" y="3916"/>
                        <a:pt x="1208" y="3874"/>
                        <a:pt x="1271" y="3812"/>
                      </a:cubicBezTo>
                      <a:cubicBezTo>
                        <a:pt x="1458" y="3666"/>
                        <a:pt x="1646" y="3500"/>
                        <a:pt x="1854" y="3333"/>
                      </a:cubicBezTo>
                      <a:cubicBezTo>
                        <a:pt x="1916" y="3291"/>
                        <a:pt x="1979" y="3250"/>
                        <a:pt x="2041" y="3187"/>
                      </a:cubicBezTo>
                      <a:cubicBezTo>
                        <a:pt x="2229" y="3041"/>
                        <a:pt x="2416" y="2875"/>
                        <a:pt x="2604" y="2729"/>
                      </a:cubicBezTo>
                      <a:cubicBezTo>
                        <a:pt x="2666" y="2687"/>
                        <a:pt x="2729" y="2625"/>
                        <a:pt x="2791" y="2583"/>
                      </a:cubicBezTo>
                      <a:cubicBezTo>
                        <a:pt x="2978" y="2437"/>
                        <a:pt x="3166" y="2312"/>
                        <a:pt x="3353" y="2167"/>
                      </a:cubicBezTo>
                      <a:cubicBezTo>
                        <a:pt x="3416" y="2125"/>
                        <a:pt x="3478" y="2063"/>
                        <a:pt x="3541" y="2021"/>
                      </a:cubicBezTo>
                      <a:cubicBezTo>
                        <a:pt x="3603" y="1979"/>
                        <a:pt x="3666" y="1938"/>
                        <a:pt x="3707" y="1896"/>
                      </a:cubicBezTo>
                      <a:cubicBezTo>
                        <a:pt x="4166" y="1563"/>
                        <a:pt x="4624" y="1230"/>
                        <a:pt x="5082" y="896"/>
                      </a:cubicBezTo>
                      <a:cubicBezTo>
                        <a:pt x="5228" y="813"/>
                        <a:pt x="5373" y="709"/>
                        <a:pt x="5519" y="605"/>
                      </a:cubicBezTo>
                      <a:cubicBezTo>
                        <a:pt x="5519" y="584"/>
                        <a:pt x="5540" y="584"/>
                        <a:pt x="5561" y="563"/>
                      </a:cubicBezTo>
                      <a:cubicBezTo>
                        <a:pt x="5623" y="521"/>
                        <a:pt x="5686" y="480"/>
                        <a:pt x="5769" y="417"/>
                      </a:cubicBezTo>
                      <a:cubicBezTo>
                        <a:pt x="5873" y="355"/>
                        <a:pt x="5977" y="292"/>
                        <a:pt x="6061" y="209"/>
                      </a:cubicBezTo>
                      <a:cubicBezTo>
                        <a:pt x="6102" y="188"/>
                        <a:pt x="6123" y="167"/>
                        <a:pt x="6165" y="147"/>
                      </a:cubicBezTo>
                      <a:cubicBezTo>
                        <a:pt x="6144" y="126"/>
                        <a:pt x="6123" y="105"/>
                        <a:pt x="6102" y="105"/>
                      </a:cubicBezTo>
                      <a:cubicBezTo>
                        <a:pt x="6082" y="63"/>
                        <a:pt x="6040" y="42"/>
                        <a:pt x="60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6" name="Google Shape;4566;p8"/>
                <p:cNvSpPr/>
                <p:nvPr/>
              </p:nvSpPr>
              <p:spPr>
                <a:xfrm>
                  <a:off x="8587400" y="1272800"/>
                  <a:ext cx="146325" cy="1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4500" extrusionOk="0">
                      <a:moveTo>
                        <a:pt x="5707" y="1"/>
                      </a:moveTo>
                      <a:cubicBezTo>
                        <a:pt x="5665" y="22"/>
                        <a:pt x="5624" y="43"/>
                        <a:pt x="5582" y="84"/>
                      </a:cubicBezTo>
                      <a:cubicBezTo>
                        <a:pt x="5415" y="188"/>
                        <a:pt x="5249" y="292"/>
                        <a:pt x="5082" y="417"/>
                      </a:cubicBezTo>
                      <a:cubicBezTo>
                        <a:pt x="5020" y="459"/>
                        <a:pt x="4957" y="501"/>
                        <a:pt x="4874" y="542"/>
                      </a:cubicBezTo>
                      <a:cubicBezTo>
                        <a:pt x="4707" y="667"/>
                        <a:pt x="4541" y="771"/>
                        <a:pt x="4374" y="896"/>
                      </a:cubicBezTo>
                      <a:cubicBezTo>
                        <a:pt x="4312" y="938"/>
                        <a:pt x="4249" y="980"/>
                        <a:pt x="4166" y="1042"/>
                      </a:cubicBezTo>
                      <a:cubicBezTo>
                        <a:pt x="3999" y="1146"/>
                        <a:pt x="3833" y="1271"/>
                        <a:pt x="3645" y="1396"/>
                      </a:cubicBezTo>
                      <a:cubicBezTo>
                        <a:pt x="3583" y="1438"/>
                        <a:pt x="3520" y="1480"/>
                        <a:pt x="3458" y="1542"/>
                      </a:cubicBezTo>
                      <a:cubicBezTo>
                        <a:pt x="3270" y="1667"/>
                        <a:pt x="3083" y="1792"/>
                        <a:pt x="2916" y="1917"/>
                      </a:cubicBezTo>
                      <a:cubicBezTo>
                        <a:pt x="2875" y="1959"/>
                        <a:pt x="2812" y="1979"/>
                        <a:pt x="2771" y="2021"/>
                      </a:cubicBezTo>
                      <a:cubicBezTo>
                        <a:pt x="2750" y="2042"/>
                        <a:pt x="2729" y="2042"/>
                        <a:pt x="2729" y="2063"/>
                      </a:cubicBezTo>
                      <a:cubicBezTo>
                        <a:pt x="2541" y="2208"/>
                        <a:pt x="2354" y="2333"/>
                        <a:pt x="2167" y="2479"/>
                      </a:cubicBezTo>
                      <a:cubicBezTo>
                        <a:pt x="2104" y="2521"/>
                        <a:pt x="2042" y="2583"/>
                        <a:pt x="1979" y="2625"/>
                      </a:cubicBezTo>
                      <a:cubicBezTo>
                        <a:pt x="1792" y="2771"/>
                        <a:pt x="1604" y="2917"/>
                        <a:pt x="1417" y="3062"/>
                      </a:cubicBezTo>
                      <a:cubicBezTo>
                        <a:pt x="1354" y="3125"/>
                        <a:pt x="1313" y="3166"/>
                        <a:pt x="1250" y="3208"/>
                      </a:cubicBezTo>
                      <a:cubicBezTo>
                        <a:pt x="1063" y="3375"/>
                        <a:pt x="855" y="3520"/>
                        <a:pt x="688" y="3687"/>
                      </a:cubicBezTo>
                      <a:cubicBezTo>
                        <a:pt x="625" y="3729"/>
                        <a:pt x="563" y="3791"/>
                        <a:pt x="500" y="3833"/>
                      </a:cubicBezTo>
                      <a:cubicBezTo>
                        <a:pt x="334" y="3979"/>
                        <a:pt x="167" y="4124"/>
                        <a:pt x="1" y="4291"/>
                      </a:cubicBezTo>
                      <a:cubicBezTo>
                        <a:pt x="105" y="4354"/>
                        <a:pt x="209" y="4416"/>
                        <a:pt x="334" y="4499"/>
                      </a:cubicBezTo>
                      <a:cubicBezTo>
                        <a:pt x="459" y="4374"/>
                        <a:pt x="584" y="4249"/>
                        <a:pt x="730" y="4124"/>
                      </a:cubicBezTo>
                      <a:cubicBezTo>
                        <a:pt x="792" y="4083"/>
                        <a:pt x="834" y="4020"/>
                        <a:pt x="896" y="3979"/>
                      </a:cubicBezTo>
                      <a:cubicBezTo>
                        <a:pt x="1084" y="3812"/>
                        <a:pt x="1250" y="3645"/>
                        <a:pt x="1438" y="3500"/>
                      </a:cubicBezTo>
                      <a:cubicBezTo>
                        <a:pt x="1500" y="3437"/>
                        <a:pt x="1563" y="3396"/>
                        <a:pt x="1625" y="3354"/>
                      </a:cubicBezTo>
                      <a:cubicBezTo>
                        <a:pt x="1813" y="3187"/>
                        <a:pt x="1979" y="3041"/>
                        <a:pt x="2167" y="2896"/>
                      </a:cubicBezTo>
                      <a:cubicBezTo>
                        <a:pt x="2229" y="2854"/>
                        <a:pt x="2292" y="2792"/>
                        <a:pt x="2354" y="2750"/>
                      </a:cubicBezTo>
                      <a:cubicBezTo>
                        <a:pt x="2521" y="2604"/>
                        <a:pt x="2708" y="2458"/>
                        <a:pt x="2875" y="2333"/>
                      </a:cubicBezTo>
                      <a:cubicBezTo>
                        <a:pt x="2937" y="2271"/>
                        <a:pt x="3000" y="2229"/>
                        <a:pt x="3062" y="2167"/>
                      </a:cubicBezTo>
                      <a:cubicBezTo>
                        <a:pt x="3249" y="2042"/>
                        <a:pt x="3416" y="1896"/>
                        <a:pt x="3604" y="1771"/>
                      </a:cubicBezTo>
                      <a:cubicBezTo>
                        <a:pt x="3666" y="1729"/>
                        <a:pt x="3728" y="1667"/>
                        <a:pt x="3791" y="1625"/>
                      </a:cubicBezTo>
                      <a:cubicBezTo>
                        <a:pt x="3958" y="1500"/>
                        <a:pt x="4124" y="1375"/>
                        <a:pt x="4291" y="1250"/>
                      </a:cubicBezTo>
                      <a:cubicBezTo>
                        <a:pt x="4353" y="1209"/>
                        <a:pt x="4416" y="1146"/>
                        <a:pt x="4499" y="1105"/>
                      </a:cubicBezTo>
                      <a:cubicBezTo>
                        <a:pt x="4645" y="980"/>
                        <a:pt x="4811" y="876"/>
                        <a:pt x="4978" y="751"/>
                      </a:cubicBezTo>
                      <a:cubicBezTo>
                        <a:pt x="5041" y="709"/>
                        <a:pt x="5124" y="646"/>
                        <a:pt x="5186" y="605"/>
                      </a:cubicBezTo>
                      <a:cubicBezTo>
                        <a:pt x="5353" y="480"/>
                        <a:pt x="5499" y="376"/>
                        <a:pt x="5665" y="272"/>
                      </a:cubicBezTo>
                      <a:cubicBezTo>
                        <a:pt x="5728" y="230"/>
                        <a:pt x="5790" y="167"/>
                        <a:pt x="5853" y="126"/>
                      </a:cubicBezTo>
                      <a:cubicBezTo>
                        <a:pt x="5790" y="84"/>
                        <a:pt x="5749" y="43"/>
                        <a:pt x="570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7" name="Google Shape;4567;p8"/>
                <p:cNvSpPr/>
                <p:nvPr/>
              </p:nvSpPr>
              <p:spPr>
                <a:xfrm>
                  <a:off x="8613425" y="1290500"/>
                  <a:ext cx="138000" cy="11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0" h="4437" extrusionOk="0">
                      <a:moveTo>
                        <a:pt x="5374" y="1"/>
                      </a:moveTo>
                      <a:cubicBezTo>
                        <a:pt x="5312" y="43"/>
                        <a:pt x="5249" y="84"/>
                        <a:pt x="5166" y="147"/>
                      </a:cubicBezTo>
                      <a:cubicBezTo>
                        <a:pt x="5103" y="188"/>
                        <a:pt x="5020" y="230"/>
                        <a:pt x="4958" y="293"/>
                      </a:cubicBezTo>
                      <a:cubicBezTo>
                        <a:pt x="4812" y="397"/>
                        <a:pt x="4645" y="501"/>
                        <a:pt x="4499" y="605"/>
                      </a:cubicBezTo>
                      <a:cubicBezTo>
                        <a:pt x="4416" y="647"/>
                        <a:pt x="4354" y="709"/>
                        <a:pt x="4291" y="751"/>
                      </a:cubicBezTo>
                      <a:cubicBezTo>
                        <a:pt x="4124" y="855"/>
                        <a:pt x="3979" y="980"/>
                        <a:pt x="3812" y="1084"/>
                      </a:cubicBezTo>
                      <a:cubicBezTo>
                        <a:pt x="3750" y="1126"/>
                        <a:pt x="3687" y="1188"/>
                        <a:pt x="3604" y="1230"/>
                      </a:cubicBezTo>
                      <a:cubicBezTo>
                        <a:pt x="3521" y="1292"/>
                        <a:pt x="3437" y="1355"/>
                        <a:pt x="3354" y="1417"/>
                      </a:cubicBezTo>
                      <a:cubicBezTo>
                        <a:pt x="3271" y="1480"/>
                        <a:pt x="3208" y="1521"/>
                        <a:pt x="3125" y="1584"/>
                      </a:cubicBezTo>
                      <a:cubicBezTo>
                        <a:pt x="3062" y="1646"/>
                        <a:pt x="3000" y="1688"/>
                        <a:pt x="2937" y="1730"/>
                      </a:cubicBezTo>
                      <a:cubicBezTo>
                        <a:pt x="2750" y="1875"/>
                        <a:pt x="2583" y="2000"/>
                        <a:pt x="2417" y="2125"/>
                      </a:cubicBezTo>
                      <a:cubicBezTo>
                        <a:pt x="2354" y="2167"/>
                        <a:pt x="2292" y="2229"/>
                        <a:pt x="2229" y="2271"/>
                      </a:cubicBezTo>
                      <a:cubicBezTo>
                        <a:pt x="2063" y="2417"/>
                        <a:pt x="1896" y="2542"/>
                        <a:pt x="1730" y="2688"/>
                      </a:cubicBezTo>
                      <a:cubicBezTo>
                        <a:pt x="1667" y="2750"/>
                        <a:pt x="1605" y="2792"/>
                        <a:pt x="1542" y="2833"/>
                      </a:cubicBezTo>
                      <a:cubicBezTo>
                        <a:pt x="1355" y="3000"/>
                        <a:pt x="1188" y="3146"/>
                        <a:pt x="1021" y="3291"/>
                      </a:cubicBezTo>
                      <a:cubicBezTo>
                        <a:pt x="959" y="3354"/>
                        <a:pt x="896" y="3396"/>
                        <a:pt x="834" y="3437"/>
                      </a:cubicBezTo>
                      <a:cubicBezTo>
                        <a:pt x="667" y="3604"/>
                        <a:pt x="501" y="3770"/>
                        <a:pt x="334" y="3916"/>
                      </a:cubicBezTo>
                      <a:cubicBezTo>
                        <a:pt x="272" y="3979"/>
                        <a:pt x="209" y="4020"/>
                        <a:pt x="168" y="4083"/>
                      </a:cubicBezTo>
                      <a:cubicBezTo>
                        <a:pt x="105" y="4124"/>
                        <a:pt x="43" y="4187"/>
                        <a:pt x="1" y="4229"/>
                      </a:cubicBezTo>
                      <a:cubicBezTo>
                        <a:pt x="84" y="4312"/>
                        <a:pt x="188" y="4374"/>
                        <a:pt x="272" y="4437"/>
                      </a:cubicBezTo>
                      <a:cubicBezTo>
                        <a:pt x="293" y="4416"/>
                        <a:pt x="334" y="4395"/>
                        <a:pt x="355" y="4374"/>
                      </a:cubicBezTo>
                      <a:cubicBezTo>
                        <a:pt x="397" y="4312"/>
                        <a:pt x="459" y="4270"/>
                        <a:pt x="522" y="4208"/>
                      </a:cubicBezTo>
                      <a:cubicBezTo>
                        <a:pt x="688" y="4041"/>
                        <a:pt x="855" y="3895"/>
                        <a:pt x="1021" y="3729"/>
                      </a:cubicBezTo>
                      <a:cubicBezTo>
                        <a:pt x="1084" y="3666"/>
                        <a:pt x="1146" y="3625"/>
                        <a:pt x="1209" y="3562"/>
                      </a:cubicBezTo>
                      <a:cubicBezTo>
                        <a:pt x="1375" y="3416"/>
                        <a:pt x="1542" y="3271"/>
                        <a:pt x="1709" y="3125"/>
                      </a:cubicBezTo>
                      <a:cubicBezTo>
                        <a:pt x="1771" y="3062"/>
                        <a:pt x="1834" y="3021"/>
                        <a:pt x="1896" y="2958"/>
                      </a:cubicBezTo>
                      <a:cubicBezTo>
                        <a:pt x="2063" y="2812"/>
                        <a:pt x="2208" y="2688"/>
                        <a:pt x="2375" y="2542"/>
                      </a:cubicBezTo>
                      <a:cubicBezTo>
                        <a:pt x="2438" y="2500"/>
                        <a:pt x="2500" y="2438"/>
                        <a:pt x="2563" y="2396"/>
                      </a:cubicBezTo>
                      <a:cubicBezTo>
                        <a:pt x="2729" y="2250"/>
                        <a:pt x="2896" y="2125"/>
                        <a:pt x="3062" y="1979"/>
                      </a:cubicBezTo>
                      <a:cubicBezTo>
                        <a:pt x="3125" y="1938"/>
                        <a:pt x="3187" y="1875"/>
                        <a:pt x="3250" y="1834"/>
                      </a:cubicBezTo>
                      <a:cubicBezTo>
                        <a:pt x="3416" y="1709"/>
                        <a:pt x="3562" y="1584"/>
                        <a:pt x="3729" y="1459"/>
                      </a:cubicBezTo>
                      <a:cubicBezTo>
                        <a:pt x="3791" y="1417"/>
                        <a:pt x="3854" y="1355"/>
                        <a:pt x="3937" y="1313"/>
                      </a:cubicBezTo>
                      <a:cubicBezTo>
                        <a:pt x="4083" y="1188"/>
                        <a:pt x="4229" y="1084"/>
                        <a:pt x="4374" y="959"/>
                      </a:cubicBezTo>
                      <a:cubicBezTo>
                        <a:pt x="4458" y="917"/>
                        <a:pt x="4520" y="855"/>
                        <a:pt x="4583" y="813"/>
                      </a:cubicBezTo>
                      <a:cubicBezTo>
                        <a:pt x="4728" y="709"/>
                        <a:pt x="4895" y="584"/>
                        <a:pt x="5041" y="480"/>
                      </a:cubicBezTo>
                      <a:cubicBezTo>
                        <a:pt x="5103" y="438"/>
                        <a:pt x="5187" y="376"/>
                        <a:pt x="5249" y="334"/>
                      </a:cubicBezTo>
                      <a:cubicBezTo>
                        <a:pt x="5332" y="272"/>
                        <a:pt x="5416" y="209"/>
                        <a:pt x="5520" y="147"/>
                      </a:cubicBezTo>
                      <a:cubicBezTo>
                        <a:pt x="5457" y="84"/>
                        <a:pt x="5416" y="43"/>
                        <a:pt x="53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8" name="Google Shape;4568;p8"/>
                <p:cNvSpPr/>
                <p:nvPr/>
              </p:nvSpPr>
              <p:spPr>
                <a:xfrm>
                  <a:off x="8638425" y="1308725"/>
                  <a:ext cx="130200" cy="1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8" h="4396" extrusionOk="0">
                      <a:moveTo>
                        <a:pt x="5082" y="1"/>
                      </a:moveTo>
                      <a:cubicBezTo>
                        <a:pt x="5040" y="22"/>
                        <a:pt x="4999" y="43"/>
                        <a:pt x="4978" y="84"/>
                      </a:cubicBezTo>
                      <a:cubicBezTo>
                        <a:pt x="4832" y="167"/>
                        <a:pt x="4707" y="272"/>
                        <a:pt x="4561" y="376"/>
                      </a:cubicBezTo>
                      <a:cubicBezTo>
                        <a:pt x="4499" y="417"/>
                        <a:pt x="4416" y="459"/>
                        <a:pt x="4353" y="522"/>
                      </a:cubicBezTo>
                      <a:cubicBezTo>
                        <a:pt x="4228" y="605"/>
                        <a:pt x="4103" y="688"/>
                        <a:pt x="3978" y="771"/>
                      </a:cubicBezTo>
                      <a:cubicBezTo>
                        <a:pt x="3958" y="792"/>
                        <a:pt x="3937" y="813"/>
                        <a:pt x="3916" y="834"/>
                      </a:cubicBezTo>
                      <a:cubicBezTo>
                        <a:pt x="3853" y="876"/>
                        <a:pt x="3791" y="938"/>
                        <a:pt x="3708" y="980"/>
                      </a:cubicBezTo>
                      <a:cubicBezTo>
                        <a:pt x="3562" y="1105"/>
                        <a:pt x="3416" y="1209"/>
                        <a:pt x="3270" y="1313"/>
                      </a:cubicBezTo>
                      <a:cubicBezTo>
                        <a:pt x="3208" y="1375"/>
                        <a:pt x="3145" y="1417"/>
                        <a:pt x="3062" y="1480"/>
                      </a:cubicBezTo>
                      <a:cubicBezTo>
                        <a:pt x="2916" y="1604"/>
                        <a:pt x="2770" y="1709"/>
                        <a:pt x="2625" y="1834"/>
                      </a:cubicBezTo>
                      <a:cubicBezTo>
                        <a:pt x="2562" y="1896"/>
                        <a:pt x="2500" y="1938"/>
                        <a:pt x="2437" y="2000"/>
                      </a:cubicBezTo>
                      <a:cubicBezTo>
                        <a:pt x="2271" y="2125"/>
                        <a:pt x="2104" y="2250"/>
                        <a:pt x="1958" y="2396"/>
                      </a:cubicBezTo>
                      <a:cubicBezTo>
                        <a:pt x="1896" y="2438"/>
                        <a:pt x="1833" y="2500"/>
                        <a:pt x="1771" y="2542"/>
                      </a:cubicBezTo>
                      <a:cubicBezTo>
                        <a:pt x="1604" y="2687"/>
                        <a:pt x="1458" y="2833"/>
                        <a:pt x="1313" y="2958"/>
                      </a:cubicBezTo>
                      <a:cubicBezTo>
                        <a:pt x="1250" y="3021"/>
                        <a:pt x="1188" y="3083"/>
                        <a:pt x="1125" y="3125"/>
                      </a:cubicBezTo>
                      <a:cubicBezTo>
                        <a:pt x="959" y="3271"/>
                        <a:pt x="813" y="3437"/>
                        <a:pt x="646" y="3583"/>
                      </a:cubicBezTo>
                      <a:cubicBezTo>
                        <a:pt x="584" y="3645"/>
                        <a:pt x="542" y="3708"/>
                        <a:pt x="480" y="3750"/>
                      </a:cubicBezTo>
                      <a:cubicBezTo>
                        <a:pt x="313" y="3916"/>
                        <a:pt x="146" y="4062"/>
                        <a:pt x="1" y="4229"/>
                      </a:cubicBezTo>
                      <a:cubicBezTo>
                        <a:pt x="84" y="4291"/>
                        <a:pt x="167" y="4333"/>
                        <a:pt x="251" y="4395"/>
                      </a:cubicBezTo>
                      <a:cubicBezTo>
                        <a:pt x="375" y="4270"/>
                        <a:pt x="500" y="4145"/>
                        <a:pt x="625" y="4020"/>
                      </a:cubicBezTo>
                      <a:cubicBezTo>
                        <a:pt x="688" y="3958"/>
                        <a:pt x="750" y="3895"/>
                        <a:pt x="792" y="3854"/>
                      </a:cubicBezTo>
                      <a:cubicBezTo>
                        <a:pt x="959" y="3687"/>
                        <a:pt x="1104" y="3541"/>
                        <a:pt x="1271" y="3395"/>
                      </a:cubicBezTo>
                      <a:cubicBezTo>
                        <a:pt x="1333" y="3333"/>
                        <a:pt x="1396" y="3291"/>
                        <a:pt x="1458" y="3229"/>
                      </a:cubicBezTo>
                      <a:cubicBezTo>
                        <a:pt x="1604" y="3083"/>
                        <a:pt x="1750" y="2937"/>
                        <a:pt x="1917" y="2812"/>
                      </a:cubicBezTo>
                      <a:cubicBezTo>
                        <a:pt x="1979" y="2750"/>
                        <a:pt x="2042" y="2708"/>
                        <a:pt x="2104" y="2646"/>
                      </a:cubicBezTo>
                      <a:cubicBezTo>
                        <a:pt x="2250" y="2521"/>
                        <a:pt x="2396" y="2375"/>
                        <a:pt x="2562" y="2250"/>
                      </a:cubicBezTo>
                      <a:cubicBezTo>
                        <a:pt x="2625" y="2188"/>
                        <a:pt x="2687" y="2146"/>
                        <a:pt x="2750" y="2083"/>
                      </a:cubicBezTo>
                      <a:cubicBezTo>
                        <a:pt x="2895" y="1959"/>
                        <a:pt x="3041" y="1834"/>
                        <a:pt x="3187" y="1729"/>
                      </a:cubicBezTo>
                      <a:cubicBezTo>
                        <a:pt x="3249" y="1667"/>
                        <a:pt x="3312" y="1604"/>
                        <a:pt x="3374" y="1563"/>
                      </a:cubicBezTo>
                      <a:cubicBezTo>
                        <a:pt x="3520" y="1438"/>
                        <a:pt x="3666" y="1334"/>
                        <a:pt x="3812" y="1230"/>
                      </a:cubicBezTo>
                      <a:cubicBezTo>
                        <a:pt x="3874" y="1167"/>
                        <a:pt x="3937" y="1105"/>
                        <a:pt x="4020" y="1063"/>
                      </a:cubicBezTo>
                      <a:cubicBezTo>
                        <a:pt x="4145" y="959"/>
                        <a:pt x="4291" y="834"/>
                        <a:pt x="4436" y="730"/>
                      </a:cubicBezTo>
                      <a:cubicBezTo>
                        <a:pt x="4499" y="688"/>
                        <a:pt x="4582" y="626"/>
                        <a:pt x="4645" y="563"/>
                      </a:cubicBezTo>
                      <a:cubicBezTo>
                        <a:pt x="4770" y="480"/>
                        <a:pt x="4915" y="376"/>
                        <a:pt x="5040" y="272"/>
                      </a:cubicBezTo>
                      <a:cubicBezTo>
                        <a:pt x="5103" y="230"/>
                        <a:pt x="5145" y="188"/>
                        <a:pt x="5207" y="147"/>
                      </a:cubicBezTo>
                      <a:cubicBezTo>
                        <a:pt x="5165" y="105"/>
                        <a:pt x="5124" y="43"/>
                        <a:pt x="50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9" name="Google Shape;4569;p8"/>
                <p:cNvSpPr/>
                <p:nvPr/>
              </p:nvSpPr>
              <p:spPr>
                <a:xfrm>
                  <a:off x="8663950" y="1328000"/>
                  <a:ext cx="121325" cy="10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3" h="4374" extrusionOk="0">
                      <a:moveTo>
                        <a:pt x="4728" y="0"/>
                      </a:moveTo>
                      <a:cubicBezTo>
                        <a:pt x="4686" y="42"/>
                        <a:pt x="4623" y="63"/>
                        <a:pt x="4582" y="105"/>
                      </a:cubicBezTo>
                      <a:cubicBezTo>
                        <a:pt x="4561" y="125"/>
                        <a:pt x="4540" y="146"/>
                        <a:pt x="4519" y="167"/>
                      </a:cubicBezTo>
                      <a:cubicBezTo>
                        <a:pt x="4436" y="209"/>
                        <a:pt x="4373" y="271"/>
                        <a:pt x="4290" y="334"/>
                      </a:cubicBezTo>
                      <a:cubicBezTo>
                        <a:pt x="4165" y="417"/>
                        <a:pt x="4040" y="521"/>
                        <a:pt x="3915" y="604"/>
                      </a:cubicBezTo>
                      <a:cubicBezTo>
                        <a:pt x="3853" y="667"/>
                        <a:pt x="3770" y="729"/>
                        <a:pt x="3707" y="771"/>
                      </a:cubicBezTo>
                      <a:cubicBezTo>
                        <a:pt x="3561" y="875"/>
                        <a:pt x="3436" y="979"/>
                        <a:pt x="3311" y="1083"/>
                      </a:cubicBezTo>
                      <a:cubicBezTo>
                        <a:pt x="3249" y="1146"/>
                        <a:pt x="3166" y="1208"/>
                        <a:pt x="3103" y="1250"/>
                      </a:cubicBezTo>
                      <a:cubicBezTo>
                        <a:pt x="2957" y="1375"/>
                        <a:pt x="2832" y="1479"/>
                        <a:pt x="2687" y="1604"/>
                      </a:cubicBezTo>
                      <a:cubicBezTo>
                        <a:pt x="2624" y="1646"/>
                        <a:pt x="2562" y="1708"/>
                        <a:pt x="2499" y="1771"/>
                      </a:cubicBezTo>
                      <a:cubicBezTo>
                        <a:pt x="2353" y="1896"/>
                        <a:pt x="2228" y="2000"/>
                        <a:pt x="2083" y="2125"/>
                      </a:cubicBezTo>
                      <a:cubicBezTo>
                        <a:pt x="2020" y="2187"/>
                        <a:pt x="1958" y="2250"/>
                        <a:pt x="1895" y="2291"/>
                      </a:cubicBezTo>
                      <a:cubicBezTo>
                        <a:pt x="1749" y="2437"/>
                        <a:pt x="1604" y="2562"/>
                        <a:pt x="1458" y="2708"/>
                      </a:cubicBezTo>
                      <a:cubicBezTo>
                        <a:pt x="1395" y="2770"/>
                        <a:pt x="1333" y="2812"/>
                        <a:pt x="1270" y="2874"/>
                      </a:cubicBezTo>
                      <a:cubicBezTo>
                        <a:pt x="1145" y="3020"/>
                        <a:pt x="1000" y="3166"/>
                        <a:pt x="854" y="3291"/>
                      </a:cubicBezTo>
                      <a:cubicBezTo>
                        <a:pt x="791" y="3353"/>
                        <a:pt x="729" y="3416"/>
                        <a:pt x="687" y="3478"/>
                      </a:cubicBezTo>
                      <a:cubicBezTo>
                        <a:pt x="521" y="3624"/>
                        <a:pt x="375" y="3791"/>
                        <a:pt x="250" y="3937"/>
                      </a:cubicBezTo>
                      <a:cubicBezTo>
                        <a:pt x="187" y="3999"/>
                        <a:pt x="125" y="4061"/>
                        <a:pt x="83" y="4124"/>
                      </a:cubicBezTo>
                      <a:cubicBezTo>
                        <a:pt x="42" y="4166"/>
                        <a:pt x="21" y="4186"/>
                        <a:pt x="0" y="4207"/>
                      </a:cubicBezTo>
                      <a:cubicBezTo>
                        <a:pt x="63" y="4270"/>
                        <a:pt x="125" y="4311"/>
                        <a:pt x="187" y="4374"/>
                      </a:cubicBezTo>
                      <a:lnTo>
                        <a:pt x="208" y="4374"/>
                      </a:lnTo>
                      <a:cubicBezTo>
                        <a:pt x="271" y="4311"/>
                        <a:pt x="312" y="4270"/>
                        <a:pt x="375" y="4207"/>
                      </a:cubicBezTo>
                      <a:cubicBezTo>
                        <a:pt x="521" y="4041"/>
                        <a:pt x="666" y="3895"/>
                        <a:pt x="812" y="3728"/>
                      </a:cubicBezTo>
                      <a:cubicBezTo>
                        <a:pt x="854" y="3687"/>
                        <a:pt x="916" y="3624"/>
                        <a:pt x="979" y="3562"/>
                      </a:cubicBezTo>
                      <a:cubicBezTo>
                        <a:pt x="1125" y="3416"/>
                        <a:pt x="1250" y="3270"/>
                        <a:pt x="1395" y="3145"/>
                      </a:cubicBezTo>
                      <a:cubicBezTo>
                        <a:pt x="1458" y="3083"/>
                        <a:pt x="1520" y="3020"/>
                        <a:pt x="1583" y="2958"/>
                      </a:cubicBezTo>
                      <a:cubicBezTo>
                        <a:pt x="1729" y="2833"/>
                        <a:pt x="1854" y="2687"/>
                        <a:pt x="1999" y="2562"/>
                      </a:cubicBezTo>
                      <a:cubicBezTo>
                        <a:pt x="2062" y="2500"/>
                        <a:pt x="2124" y="2437"/>
                        <a:pt x="2187" y="2375"/>
                      </a:cubicBezTo>
                      <a:cubicBezTo>
                        <a:pt x="2333" y="2250"/>
                        <a:pt x="2458" y="2146"/>
                        <a:pt x="2603" y="2021"/>
                      </a:cubicBezTo>
                      <a:cubicBezTo>
                        <a:pt x="2666" y="1958"/>
                        <a:pt x="2728" y="1896"/>
                        <a:pt x="2791" y="1854"/>
                      </a:cubicBezTo>
                      <a:cubicBezTo>
                        <a:pt x="2916" y="1729"/>
                        <a:pt x="3061" y="1625"/>
                        <a:pt x="3186" y="1500"/>
                      </a:cubicBezTo>
                      <a:cubicBezTo>
                        <a:pt x="3249" y="1437"/>
                        <a:pt x="3332" y="1396"/>
                        <a:pt x="3395" y="1333"/>
                      </a:cubicBezTo>
                      <a:cubicBezTo>
                        <a:pt x="3520" y="1229"/>
                        <a:pt x="3645" y="1125"/>
                        <a:pt x="3790" y="1000"/>
                      </a:cubicBezTo>
                      <a:cubicBezTo>
                        <a:pt x="3853" y="958"/>
                        <a:pt x="3915" y="896"/>
                        <a:pt x="3999" y="833"/>
                      </a:cubicBezTo>
                      <a:cubicBezTo>
                        <a:pt x="4124" y="750"/>
                        <a:pt x="4228" y="646"/>
                        <a:pt x="4353" y="542"/>
                      </a:cubicBezTo>
                      <a:cubicBezTo>
                        <a:pt x="4436" y="479"/>
                        <a:pt x="4498" y="438"/>
                        <a:pt x="4582" y="375"/>
                      </a:cubicBezTo>
                      <a:cubicBezTo>
                        <a:pt x="4665" y="292"/>
                        <a:pt x="4769" y="230"/>
                        <a:pt x="4852" y="146"/>
                      </a:cubicBezTo>
                      <a:cubicBezTo>
                        <a:pt x="4811" y="105"/>
                        <a:pt x="4769" y="42"/>
                        <a:pt x="47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0" name="Google Shape;4570;p8"/>
                <p:cNvSpPr/>
                <p:nvPr/>
              </p:nvSpPr>
              <p:spPr>
                <a:xfrm>
                  <a:off x="8688925" y="1348300"/>
                  <a:ext cx="113000" cy="10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4375" extrusionOk="0">
                      <a:moveTo>
                        <a:pt x="4416" y="1"/>
                      </a:moveTo>
                      <a:cubicBezTo>
                        <a:pt x="4332" y="63"/>
                        <a:pt x="4270" y="126"/>
                        <a:pt x="4187" y="188"/>
                      </a:cubicBezTo>
                      <a:cubicBezTo>
                        <a:pt x="4083" y="271"/>
                        <a:pt x="3958" y="355"/>
                        <a:pt x="3853" y="459"/>
                      </a:cubicBezTo>
                      <a:cubicBezTo>
                        <a:pt x="3770" y="521"/>
                        <a:pt x="3687" y="563"/>
                        <a:pt x="3624" y="625"/>
                      </a:cubicBezTo>
                      <a:cubicBezTo>
                        <a:pt x="3499" y="730"/>
                        <a:pt x="3395" y="834"/>
                        <a:pt x="3270" y="917"/>
                      </a:cubicBezTo>
                      <a:cubicBezTo>
                        <a:pt x="3208" y="979"/>
                        <a:pt x="3125" y="1042"/>
                        <a:pt x="3062" y="1104"/>
                      </a:cubicBezTo>
                      <a:cubicBezTo>
                        <a:pt x="2937" y="1209"/>
                        <a:pt x="2812" y="1313"/>
                        <a:pt x="2708" y="1417"/>
                      </a:cubicBezTo>
                      <a:cubicBezTo>
                        <a:pt x="2625" y="1479"/>
                        <a:pt x="2562" y="1542"/>
                        <a:pt x="2500" y="1604"/>
                      </a:cubicBezTo>
                      <a:cubicBezTo>
                        <a:pt x="2375" y="1729"/>
                        <a:pt x="2250" y="1833"/>
                        <a:pt x="2125" y="1958"/>
                      </a:cubicBezTo>
                      <a:cubicBezTo>
                        <a:pt x="2062" y="2021"/>
                        <a:pt x="2000" y="2083"/>
                        <a:pt x="1938" y="2146"/>
                      </a:cubicBezTo>
                      <a:cubicBezTo>
                        <a:pt x="1813" y="2250"/>
                        <a:pt x="1688" y="2375"/>
                        <a:pt x="1563" y="2500"/>
                      </a:cubicBezTo>
                      <a:cubicBezTo>
                        <a:pt x="1500" y="2562"/>
                        <a:pt x="1438" y="2625"/>
                        <a:pt x="1375" y="2687"/>
                      </a:cubicBezTo>
                      <a:cubicBezTo>
                        <a:pt x="1229" y="2833"/>
                        <a:pt x="1104" y="2958"/>
                        <a:pt x="980" y="3104"/>
                      </a:cubicBezTo>
                      <a:cubicBezTo>
                        <a:pt x="917" y="3166"/>
                        <a:pt x="855" y="3229"/>
                        <a:pt x="792" y="3312"/>
                      </a:cubicBezTo>
                      <a:cubicBezTo>
                        <a:pt x="667" y="3437"/>
                        <a:pt x="542" y="3583"/>
                        <a:pt x="417" y="3728"/>
                      </a:cubicBezTo>
                      <a:cubicBezTo>
                        <a:pt x="355" y="3812"/>
                        <a:pt x="292" y="3874"/>
                        <a:pt x="251" y="3937"/>
                      </a:cubicBezTo>
                      <a:cubicBezTo>
                        <a:pt x="167" y="4041"/>
                        <a:pt x="84" y="4124"/>
                        <a:pt x="1" y="4228"/>
                      </a:cubicBezTo>
                      <a:cubicBezTo>
                        <a:pt x="63" y="4270"/>
                        <a:pt x="126" y="4332"/>
                        <a:pt x="167" y="4374"/>
                      </a:cubicBezTo>
                      <a:cubicBezTo>
                        <a:pt x="230" y="4312"/>
                        <a:pt x="292" y="4249"/>
                        <a:pt x="355" y="4187"/>
                      </a:cubicBezTo>
                      <a:cubicBezTo>
                        <a:pt x="396" y="4103"/>
                        <a:pt x="459" y="4041"/>
                        <a:pt x="521" y="3978"/>
                      </a:cubicBezTo>
                      <a:cubicBezTo>
                        <a:pt x="646" y="3833"/>
                        <a:pt x="771" y="3687"/>
                        <a:pt x="896" y="3541"/>
                      </a:cubicBezTo>
                      <a:cubicBezTo>
                        <a:pt x="959" y="3479"/>
                        <a:pt x="1000" y="3416"/>
                        <a:pt x="1063" y="3354"/>
                      </a:cubicBezTo>
                      <a:cubicBezTo>
                        <a:pt x="1209" y="3208"/>
                        <a:pt x="1334" y="3083"/>
                        <a:pt x="1459" y="2937"/>
                      </a:cubicBezTo>
                      <a:cubicBezTo>
                        <a:pt x="1521" y="2875"/>
                        <a:pt x="1583" y="2812"/>
                        <a:pt x="1646" y="2750"/>
                      </a:cubicBezTo>
                      <a:cubicBezTo>
                        <a:pt x="1771" y="2625"/>
                        <a:pt x="1896" y="2500"/>
                        <a:pt x="2021" y="2375"/>
                      </a:cubicBezTo>
                      <a:cubicBezTo>
                        <a:pt x="2083" y="2312"/>
                        <a:pt x="2146" y="2250"/>
                        <a:pt x="2208" y="2187"/>
                      </a:cubicBezTo>
                      <a:cubicBezTo>
                        <a:pt x="2333" y="2062"/>
                        <a:pt x="2458" y="1958"/>
                        <a:pt x="2562" y="1854"/>
                      </a:cubicBezTo>
                      <a:cubicBezTo>
                        <a:pt x="2646" y="1792"/>
                        <a:pt x="2708" y="1708"/>
                        <a:pt x="2771" y="1646"/>
                      </a:cubicBezTo>
                      <a:cubicBezTo>
                        <a:pt x="2895" y="1542"/>
                        <a:pt x="3000" y="1438"/>
                        <a:pt x="3125" y="1334"/>
                      </a:cubicBezTo>
                      <a:cubicBezTo>
                        <a:pt x="3208" y="1271"/>
                        <a:pt x="3270" y="1209"/>
                        <a:pt x="3333" y="1146"/>
                      </a:cubicBezTo>
                      <a:cubicBezTo>
                        <a:pt x="3458" y="1042"/>
                        <a:pt x="3562" y="959"/>
                        <a:pt x="3687" y="855"/>
                      </a:cubicBezTo>
                      <a:cubicBezTo>
                        <a:pt x="3749" y="792"/>
                        <a:pt x="3833" y="730"/>
                        <a:pt x="3895" y="667"/>
                      </a:cubicBezTo>
                      <a:cubicBezTo>
                        <a:pt x="4020" y="584"/>
                        <a:pt x="4124" y="480"/>
                        <a:pt x="4249" y="396"/>
                      </a:cubicBezTo>
                      <a:cubicBezTo>
                        <a:pt x="4312" y="334"/>
                        <a:pt x="4395" y="271"/>
                        <a:pt x="4457" y="209"/>
                      </a:cubicBezTo>
                      <a:cubicBezTo>
                        <a:pt x="4478" y="188"/>
                        <a:pt x="4499" y="167"/>
                        <a:pt x="4520" y="146"/>
                      </a:cubicBezTo>
                      <a:cubicBezTo>
                        <a:pt x="4499" y="105"/>
                        <a:pt x="4457" y="42"/>
                        <a:pt x="44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1" name="Google Shape;4571;p8"/>
                <p:cNvSpPr/>
                <p:nvPr/>
              </p:nvSpPr>
              <p:spPr>
                <a:xfrm>
                  <a:off x="8714450" y="1369650"/>
                  <a:ext cx="104675" cy="10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" h="4395" extrusionOk="0">
                      <a:moveTo>
                        <a:pt x="4061" y="1"/>
                      </a:moveTo>
                      <a:cubicBezTo>
                        <a:pt x="4020" y="42"/>
                        <a:pt x="3978" y="84"/>
                        <a:pt x="3936" y="125"/>
                      </a:cubicBezTo>
                      <a:cubicBezTo>
                        <a:pt x="3832" y="209"/>
                        <a:pt x="3749" y="271"/>
                        <a:pt x="3666" y="355"/>
                      </a:cubicBezTo>
                      <a:cubicBezTo>
                        <a:pt x="3582" y="417"/>
                        <a:pt x="3499" y="500"/>
                        <a:pt x="3436" y="563"/>
                      </a:cubicBezTo>
                      <a:cubicBezTo>
                        <a:pt x="3332" y="646"/>
                        <a:pt x="3228" y="750"/>
                        <a:pt x="3124" y="834"/>
                      </a:cubicBezTo>
                      <a:cubicBezTo>
                        <a:pt x="3041" y="896"/>
                        <a:pt x="2978" y="958"/>
                        <a:pt x="2895" y="1042"/>
                      </a:cubicBezTo>
                      <a:cubicBezTo>
                        <a:pt x="2791" y="1125"/>
                        <a:pt x="2687" y="1229"/>
                        <a:pt x="2583" y="1333"/>
                      </a:cubicBezTo>
                      <a:cubicBezTo>
                        <a:pt x="2520" y="1396"/>
                        <a:pt x="2437" y="1458"/>
                        <a:pt x="2374" y="1542"/>
                      </a:cubicBezTo>
                      <a:cubicBezTo>
                        <a:pt x="2270" y="1646"/>
                        <a:pt x="2166" y="1750"/>
                        <a:pt x="2062" y="1854"/>
                      </a:cubicBezTo>
                      <a:cubicBezTo>
                        <a:pt x="1979" y="1937"/>
                        <a:pt x="1916" y="2000"/>
                        <a:pt x="1854" y="2062"/>
                      </a:cubicBezTo>
                      <a:cubicBezTo>
                        <a:pt x="1729" y="2187"/>
                        <a:pt x="1625" y="2312"/>
                        <a:pt x="1520" y="2416"/>
                      </a:cubicBezTo>
                      <a:cubicBezTo>
                        <a:pt x="1458" y="2500"/>
                        <a:pt x="1395" y="2562"/>
                        <a:pt x="1333" y="2625"/>
                      </a:cubicBezTo>
                      <a:cubicBezTo>
                        <a:pt x="1208" y="2750"/>
                        <a:pt x="1104" y="2874"/>
                        <a:pt x="1000" y="3020"/>
                      </a:cubicBezTo>
                      <a:cubicBezTo>
                        <a:pt x="937" y="3083"/>
                        <a:pt x="875" y="3166"/>
                        <a:pt x="812" y="3229"/>
                      </a:cubicBezTo>
                      <a:cubicBezTo>
                        <a:pt x="687" y="3374"/>
                        <a:pt x="562" y="3520"/>
                        <a:pt x="458" y="3666"/>
                      </a:cubicBezTo>
                      <a:cubicBezTo>
                        <a:pt x="396" y="3749"/>
                        <a:pt x="333" y="3832"/>
                        <a:pt x="271" y="3895"/>
                      </a:cubicBezTo>
                      <a:cubicBezTo>
                        <a:pt x="188" y="4020"/>
                        <a:pt x="83" y="4145"/>
                        <a:pt x="0" y="4270"/>
                      </a:cubicBezTo>
                      <a:cubicBezTo>
                        <a:pt x="42" y="4311"/>
                        <a:pt x="83" y="4353"/>
                        <a:pt x="125" y="4395"/>
                      </a:cubicBezTo>
                      <a:cubicBezTo>
                        <a:pt x="125" y="4374"/>
                        <a:pt x="146" y="4374"/>
                        <a:pt x="146" y="4353"/>
                      </a:cubicBezTo>
                      <a:cubicBezTo>
                        <a:pt x="208" y="4270"/>
                        <a:pt x="271" y="4187"/>
                        <a:pt x="333" y="4103"/>
                      </a:cubicBezTo>
                      <a:cubicBezTo>
                        <a:pt x="396" y="4020"/>
                        <a:pt x="458" y="3957"/>
                        <a:pt x="521" y="3874"/>
                      </a:cubicBezTo>
                      <a:cubicBezTo>
                        <a:pt x="625" y="3728"/>
                        <a:pt x="750" y="3583"/>
                        <a:pt x="875" y="3437"/>
                      </a:cubicBezTo>
                      <a:cubicBezTo>
                        <a:pt x="937" y="3353"/>
                        <a:pt x="1000" y="3291"/>
                        <a:pt x="1062" y="3208"/>
                      </a:cubicBezTo>
                      <a:cubicBezTo>
                        <a:pt x="1166" y="3083"/>
                        <a:pt x="1271" y="2979"/>
                        <a:pt x="1375" y="2854"/>
                      </a:cubicBezTo>
                      <a:cubicBezTo>
                        <a:pt x="1458" y="2770"/>
                        <a:pt x="1520" y="2708"/>
                        <a:pt x="1583" y="2625"/>
                      </a:cubicBezTo>
                      <a:cubicBezTo>
                        <a:pt x="1687" y="2520"/>
                        <a:pt x="1791" y="2395"/>
                        <a:pt x="1895" y="2291"/>
                      </a:cubicBezTo>
                      <a:cubicBezTo>
                        <a:pt x="1979" y="2208"/>
                        <a:pt x="2041" y="2146"/>
                        <a:pt x="2104" y="2062"/>
                      </a:cubicBezTo>
                      <a:cubicBezTo>
                        <a:pt x="2208" y="1958"/>
                        <a:pt x="2312" y="1854"/>
                        <a:pt x="2437" y="1750"/>
                      </a:cubicBezTo>
                      <a:cubicBezTo>
                        <a:pt x="2499" y="1687"/>
                        <a:pt x="2562" y="1604"/>
                        <a:pt x="2645" y="1542"/>
                      </a:cubicBezTo>
                      <a:cubicBezTo>
                        <a:pt x="2749" y="1437"/>
                        <a:pt x="2832" y="1354"/>
                        <a:pt x="2937" y="1250"/>
                      </a:cubicBezTo>
                      <a:cubicBezTo>
                        <a:pt x="3020" y="1188"/>
                        <a:pt x="3082" y="1104"/>
                        <a:pt x="3166" y="1042"/>
                      </a:cubicBezTo>
                      <a:cubicBezTo>
                        <a:pt x="3270" y="958"/>
                        <a:pt x="3374" y="854"/>
                        <a:pt x="3478" y="771"/>
                      </a:cubicBezTo>
                      <a:cubicBezTo>
                        <a:pt x="3541" y="688"/>
                        <a:pt x="3624" y="625"/>
                        <a:pt x="3707" y="563"/>
                      </a:cubicBezTo>
                      <a:cubicBezTo>
                        <a:pt x="3790" y="480"/>
                        <a:pt x="3874" y="396"/>
                        <a:pt x="3957" y="334"/>
                      </a:cubicBezTo>
                      <a:cubicBezTo>
                        <a:pt x="4040" y="271"/>
                        <a:pt x="4103" y="209"/>
                        <a:pt x="4186" y="146"/>
                      </a:cubicBezTo>
                      <a:cubicBezTo>
                        <a:pt x="4145" y="105"/>
                        <a:pt x="4103" y="63"/>
                        <a:pt x="40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2" name="Google Shape;4572;p8"/>
                <p:cNvSpPr/>
                <p:nvPr/>
              </p:nvSpPr>
              <p:spPr>
                <a:xfrm>
                  <a:off x="8740475" y="1393075"/>
                  <a:ext cx="94775" cy="11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4416" extrusionOk="0">
                      <a:moveTo>
                        <a:pt x="3707" y="1"/>
                      </a:moveTo>
                      <a:cubicBezTo>
                        <a:pt x="3645" y="42"/>
                        <a:pt x="3603" y="84"/>
                        <a:pt x="3562" y="126"/>
                      </a:cubicBezTo>
                      <a:cubicBezTo>
                        <a:pt x="3478" y="209"/>
                        <a:pt x="3416" y="271"/>
                        <a:pt x="3333" y="334"/>
                      </a:cubicBezTo>
                      <a:cubicBezTo>
                        <a:pt x="3249" y="417"/>
                        <a:pt x="3166" y="500"/>
                        <a:pt x="3083" y="563"/>
                      </a:cubicBezTo>
                      <a:cubicBezTo>
                        <a:pt x="2999" y="646"/>
                        <a:pt x="2937" y="730"/>
                        <a:pt x="2854" y="813"/>
                      </a:cubicBezTo>
                      <a:cubicBezTo>
                        <a:pt x="2770" y="875"/>
                        <a:pt x="2708" y="959"/>
                        <a:pt x="2625" y="1042"/>
                      </a:cubicBezTo>
                      <a:cubicBezTo>
                        <a:pt x="2520" y="1125"/>
                        <a:pt x="2437" y="1229"/>
                        <a:pt x="2354" y="1313"/>
                      </a:cubicBezTo>
                      <a:cubicBezTo>
                        <a:pt x="2270" y="1396"/>
                        <a:pt x="2208" y="1479"/>
                        <a:pt x="2125" y="1563"/>
                      </a:cubicBezTo>
                      <a:cubicBezTo>
                        <a:pt x="2041" y="1646"/>
                        <a:pt x="1937" y="1750"/>
                        <a:pt x="1854" y="1854"/>
                      </a:cubicBezTo>
                      <a:cubicBezTo>
                        <a:pt x="1791" y="1937"/>
                        <a:pt x="1708" y="2021"/>
                        <a:pt x="1646" y="2104"/>
                      </a:cubicBezTo>
                      <a:cubicBezTo>
                        <a:pt x="1542" y="2208"/>
                        <a:pt x="1458" y="2312"/>
                        <a:pt x="1354" y="2437"/>
                      </a:cubicBezTo>
                      <a:cubicBezTo>
                        <a:pt x="1292" y="2521"/>
                        <a:pt x="1229" y="2604"/>
                        <a:pt x="1146" y="2687"/>
                      </a:cubicBezTo>
                      <a:cubicBezTo>
                        <a:pt x="1063" y="2812"/>
                        <a:pt x="958" y="2937"/>
                        <a:pt x="875" y="3062"/>
                      </a:cubicBezTo>
                      <a:cubicBezTo>
                        <a:pt x="792" y="3145"/>
                        <a:pt x="729" y="3229"/>
                        <a:pt x="667" y="3333"/>
                      </a:cubicBezTo>
                      <a:cubicBezTo>
                        <a:pt x="584" y="3458"/>
                        <a:pt x="479" y="3583"/>
                        <a:pt x="396" y="3708"/>
                      </a:cubicBezTo>
                      <a:cubicBezTo>
                        <a:pt x="334" y="3812"/>
                        <a:pt x="271" y="3916"/>
                        <a:pt x="209" y="3999"/>
                      </a:cubicBezTo>
                      <a:cubicBezTo>
                        <a:pt x="146" y="4124"/>
                        <a:pt x="63" y="4228"/>
                        <a:pt x="0" y="4332"/>
                      </a:cubicBezTo>
                      <a:cubicBezTo>
                        <a:pt x="21" y="4353"/>
                        <a:pt x="42" y="4395"/>
                        <a:pt x="63" y="4416"/>
                      </a:cubicBezTo>
                      <a:cubicBezTo>
                        <a:pt x="125" y="4332"/>
                        <a:pt x="188" y="4249"/>
                        <a:pt x="230" y="4166"/>
                      </a:cubicBezTo>
                      <a:cubicBezTo>
                        <a:pt x="292" y="4062"/>
                        <a:pt x="354" y="3958"/>
                        <a:pt x="438" y="3874"/>
                      </a:cubicBezTo>
                      <a:cubicBezTo>
                        <a:pt x="521" y="3749"/>
                        <a:pt x="604" y="3624"/>
                        <a:pt x="688" y="3499"/>
                      </a:cubicBezTo>
                      <a:cubicBezTo>
                        <a:pt x="688" y="3499"/>
                        <a:pt x="709" y="3499"/>
                        <a:pt x="709" y="3479"/>
                      </a:cubicBezTo>
                      <a:cubicBezTo>
                        <a:pt x="771" y="3395"/>
                        <a:pt x="833" y="3312"/>
                        <a:pt x="896" y="3229"/>
                      </a:cubicBezTo>
                      <a:cubicBezTo>
                        <a:pt x="1000" y="3104"/>
                        <a:pt x="1083" y="3000"/>
                        <a:pt x="1188" y="2875"/>
                      </a:cubicBezTo>
                      <a:cubicBezTo>
                        <a:pt x="1250" y="2791"/>
                        <a:pt x="1312" y="2687"/>
                        <a:pt x="1396" y="2604"/>
                      </a:cubicBezTo>
                      <a:cubicBezTo>
                        <a:pt x="1479" y="2500"/>
                        <a:pt x="1583" y="2396"/>
                        <a:pt x="1667" y="2292"/>
                      </a:cubicBezTo>
                      <a:cubicBezTo>
                        <a:pt x="1750" y="2208"/>
                        <a:pt x="1812" y="2125"/>
                        <a:pt x="1896" y="2042"/>
                      </a:cubicBezTo>
                      <a:cubicBezTo>
                        <a:pt x="1979" y="1937"/>
                        <a:pt x="2062" y="1854"/>
                        <a:pt x="2146" y="1750"/>
                      </a:cubicBezTo>
                      <a:cubicBezTo>
                        <a:pt x="2229" y="1667"/>
                        <a:pt x="2312" y="1583"/>
                        <a:pt x="2375" y="1521"/>
                      </a:cubicBezTo>
                      <a:cubicBezTo>
                        <a:pt x="2479" y="1417"/>
                        <a:pt x="2562" y="1334"/>
                        <a:pt x="2645" y="1229"/>
                      </a:cubicBezTo>
                      <a:cubicBezTo>
                        <a:pt x="2729" y="1146"/>
                        <a:pt x="2812" y="1063"/>
                        <a:pt x="2874" y="1000"/>
                      </a:cubicBezTo>
                      <a:cubicBezTo>
                        <a:pt x="2958" y="917"/>
                        <a:pt x="3041" y="855"/>
                        <a:pt x="3104" y="771"/>
                      </a:cubicBezTo>
                      <a:cubicBezTo>
                        <a:pt x="3187" y="688"/>
                        <a:pt x="3270" y="605"/>
                        <a:pt x="3353" y="542"/>
                      </a:cubicBezTo>
                      <a:cubicBezTo>
                        <a:pt x="3437" y="459"/>
                        <a:pt x="3499" y="396"/>
                        <a:pt x="3582" y="334"/>
                      </a:cubicBezTo>
                      <a:cubicBezTo>
                        <a:pt x="3645" y="251"/>
                        <a:pt x="3707" y="188"/>
                        <a:pt x="3791" y="126"/>
                      </a:cubicBezTo>
                      <a:cubicBezTo>
                        <a:pt x="3749" y="84"/>
                        <a:pt x="3728" y="42"/>
                        <a:pt x="370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3" name="Google Shape;4573;p8"/>
                <p:cNvSpPr/>
                <p:nvPr/>
              </p:nvSpPr>
              <p:spPr>
                <a:xfrm>
                  <a:off x="8767550" y="1418075"/>
                  <a:ext cx="83850" cy="11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4" h="4499" extrusionOk="0">
                      <a:moveTo>
                        <a:pt x="3291" y="0"/>
                      </a:moveTo>
                      <a:cubicBezTo>
                        <a:pt x="3208" y="104"/>
                        <a:pt x="3103" y="188"/>
                        <a:pt x="3020" y="292"/>
                      </a:cubicBezTo>
                      <a:cubicBezTo>
                        <a:pt x="2958" y="354"/>
                        <a:pt x="2895" y="396"/>
                        <a:pt x="2854" y="458"/>
                      </a:cubicBezTo>
                      <a:cubicBezTo>
                        <a:pt x="2749" y="563"/>
                        <a:pt x="2666" y="646"/>
                        <a:pt x="2583" y="750"/>
                      </a:cubicBezTo>
                      <a:cubicBezTo>
                        <a:pt x="2520" y="813"/>
                        <a:pt x="2458" y="875"/>
                        <a:pt x="2395" y="958"/>
                      </a:cubicBezTo>
                      <a:cubicBezTo>
                        <a:pt x="2312" y="1042"/>
                        <a:pt x="2229" y="1146"/>
                        <a:pt x="2145" y="1250"/>
                      </a:cubicBezTo>
                      <a:cubicBezTo>
                        <a:pt x="2083" y="1312"/>
                        <a:pt x="2021" y="1396"/>
                        <a:pt x="1958" y="1458"/>
                      </a:cubicBezTo>
                      <a:cubicBezTo>
                        <a:pt x="1875" y="1562"/>
                        <a:pt x="1791" y="1666"/>
                        <a:pt x="1708" y="1771"/>
                      </a:cubicBezTo>
                      <a:cubicBezTo>
                        <a:pt x="1646" y="1854"/>
                        <a:pt x="1562" y="1958"/>
                        <a:pt x="1500" y="2062"/>
                      </a:cubicBezTo>
                      <a:cubicBezTo>
                        <a:pt x="1417" y="2166"/>
                        <a:pt x="1333" y="2250"/>
                        <a:pt x="1250" y="2354"/>
                      </a:cubicBezTo>
                      <a:cubicBezTo>
                        <a:pt x="1187" y="2458"/>
                        <a:pt x="1104" y="2562"/>
                        <a:pt x="1042" y="2666"/>
                      </a:cubicBezTo>
                      <a:cubicBezTo>
                        <a:pt x="958" y="2791"/>
                        <a:pt x="875" y="2895"/>
                        <a:pt x="813" y="3020"/>
                      </a:cubicBezTo>
                      <a:cubicBezTo>
                        <a:pt x="729" y="3124"/>
                        <a:pt x="667" y="3249"/>
                        <a:pt x="584" y="3374"/>
                      </a:cubicBezTo>
                      <a:cubicBezTo>
                        <a:pt x="521" y="3478"/>
                        <a:pt x="438" y="3603"/>
                        <a:pt x="375" y="3728"/>
                      </a:cubicBezTo>
                      <a:cubicBezTo>
                        <a:pt x="292" y="3874"/>
                        <a:pt x="209" y="4020"/>
                        <a:pt x="146" y="4165"/>
                      </a:cubicBezTo>
                      <a:cubicBezTo>
                        <a:pt x="105" y="4270"/>
                        <a:pt x="42" y="4374"/>
                        <a:pt x="0" y="4457"/>
                      </a:cubicBezTo>
                      <a:cubicBezTo>
                        <a:pt x="0" y="4478"/>
                        <a:pt x="0" y="4478"/>
                        <a:pt x="21" y="4499"/>
                      </a:cubicBezTo>
                      <a:cubicBezTo>
                        <a:pt x="63" y="4415"/>
                        <a:pt x="105" y="4311"/>
                        <a:pt x="146" y="4228"/>
                      </a:cubicBezTo>
                      <a:cubicBezTo>
                        <a:pt x="229" y="4103"/>
                        <a:pt x="313" y="3957"/>
                        <a:pt x="375" y="3832"/>
                      </a:cubicBezTo>
                      <a:cubicBezTo>
                        <a:pt x="459" y="3707"/>
                        <a:pt x="521" y="3582"/>
                        <a:pt x="604" y="3457"/>
                      </a:cubicBezTo>
                      <a:cubicBezTo>
                        <a:pt x="667" y="3353"/>
                        <a:pt x="750" y="3228"/>
                        <a:pt x="813" y="3124"/>
                      </a:cubicBezTo>
                      <a:cubicBezTo>
                        <a:pt x="896" y="2999"/>
                        <a:pt x="979" y="2895"/>
                        <a:pt x="1042" y="2791"/>
                      </a:cubicBezTo>
                      <a:cubicBezTo>
                        <a:pt x="1104" y="2729"/>
                        <a:pt x="1146" y="2645"/>
                        <a:pt x="1208" y="2583"/>
                      </a:cubicBezTo>
                      <a:cubicBezTo>
                        <a:pt x="1229" y="2541"/>
                        <a:pt x="1250" y="2520"/>
                        <a:pt x="1271" y="2479"/>
                      </a:cubicBezTo>
                      <a:cubicBezTo>
                        <a:pt x="1354" y="2395"/>
                        <a:pt x="1417" y="2291"/>
                        <a:pt x="1500" y="2187"/>
                      </a:cubicBezTo>
                      <a:cubicBezTo>
                        <a:pt x="1583" y="2083"/>
                        <a:pt x="1646" y="2000"/>
                        <a:pt x="1729" y="1895"/>
                      </a:cubicBezTo>
                      <a:cubicBezTo>
                        <a:pt x="1812" y="1812"/>
                        <a:pt x="1896" y="1708"/>
                        <a:pt x="1979" y="1604"/>
                      </a:cubicBezTo>
                      <a:cubicBezTo>
                        <a:pt x="2041" y="1541"/>
                        <a:pt x="2083" y="1458"/>
                        <a:pt x="2145" y="1396"/>
                      </a:cubicBezTo>
                      <a:cubicBezTo>
                        <a:pt x="2229" y="1292"/>
                        <a:pt x="2312" y="1208"/>
                        <a:pt x="2416" y="1104"/>
                      </a:cubicBezTo>
                      <a:cubicBezTo>
                        <a:pt x="2479" y="1042"/>
                        <a:pt x="2541" y="979"/>
                        <a:pt x="2604" y="917"/>
                      </a:cubicBezTo>
                      <a:cubicBezTo>
                        <a:pt x="2687" y="813"/>
                        <a:pt x="2770" y="729"/>
                        <a:pt x="2854" y="625"/>
                      </a:cubicBezTo>
                      <a:cubicBezTo>
                        <a:pt x="2916" y="563"/>
                        <a:pt x="2958" y="521"/>
                        <a:pt x="3020" y="458"/>
                      </a:cubicBezTo>
                      <a:cubicBezTo>
                        <a:pt x="3103" y="354"/>
                        <a:pt x="3208" y="271"/>
                        <a:pt x="3291" y="167"/>
                      </a:cubicBezTo>
                      <a:cubicBezTo>
                        <a:pt x="3312" y="146"/>
                        <a:pt x="3333" y="125"/>
                        <a:pt x="3353" y="104"/>
                      </a:cubicBezTo>
                      <a:cubicBezTo>
                        <a:pt x="3333" y="63"/>
                        <a:pt x="3312" y="42"/>
                        <a:pt x="32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4" name="Google Shape;4574;p8"/>
                <p:cNvSpPr/>
                <p:nvPr/>
              </p:nvSpPr>
              <p:spPr>
                <a:xfrm>
                  <a:off x="8813375" y="1445675"/>
                  <a:ext cx="54675" cy="7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" h="3041" extrusionOk="0">
                      <a:moveTo>
                        <a:pt x="2145" y="0"/>
                      </a:moveTo>
                      <a:cubicBezTo>
                        <a:pt x="2083" y="83"/>
                        <a:pt x="2020" y="167"/>
                        <a:pt x="1937" y="229"/>
                      </a:cubicBezTo>
                      <a:cubicBezTo>
                        <a:pt x="1916" y="271"/>
                        <a:pt x="1874" y="312"/>
                        <a:pt x="1854" y="354"/>
                      </a:cubicBezTo>
                      <a:cubicBezTo>
                        <a:pt x="1749" y="479"/>
                        <a:pt x="1645" y="583"/>
                        <a:pt x="1541" y="708"/>
                      </a:cubicBezTo>
                      <a:cubicBezTo>
                        <a:pt x="1520" y="750"/>
                        <a:pt x="1479" y="791"/>
                        <a:pt x="1437" y="833"/>
                      </a:cubicBezTo>
                      <a:cubicBezTo>
                        <a:pt x="1333" y="979"/>
                        <a:pt x="1250" y="1104"/>
                        <a:pt x="1145" y="1229"/>
                      </a:cubicBezTo>
                      <a:cubicBezTo>
                        <a:pt x="1104" y="1270"/>
                        <a:pt x="1083" y="1333"/>
                        <a:pt x="1041" y="1375"/>
                      </a:cubicBezTo>
                      <a:cubicBezTo>
                        <a:pt x="937" y="1520"/>
                        <a:pt x="833" y="1666"/>
                        <a:pt x="750" y="1791"/>
                      </a:cubicBezTo>
                      <a:cubicBezTo>
                        <a:pt x="708" y="1854"/>
                        <a:pt x="666" y="1916"/>
                        <a:pt x="625" y="1979"/>
                      </a:cubicBezTo>
                      <a:cubicBezTo>
                        <a:pt x="521" y="2124"/>
                        <a:pt x="437" y="2270"/>
                        <a:pt x="333" y="2416"/>
                      </a:cubicBezTo>
                      <a:cubicBezTo>
                        <a:pt x="292" y="2499"/>
                        <a:pt x="250" y="2582"/>
                        <a:pt x="208" y="2645"/>
                      </a:cubicBezTo>
                      <a:cubicBezTo>
                        <a:pt x="146" y="2770"/>
                        <a:pt x="63" y="2895"/>
                        <a:pt x="0" y="3041"/>
                      </a:cubicBezTo>
                      <a:cubicBezTo>
                        <a:pt x="63" y="2916"/>
                        <a:pt x="146" y="2791"/>
                        <a:pt x="208" y="2666"/>
                      </a:cubicBezTo>
                      <a:cubicBezTo>
                        <a:pt x="250" y="2603"/>
                        <a:pt x="292" y="2541"/>
                        <a:pt x="333" y="2458"/>
                      </a:cubicBezTo>
                      <a:cubicBezTo>
                        <a:pt x="437" y="2312"/>
                        <a:pt x="521" y="2166"/>
                        <a:pt x="625" y="2041"/>
                      </a:cubicBezTo>
                      <a:cubicBezTo>
                        <a:pt x="666" y="1979"/>
                        <a:pt x="708" y="1916"/>
                        <a:pt x="750" y="1854"/>
                      </a:cubicBezTo>
                      <a:cubicBezTo>
                        <a:pt x="812" y="1749"/>
                        <a:pt x="875" y="1645"/>
                        <a:pt x="958" y="1541"/>
                      </a:cubicBezTo>
                      <a:cubicBezTo>
                        <a:pt x="979" y="1520"/>
                        <a:pt x="1021" y="1479"/>
                        <a:pt x="1041" y="1458"/>
                      </a:cubicBezTo>
                      <a:cubicBezTo>
                        <a:pt x="1062" y="1395"/>
                        <a:pt x="1104" y="1354"/>
                        <a:pt x="1145" y="1312"/>
                      </a:cubicBezTo>
                      <a:cubicBezTo>
                        <a:pt x="1250" y="1187"/>
                        <a:pt x="1333" y="1062"/>
                        <a:pt x="1437" y="937"/>
                      </a:cubicBezTo>
                      <a:cubicBezTo>
                        <a:pt x="1479" y="896"/>
                        <a:pt x="1500" y="854"/>
                        <a:pt x="1541" y="812"/>
                      </a:cubicBezTo>
                      <a:cubicBezTo>
                        <a:pt x="1645" y="687"/>
                        <a:pt x="1749" y="583"/>
                        <a:pt x="1833" y="458"/>
                      </a:cubicBezTo>
                      <a:cubicBezTo>
                        <a:pt x="1874" y="417"/>
                        <a:pt x="1895" y="396"/>
                        <a:pt x="1937" y="354"/>
                      </a:cubicBezTo>
                      <a:cubicBezTo>
                        <a:pt x="2020" y="250"/>
                        <a:pt x="2103" y="146"/>
                        <a:pt x="2187" y="63"/>
                      </a:cubicBezTo>
                      <a:cubicBezTo>
                        <a:pt x="2166" y="42"/>
                        <a:pt x="2166" y="21"/>
                        <a:pt x="21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5" name="Google Shape;4575;p8"/>
                <p:cNvSpPr/>
                <p:nvPr/>
              </p:nvSpPr>
              <p:spPr>
                <a:xfrm>
                  <a:off x="8795150" y="1526375"/>
                  <a:ext cx="1562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1458" extrusionOk="0">
                      <a:moveTo>
                        <a:pt x="625" y="0"/>
                      </a:moveTo>
                      <a:lnTo>
                        <a:pt x="625" y="0"/>
                      </a:lnTo>
                      <a:cubicBezTo>
                        <a:pt x="583" y="63"/>
                        <a:pt x="542" y="146"/>
                        <a:pt x="500" y="229"/>
                      </a:cubicBezTo>
                      <a:cubicBezTo>
                        <a:pt x="417" y="417"/>
                        <a:pt x="333" y="604"/>
                        <a:pt x="250" y="791"/>
                      </a:cubicBezTo>
                      <a:cubicBezTo>
                        <a:pt x="188" y="916"/>
                        <a:pt x="146" y="1062"/>
                        <a:pt x="83" y="1208"/>
                      </a:cubicBezTo>
                      <a:cubicBezTo>
                        <a:pt x="63" y="1270"/>
                        <a:pt x="21" y="1354"/>
                        <a:pt x="0" y="1416"/>
                      </a:cubicBezTo>
                      <a:cubicBezTo>
                        <a:pt x="0" y="1437"/>
                        <a:pt x="21" y="1458"/>
                        <a:pt x="21" y="1458"/>
                      </a:cubicBezTo>
                      <a:cubicBezTo>
                        <a:pt x="42" y="1416"/>
                        <a:pt x="63" y="1354"/>
                        <a:pt x="83" y="1312"/>
                      </a:cubicBezTo>
                      <a:cubicBezTo>
                        <a:pt x="104" y="1270"/>
                        <a:pt x="125" y="1229"/>
                        <a:pt x="125" y="1187"/>
                      </a:cubicBezTo>
                      <a:cubicBezTo>
                        <a:pt x="167" y="1062"/>
                        <a:pt x="208" y="958"/>
                        <a:pt x="250" y="854"/>
                      </a:cubicBezTo>
                      <a:cubicBezTo>
                        <a:pt x="313" y="646"/>
                        <a:pt x="417" y="458"/>
                        <a:pt x="500" y="250"/>
                      </a:cubicBezTo>
                      <a:cubicBezTo>
                        <a:pt x="542" y="167"/>
                        <a:pt x="583" y="83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6" name="Google Shape;4576;p8"/>
                <p:cNvSpPr/>
                <p:nvPr/>
              </p:nvSpPr>
              <p:spPr>
                <a:xfrm>
                  <a:off x="8826375" y="1488950"/>
                  <a:ext cx="48925" cy="11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4705" extrusionOk="0">
                      <a:moveTo>
                        <a:pt x="1956" y="0"/>
                      </a:moveTo>
                      <a:cubicBezTo>
                        <a:pt x="1895" y="83"/>
                        <a:pt x="1833" y="165"/>
                        <a:pt x="1771" y="248"/>
                      </a:cubicBezTo>
                      <a:cubicBezTo>
                        <a:pt x="1667" y="414"/>
                        <a:pt x="1542" y="581"/>
                        <a:pt x="1438" y="747"/>
                      </a:cubicBezTo>
                      <a:cubicBezTo>
                        <a:pt x="1292" y="976"/>
                        <a:pt x="1167" y="1206"/>
                        <a:pt x="1042" y="1435"/>
                      </a:cubicBezTo>
                      <a:cubicBezTo>
                        <a:pt x="875" y="1705"/>
                        <a:pt x="750" y="1976"/>
                        <a:pt x="625" y="2268"/>
                      </a:cubicBezTo>
                      <a:cubicBezTo>
                        <a:pt x="376" y="2830"/>
                        <a:pt x="167" y="3413"/>
                        <a:pt x="63" y="4017"/>
                      </a:cubicBezTo>
                      <a:cubicBezTo>
                        <a:pt x="42" y="4184"/>
                        <a:pt x="22" y="4350"/>
                        <a:pt x="1" y="4538"/>
                      </a:cubicBezTo>
                      <a:cubicBezTo>
                        <a:pt x="42" y="4579"/>
                        <a:pt x="84" y="4642"/>
                        <a:pt x="126" y="4704"/>
                      </a:cubicBezTo>
                      <a:cubicBezTo>
                        <a:pt x="146" y="4267"/>
                        <a:pt x="188" y="3830"/>
                        <a:pt x="313" y="3371"/>
                      </a:cubicBezTo>
                      <a:cubicBezTo>
                        <a:pt x="376" y="3080"/>
                        <a:pt x="480" y="2788"/>
                        <a:pt x="584" y="2518"/>
                      </a:cubicBezTo>
                      <a:cubicBezTo>
                        <a:pt x="709" y="2184"/>
                        <a:pt x="855" y="1872"/>
                        <a:pt x="1021" y="1560"/>
                      </a:cubicBezTo>
                      <a:cubicBezTo>
                        <a:pt x="1146" y="1310"/>
                        <a:pt x="1292" y="1060"/>
                        <a:pt x="1438" y="810"/>
                      </a:cubicBezTo>
                      <a:cubicBezTo>
                        <a:pt x="1542" y="622"/>
                        <a:pt x="1667" y="435"/>
                        <a:pt x="1771" y="268"/>
                      </a:cubicBezTo>
                      <a:cubicBezTo>
                        <a:pt x="1833" y="165"/>
                        <a:pt x="1895" y="83"/>
                        <a:pt x="19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7" name="Google Shape;4577;p8"/>
                <p:cNvSpPr/>
                <p:nvPr/>
              </p:nvSpPr>
              <p:spPr>
                <a:xfrm>
                  <a:off x="8878450" y="1476375"/>
                  <a:ext cx="62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35" extrusionOk="0">
                      <a:moveTo>
                        <a:pt x="63" y="251"/>
                      </a:moveTo>
                      <a:cubicBezTo>
                        <a:pt x="125" y="167"/>
                        <a:pt x="188" y="84"/>
                        <a:pt x="250" y="1"/>
                      </a:cubicBezTo>
                      <a:cubicBezTo>
                        <a:pt x="250" y="1"/>
                        <a:pt x="250" y="1"/>
                        <a:pt x="250" y="1"/>
                      </a:cubicBezTo>
                      <a:cubicBezTo>
                        <a:pt x="188" y="84"/>
                        <a:pt x="125" y="167"/>
                        <a:pt x="63" y="251"/>
                      </a:cubicBezTo>
                      <a:cubicBezTo>
                        <a:pt x="42" y="272"/>
                        <a:pt x="21" y="292"/>
                        <a:pt x="0" y="334"/>
                      </a:cubicBezTo>
                      <a:cubicBezTo>
                        <a:pt x="21" y="292"/>
                        <a:pt x="42" y="272"/>
                        <a:pt x="63" y="2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8" name="Google Shape;4578;p8"/>
                <p:cNvSpPr/>
                <p:nvPr/>
              </p:nvSpPr>
              <p:spPr>
                <a:xfrm>
                  <a:off x="8875325" y="1484725"/>
                  <a:ext cx="3150" cy="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167" extrusionOk="0">
                      <a:moveTo>
                        <a:pt x="125" y="0"/>
                      </a:moveTo>
                      <a:cubicBezTo>
                        <a:pt x="104" y="21"/>
                        <a:pt x="84" y="42"/>
                        <a:pt x="63" y="63"/>
                      </a:cubicBezTo>
                      <a:cubicBezTo>
                        <a:pt x="42" y="104"/>
                        <a:pt x="21" y="125"/>
                        <a:pt x="0" y="167"/>
                      </a:cubicBezTo>
                      <a:cubicBezTo>
                        <a:pt x="42" y="104"/>
                        <a:pt x="84" y="42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9" name="Google Shape;4579;p8"/>
                <p:cNvSpPr/>
                <p:nvPr/>
              </p:nvSpPr>
              <p:spPr>
                <a:xfrm>
                  <a:off x="8862300" y="1509700"/>
                  <a:ext cx="40650" cy="1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" h="7436" extrusionOk="0">
                      <a:moveTo>
                        <a:pt x="1583" y="1"/>
                      </a:moveTo>
                      <a:cubicBezTo>
                        <a:pt x="917" y="1063"/>
                        <a:pt x="417" y="2167"/>
                        <a:pt x="209" y="3250"/>
                      </a:cubicBezTo>
                      <a:cubicBezTo>
                        <a:pt x="1" y="4437"/>
                        <a:pt x="188" y="5561"/>
                        <a:pt x="480" y="6686"/>
                      </a:cubicBezTo>
                      <a:cubicBezTo>
                        <a:pt x="625" y="6936"/>
                        <a:pt x="771" y="7186"/>
                        <a:pt x="917" y="7436"/>
                      </a:cubicBezTo>
                      <a:cubicBezTo>
                        <a:pt x="438" y="5853"/>
                        <a:pt x="63" y="4312"/>
                        <a:pt x="501" y="2666"/>
                      </a:cubicBezTo>
                      <a:cubicBezTo>
                        <a:pt x="709" y="1792"/>
                        <a:pt x="1104" y="938"/>
                        <a:pt x="1625" y="84"/>
                      </a:cubicBezTo>
                      <a:cubicBezTo>
                        <a:pt x="1604" y="63"/>
                        <a:pt x="1604" y="21"/>
                        <a:pt x="15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0" name="Google Shape;4580;p8"/>
                <p:cNvSpPr/>
                <p:nvPr/>
              </p:nvSpPr>
              <p:spPr>
                <a:xfrm>
                  <a:off x="8899275" y="1550825"/>
                  <a:ext cx="54175" cy="30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" h="12330" extrusionOk="0">
                      <a:moveTo>
                        <a:pt x="854" y="1"/>
                      </a:moveTo>
                      <a:cubicBezTo>
                        <a:pt x="604" y="563"/>
                        <a:pt x="438" y="1126"/>
                        <a:pt x="334" y="1688"/>
                      </a:cubicBezTo>
                      <a:cubicBezTo>
                        <a:pt x="0" y="3437"/>
                        <a:pt x="563" y="5062"/>
                        <a:pt x="1062" y="6748"/>
                      </a:cubicBezTo>
                      <a:cubicBezTo>
                        <a:pt x="1541" y="8415"/>
                        <a:pt x="1958" y="10101"/>
                        <a:pt x="1937" y="11809"/>
                      </a:cubicBezTo>
                      <a:cubicBezTo>
                        <a:pt x="2000" y="11976"/>
                        <a:pt x="2041" y="12142"/>
                        <a:pt x="2104" y="12330"/>
                      </a:cubicBezTo>
                      <a:cubicBezTo>
                        <a:pt x="2125" y="12122"/>
                        <a:pt x="2125" y="11934"/>
                        <a:pt x="2145" y="11747"/>
                      </a:cubicBezTo>
                      <a:cubicBezTo>
                        <a:pt x="2166" y="9914"/>
                        <a:pt x="1708" y="8123"/>
                        <a:pt x="1167" y="6332"/>
                      </a:cubicBezTo>
                      <a:cubicBezTo>
                        <a:pt x="667" y="4603"/>
                        <a:pt x="167" y="2937"/>
                        <a:pt x="625" y="1126"/>
                      </a:cubicBezTo>
                      <a:cubicBezTo>
                        <a:pt x="708" y="834"/>
                        <a:pt x="813" y="522"/>
                        <a:pt x="937" y="209"/>
                      </a:cubicBezTo>
                      <a:cubicBezTo>
                        <a:pt x="896" y="147"/>
                        <a:pt x="875" y="84"/>
                        <a:pt x="8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1" name="Google Shape;4581;p8"/>
                <p:cNvSpPr/>
                <p:nvPr/>
              </p:nvSpPr>
              <p:spPr>
                <a:xfrm>
                  <a:off x="8974250" y="1875200"/>
                  <a:ext cx="11475" cy="4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1646" extrusionOk="0">
                      <a:moveTo>
                        <a:pt x="458" y="0"/>
                      </a:moveTo>
                      <a:cubicBezTo>
                        <a:pt x="354" y="563"/>
                        <a:pt x="188" y="1104"/>
                        <a:pt x="0" y="1646"/>
                      </a:cubicBezTo>
                      <a:lnTo>
                        <a:pt x="188" y="1646"/>
                      </a:lnTo>
                      <a:cubicBezTo>
                        <a:pt x="271" y="1396"/>
                        <a:pt x="354" y="1125"/>
                        <a:pt x="438" y="875"/>
                      </a:cubicBezTo>
                      <a:cubicBezTo>
                        <a:pt x="438" y="584"/>
                        <a:pt x="458" y="313"/>
                        <a:pt x="458" y="21"/>
                      </a:cubicBezTo>
                      <a:cubicBezTo>
                        <a:pt x="458" y="21"/>
                        <a:pt x="458" y="21"/>
                        <a:pt x="4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2" name="Google Shape;4582;p8"/>
                <p:cNvSpPr/>
                <p:nvPr/>
              </p:nvSpPr>
              <p:spPr>
                <a:xfrm>
                  <a:off x="8944050" y="1616950"/>
                  <a:ext cx="35425" cy="15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" h="6353" extrusionOk="0">
                      <a:moveTo>
                        <a:pt x="42" y="1"/>
                      </a:moveTo>
                      <a:lnTo>
                        <a:pt x="42" y="1"/>
                      </a:lnTo>
                      <a:cubicBezTo>
                        <a:pt x="0" y="1438"/>
                        <a:pt x="438" y="2791"/>
                        <a:pt x="854" y="4187"/>
                      </a:cubicBezTo>
                      <a:cubicBezTo>
                        <a:pt x="1062" y="4895"/>
                        <a:pt x="1271" y="5624"/>
                        <a:pt x="1417" y="6353"/>
                      </a:cubicBezTo>
                      <a:cubicBezTo>
                        <a:pt x="1312" y="5540"/>
                        <a:pt x="1208" y="4749"/>
                        <a:pt x="1042" y="3958"/>
                      </a:cubicBezTo>
                      <a:cubicBezTo>
                        <a:pt x="1042" y="3895"/>
                        <a:pt x="1021" y="3854"/>
                        <a:pt x="1000" y="3812"/>
                      </a:cubicBezTo>
                      <a:cubicBezTo>
                        <a:pt x="729" y="2875"/>
                        <a:pt x="459" y="1938"/>
                        <a:pt x="334" y="1021"/>
                      </a:cubicBezTo>
                      <a:cubicBezTo>
                        <a:pt x="250" y="667"/>
                        <a:pt x="146" y="334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83" name="Google Shape;4583;p8"/>
              <p:cNvGrpSpPr/>
              <p:nvPr/>
            </p:nvGrpSpPr>
            <p:grpSpPr>
              <a:xfrm>
                <a:off x="719726" y="3196398"/>
                <a:ext cx="2697548" cy="1407207"/>
                <a:chOff x="3128200" y="3438000"/>
                <a:chExt cx="2008150" cy="1047575"/>
              </a:xfrm>
            </p:grpSpPr>
            <p:sp>
              <p:nvSpPr>
                <p:cNvPr id="4584" name="Google Shape;4584;p8"/>
                <p:cNvSpPr/>
                <p:nvPr/>
              </p:nvSpPr>
              <p:spPr>
                <a:xfrm>
                  <a:off x="3128200" y="3443225"/>
                  <a:ext cx="993400" cy="10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36" h="41694" extrusionOk="0">
                      <a:moveTo>
                        <a:pt x="6477" y="833"/>
                      </a:moveTo>
                      <a:cubicBezTo>
                        <a:pt x="6519" y="854"/>
                        <a:pt x="6560" y="875"/>
                        <a:pt x="6602" y="875"/>
                      </a:cubicBezTo>
                      <a:cubicBezTo>
                        <a:pt x="7622" y="1271"/>
                        <a:pt x="8580" y="1645"/>
                        <a:pt x="9476" y="2104"/>
                      </a:cubicBezTo>
                      <a:cubicBezTo>
                        <a:pt x="9476" y="2124"/>
                        <a:pt x="9497" y="2124"/>
                        <a:pt x="9497" y="2124"/>
                      </a:cubicBezTo>
                      <a:cubicBezTo>
                        <a:pt x="9018" y="2957"/>
                        <a:pt x="8455" y="3728"/>
                        <a:pt x="7810" y="4457"/>
                      </a:cubicBezTo>
                      <a:cubicBezTo>
                        <a:pt x="6810" y="3915"/>
                        <a:pt x="5727" y="3395"/>
                        <a:pt x="4582" y="2874"/>
                      </a:cubicBezTo>
                      <a:cubicBezTo>
                        <a:pt x="5290" y="2208"/>
                        <a:pt x="5935" y="1541"/>
                        <a:pt x="6477" y="833"/>
                      </a:cubicBezTo>
                      <a:close/>
                      <a:moveTo>
                        <a:pt x="19576" y="667"/>
                      </a:moveTo>
                      <a:cubicBezTo>
                        <a:pt x="20159" y="1083"/>
                        <a:pt x="20722" y="1500"/>
                        <a:pt x="21284" y="1958"/>
                      </a:cubicBezTo>
                      <a:cubicBezTo>
                        <a:pt x="21617" y="2228"/>
                        <a:pt x="21930" y="2499"/>
                        <a:pt x="22221" y="2770"/>
                      </a:cubicBezTo>
                      <a:cubicBezTo>
                        <a:pt x="21763" y="3582"/>
                        <a:pt x="21284" y="4353"/>
                        <a:pt x="20763" y="5102"/>
                      </a:cubicBezTo>
                      <a:cubicBezTo>
                        <a:pt x="19993" y="4353"/>
                        <a:pt x="19139" y="3665"/>
                        <a:pt x="18223" y="3020"/>
                      </a:cubicBezTo>
                      <a:cubicBezTo>
                        <a:pt x="18743" y="2291"/>
                        <a:pt x="19181" y="1500"/>
                        <a:pt x="19576" y="667"/>
                      </a:cubicBezTo>
                      <a:close/>
                      <a:moveTo>
                        <a:pt x="23762" y="833"/>
                      </a:moveTo>
                      <a:cubicBezTo>
                        <a:pt x="24720" y="1687"/>
                        <a:pt x="25616" y="2583"/>
                        <a:pt x="26407" y="3499"/>
                      </a:cubicBezTo>
                      <a:cubicBezTo>
                        <a:pt x="26137" y="3832"/>
                        <a:pt x="25866" y="4186"/>
                        <a:pt x="25574" y="4519"/>
                      </a:cubicBezTo>
                      <a:cubicBezTo>
                        <a:pt x="25428" y="4790"/>
                        <a:pt x="25262" y="5040"/>
                        <a:pt x="25095" y="5290"/>
                      </a:cubicBezTo>
                      <a:cubicBezTo>
                        <a:pt x="24408" y="4394"/>
                        <a:pt x="23637" y="3520"/>
                        <a:pt x="22763" y="2687"/>
                      </a:cubicBezTo>
                      <a:cubicBezTo>
                        <a:pt x="23117" y="2083"/>
                        <a:pt x="23429" y="1479"/>
                        <a:pt x="23762" y="833"/>
                      </a:cubicBezTo>
                      <a:close/>
                      <a:moveTo>
                        <a:pt x="14953" y="1437"/>
                      </a:moveTo>
                      <a:cubicBezTo>
                        <a:pt x="15890" y="1979"/>
                        <a:pt x="16786" y="2520"/>
                        <a:pt x="17619" y="3124"/>
                      </a:cubicBezTo>
                      <a:cubicBezTo>
                        <a:pt x="17452" y="3374"/>
                        <a:pt x="17244" y="3624"/>
                        <a:pt x="17036" y="3853"/>
                      </a:cubicBezTo>
                      <a:lnTo>
                        <a:pt x="17015" y="3895"/>
                      </a:lnTo>
                      <a:cubicBezTo>
                        <a:pt x="16702" y="4540"/>
                        <a:pt x="16369" y="5144"/>
                        <a:pt x="15974" y="5748"/>
                      </a:cubicBezTo>
                      <a:cubicBezTo>
                        <a:pt x="15203" y="5144"/>
                        <a:pt x="14412" y="4561"/>
                        <a:pt x="13537" y="3978"/>
                      </a:cubicBezTo>
                      <a:cubicBezTo>
                        <a:pt x="14078" y="3166"/>
                        <a:pt x="14557" y="2312"/>
                        <a:pt x="14953" y="1437"/>
                      </a:cubicBezTo>
                      <a:close/>
                      <a:moveTo>
                        <a:pt x="9892" y="2333"/>
                      </a:moveTo>
                      <a:cubicBezTo>
                        <a:pt x="10163" y="2478"/>
                        <a:pt x="10455" y="2624"/>
                        <a:pt x="10725" y="2791"/>
                      </a:cubicBezTo>
                      <a:cubicBezTo>
                        <a:pt x="11496" y="3207"/>
                        <a:pt x="12225" y="3645"/>
                        <a:pt x="12933" y="4103"/>
                      </a:cubicBezTo>
                      <a:cubicBezTo>
                        <a:pt x="12433" y="4811"/>
                        <a:pt x="11871" y="5498"/>
                        <a:pt x="11225" y="6123"/>
                      </a:cubicBezTo>
                      <a:lnTo>
                        <a:pt x="11017" y="6331"/>
                      </a:lnTo>
                      <a:cubicBezTo>
                        <a:pt x="10163" y="5769"/>
                        <a:pt x="9226" y="5207"/>
                        <a:pt x="8205" y="4665"/>
                      </a:cubicBezTo>
                      <a:cubicBezTo>
                        <a:pt x="8851" y="3936"/>
                        <a:pt x="9393" y="3166"/>
                        <a:pt x="9892" y="2333"/>
                      </a:cubicBezTo>
                      <a:close/>
                      <a:moveTo>
                        <a:pt x="28365" y="1604"/>
                      </a:moveTo>
                      <a:cubicBezTo>
                        <a:pt x="29240" y="2707"/>
                        <a:pt x="30031" y="3853"/>
                        <a:pt x="30739" y="5040"/>
                      </a:cubicBezTo>
                      <a:cubicBezTo>
                        <a:pt x="30281" y="5602"/>
                        <a:pt x="29823" y="6165"/>
                        <a:pt x="29344" y="6706"/>
                      </a:cubicBezTo>
                      <a:cubicBezTo>
                        <a:pt x="29281" y="6623"/>
                        <a:pt x="29240" y="6519"/>
                        <a:pt x="29177" y="6435"/>
                      </a:cubicBezTo>
                      <a:cubicBezTo>
                        <a:pt x="28531" y="5436"/>
                        <a:pt x="27803" y="4436"/>
                        <a:pt x="26970" y="3478"/>
                      </a:cubicBezTo>
                      <a:cubicBezTo>
                        <a:pt x="27449" y="2853"/>
                        <a:pt x="27928" y="2249"/>
                        <a:pt x="28365" y="1604"/>
                      </a:cubicBezTo>
                      <a:close/>
                      <a:moveTo>
                        <a:pt x="34071" y="1021"/>
                      </a:moveTo>
                      <a:cubicBezTo>
                        <a:pt x="34363" y="1437"/>
                        <a:pt x="34654" y="1854"/>
                        <a:pt x="34946" y="2249"/>
                      </a:cubicBezTo>
                      <a:cubicBezTo>
                        <a:pt x="35258" y="2666"/>
                        <a:pt x="35550" y="3103"/>
                        <a:pt x="35821" y="3499"/>
                      </a:cubicBezTo>
                      <a:cubicBezTo>
                        <a:pt x="36070" y="3957"/>
                        <a:pt x="36320" y="4394"/>
                        <a:pt x="36549" y="4811"/>
                      </a:cubicBezTo>
                      <a:cubicBezTo>
                        <a:pt x="36070" y="5477"/>
                        <a:pt x="35591" y="6123"/>
                        <a:pt x="35112" y="6727"/>
                      </a:cubicBezTo>
                      <a:cubicBezTo>
                        <a:pt x="34904" y="6290"/>
                        <a:pt x="34717" y="5831"/>
                        <a:pt x="34508" y="5332"/>
                      </a:cubicBezTo>
                      <a:cubicBezTo>
                        <a:pt x="34259" y="4873"/>
                        <a:pt x="34009" y="4394"/>
                        <a:pt x="33738" y="3936"/>
                      </a:cubicBezTo>
                      <a:cubicBezTo>
                        <a:pt x="33488" y="3520"/>
                        <a:pt x="33238" y="3103"/>
                        <a:pt x="32988" y="2666"/>
                      </a:cubicBezTo>
                      <a:cubicBezTo>
                        <a:pt x="33342" y="2145"/>
                        <a:pt x="33696" y="1604"/>
                        <a:pt x="34071" y="1021"/>
                      </a:cubicBezTo>
                      <a:close/>
                      <a:moveTo>
                        <a:pt x="4228" y="3207"/>
                      </a:moveTo>
                      <a:cubicBezTo>
                        <a:pt x="5394" y="3728"/>
                        <a:pt x="6498" y="4249"/>
                        <a:pt x="7497" y="4769"/>
                      </a:cubicBezTo>
                      <a:cubicBezTo>
                        <a:pt x="6664" y="5665"/>
                        <a:pt x="5686" y="6477"/>
                        <a:pt x="4540" y="7206"/>
                      </a:cubicBezTo>
                      <a:cubicBezTo>
                        <a:pt x="3540" y="6623"/>
                        <a:pt x="2458" y="6019"/>
                        <a:pt x="1250" y="5436"/>
                      </a:cubicBezTo>
                      <a:cubicBezTo>
                        <a:pt x="2395" y="4686"/>
                        <a:pt x="3374" y="3936"/>
                        <a:pt x="4228" y="3207"/>
                      </a:cubicBezTo>
                      <a:close/>
                      <a:moveTo>
                        <a:pt x="22554" y="3082"/>
                      </a:moveTo>
                      <a:cubicBezTo>
                        <a:pt x="23408" y="3915"/>
                        <a:pt x="24179" y="4790"/>
                        <a:pt x="24845" y="5686"/>
                      </a:cubicBezTo>
                      <a:cubicBezTo>
                        <a:pt x="24325" y="6456"/>
                        <a:pt x="23783" y="7185"/>
                        <a:pt x="23221" y="7914"/>
                      </a:cubicBezTo>
                      <a:cubicBezTo>
                        <a:pt x="23096" y="7747"/>
                        <a:pt x="22971" y="7581"/>
                        <a:pt x="22867" y="7414"/>
                      </a:cubicBezTo>
                      <a:cubicBezTo>
                        <a:pt x="22325" y="6706"/>
                        <a:pt x="21721" y="6040"/>
                        <a:pt x="21097" y="5415"/>
                      </a:cubicBezTo>
                      <a:cubicBezTo>
                        <a:pt x="21596" y="4665"/>
                        <a:pt x="22096" y="3895"/>
                        <a:pt x="22554" y="3082"/>
                      </a:cubicBezTo>
                      <a:close/>
                      <a:moveTo>
                        <a:pt x="17973" y="3374"/>
                      </a:moveTo>
                      <a:cubicBezTo>
                        <a:pt x="18889" y="4020"/>
                        <a:pt x="19743" y="4728"/>
                        <a:pt x="20514" y="5457"/>
                      </a:cubicBezTo>
                      <a:cubicBezTo>
                        <a:pt x="19889" y="6352"/>
                        <a:pt x="19222" y="7206"/>
                        <a:pt x="18493" y="8018"/>
                      </a:cubicBezTo>
                      <a:cubicBezTo>
                        <a:pt x="17827" y="7331"/>
                        <a:pt x="17098" y="6664"/>
                        <a:pt x="16307" y="6019"/>
                      </a:cubicBezTo>
                      <a:cubicBezTo>
                        <a:pt x="16723" y="5394"/>
                        <a:pt x="17077" y="4769"/>
                        <a:pt x="17390" y="4124"/>
                      </a:cubicBezTo>
                      <a:cubicBezTo>
                        <a:pt x="17598" y="3874"/>
                        <a:pt x="17785" y="3624"/>
                        <a:pt x="17973" y="3374"/>
                      </a:cubicBezTo>
                      <a:close/>
                      <a:moveTo>
                        <a:pt x="13287" y="4332"/>
                      </a:moveTo>
                      <a:cubicBezTo>
                        <a:pt x="14162" y="4915"/>
                        <a:pt x="14974" y="5498"/>
                        <a:pt x="15724" y="6102"/>
                      </a:cubicBezTo>
                      <a:cubicBezTo>
                        <a:pt x="15495" y="6435"/>
                        <a:pt x="15245" y="6789"/>
                        <a:pt x="14974" y="7123"/>
                      </a:cubicBezTo>
                      <a:cubicBezTo>
                        <a:pt x="14807" y="7310"/>
                        <a:pt x="14641" y="7518"/>
                        <a:pt x="14495" y="7685"/>
                      </a:cubicBezTo>
                      <a:cubicBezTo>
                        <a:pt x="14245" y="7914"/>
                        <a:pt x="13974" y="8143"/>
                        <a:pt x="13724" y="8372"/>
                      </a:cubicBezTo>
                      <a:cubicBezTo>
                        <a:pt x="13016" y="7768"/>
                        <a:pt x="12246" y="7164"/>
                        <a:pt x="11371" y="6581"/>
                      </a:cubicBezTo>
                      <a:lnTo>
                        <a:pt x="11517" y="6435"/>
                      </a:lnTo>
                      <a:cubicBezTo>
                        <a:pt x="12183" y="5790"/>
                        <a:pt x="12766" y="5082"/>
                        <a:pt x="13287" y="4332"/>
                      </a:cubicBezTo>
                      <a:close/>
                      <a:moveTo>
                        <a:pt x="26699" y="3811"/>
                      </a:moveTo>
                      <a:cubicBezTo>
                        <a:pt x="27490" y="4748"/>
                        <a:pt x="28198" y="5706"/>
                        <a:pt x="28802" y="6685"/>
                      </a:cubicBezTo>
                      <a:cubicBezTo>
                        <a:pt x="28886" y="6789"/>
                        <a:pt x="28948" y="6914"/>
                        <a:pt x="29031" y="7039"/>
                      </a:cubicBezTo>
                      <a:cubicBezTo>
                        <a:pt x="28656" y="7435"/>
                        <a:pt x="28261" y="7831"/>
                        <a:pt x="27865" y="8206"/>
                      </a:cubicBezTo>
                      <a:cubicBezTo>
                        <a:pt x="27698" y="8435"/>
                        <a:pt x="27511" y="8643"/>
                        <a:pt x="27344" y="8851"/>
                      </a:cubicBezTo>
                      <a:cubicBezTo>
                        <a:pt x="26782" y="7768"/>
                        <a:pt x="26137" y="6706"/>
                        <a:pt x="25387" y="5665"/>
                      </a:cubicBezTo>
                      <a:cubicBezTo>
                        <a:pt x="25574" y="5373"/>
                        <a:pt x="25741" y="5082"/>
                        <a:pt x="25928" y="4769"/>
                      </a:cubicBezTo>
                      <a:cubicBezTo>
                        <a:pt x="26199" y="4457"/>
                        <a:pt x="26449" y="4144"/>
                        <a:pt x="26699" y="3811"/>
                      </a:cubicBezTo>
                      <a:close/>
                      <a:moveTo>
                        <a:pt x="32717" y="3062"/>
                      </a:moveTo>
                      <a:cubicBezTo>
                        <a:pt x="32947" y="3416"/>
                        <a:pt x="33155" y="3790"/>
                        <a:pt x="33363" y="4144"/>
                      </a:cubicBezTo>
                      <a:cubicBezTo>
                        <a:pt x="33634" y="4603"/>
                        <a:pt x="33884" y="5082"/>
                        <a:pt x="34113" y="5519"/>
                      </a:cubicBezTo>
                      <a:cubicBezTo>
                        <a:pt x="34342" y="6081"/>
                        <a:pt x="34571" y="6602"/>
                        <a:pt x="34800" y="7123"/>
                      </a:cubicBezTo>
                      <a:cubicBezTo>
                        <a:pt x="34279" y="7747"/>
                        <a:pt x="33759" y="8372"/>
                        <a:pt x="33217" y="8955"/>
                      </a:cubicBezTo>
                      <a:cubicBezTo>
                        <a:pt x="32988" y="8476"/>
                        <a:pt x="32759" y="7997"/>
                        <a:pt x="32530" y="7497"/>
                      </a:cubicBezTo>
                      <a:cubicBezTo>
                        <a:pt x="32301" y="7039"/>
                        <a:pt x="32072" y="6581"/>
                        <a:pt x="31843" y="6102"/>
                      </a:cubicBezTo>
                      <a:cubicBezTo>
                        <a:pt x="31655" y="5769"/>
                        <a:pt x="31468" y="5415"/>
                        <a:pt x="31260" y="5082"/>
                      </a:cubicBezTo>
                      <a:cubicBezTo>
                        <a:pt x="31759" y="4436"/>
                        <a:pt x="32238" y="3770"/>
                        <a:pt x="32717" y="3062"/>
                      </a:cubicBezTo>
                      <a:close/>
                      <a:moveTo>
                        <a:pt x="7914" y="4998"/>
                      </a:moveTo>
                      <a:cubicBezTo>
                        <a:pt x="8914" y="5540"/>
                        <a:pt x="9851" y="6081"/>
                        <a:pt x="10705" y="6644"/>
                      </a:cubicBezTo>
                      <a:cubicBezTo>
                        <a:pt x="10496" y="6852"/>
                        <a:pt x="10288" y="7081"/>
                        <a:pt x="10080" y="7310"/>
                      </a:cubicBezTo>
                      <a:cubicBezTo>
                        <a:pt x="9434" y="8060"/>
                        <a:pt x="8643" y="8726"/>
                        <a:pt x="7747" y="9330"/>
                      </a:cubicBezTo>
                      <a:cubicBezTo>
                        <a:pt x="6914" y="8705"/>
                        <a:pt x="5977" y="8081"/>
                        <a:pt x="4957" y="7456"/>
                      </a:cubicBezTo>
                      <a:cubicBezTo>
                        <a:pt x="6102" y="6706"/>
                        <a:pt x="7060" y="5894"/>
                        <a:pt x="7914" y="4998"/>
                      </a:cubicBezTo>
                      <a:close/>
                      <a:moveTo>
                        <a:pt x="20847" y="5769"/>
                      </a:moveTo>
                      <a:cubicBezTo>
                        <a:pt x="21451" y="6373"/>
                        <a:pt x="21992" y="6998"/>
                        <a:pt x="22513" y="7664"/>
                      </a:cubicBezTo>
                      <a:cubicBezTo>
                        <a:pt x="22659" y="7872"/>
                        <a:pt x="22804" y="8060"/>
                        <a:pt x="22929" y="8247"/>
                      </a:cubicBezTo>
                      <a:cubicBezTo>
                        <a:pt x="22450" y="8830"/>
                        <a:pt x="21951" y="9393"/>
                        <a:pt x="21409" y="9934"/>
                      </a:cubicBezTo>
                      <a:cubicBezTo>
                        <a:pt x="21159" y="10184"/>
                        <a:pt x="20930" y="10434"/>
                        <a:pt x="20680" y="10663"/>
                      </a:cubicBezTo>
                      <a:cubicBezTo>
                        <a:pt x="20576" y="10517"/>
                        <a:pt x="20472" y="10371"/>
                        <a:pt x="20368" y="10226"/>
                      </a:cubicBezTo>
                      <a:cubicBezTo>
                        <a:pt x="19889" y="9580"/>
                        <a:pt x="19368" y="8955"/>
                        <a:pt x="18785" y="8330"/>
                      </a:cubicBezTo>
                      <a:cubicBezTo>
                        <a:pt x="19535" y="7518"/>
                        <a:pt x="20201" y="6664"/>
                        <a:pt x="20847" y="5769"/>
                      </a:cubicBezTo>
                      <a:close/>
                      <a:moveTo>
                        <a:pt x="16057" y="6373"/>
                      </a:moveTo>
                      <a:cubicBezTo>
                        <a:pt x="16827" y="7018"/>
                        <a:pt x="17535" y="7664"/>
                        <a:pt x="18181" y="8330"/>
                      </a:cubicBezTo>
                      <a:cubicBezTo>
                        <a:pt x="18014" y="8539"/>
                        <a:pt x="17827" y="8726"/>
                        <a:pt x="17640" y="8914"/>
                      </a:cubicBezTo>
                      <a:cubicBezTo>
                        <a:pt x="17390" y="9184"/>
                        <a:pt x="17161" y="9434"/>
                        <a:pt x="16890" y="9684"/>
                      </a:cubicBezTo>
                      <a:cubicBezTo>
                        <a:pt x="16598" y="10038"/>
                        <a:pt x="16286" y="10392"/>
                        <a:pt x="15953" y="10725"/>
                      </a:cubicBezTo>
                      <a:cubicBezTo>
                        <a:pt x="15411" y="10017"/>
                        <a:pt x="14786" y="9330"/>
                        <a:pt x="14037" y="8664"/>
                      </a:cubicBezTo>
                      <a:cubicBezTo>
                        <a:pt x="14307" y="8435"/>
                        <a:pt x="14557" y="8226"/>
                        <a:pt x="14807" y="7976"/>
                      </a:cubicBezTo>
                      <a:cubicBezTo>
                        <a:pt x="14974" y="7789"/>
                        <a:pt x="15140" y="7581"/>
                        <a:pt x="15307" y="7393"/>
                      </a:cubicBezTo>
                      <a:cubicBezTo>
                        <a:pt x="15578" y="7060"/>
                        <a:pt x="15828" y="6706"/>
                        <a:pt x="16057" y="6373"/>
                      </a:cubicBezTo>
                      <a:close/>
                      <a:moveTo>
                        <a:pt x="30968" y="5436"/>
                      </a:moveTo>
                      <a:cubicBezTo>
                        <a:pt x="31135" y="5727"/>
                        <a:pt x="31301" y="6019"/>
                        <a:pt x="31468" y="6310"/>
                      </a:cubicBezTo>
                      <a:cubicBezTo>
                        <a:pt x="31697" y="6769"/>
                        <a:pt x="31905" y="7227"/>
                        <a:pt x="32134" y="7685"/>
                      </a:cubicBezTo>
                      <a:cubicBezTo>
                        <a:pt x="32405" y="8247"/>
                        <a:pt x="32655" y="8768"/>
                        <a:pt x="32905" y="9288"/>
                      </a:cubicBezTo>
                      <a:cubicBezTo>
                        <a:pt x="32384" y="9851"/>
                        <a:pt x="31864" y="10392"/>
                        <a:pt x="31322" y="10913"/>
                      </a:cubicBezTo>
                      <a:cubicBezTo>
                        <a:pt x="30906" y="9872"/>
                        <a:pt x="30447" y="8768"/>
                        <a:pt x="29885" y="7643"/>
                      </a:cubicBezTo>
                      <a:cubicBezTo>
                        <a:pt x="29781" y="7456"/>
                        <a:pt x="29677" y="7268"/>
                        <a:pt x="29573" y="7081"/>
                      </a:cubicBezTo>
                      <a:cubicBezTo>
                        <a:pt x="30052" y="6560"/>
                        <a:pt x="30510" y="5998"/>
                        <a:pt x="30968" y="5436"/>
                      </a:cubicBezTo>
                      <a:close/>
                      <a:moveTo>
                        <a:pt x="36778" y="5227"/>
                      </a:moveTo>
                      <a:cubicBezTo>
                        <a:pt x="37653" y="6706"/>
                        <a:pt x="38403" y="7893"/>
                        <a:pt x="39153" y="8914"/>
                      </a:cubicBezTo>
                      <a:cubicBezTo>
                        <a:pt x="38632" y="9684"/>
                        <a:pt x="38070" y="10413"/>
                        <a:pt x="37507" y="11100"/>
                      </a:cubicBezTo>
                      <a:cubicBezTo>
                        <a:pt x="36758" y="10017"/>
                        <a:pt x="36029" y="8747"/>
                        <a:pt x="35300" y="7185"/>
                      </a:cubicBezTo>
                      <a:cubicBezTo>
                        <a:pt x="35800" y="6560"/>
                        <a:pt x="36299" y="5894"/>
                        <a:pt x="36778" y="5227"/>
                      </a:cubicBezTo>
                      <a:close/>
                      <a:moveTo>
                        <a:pt x="11059" y="6893"/>
                      </a:moveTo>
                      <a:cubicBezTo>
                        <a:pt x="11933" y="7477"/>
                        <a:pt x="12683" y="8060"/>
                        <a:pt x="13391" y="8664"/>
                      </a:cubicBezTo>
                      <a:cubicBezTo>
                        <a:pt x="12308" y="9538"/>
                        <a:pt x="11142" y="10351"/>
                        <a:pt x="9892" y="11142"/>
                      </a:cubicBezTo>
                      <a:cubicBezTo>
                        <a:pt x="9497" y="10767"/>
                        <a:pt x="9059" y="10371"/>
                        <a:pt x="8580" y="9997"/>
                      </a:cubicBezTo>
                      <a:cubicBezTo>
                        <a:pt x="8435" y="9872"/>
                        <a:pt x="8268" y="9747"/>
                        <a:pt x="8122" y="9622"/>
                      </a:cubicBezTo>
                      <a:cubicBezTo>
                        <a:pt x="8976" y="8997"/>
                        <a:pt x="9767" y="8330"/>
                        <a:pt x="10413" y="7581"/>
                      </a:cubicBezTo>
                      <a:cubicBezTo>
                        <a:pt x="10621" y="7352"/>
                        <a:pt x="10850" y="7123"/>
                        <a:pt x="11059" y="6893"/>
                      </a:cubicBezTo>
                      <a:close/>
                      <a:moveTo>
                        <a:pt x="25116" y="6060"/>
                      </a:moveTo>
                      <a:cubicBezTo>
                        <a:pt x="25845" y="7081"/>
                        <a:pt x="26491" y="8143"/>
                        <a:pt x="27032" y="9226"/>
                      </a:cubicBezTo>
                      <a:cubicBezTo>
                        <a:pt x="26970" y="9288"/>
                        <a:pt x="26928" y="9351"/>
                        <a:pt x="26865" y="9413"/>
                      </a:cubicBezTo>
                      <a:cubicBezTo>
                        <a:pt x="26532" y="9809"/>
                        <a:pt x="26178" y="10184"/>
                        <a:pt x="25824" y="10580"/>
                      </a:cubicBezTo>
                      <a:cubicBezTo>
                        <a:pt x="25574" y="10892"/>
                        <a:pt x="25324" y="11204"/>
                        <a:pt x="25074" y="11475"/>
                      </a:cubicBezTo>
                      <a:cubicBezTo>
                        <a:pt x="24658" y="10413"/>
                        <a:pt x="24137" y="9330"/>
                        <a:pt x="23471" y="8289"/>
                      </a:cubicBezTo>
                      <a:cubicBezTo>
                        <a:pt x="24054" y="7560"/>
                        <a:pt x="24595" y="6810"/>
                        <a:pt x="25116" y="6060"/>
                      </a:cubicBezTo>
                      <a:close/>
                      <a:moveTo>
                        <a:pt x="4561" y="7706"/>
                      </a:moveTo>
                      <a:cubicBezTo>
                        <a:pt x="5581" y="8330"/>
                        <a:pt x="6519" y="8955"/>
                        <a:pt x="7372" y="9601"/>
                      </a:cubicBezTo>
                      <a:cubicBezTo>
                        <a:pt x="6227" y="10351"/>
                        <a:pt x="4915" y="11017"/>
                        <a:pt x="3540" y="11683"/>
                      </a:cubicBezTo>
                      <a:cubicBezTo>
                        <a:pt x="2624" y="11100"/>
                        <a:pt x="1666" y="10538"/>
                        <a:pt x="667" y="9976"/>
                      </a:cubicBezTo>
                      <a:cubicBezTo>
                        <a:pt x="2062" y="9247"/>
                        <a:pt x="3353" y="8497"/>
                        <a:pt x="4561" y="7706"/>
                      </a:cubicBezTo>
                      <a:close/>
                      <a:moveTo>
                        <a:pt x="29260" y="7414"/>
                      </a:moveTo>
                      <a:cubicBezTo>
                        <a:pt x="29344" y="7560"/>
                        <a:pt x="29427" y="7706"/>
                        <a:pt x="29510" y="7831"/>
                      </a:cubicBezTo>
                      <a:cubicBezTo>
                        <a:pt x="30073" y="8997"/>
                        <a:pt x="30572" y="10142"/>
                        <a:pt x="30989" y="11225"/>
                      </a:cubicBezTo>
                      <a:cubicBezTo>
                        <a:pt x="30364" y="11829"/>
                        <a:pt x="29719" y="12392"/>
                        <a:pt x="29094" y="12933"/>
                      </a:cubicBezTo>
                      <a:cubicBezTo>
                        <a:pt x="28636" y="11704"/>
                        <a:pt x="28136" y="10476"/>
                        <a:pt x="27553" y="9288"/>
                      </a:cubicBezTo>
                      <a:cubicBezTo>
                        <a:pt x="27761" y="9018"/>
                        <a:pt x="27990" y="8768"/>
                        <a:pt x="28177" y="8497"/>
                      </a:cubicBezTo>
                      <a:cubicBezTo>
                        <a:pt x="28552" y="8143"/>
                        <a:pt x="28906" y="7789"/>
                        <a:pt x="29260" y="7414"/>
                      </a:cubicBezTo>
                      <a:close/>
                      <a:moveTo>
                        <a:pt x="35008" y="7560"/>
                      </a:moveTo>
                      <a:cubicBezTo>
                        <a:pt x="35696" y="9039"/>
                        <a:pt x="36424" y="10309"/>
                        <a:pt x="37216" y="11434"/>
                      </a:cubicBezTo>
                      <a:cubicBezTo>
                        <a:pt x="36674" y="12079"/>
                        <a:pt x="36112" y="12704"/>
                        <a:pt x="35529" y="13287"/>
                      </a:cubicBezTo>
                      <a:cubicBezTo>
                        <a:pt x="34821" y="12121"/>
                        <a:pt x="34134" y="10809"/>
                        <a:pt x="33426" y="9372"/>
                      </a:cubicBezTo>
                      <a:cubicBezTo>
                        <a:pt x="33967" y="8789"/>
                        <a:pt x="34488" y="8185"/>
                        <a:pt x="35008" y="7560"/>
                      </a:cubicBezTo>
                      <a:close/>
                      <a:moveTo>
                        <a:pt x="18493" y="8643"/>
                      </a:moveTo>
                      <a:cubicBezTo>
                        <a:pt x="19035" y="9247"/>
                        <a:pt x="19556" y="9851"/>
                        <a:pt x="20014" y="10476"/>
                      </a:cubicBezTo>
                      <a:cubicBezTo>
                        <a:pt x="20139" y="10642"/>
                        <a:pt x="20243" y="10809"/>
                        <a:pt x="20368" y="10975"/>
                      </a:cubicBezTo>
                      <a:cubicBezTo>
                        <a:pt x="19660" y="11642"/>
                        <a:pt x="19056" y="12204"/>
                        <a:pt x="18473" y="12725"/>
                      </a:cubicBezTo>
                      <a:cubicBezTo>
                        <a:pt x="18223" y="12954"/>
                        <a:pt x="17973" y="13162"/>
                        <a:pt x="17702" y="13391"/>
                      </a:cubicBezTo>
                      <a:cubicBezTo>
                        <a:pt x="17681" y="13412"/>
                        <a:pt x="17640" y="13454"/>
                        <a:pt x="17598" y="13474"/>
                      </a:cubicBezTo>
                      <a:cubicBezTo>
                        <a:pt x="17598" y="13474"/>
                        <a:pt x="17598" y="13454"/>
                        <a:pt x="17598" y="13454"/>
                      </a:cubicBezTo>
                      <a:cubicBezTo>
                        <a:pt x="17244" y="12641"/>
                        <a:pt x="16786" y="11850"/>
                        <a:pt x="16223" y="11079"/>
                      </a:cubicBezTo>
                      <a:cubicBezTo>
                        <a:pt x="16577" y="10725"/>
                        <a:pt x="16911" y="10351"/>
                        <a:pt x="17223" y="9976"/>
                      </a:cubicBezTo>
                      <a:cubicBezTo>
                        <a:pt x="17452" y="9726"/>
                        <a:pt x="17702" y="9476"/>
                        <a:pt x="17952" y="9226"/>
                      </a:cubicBezTo>
                      <a:cubicBezTo>
                        <a:pt x="18139" y="9039"/>
                        <a:pt x="18306" y="8851"/>
                        <a:pt x="18493" y="8643"/>
                      </a:cubicBezTo>
                      <a:close/>
                      <a:moveTo>
                        <a:pt x="7726" y="9872"/>
                      </a:moveTo>
                      <a:cubicBezTo>
                        <a:pt x="7935" y="10017"/>
                        <a:pt x="8122" y="10163"/>
                        <a:pt x="8310" y="10330"/>
                      </a:cubicBezTo>
                      <a:cubicBezTo>
                        <a:pt x="8747" y="10684"/>
                        <a:pt x="9143" y="11038"/>
                        <a:pt x="9518" y="11371"/>
                      </a:cubicBezTo>
                      <a:cubicBezTo>
                        <a:pt x="8351" y="12100"/>
                        <a:pt x="7123" y="12808"/>
                        <a:pt x="5852" y="13495"/>
                      </a:cubicBezTo>
                      <a:cubicBezTo>
                        <a:pt x="5602" y="13204"/>
                        <a:pt x="5352" y="12933"/>
                        <a:pt x="5082" y="12662"/>
                      </a:cubicBezTo>
                      <a:lnTo>
                        <a:pt x="5040" y="12641"/>
                      </a:lnTo>
                      <a:cubicBezTo>
                        <a:pt x="4707" y="12412"/>
                        <a:pt x="4332" y="12183"/>
                        <a:pt x="3978" y="11954"/>
                      </a:cubicBezTo>
                      <a:cubicBezTo>
                        <a:pt x="5332" y="11288"/>
                        <a:pt x="6602" y="10621"/>
                        <a:pt x="7726" y="9872"/>
                      </a:cubicBezTo>
                      <a:close/>
                      <a:moveTo>
                        <a:pt x="13703" y="8934"/>
                      </a:moveTo>
                      <a:cubicBezTo>
                        <a:pt x="14453" y="9622"/>
                        <a:pt x="15099" y="10309"/>
                        <a:pt x="15661" y="11038"/>
                      </a:cubicBezTo>
                      <a:cubicBezTo>
                        <a:pt x="14620" y="12037"/>
                        <a:pt x="13474" y="12933"/>
                        <a:pt x="12225" y="13766"/>
                      </a:cubicBezTo>
                      <a:cubicBezTo>
                        <a:pt x="11683" y="12995"/>
                        <a:pt x="10996" y="12225"/>
                        <a:pt x="10226" y="11454"/>
                      </a:cubicBezTo>
                      <a:cubicBezTo>
                        <a:pt x="11475" y="10663"/>
                        <a:pt x="12641" y="9830"/>
                        <a:pt x="13703" y="8934"/>
                      </a:cubicBezTo>
                      <a:close/>
                      <a:moveTo>
                        <a:pt x="23179" y="8622"/>
                      </a:moveTo>
                      <a:cubicBezTo>
                        <a:pt x="23846" y="9684"/>
                        <a:pt x="24345" y="10746"/>
                        <a:pt x="24741" y="11829"/>
                      </a:cubicBezTo>
                      <a:cubicBezTo>
                        <a:pt x="23991" y="12600"/>
                        <a:pt x="23158" y="13287"/>
                        <a:pt x="22305" y="13933"/>
                      </a:cubicBezTo>
                      <a:cubicBezTo>
                        <a:pt x="22263" y="13745"/>
                        <a:pt x="22221" y="13558"/>
                        <a:pt x="22180" y="13391"/>
                      </a:cubicBezTo>
                      <a:cubicBezTo>
                        <a:pt x="21992" y="12704"/>
                        <a:pt x="21680" y="11829"/>
                        <a:pt x="20993" y="11142"/>
                      </a:cubicBezTo>
                      <a:cubicBezTo>
                        <a:pt x="20972" y="11121"/>
                        <a:pt x="20951" y="11079"/>
                        <a:pt x="20930" y="11038"/>
                      </a:cubicBezTo>
                      <a:cubicBezTo>
                        <a:pt x="21201" y="10767"/>
                        <a:pt x="21451" y="10517"/>
                        <a:pt x="21721" y="10246"/>
                      </a:cubicBezTo>
                      <a:cubicBezTo>
                        <a:pt x="22221" y="9705"/>
                        <a:pt x="22721" y="9184"/>
                        <a:pt x="23179" y="8622"/>
                      </a:cubicBezTo>
                      <a:close/>
                      <a:moveTo>
                        <a:pt x="27240" y="9643"/>
                      </a:moveTo>
                      <a:cubicBezTo>
                        <a:pt x="27823" y="10830"/>
                        <a:pt x="28302" y="12017"/>
                        <a:pt x="28719" y="13225"/>
                      </a:cubicBezTo>
                      <a:cubicBezTo>
                        <a:pt x="27865" y="13933"/>
                        <a:pt x="27011" y="14599"/>
                        <a:pt x="26116" y="15245"/>
                      </a:cubicBezTo>
                      <a:cubicBezTo>
                        <a:pt x="25887" y="14162"/>
                        <a:pt x="25616" y="13058"/>
                        <a:pt x="25241" y="11954"/>
                      </a:cubicBezTo>
                      <a:cubicBezTo>
                        <a:pt x="25553" y="11600"/>
                        <a:pt x="25866" y="11246"/>
                        <a:pt x="26157" y="10850"/>
                      </a:cubicBezTo>
                      <a:cubicBezTo>
                        <a:pt x="26511" y="10476"/>
                        <a:pt x="26845" y="10101"/>
                        <a:pt x="27199" y="9705"/>
                      </a:cubicBezTo>
                      <a:cubicBezTo>
                        <a:pt x="27219" y="9684"/>
                        <a:pt x="27219" y="9663"/>
                        <a:pt x="27240" y="9643"/>
                      </a:cubicBezTo>
                      <a:close/>
                      <a:moveTo>
                        <a:pt x="33113" y="9705"/>
                      </a:moveTo>
                      <a:cubicBezTo>
                        <a:pt x="33821" y="11142"/>
                        <a:pt x="34488" y="12433"/>
                        <a:pt x="35217" y="13599"/>
                      </a:cubicBezTo>
                      <a:cubicBezTo>
                        <a:pt x="34529" y="14266"/>
                        <a:pt x="33821" y="14911"/>
                        <a:pt x="33092" y="15495"/>
                      </a:cubicBezTo>
                      <a:cubicBezTo>
                        <a:pt x="32759" y="14724"/>
                        <a:pt x="32447" y="13891"/>
                        <a:pt x="32134" y="13016"/>
                      </a:cubicBezTo>
                      <a:cubicBezTo>
                        <a:pt x="31926" y="12475"/>
                        <a:pt x="31718" y="11913"/>
                        <a:pt x="31489" y="11350"/>
                      </a:cubicBezTo>
                      <a:cubicBezTo>
                        <a:pt x="32051" y="10830"/>
                        <a:pt x="32593" y="10288"/>
                        <a:pt x="33113" y="9705"/>
                      </a:cubicBezTo>
                      <a:close/>
                      <a:moveTo>
                        <a:pt x="9851" y="11683"/>
                      </a:moveTo>
                      <a:cubicBezTo>
                        <a:pt x="10642" y="12454"/>
                        <a:pt x="11309" y="13225"/>
                        <a:pt x="11871" y="14016"/>
                      </a:cubicBezTo>
                      <a:cubicBezTo>
                        <a:pt x="10559" y="14870"/>
                        <a:pt x="9143" y="15661"/>
                        <a:pt x="7706" y="16432"/>
                      </a:cubicBezTo>
                      <a:cubicBezTo>
                        <a:pt x="7289" y="15536"/>
                        <a:pt x="6789" y="14662"/>
                        <a:pt x="6123" y="13829"/>
                      </a:cubicBezTo>
                      <a:cubicBezTo>
                        <a:pt x="7414" y="13141"/>
                        <a:pt x="8664" y="12433"/>
                        <a:pt x="9851" y="11683"/>
                      </a:cubicBezTo>
                      <a:close/>
                      <a:moveTo>
                        <a:pt x="15911" y="11371"/>
                      </a:moveTo>
                      <a:cubicBezTo>
                        <a:pt x="16432" y="12100"/>
                        <a:pt x="16869" y="12850"/>
                        <a:pt x="17202" y="13620"/>
                      </a:cubicBezTo>
                      <a:cubicBezTo>
                        <a:pt x="17223" y="13683"/>
                        <a:pt x="17244" y="13724"/>
                        <a:pt x="17265" y="13787"/>
                      </a:cubicBezTo>
                      <a:cubicBezTo>
                        <a:pt x="16161" y="14786"/>
                        <a:pt x="14953" y="15661"/>
                        <a:pt x="13662" y="16494"/>
                      </a:cubicBezTo>
                      <a:cubicBezTo>
                        <a:pt x="13370" y="15703"/>
                        <a:pt x="12975" y="14911"/>
                        <a:pt x="12475" y="14141"/>
                      </a:cubicBezTo>
                      <a:cubicBezTo>
                        <a:pt x="13724" y="13287"/>
                        <a:pt x="14870" y="12392"/>
                        <a:pt x="15911" y="11371"/>
                      </a:cubicBezTo>
                      <a:close/>
                      <a:moveTo>
                        <a:pt x="20597" y="11350"/>
                      </a:moveTo>
                      <a:cubicBezTo>
                        <a:pt x="20618" y="11371"/>
                        <a:pt x="20638" y="11392"/>
                        <a:pt x="20638" y="11413"/>
                      </a:cubicBezTo>
                      <a:lnTo>
                        <a:pt x="20680" y="11454"/>
                      </a:lnTo>
                      <a:cubicBezTo>
                        <a:pt x="21305" y="12058"/>
                        <a:pt x="21576" y="12829"/>
                        <a:pt x="21763" y="13495"/>
                      </a:cubicBezTo>
                      <a:cubicBezTo>
                        <a:pt x="21826" y="13724"/>
                        <a:pt x="21867" y="13933"/>
                        <a:pt x="21930" y="14141"/>
                      </a:cubicBezTo>
                      <a:lnTo>
                        <a:pt x="21930" y="14203"/>
                      </a:lnTo>
                      <a:cubicBezTo>
                        <a:pt x="21555" y="14495"/>
                        <a:pt x="21159" y="14766"/>
                        <a:pt x="20784" y="15057"/>
                      </a:cubicBezTo>
                      <a:lnTo>
                        <a:pt x="20326" y="15370"/>
                      </a:lnTo>
                      <a:cubicBezTo>
                        <a:pt x="20014" y="15599"/>
                        <a:pt x="19701" y="15807"/>
                        <a:pt x="19389" y="16036"/>
                      </a:cubicBezTo>
                      <a:cubicBezTo>
                        <a:pt x="19118" y="16223"/>
                        <a:pt x="18827" y="16411"/>
                        <a:pt x="18556" y="16578"/>
                      </a:cubicBezTo>
                      <a:cubicBezTo>
                        <a:pt x="18389" y="15786"/>
                        <a:pt x="18202" y="15036"/>
                        <a:pt x="17931" y="14308"/>
                      </a:cubicBezTo>
                      <a:cubicBezTo>
                        <a:pt x="17889" y="14183"/>
                        <a:pt x="17827" y="14037"/>
                        <a:pt x="17785" y="13912"/>
                      </a:cubicBezTo>
                      <a:cubicBezTo>
                        <a:pt x="17848" y="13849"/>
                        <a:pt x="17931" y="13787"/>
                        <a:pt x="17994" y="13704"/>
                      </a:cubicBezTo>
                      <a:cubicBezTo>
                        <a:pt x="18244" y="13495"/>
                        <a:pt x="18493" y="13266"/>
                        <a:pt x="18743" y="13058"/>
                      </a:cubicBezTo>
                      <a:cubicBezTo>
                        <a:pt x="19326" y="12537"/>
                        <a:pt x="19930" y="11996"/>
                        <a:pt x="20597" y="11350"/>
                      </a:cubicBezTo>
                      <a:close/>
                      <a:moveTo>
                        <a:pt x="24908" y="12287"/>
                      </a:moveTo>
                      <a:cubicBezTo>
                        <a:pt x="25262" y="13370"/>
                        <a:pt x="25512" y="14432"/>
                        <a:pt x="25741" y="15515"/>
                      </a:cubicBezTo>
                      <a:cubicBezTo>
                        <a:pt x="24824" y="16140"/>
                        <a:pt x="23908" y="16765"/>
                        <a:pt x="22971" y="17348"/>
                      </a:cubicBezTo>
                      <a:cubicBezTo>
                        <a:pt x="22825" y="16390"/>
                        <a:pt x="22659" y="15390"/>
                        <a:pt x="22430" y="14391"/>
                      </a:cubicBezTo>
                      <a:cubicBezTo>
                        <a:pt x="23283" y="13745"/>
                        <a:pt x="24137" y="13058"/>
                        <a:pt x="24908" y="12287"/>
                      </a:cubicBezTo>
                      <a:close/>
                      <a:moveTo>
                        <a:pt x="31156" y="11663"/>
                      </a:moveTo>
                      <a:cubicBezTo>
                        <a:pt x="31364" y="12183"/>
                        <a:pt x="31551" y="12683"/>
                        <a:pt x="31718" y="13162"/>
                      </a:cubicBezTo>
                      <a:cubicBezTo>
                        <a:pt x="32072" y="14078"/>
                        <a:pt x="32405" y="14953"/>
                        <a:pt x="32738" y="15786"/>
                      </a:cubicBezTo>
                      <a:cubicBezTo>
                        <a:pt x="32030" y="16348"/>
                        <a:pt x="31301" y="16890"/>
                        <a:pt x="30572" y="17411"/>
                      </a:cubicBezTo>
                      <a:cubicBezTo>
                        <a:pt x="30406" y="16932"/>
                        <a:pt x="30239" y="16453"/>
                        <a:pt x="30073" y="15932"/>
                      </a:cubicBezTo>
                      <a:lnTo>
                        <a:pt x="29948" y="15536"/>
                      </a:lnTo>
                      <a:cubicBezTo>
                        <a:pt x="29719" y="14828"/>
                        <a:pt x="29489" y="14099"/>
                        <a:pt x="29240" y="13370"/>
                      </a:cubicBezTo>
                      <a:cubicBezTo>
                        <a:pt x="29885" y="12829"/>
                        <a:pt x="30531" y="12267"/>
                        <a:pt x="31156" y="11663"/>
                      </a:cubicBezTo>
                      <a:close/>
                      <a:moveTo>
                        <a:pt x="35446" y="13974"/>
                      </a:moveTo>
                      <a:cubicBezTo>
                        <a:pt x="36091" y="14974"/>
                        <a:pt x="36758" y="15849"/>
                        <a:pt x="37528" y="16619"/>
                      </a:cubicBezTo>
                      <a:cubicBezTo>
                        <a:pt x="36674" y="17411"/>
                        <a:pt x="35800" y="18139"/>
                        <a:pt x="34925" y="18827"/>
                      </a:cubicBezTo>
                      <a:cubicBezTo>
                        <a:pt x="34259" y="17973"/>
                        <a:pt x="33738" y="16994"/>
                        <a:pt x="33280" y="15911"/>
                      </a:cubicBezTo>
                      <a:cubicBezTo>
                        <a:pt x="34009" y="15307"/>
                        <a:pt x="34738" y="14662"/>
                        <a:pt x="35446" y="13974"/>
                      </a:cubicBezTo>
                      <a:close/>
                      <a:moveTo>
                        <a:pt x="5748" y="14037"/>
                      </a:moveTo>
                      <a:cubicBezTo>
                        <a:pt x="6394" y="14870"/>
                        <a:pt x="6914" y="15744"/>
                        <a:pt x="7310" y="16619"/>
                      </a:cubicBezTo>
                      <a:cubicBezTo>
                        <a:pt x="6602" y="16994"/>
                        <a:pt x="5894" y="17369"/>
                        <a:pt x="5165" y="17744"/>
                      </a:cubicBezTo>
                      <a:cubicBezTo>
                        <a:pt x="4374" y="18160"/>
                        <a:pt x="3582" y="18577"/>
                        <a:pt x="2770" y="18993"/>
                      </a:cubicBezTo>
                      <a:cubicBezTo>
                        <a:pt x="2291" y="18139"/>
                        <a:pt x="1729" y="17306"/>
                        <a:pt x="1083" y="16536"/>
                      </a:cubicBezTo>
                      <a:cubicBezTo>
                        <a:pt x="1895" y="16119"/>
                        <a:pt x="2687" y="15682"/>
                        <a:pt x="3478" y="15265"/>
                      </a:cubicBezTo>
                      <a:cubicBezTo>
                        <a:pt x="4228" y="14849"/>
                        <a:pt x="4998" y="14453"/>
                        <a:pt x="5748" y="14037"/>
                      </a:cubicBezTo>
                      <a:close/>
                      <a:moveTo>
                        <a:pt x="17431" y="14224"/>
                      </a:moveTo>
                      <a:cubicBezTo>
                        <a:pt x="17452" y="14308"/>
                        <a:pt x="17494" y="14370"/>
                        <a:pt x="17535" y="14453"/>
                      </a:cubicBezTo>
                      <a:cubicBezTo>
                        <a:pt x="17806" y="15203"/>
                        <a:pt x="18014" y="15994"/>
                        <a:pt x="18160" y="16848"/>
                      </a:cubicBezTo>
                      <a:cubicBezTo>
                        <a:pt x="17910" y="17015"/>
                        <a:pt x="17640" y="17181"/>
                        <a:pt x="17369" y="17348"/>
                      </a:cubicBezTo>
                      <a:cubicBezTo>
                        <a:pt x="16307" y="18015"/>
                        <a:pt x="15245" y="18639"/>
                        <a:pt x="14182" y="19264"/>
                      </a:cubicBezTo>
                      <a:cubicBezTo>
                        <a:pt x="14141" y="18473"/>
                        <a:pt x="14037" y="17702"/>
                        <a:pt x="13808" y="16932"/>
                      </a:cubicBezTo>
                      <a:cubicBezTo>
                        <a:pt x="15099" y="16099"/>
                        <a:pt x="16307" y="15203"/>
                        <a:pt x="17431" y="14224"/>
                      </a:cubicBezTo>
                      <a:close/>
                      <a:moveTo>
                        <a:pt x="12100" y="14370"/>
                      </a:moveTo>
                      <a:cubicBezTo>
                        <a:pt x="12621" y="15161"/>
                        <a:pt x="13016" y="15932"/>
                        <a:pt x="13287" y="16744"/>
                      </a:cubicBezTo>
                      <a:cubicBezTo>
                        <a:pt x="11829" y="17660"/>
                        <a:pt x="10267" y="18535"/>
                        <a:pt x="8664" y="19410"/>
                      </a:cubicBezTo>
                      <a:cubicBezTo>
                        <a:pt x="8476" y="18535"/>
                        <a:pt x="8205" y="17660"/>
                        <a:pt x="7872" y="16827"/>
                      </a:cubicBezTo>
                      <a:cubicBezTo>
                        <a:pt x="9351" y="16036"/>
                        <a:pt x="10767" y="15245"/>
                        <a:pt x="12100" y="14370"/>
                      </a:cubicBezTo>
                      <a:close/>
                      <a:moveTo>
                        <a:pt x="28886" y="13662"/>
                      </a:moveTo>
                      <a:cubicBezTo>
                        <a:pt x="29115" y="14328"/>
                        <a:pt x="29323" y="15016"/>
                        <a:pt x="29531" y="15682"/>
                      </a:cubicBezTo>
                      <a:lnTo>
                        <a:pt x="29656" y="16078"/>
                      </a:lnTo>
                      <a:cubicBezTo>
                        <a:pt x="29843" y="16619"/>
                        <a:pt x="30010" y="17140"/>
                        <a:pt x="30198" y="17660"/>
                      </a:cubicBezTo>
                      <a:cubicBezTo>
                        <a:pt x="29135" y="18389"/>
                        <a:pt x="28073" y="19056"/>
                        <a:pt x="26970" y="19681"/>
                      </a:cubicBezTo>
                      <a:cubicBezTo>
                        <a:pt x="26803" y="18931"/>
                        <a:pt x="26678" y="18160"/>
                        <a:pt x="26532" y="17369"/>
                      </a:cubicBezTo>
                      <a:cubicBezTo>
                        <a:pt x="26428" y="16827"/>
                        <a:pt x="26324" y="16265"/>
                        <a:pt x="26220" y="15703"/>
                      </a:cubicBezTo>
                      <a:cubicBezTo>
                        <a:pt x="27115" y="15057"/>
                        <a:pt x="28011" y="14370"/>
                        <a:pt x="28886" y="13662"/>
                      </a:cubicBezTo>
                      <a:close/>
                      <a:moveTo>
                        <a:pt x="22055" y="14662"/>
                      </a:moveTo>
                      <a:cubicBezTo>
                        <a:pt x="22263" y="15661"/>
                        <a:pt x="22430" y="16640"/>
                        <a:pt x="22575" y="17619"/>
                      </a:cubicBezTo>
                      <a:cubicBezTo>
                        <a:pt x="21367" y="18369"/>
                        <a:pt x="20139" y="19097"/>
                        <a:pt x="18868" y="19847"/>
                      </a:cubicBezTo>
                      <a:cubicBezTo>
                        <a:pt x="18847" y="19222"/>
                        <a:pt x="18827" y="18598"/>
                        <a:pt x="18785" y="17973"/>
                      </a:cubicBezTo>
                      <a:cubicBezTo>
                        <a:pt x="18743" y="17660"/>
                        <a:pt x="18702" y="17348"/>
                        <a:pt x="18639" y="17057"/>
                      </a:cubicBezTo>
                      <a:cubicBezTo>
                        <a:pt x="18972" y="16827"/>
                        <a:pt x="19306" y="16619"/>
                        <a:pt x="19618" y="16390"/>
                      </a:cubicBezTo>
                      <a:cubicBezTo>
                        <a:pt x="19951" y="16161"/>
                        <a:pt x="20264" y="15953"/>
                        <a:pt x="20597" y="15724"/>
                      </a:cubicBezTo>
                      <a:lnTo>
                        <a:pt x="21034" y="15411"/>
                      </a:lnTo>
                      <a:cubicBezTo>
                        <a:pt x="21367" y="15161"/>
                        <a:pt x="21701" y="14911"/>
                        <a:pt x="22055" y="14662"/>
                      </a:cubicBezTo>
                      <a:close/>
                      <a:moveTo>
                        <a:pt x="32926" y="16203"/>
                      </a:moveTo>
                      <a:cubicBezTo>
                        <a:pt x="33405" y="17265"/>
                        <a:pt x="33925" y="18244"/>
                        <a:pt x="34571" y="19097"/>
                      </a:cubicBezTo>
                      <a:cubicBezTo>
                        <a:pt x="33780" y="19681"/>
                        <a:pt x="33009" y="20243"/>
                        <a:pt x="32197" y="20784"/>
                      </a:cubicBezTo>
                      <a:cubicBezTo>
                        <a:pt x="31635" y="19910"/>
                        <a:pt x="31156" y="18952"/>
                        <a:pt x="30760" y="17931"/>
                      </a:cubicBezTo>
                      <a:cubicBezTo>
                        <a:pt x="30739" y="17890"/>
                        <a:pt x="30739" y="17869"/>
                        <a:pt x="30718" y="17827"/>
                      </a:cubicBezTo>
                      <a:cubicBezTo>
                        <a:pt x="31468" y="17306"/>
                        <a:pt x="32197" y="16765"/>
                        <a:pt x="32926" y="16203"/>
                      </a:cubicBezTo>
                      <a:close/>
                      <a:moveTo>
                        <a:pt x="25824" y="15974"/>
                      </a:moveTo>
                      <a:cubicBezTo>
                        <a:pt x="25928" y="16473"/>
                        <a:pt x="26012" y="16973"/>
                        <a:pt x="26095" y="17452"/>
                      </a:cubicBezTo>
                      <a:cubicBezTo>
                        <a:pt x="26261" y="18306"/>
                        <a:pt x="26407" y="19118"/>
                        <a:pt x="26574" y="19910"/>
                      </a:cubicBezTo>
                      <a:cubicBezTo>
                        <a:pt x="25574" y="20493"/>
                        <a:pt x="24554" y="21034"/>
                        <a:pt x="23533" y="21555"/>
                      </a:cubicBezTo>
                      <a:cubicBezTo>
                        <a:pt x="23429" y="20847"/>
                        <a:pt x="23346" y="20139"/>
                        <a:pt x="23242" y="19410"/>
                      </a:cubicBezTo>
                      <a:cubicBezTo>
                        <a:pt x="23179" y="18889"/>
                        <a:pt x="23117" y="18348"/>
                        <a:pt x="23033" y="17827"/>
                      </a:cubicBezTo>
                      <a:cubicBezTo>
                        <a:pt x="23991" y="17223"/>
                        <a:pt x="24908" y="16619"/>
                        <a:pt x="25824" y="15974"/>
                      </a:cubicBezTo>
                      <a:close/>
                      <a:moveTo>
                        <a:pt x="7477" y="17036"/>
                      </a:moveTo>
                      <a:cubicBezTo>
                        <a:pt x="7831" y="17869"/>
                        <a:pt x="8081" y="18743"/>
                        <a:pt x="8247" y="19618"/>
                      </a:cubicBezTo>
                      <a:cubicBezTo>
                        <a:pt x="8247" y="19639"/>
                        <a:pt x="8226" y="19639"/>
                        <a:pt x="8205" y="19660"/>
                      </a:cubicBezTo>
                      <a:cubicBezTo>
                        <a:pt x="7102" y="20264"/>
                        <a:pt x="5956" y="20888"/>
                        <a:pt x="4832" y="21534"/>
                      </a:cubicBezTo>
                      <a:cubicBezTo>
                        <a:pt x="4561" y="21680"/>
                        <a:pt x="4311" y="21826"/>
                        <a:pt x="4061" y="21992"/>
                      </a:cubicBezTo>
                      <a:cubicBezTo>
                        <a:pt x="3749" y="21076"/>
                        <a:pt x="3395" y="20201"/>
                        <a:pt x="2957" y="19389"/>
                      </a:cubicBezTo>
                      <a:cubicBezTo>
                        <a:pt x="3770" y="18952"/>
                        <a:pt x="4582" y="18535"/>
                        <a:pt x="5373" y="18119"/>
                      </a:cubicBezTo>
                      <a:cubicBezTo>
                        <a:pt x="6081" y="17765"/>
                        <a:pt x="6789" y="17390"/>
                        <a:pt x="7477" y="17036"/>
                      </a:cubicBezTo>
                      <a:close/>
                      <a:moveTo>
                        <a:pt x="13412" y="17161"/>
                      </a:moveTo>
                      <a:cubicBezTo>
                        <a:pt x="13641" y="17952"/>
                        <a:pt x="13724" y="18723"/>
                        <a:pt x="13745" y="19514"/>
                      </a:cubicBezTo>
                      <a:cubicBezTo>
                        <a:pt x="13516" y="19639"/>
                        <a:pt x="13287" y="19785"/>
                        <a:pt x="13037" y="19930"/>
                      </a:cubicBezTo>
                      <a:cubicBezTo>
                        <a:pt x="11725" y="20680"/>
                        <a:pt x="10413" y="21472"/>
                        <a:pt x="9101" y="22263"/>
                      </a:cubicBezTo>
                      <a:cubicBezTo>
                        <a:pt x="9018" y="21451"/>
                        <a:pt x="8893" y="20639"/>
                        <a:pt x="8747" y="19847"/>
                      </a:cubicBezTo>
                      <a:cubicBezTo>
                        <a:pt x="10371" y="18972"/>
                        <a:pt x="11933" y="18098"/>
                        <a:pt x="13412" y="17161"/>
                      </a:cubicBezTo>
                      <a:close/>
                      <a:moveTo>
                        <a:pt x="18244" y="17306"/>
                      </a:moveTo>
                      <a:cubicBezTo>
                        <a:pt x="18285" y="17536"/>
                        <a:pt x="18327" y="17765"/>
                        <a:pt x="18348" y="18015"/>
                      </a:cubicBezTo>
                      <a:cubicBezTo>
                        <a:pt x="18389" y="18660"/>
                        <a:pt x="18410" y="19327"/>
                        <a:pt x="18431" y="19972"/>
                      </a:cubicBezTo>
                      <a:cubicBezTo>
                        <a:pt x="18431" y="20014"/>
                        <a:pt x="18431" y="20055"/>
                        <a:pt x="18452" y="20097"/>
                      </a:cubicBezTo>
                      <a:cubicBezTo>
                        <a:pt x="17765" y="20472"/>
                        <a:pt x="17077" y="20868"/>
                        <a:pt x="16390" y="21263"/>
                      </a:cubicBezTo>
                      <a:lnTo>
                        <a:pt x="15349" y="21867"/>
                      </a:lnTo>
                      <a:cubicBezTo>
                        <a:pt x="14995" y="22096"/>
                        <a:pt x="14661" y="22305"/>
                        <a:pt x="14307" y="22513"/>
                      </a:cubicBezTo>
                      <a:cubicBezTo>
                        <a:pt x="14224" y="22555"/>
                        <a:pt x="14120" y="22617"/>
                        <a:pt x="14016" y="22680"/>
                      </a:cubicBezTo>
                      <a:cubicBezTo>
                        <a:pt x="14037" y="22596"/>
                        <a:pt x="14037" y="22492"/>
                        <a:pt x="14037" y="22409"/>
                      </a:cubicBezTo>
                      <a:cubicBezTo>
                        <a:pt x="14120" y="21534"/>
                        <a:pt x="14182" y="20639"/>
                        <a:pt x="14182" y="19764"/>
                      </a:cubicBezTo>
                      <a:cubicBezTo>
                        <a:pt x="15328" y="19097"/>
                        <a:pt x="16473" y="18431"/>
                        <a:pt x="17598" y="17723"/>
                      </a:cubicBezTo>
                      <a:cubicBezTo>
                        <a:pt x="17806" y="17577"/>
                        <a:pt x="18035" y="17452"/>
                        <a:pt x="18244" y="17306"/>
                      </a:cubicBezTo>
                      <a:close/>
                      <a:moveTo>
                        <a:pt x="30343" y="18077"/>
                      </a:moveTo>
                      <a:cubicBezTo>
                        <a:pt x="30760" y="19139"/>
                        <a:pt x="31260" y="20118"/>
                        <a:pt x="31843" y="21013"/>
                      </a:cubicBezTo>
                      <a:cubicBezTo>
                        <a:pt x="30614" y="21826"/>
                        <a:pt x="29385" y="22555"/>
                        <a:pt x="28157" y="23242"/>
                      </a:cubicBezTo>
                      <a:cubicBezTo>
                        <a:pt x="27969" y="22888"/>
                        <a:pt x="27803" y="22534"/>
                        <a:pt x="27657" y="22138"/>
                      </a:cubicBezTo>
                      <a:cubicBezTo>
                        <a:pt x="27428" y="21492"/>
                        <a:pt x="27240" y="20826"/>
                        <a:pt x="27074" y="20118"/>
                      </a:cubicBezTo>
                      <a:cubicBezTo>
                        <a:pt x="28177" y="19493"/>
                        <a:pt x="29281" y="18806"/>
                        <a:pt x="30343" y="18077"/>
                      </a:cubicBezTo>
                      <a:close/>
                      <a:moveTo>
                        <a:pt x="22638" y="18077"/>
                      </a:moveTo>
                      <a:cubicBezTo>
                        <a:pt x="22700" y="18535"/>
                        <a:pt x="22763" y="18993"/>
                        <a:pt x="22804" y="19451"/>
                      </a:cubicBezTo>
                      <a:cubicBezTo>
                        <a:pt x="22909" y="20243"/>
                        <a:pt x="23013" y="21013"/>
                        <a:pt x="23117" y="21784"/>
                      </a:cubicBezTo>
                      <a:cubicBezTo>
                        <a:pt x="22409" y="22159"/>
                        <a:pt x="21701" y="22513"/>
                        <a:pt x="20993" y="22888"/>
                      </a:cubicBezTo>
                      <a:cubicBezTo>
                        <a:pt x="20347" y="23200"/>
                        <a:pt x="19722" y="23533"/>
                        <a:pt x="19097" y="23846"/>
                      </a:cubicBezTo>
                      <a:cubicBezTo>
                        <a:pt x="18972" y="22680"/>
                        <a:pt x="18931" y="21513"/>
                        <a:pt x="18889" y="20326"/>
                      </a:cubicBezTo>
                      <a:cubicBezTo>
                        <a:pt x="20159" y="19597"/>
                        <a:pt x="21409" y="18848"/>
                        <a:pt x="22638" y="18077"/>
                      </a:cubicBezTo>
                      <a:close/>
                      <a:moveTo>
                        <a:pt x="34842" y="19431"/>
                      </a:moveTo>
                      <a:cubicBezTo>
                        <a:pt x="35591" y="20326"/>
                        <a:pt x="36529" y="21097"/>
                        <a:pt x="37736" y="21722"/>
                      </a:cubicBezTo>
                      <a:lnTo>
                        <a:pt x="37778" y="21722"/>
                      </a:lnTo>
                      <a:cubicBezTo>
                        <a:pt x="37820" y="21742"/>
                        <a:pt x="37861" y="21742"/>
                        <a:pt x="37882" y="21763"/>
                      </a:cubicBezTo>
                      <a:cubicBezTo>
                        <a:pt x="36924" y="22513"/>
                        <a:pt x="35966" y="23200"/>
                        <a:pt x="34987" y="23846"/>
                      </a:cubicBezTo>
                      <a:cubicBezTo>
                        <a:pt x="34009" y="23075"/>
                        <a:pt x="33176" y="22159"/>
                        <a:pt x="32447" y="21138"/>
                      </a:cubicBezTo>
                      <a:cubicBezTo>
                        <a:pt x="33259" y="20597"/>
                        <a:pt x="34050" y="20035"/>
                        <a:pt x="34842" y="19431"/>
                      </a:cubicBezTo>
                      <a:close/>
                      <a:moveTo>
                        <a:pt x="8351" y="20076"/>
                      </a:moveTo>
                      <a:cubicBezTo>
                        <a:pt x="8497" y="20868"/>
                        <a:pt x="8601" y="21701"/>
                        <a:pt x="8684" y="22513"/>
                      </a:cubicBezTo>
                      <a:cubicBezTo>
                        <a:pt x="7372" y="23346"/>
                        <a:pt x="6060" y="24200"/>
                        <a:pt x="4790" y="25137"/>
                      </a:cubicBezTo>
                      <a:cubicBezTo>
                        <a:pt x="4665" y="24200"/>
                        <a:pt x="4457" y="23283"/>
                        <a:pt x="4186" y="22409"/>
                      </a:cubicBezTo>
                      <a:cubicBezTo>
                        <a:pt x="4478" y="22242"/>
                        <a:pt x="4748" y="22076"/>
                        <a:pt x="5040" y="21909"/>
                      </a:cubicBezTo>
                      <a:cubicBezTo>
                        <a:pt x="6144" y="21284"/>
                        <a:pt x="7268" y="20659"/>
                        <a:pt x="8351" y="20076"/>
                      </a:cubicBezTo>
                      <a:close/>
                      <a:moveTo>
                        <a:pt x="26678" y="20347"/>
                      </a:moveTo>
                      <a:cubicBezTo>
                        <a:pt x="26845" y="21013"/>
                        <a:pt x="27032" y="21680"/>
                        <a:pt x="27261" y="22305"/>
                      </a:cubicBezTo>
                      <a:cubicBezTo>
                        <a:pt x="27407" y="22700"/>
                        <a:pt x="27594" y="23096"/>
                        <a:pt x="27782" y="23471"/>
                      </a:cubicBezTo>
                      <a:cubicBezTo>
                        <a:pt x="26636" y="24096"/>
                        <a:pt x="25491" y="24700"/>
                        <a:pt x="24366" y="25283"/>
                      </a:cubicBezTo>
                      <a:cubicBezTo>
                        <a:pt x="24012" y="24221"/>
                        <a:pt x="23783" y="23138"/>
                        <a:pt x="23596" y="22013"/>
                      </a:cubicBezTo>
                      <a:cubicBezTo>
                        <a:pt x="24637" y="21472"/>
                        <a:pt x="25658" y="20930"/>
                        <a:pt x="26678" y="20347"/>
                      </a:cubicBezTo>
                      <a:close/>
                      <a:moveTo>
                        <a:pt x="13745" y="20014"/>
                      </a:moveTo>
                      <a:cubicBezTo>
                        <a:pt x="13745" y="20784"/>
                        <a:pt x="13683" y="21576"/>
                        <a:pt x="13620" y="22388"/>
                      </a:cubicBezTo>
                      <a:cubicBezTo>
                        <a:pt x="13599" y="22555"/>
                        <a:pt x="13579" y="22742"/>
                        <a:pt x="13558" y="22929"/>
                      </a:cubicBezTo>
                      <a:cubicBezTo>
                        <a:pt x="12162" y="23762"/>
                        <a:pt x="10725" y="24595"/>
                        <a:pt x="9351" y="25512"/>
                      </a:cubicBezTo>
                      <a:cubicBezTo>
                        <a:pt x="9351" y="25345"/>
                        <a:pt x="9330" y="25199"/>
                        <a:pt x="9309" y="25033"/>
                      </a:cubicBezTo>
                      <a:cubicBezTo>
                        <a:pt x="9268" y="24262"/>
                        <a:pt x="9205" y="23492"/>
                        <a:pt x="9143" y="22742"/>
                      </a:cubicBezTo>
                      <a:cubicBezTo>
                        <a:pt x="10496" y="21909"/>
                        <a:pt x="11871" y="21118"/>
                        <a:pt x="13266" y="20305"/>
                      </a:cubicBezTo>
                      <a:cubicBezTo>
                        <a:pt x="13433" y="20201"/>
                        <a:pt x="13599" y="20097"/>
                        <a:pt x="13745" y="20014"/>
                      </a:cubicBezTo>
                      <a:close/>
                      <a:moveTo>
                        <a:pt x="32093" y="21388"/>
                      </a:moveTo>
                      <a:cubicBezTo>
                        <a:pt x="32801" y="22409"/>
                        <a:pt x="33634" y="23304"/>
                        <a:pt x="34613" y="24096"/>
                      </a:cubicBezTo>
                      <a:cubicBezTo>
                        <a:pt x="33259" y="24950"/>
                        <a:pt x="31926" y="25720"/>
                        <a:pt x="30593" y="26407"/>
                      </a:cubicBezTo>
                      <a:cubicBezTo>
                        <a:pt x="29677" y="25574"/>
                        <a:pt x="28948" y="24658"/>
                        <a:pt x="28365" y="23637"/>
                      </a:cubicBezTo>
                      <a:cubicBezTo>
                        <a:pt x="29594" y="22929"/>
                        <a:pt x="30843" y="22201"/>
                        <a:pt x="32093" y="21388"/>
                      </a:cubicBezTo>
                      <a:close/>
                      <a:moveTo>
                        <a:pt x="18452" y="20576"/>
                      </a:moveTo>
                      <a:cubicBezTo>
                        <a:pt x="18493" y="21742"/>
                        <a:pt x="18556" y="22909"/>
                        <a:pt x="18702" y="24054"/>
                      </a:cubicBezTo>
                      <a:cubicBezTo>
                        <a:pt x="17077" y="24908"/>
                        <a:pt x="15536" y="25762"/>
                        <a:pt x="14037" y="26678"/>
                      </a:cubicBezTo>
                      <a:cubicBezTo>
                        <a:pt x="14037" y="26595"/>
                        <a:pt x="14016" y="26532"/>
                        <a:pt x="13995" y="26449"/>
                      </a:cubicBezTo>
                      <a:cubicBezTo>
                        <a:pt x="13953" y="26095"/>
                        <a:pt x="13912" y="25741"/>
                        <a:pt x="13891" y="25387"/>
                      </a:cubicBezTo>
                      <a:cubicBezTo>
                        <a:pt x="13891" y="24658"/>
                        <a:pt x="13933" y="23929"/>
                        <a:pt x="13974" y="23200"/>
                      </a:cubicBezTo>
                      <a:cubicBezTo>
                        <a:pt x="14162" y="23096"/>
                        <a:pt x="14349" y="22992"/>
                        <a:pt x="14537" y="22888"/>
                      </a:cubicBezTo>
                      <a:cubicBezTo>
                        <a:pt x="14870" y="22659"/>
                        <a:pt x="15224" y="22450"/>
                        <a:pt x="15557" y="22242"/>
                      </a:cubicBezTo>
                      <a:lnTo>
                        <a:pt x="16619" y="21638"/>
                      </a:lnTo>
                      <a:cubicBezTo>
                        <a:pt x="17244" y="21284"/>
                        <a:pt x="17848" y="20930"/>
                        <a:pt x="18452" y="20576"/>
                      </a:cubicBezTo>
                      <a:close/>
                      <a:moveTo>
                        <a:pt x="23200" y="22221"/>
                      </a:moveTo>
                      <a:cubicBezTo>
                        <a:pt x="23387" y="23325"/>
                        <a:pt x="23617" y="24408"/>
                        <a:pt x="23971" y="25470"/>
                      </a:cubicBezTo>
                      <a:cubicBezTo>
                        <a:pt x="23971" y="25470"/>
                        <a:pt x="23971" y="25470"/>
                        <a:pt x="23971" y="25491"/>
                      </a:cubicBezTo>
                      <a:cubicBezTo>
                        <a:pt x="23596" y="25678"/>
                        <a:pt x="23242" y="25866"/>
                        <a:pt x="22867" y="26053"/>
                      </a:cubicBezTo>
                      <a:cubicBezTo>
                        <a:pt x="21846" y="26574"/>
                        <a:pt x="20868" y="27074"/>
                        <a:pt x="19889" y="27594"/>
                      </a:cubicBezTo>
                      <a:cubicBezTo>
                        <a:pt x="19514" y="26511"/>
                        <a:pt x="19306" y="25429"/>
                        <a:pt x="19160" y="24304"/>
                      </a:cubicBezTo>
                      <a:cubicBezTo>
                        <a:pt x="19826" y="23971"/>
                        <a:pt x="20493" y="23617"/>
                        <a:pt x="21180" y="23263"/>
                      </a:cubicBezTo>
                      <a:cubicBezTo>
                        <a:pt x="21846" y="22929"/>
                        <a:pt x="22534" y="22575"/>
                        <a:pt x="23200" y="22221"/>
                      </a:cubicBezTo>
                      <a:close/>
                      <a:moveTo>
                        <a:pt x="27990" y="23846"/>
                      </a:moveTo>
                      <a:cubicBezTo>
                        <a:pt x="28552" y="24866"/>
                        <a:pt x="29302" y="25783"/>
                        <a:pt x="30177" y="26616"/>
                      </a:cubicBezTo>
                      <a:cubicBezTo>
                        <a:pt x="28761" y="27324"/>
                        <a:pt x="27386" y="27948"/>
                        <a:pt x="26032" y="28469"/>
                      </a:cubicBezTo>
                      <a:cubicBezTo>
                        <a:pt x="25387" y="27636"/>
                        <a:pt x="24887" y="26720"/>
                        <a:pt x="24512" y="25699"/>
                      </a:cubicBezTo>
                      <a:cubicBezTo>
                        <a:pt x="25658" y="25095"/>
                        <a:pt x="26824" y="24491"/>
                        <a:pt x="27990" y="23846"/>
                      </a:cubicBezTo>
                      <a:close/>
                      <a:moveTo>
                        <a:pt x="8726" y="22992"/>
                      </a:moveTo>
                      <a:cubicBezTo>
                        <a:pt x="8789" y="23679"/>
                        <a:pt x="8830" y="24366"/>
                        <a:pt x="8893" y="25054"/>
                      </a:cubicBezTo>
                      <a:cubicBezTo>
                        <a:pt x="8914" y="25304"/>
                        <a:pt x="8914" y="25553"/>
                        <a:pt x="8934" y="25803"/>
                      </a:cubicBezTo>
                      <a:cubicBezTo>
                        <a:pt x="7664" y="26678"/>
                        <a:pt x="6414" y="27636"/>
                        <a:pt x="5248" y="28740"/>
                      </a:cubicBezTo>
                      <a:cubicBezTo>
                        <a:pt x="5123" y="27865"/>
                        <a:pt x="5019" y="26970"/>
                        <a:pt x="4915" y="26074"/>
                      </a:cubicBezTo>
                      <a:cubicBezTo>
                        <a:pt x="4894" y="25908"/>
                        <a:pt x="4873" y="25762"/>
                        <a:pt x="4853" y="25595"/>
                      </a:cubicBezTo>
                      <a:cubicBezTo>
                        <a:pt x="6123" y="24679"/>
                        <a:pt x="7414" y="23825"/>
                        <a:pt x="8726" y="22992"/>
                      </a:cubicBezTo>
                      <a:close/>
                      <a:moveTo>
                        <a:pt x="34967" y="24366"/>
                      </a:moveTo>
                      <a:cubicBezTo>
                        <a:pt x="36029" y="25179"/>
                        <a:pt x="37216" y="25824"/>
                        <a:pt x="38528" y="26345"/>
                      </a:cubicBezTo>
                      <a:cubicBezTo>
                        <a:pt x="38570" y="26366"/>
                        <a:pt x="38632" y="26387"/>
                        <a:pt x="38674" y="26407"/>
                      </a:cubicBezTo>
                      <a:cubicBezTo>
                        <a:pt x="37362" y="27365"/>
                        <a:pt x="35987" y="28198"/>
                        <a:pt x="34613" y="28927"/>
                      </a:cubicBezTo>
                      <a:cubicBezTo>
                        <a:pt x="33196" y="28323"/>
                        <a:pt x="31968" y="27574"/>
                        <a:pt x="30947" y="26720"/>
                      </a:cubicBezTo>
                      <a:cubicBezTo>
                        <a:pt x="32280" y="26012"/>
                        <a:pt x="33634" y="25241"/>
                        <a:pt x="34967" y="24366"/>
                      </a:cubicBezTo>
                      <a:close/>
                      <a:moveTo>
                        <a:pt x="13537" y="23450"/>
                      </a:moveTo>
                      <a:lnTo>
                        <a:pt x="13537" y="23450"/>
                      </a:lnTo>
                      <a:cubicBezTo>
                        <a:pt x="13474" y="24096"/>
                        <a:pt x="13454" y="24741"/>
                        <a:pt x="13474" y="25408"/>
                      </a:cubicBezTo>
                      <a:cubicBezTo>
                        <a:pt x="13495" y="25762"/>
                        <a:pt x="13516" y="26137"/>
                        <a:pt x="13579" y="26511"/>
                      </a:cubicBezTo>
                      <a:cubicBezTo>
                        <a:pt x="13599" y="26657"/>
                        <a:pt x="13620" y="26782"/>
                        <a:pt x="13641" y="26928"/>
                      </a:cubicBezTo>
                      <a:cubicBezTo>
                        <a:pt x="13162" y="27240"/>
                        <a:pt x="12683" y="27553"/>
                        <a:pt x="12225" y="27865"/>
                      </a:cubicBezTo>
                      <a:cubicBezTo>
                        <a:pt x="11912" y="28094"/>
                        <a:pt x="11621" y="28344"/>
                        <a:pt x="11309" y="28594"/>
                      </a:cubicBezTo>
                      <a:cubicBezTo>
                        <a:pt x="10809" y="29011"/>
                        <a:pt x="10309" y="29448"/>
                        <a:pt x="9809" y="29885"/>
                      </a:cubicBezTo>
                      <a:cubicBezTo>
                        <a:pt x="9601" y="28594"/>
                        <a:pt x="9476" y="27282"/>
                        <a:pt x="9393" y="26012"/>
                      </a:cubicBezTo>
                      <a:cubicBezTo>
                        <a:pt x="10746" y="25095"/>
                        <a:pt x="12142" y="24262"/>
                        <a:pt x="13537" y="23450"/>
                      </a:cubicBezTo>
                      <a:close/>
                      <a:moveTo>
                        <a:pt x="18743" y="24512"/>
                      </a:moveTo>
                      <a:cubicBezTo>
                        <a:pt x="18889" y="25637"/>
                        <a:pt x="19118" y="26720"/>
                        <a:pt x="19493" y="27803"/>
                      </a:cubicBezTo>
                      <a:cubicBezTo>
                        <a:pt x="18014" y="28594"/>
                        <a:pt x="16598" y="29406"/>
                        <a:pt x="15245" y="30260"/>
                      </a:cubicBezTo>
                      <a:cubicBezTo>
                        <a:pt x="14703" y="29260"/>
                        <a:pt x="14328" y="28219"/>
                        <a:pt x="14120" y="27136"/>
                      </a:cubicBezTo>
                      <a:cubicBezTo>
                        <a:pt x="15599" y="26220"/>
                        <a:pt x="17140" y="25366"/>
                        <a:pt x="18743" y="24512"/>
                      </a:cubicBezTo>
                      <a:close/>
                      <a:moveTo>
                        <a:pt x="24116" y="25887"/>
                      </a:moveTo>
                      <a:cubicBezTo>
                        <a:pt x="24491" y="26886"/>
                        <a:pt x="24991" y="27803"/>
                        <a:pt x="25616" y="28636"/>
                      </a:cubicBezTo>
                      <a:cubicBezTo>
                        <a:pt x="24700" y="28990"/>
                        <a:pt x="23804" y="29302"/>
                        <a:pt x="22950" y="29594"/>
                      </a:cubicBezTo>
                      <a:lnTo>
                        <a:pt x="22909" y="29594"/>
                      </a:lnTo>
                      <a:cubicBezTo>
                        <a:pt x="22346" y="29906"/>
                        <a:pt x="21805" y="30198"/>
                        <a:pt x="21263" y="30489"/>
                      </a:cubicBezTo>
                      <a:cubicBezTo>
                        <a:pt x="20743" y="29698"/>
                        <a:pt x="20326" y="28865"/>
                        <a:pt x="20014" y="28011"/>
                      </a:cubicBezTo>
                      <a:cubicBezTo>
                        <a:pt x="21013" y="27490"/>
                        <a:pt x="22034" y="26970"/>
                        <a:pt x="23075" y="26428"/>
                      </a:cubicBezTo>
                      <a:cubicBezTo>
                        <a:pt x="23408" y="26262"/>
                        <a:pt x="23762" y="26074"/>
                        <a:pt x="24116" y="25887"/>
                      </a:cubicBezTo>
                      <a:close/>
                      <a:moveTo>
                        <a:pt x="30531" y="26928"/>
                      </a:moveTo>
                      <a:cubicBezTo>
                        <a:pt x="31530" y="27803"/>
                        <a:pt x="32738" y="28552"/>
                        <a:pt x="34113" y="29198"/>
                      </a:cubicBezTo>
                      <a:cubicBezTo>
                        <a:pt x="32509" y="30031"/>
                        <a:pt x="30906" y="30739"/>
                        <a:pt x="29344" y="31406"/>
                      </a:cubicBezTo>
                      <a:cubicBezTo>
                        <a:pt x="28115" y="30614"/>
                        <a:pt x="27115" y="29760"/>
                        <a:pt x="26324" y="28823"/>
                      </a:cubicBezTo>
                      <a:cubicBezTo>
                        <a:pt x="27678" y="28282"/>
                        <a:pt x="29094" y="27657"/>
                        <a:pt x="30531" y="26928"/>
                      </a:cubicBezTo>
                      <a:close/>
                      <a:moveTo>
                        <a:pt x="4457" y="25908"/>
                      </a:moveTo>
                      <a:cubicBezTo>
                        <a:pt x="4478" y="25970"/>
                        <a:pt x="4478" y="26032"/>
                        <a:pt x="4478" y="26116"/>
                      </a:cubicBezTo>
                      <a:cubicBezTo>
                        <a:pt x="4582" y="27115"/>
                        <a:pt x="4707" y="28115"/>
                        <a:pt x="4873" y="29094"/>
                      </a:cubicBezTo>
                      <a:cubicBezTo>
                        <a:pt x="3811" y="30156"/>
                        <a:pt x="2791" y="31322"/>
                        <a:pt x="1874" y="32676"/>
                      </a:cubicBezTo>
                      <a:cubicBezTo>
                        <a:pt x="1479" y="31822"/>
                        <a:pt x="1187" y="30968"/>
                        <a:pt x="979" y="30114"/>
                      </a:cubicBezTo>
                      <a:cubicBezTo>
                        <a:pt x="896" y="29760"/>
                        <a:pt x="812" y="29427"/>
                        <a:pt x="708" y="29094"/>
                      </a:cubicBezTo>
                      <a:cubicBezTo>
                        <a:pt x="1916" y="27928"/>
                        <a:pt x="3166" y="26866"/>
                        <a:pt x="4457" y="25908"/>
                      </a:cubicBezTo>
                      <a:close/>
                      <a:moveTo>
                        <a:pt x="19639" y="28219"/>
                      </a:moveTo>
                      <a:cubicBezTo>
                        <a:pt x="19951" y="29073"/>
                        <a:pt x="20368" y="29906"/>
                        <a:pt x="20888" y="30718"/>
                      </a:cubicBezTo>
                      <a:cubicBezTo>
                        <a:pt x="19514" y="31468"/>
                        <a:pt x="18244" y="32218"/>
                        <a:pt x="17077" y="32988"/>
                      </a:cubicBezTo>
                      <a:cubicBezTo>
                        <a:pt x="16453" y="32239"/>
                        <a:pt x="15890" y="31447"/>
                        <a:pt x="15453" y="30656"/>
                      </a:cubicBezTo>
                      <a:cubicBezTo>
                        <a:pt x="16786" y="29802"/>
                        <a:pt x="18181" y="28990"/>
                        <a:pt x="19639" y="28219"/>
                      </a:cubicBezTo>
                      <a:close/>
                      <a:moveTo>
                        <a:pt x="8976" y="26303"/>
                      </a:moveTo>
                      <a:cubicBezTo>
                        <a:pt x="9080" y="27594"/>
                        <a:pt x="9205" y="28906"/>
                        <a:pt x="9434" y="30218"/>
                      </a:cubicBezTo>
                      <a:cubicBezTo>
                        <a:pt x="8372" y="31156"/>
                        <a:pt x="7372" y="32114"/>
                        <a:pt x="6456" y="33134"/>
                      </a:cubicBezTo>
                      <a:cubicBezTo>
                        <a:pt x="5915" y="31864"/>
                        <a:pt x="5581" y="30573"/>
                        <a:pt x="5332" y="29260"/>
                      </a:cubicBezTo>
                      <a:cubicBezTo>
                        <a:pt x="6498" y="28136"/>
                        <a:pt x="7706" y="27178"/>
                        <a:pt x="8976" y="26303"/>
                      </a:cubicBezTo>
                      <a:close/>
                      <a:moveTo>
                        <a:pt x="13724" y="27386"/>
                      </a:moveTo>
                      <a:cubicBezTo>
                        <a:pt x="13953" y="28448"/>
                        <a:pt x="14349" y="29490"/>
                        <a:pt x="14870" y="30510"/>
                      </a:cubicBezTo>
                      <a:cubicBezTo>
                        <a:pt x="13662" y="31301"/>
                        <a:pt x="12516" y="32155"/>
                        <a:pt x="11454" y="33092"/>
                      </a:cubicBezTo>
                      <a:cubicBezTo>
                        <a:pt x="11329" y="33197"/>
                        <a:pt x="11204" y="33322"/>
                        <a:pt x="11079" y="33426"/>
                      </a:cubicBezTo>
                      <a:cubicBezTo>
                        <a:pt x="11079" y="33405"/>
                        <a:pt x="11079" y="33384"/>
                        <a:pt x="11059" y="33384"/>
                      </a:cubicBezTo>
                      <a:cubicBezTo>
                        <a:pt x="10892" y="33155"/>
                        <a:pt x="10746" y="32926"/>
                        <a:pt x="10600" y="32718"/>
                      </a:cubicBezTo>
                      <a:cubicBezTo>
                        <a:pt x="10475" y="32364"/>
                        <a:pt x="10351" y="32030"/>
                        <a:pt x="10226" y="31676"/>
                      </a:cubicBezTo>
                      <a:cubicBezTo>
                        <a:pt x="10121" y="31322"/>
                        <a:pt x="10038" y="30968"/>
                        <a:pt x="9934" y="30614"/>
                      </a:cubicBezTo>
                      <a:cubicBezTo>
                        <a:pt x="9934" y="30552"/>
                        <a:pt x="9913" y="30468"/>
                        <a:pt x="9892" y="30385"/>
                      </a:cubicBezTo>
                      <a:cubicBezTo>
                        <a:pt x="10455" y="29906"/>
                        <a:pt x="11017" y="29406"/>
                        <a:pt x="11600" y="28927"/>
                      </a:cubicBezTo>
                      <a:cubicBezTo>
                        <a:pt x="11892" y="28677"/>
                        <a:pt x="12183" y="28448"/>
                        <a:pt x="12475" y="28219"/>
                      </a:cubicBezTo>
                      <a:cubicBezTo>
                        <a:pt x="12891" y="27928"/>
                        <a:pt x="13308" y="27657"/>
                        <a:pt x="13724" y="27386"/>
                      </a:cubicBezTo>
                      <a:close/>
                      <a:moveTo>
                        <a:pt x="25887" y="28990"/>
                      </a:moveTo>
                      <a:cubicBezTo>
                        <a:pt x="26678" y="29948"/>
                        <a:pt x="27657" y="30802"/>
                        <a:pt x="28865" y="31614"/>
                      </a:cubicBezTo>
                      <a:cubicBezTo>
                        <a:pt x="28302" y="31843"/>
                        <a:pt x="27740" y="32093"/>
                        <a:pt x="27178" y="32301"/>
                      </a:cubicBezTo>
                      <a:cubicBezTo>
                        <a:pt x="26157" y="32738"/>
                        <a:pt x="25179" y="33134"/>
                        <a:pt x="24221" y="33551"/>
                      </a:cubicBezTo>
                      <a:cubicBezTo>
                        <a:pt x="23908" y="33363"/>
                        <a:pt x="23617" y="33155"/>
                        <a:pt x="23346" y="32947"/>
                      </a:cubicBezTo>
                      <a:cubicBezTo>
                        <a:pt x="22617" y="32280"/>
                        <a:pt x="22013" y="31572"/>
                        <a:pt x="21513" y="30864"/>
                      </a:cubicBezTo>
                      <a:cubicBezTo>
                        <a:pt x="22034" y="30573"/>
                        <a:pt x="22554" y="30281"/>
                        <a:pt x="23096" y="29989"/>
                      </a:cubicBezTo>
                      <a:cubicBezTo>
                        <a:pt x="23991" y="29698"/>
                        <a:pt x="24929" y="29365"/>
                        <a:pt x="25887" y="28990"/>
                      </a:cubicBezTo>
                      <a:close/>
                      <a:moveTo>
                        <a:pt x="34633" y="29406"/>
                      </a:moveTo>
                      <a:cubicBezTo>
                        <a:pt x="34696" y="29448"/>
                        <a:pt x="34758" y="29469"/>
                        <a:pt x="34821" y="29490"/>
                      </a:cubicBezTo>
                      <a:cubicBezTo>
                        <a:pt x="36112" y="30052"/>
                        <a:pt x="37653" y="30406"/>
                        <a:pt x="39278" y="30760"/>
                      </a:cubicBezTo>
                      <a:cubicBezTo>
                        <a:pt x="37320" y="31822"/>
                        <a:pt x="35383" y="32738"/>
                        <a:pt x="33509" y="33571"/>
                      </a:cubicBezTo>
                      <a:cubicBezTo>
                        <a:pt x="33301" y="33488"/>
                        <a:pt x="33113" y="33405"/>
                        <a:pt x="32947" y="33322"/>
                      </a:cubicBezTo>
                      <a:cubicBezTo>
                        <a:pt x="31759" y="32780"/>
                        <a:pt x="30718" y="32259"/>
                        <a:pt x="29781" y="31697"/>
                      </a:cubicBezTo>
                      <a:cubicBezTo>
                        <a:pt x="31385" y="31010"/>
                        <a:pt x="33009" y="30281"/>
                        <a:pt x="34633" y="29406"/>
                      </a:cubicBezTo>
                      <a:close/>
                      <a:moveTo>
                        <a:pt x="21138" y="31072"/>
                      </a:moveTo>
                      <a:cubicBezTo>
                        <a:pt x="21659" y="31822"/>
                        <a:pt x="22305" y="32572"/>
                        <a:pt x="23075" y="33280"/>
                      </a:cubicBezTo>
                      <a:cubicBezTo>
                        <a:pt x="23283" y="33446"/>
                        <a:pt x="23512" y="33592"/>
                        <a:pt x="23762" y="33759"/>
                      </a:cubicBezTo>
                      <a:cubicBezTo>
                        <a:pt x="22367" y="34384"/>
                        <a:pt x="21076" y="35008"/>
                        <a:pt x="19910" y="35737"/>
                      </a:cubicBezTo>
                      <a:cubicBezTo>
                        <a:pt x="18952" y="34946"/>
                        <a:pt x="18119" y="34155"/>
                        <a:pt x="17369" y="33322"/>
                      </a:cubicBezTo>
                      <a:cubicBezTo>
                        <a:pt x="18514" y="32551"/>
                        <a:pt x="19785" y="31822"/>
                        <a:pt x="21138" y="31072"/>
                      </a:cubicBezTo>
                      <a:close/>
                      <a:moveTo>
                        <a:pt x="29302" y="31905"/>
                      </a:moveTo>
                      <a:cubicBezTo>
                        <a:pt x="30302" y="32530"/>
                        <a:pt x="31447" y="33113"/>
                        <a:pt x="32759" y="33696"/>
                      </a:cubicBezTo>
                      <a:cubicBezTo>
                        <a:pt x="32822" y="33738"/>
                        <a:pt x="32905" y="33780"/>
                        <a:pt x="32967" y="33801"/>
                      </a:cubicBezTo>
                      <a:cubicBezTo>
                        <a:pt x="31301" y="34529"/>
                        <a:pt x="29656" y="35175"/>
                        <a:pt x="28094" y="35800"/>
                      </a:cubicBezTo>
                      <a:cubicBezTo>
                        <a:pt x="26824" y="35154"/>
                        <a:pt x="25678" y="34509"/>
                        <a:pt x="24658" y="33842"/>
                      </a:cubicBezTo>
                      <a:cubicBezTo>
                        <a:pt x="25533" y="33467"/>
                        <a:pt x="26428" y="33092"/>
                        <a:pt x="27344" y="32718"/>
                      </a:cubicBezTo>
                      <a:cubicBezTo>
                        <a:pt x="27990" y="32447"/>
                        <a:pt x="28636" y="32176"/>
                        <a:pt x="29302" y="31905"/>
                      </a:cubicBezTo>
                      <a:close/>
                      <a:moveTo>
                        <a:pt x="15078" y="30906"/>
                      </a:moveTo>
                      <a:cubicBezTo>
                        <a:pt x="15536" y="31697"/>
                        <a:pt x="16078" y="32488"/>
                        <a:pt x="16723" y="33238"/>
                      </a:cubicBezTo>
                      <a:cubicBezTo>
                        <a:pt x="15453" y="34113"/>
                        <a:pt x="14307" y="35029"/>
                        <a:pt x="13308" y="36071"/>
                      </a:cubicBezTo>
                      <a:cubicBezTo>
                        <a:pt x="12683" y="35446"/>
                        <a:pt x="12121" y="34800"/>
                        <a:pt x="11600" y="34134"/>
                      </a:cubicBezTo>
                      <a:cubicBezTo>
                        <a:pt x="11517" y="34009"/>
                        <a:pt x="11433" y="33884"/>
                        <a:pt x="11350" y="33780"/>
                      </a:cubicBezTo>
                      <a:cubicBezTo>
                        <a:pt x="11475" y="33655"/>
                        <a:pt x="11600" y="33551"/>
                        <a:pt x="11725" y="33426"/>
                      </a:cubicBezTo>
                      <a:cubicBezTo>
                        <a:pt x="12787" y="32509"/>
                        <a:pt x="13912" y="31676"/>
                        <a:pt x="15078" y="30906"/>
                      </a:cubicBezTo>
                      <a:close/>
                      <a:moveTo>
                        <a:pt x="4977" y="29615"/>
                      </a:moveTo>
                      <a:cubicBezTo>
                        <a:pt x="5227" y="30927"/>
                        <a:pt x="5581" y="32218"/>
                        <a:pt x="6123" y="33488"/>
                      </a:cubicBezTo>
                      <a:cubicBezTo>
                        <a:pt x="5352" y="34363"/>
                        <a:pt x="4623" y="35279"/>
                        <a:pt x="3936" y="36279"/>
                      </a:cubicBezTo>
                      <a:cubicBezTo>
                        <a:pt x="3207" y="35196"/>
                        <a:pt x="2603" y="34155"/>
                        <a:pt x="2083" y="33134"/>
                      </a:cubicBezTo>
                      <a:cubicBezTo>
                        <a:pt x="2978" y="31822"/>
                        <a:pt x="3936" y="30656"/>
                        <a:pt x="4977" y="29615"/>
                      </a:cubicBezTo>
                      <a:close/>
                      <a:moveTo>
                        <a:pt x="9518" y="30718"/>
                      </a:moveTo>
                      <a:cubicBezTo>
                        <a:pt x="9622" y="31093"/>
                        <a:pt x="9705" y="31447"/>
                        <a:pt x="9830" y="31801"/>
                      </a:cubicBezTo>
                      <a:cubicBezTo>
                        <a:pt x="9934" y="32176"/>
                        <a:pt x="10059" y="32530"/>
                        <a:pt x="10205" y="32884"/>
                      </a:cubicBezTo>
                      <a:lnTo>
                        <a:pt x="10226" y="32926"/>
                      </a:lnTo>
                      <a:cubicBezTo>
                        <a:pt x="10371" y="33155"/>
                        <a:pt x="10538" y="33384"/>
                        <a:pt x="10705" y="33634"/>
                      </a:cubicBezTo>
                      <a:cubicBezTo>
                        <a:pt x="10725" y="33655"/>
                        <a:pt x="10746" y="33676"/>
                        <a:pt x="10767" y="33717"/>
                      </a:cubicBezTo>
                      <a:cubicBezTo>
                        <a:pt x="10725" y="33738"/>
                        <a:pt x="10705" y="33759"/>
                        <a:pt x="10663" y="33801"/>
                      </a:cubicBezTo>
                      <a:cubicBezTo>
                        <a:pt x="9809" y="34592"/>
                        <a:pt x="9039" y="35446"/>
                        <a:pt x="8351" y="36404"/>
                      </a:cubicBezTo>
                      <a:cubicBezTo>
                        <a:pt x="7956" y="35862"/>
                        <a:pt x="7581" y="35321"/>
                        <a:pt x="7247" y="34759"/>
                      </a:cubicBezTo>
                      <a:cubicBezTo>
                        <a:pt x="7018" y="34363"/>
                        <a:pt x="6810" y="33967"/>
                        <a:pt x="6644" y="33571"/>
                      </a:cubicBezTo>
                      <a:cubicBezTo>
                        <a:pt x="7539" y="32572"/>
                        <a:pt x="8497" y="31635"/>
                        <a:pt x="9518" y="30718"/>
                      </a:cubicBezTo>
                      <a:close/>
                      <a:moveTo>
                        <a:pt x="33509" y="34050"/>
                      </a:moveTo>
                      <a:cubicBezTo>
                        <a:pt x="34446" y="34425"/>
                        <a:pt x="35675" y="34821"/>
                        <a:pt x="37008" y="35196"/>
                      </a:cubicBezTo>
                      <a:cubicBezTo>
                        <a:pt x="36216" y="35612"/>
                        <a:pt x="35425" y="36008"/>
                        <a:pt x="34654" y="36404"/>
                      </a:cubicBezTo>
                      <a:cubicBezTo>
                        <a:pt x="33780" y="36820"/>
                        <a:pt x="32926" y="37258"/>
                        <a:pt x="32114" y="37674"/>
                      </a:cubicBezTo>
                      <a:cubicBezTo>
                        <a:pt x="30864" y="37133"/>
                        <a:pt x="29698" y="36591"/>
                        <a:pt x="28615" y="36050"/>
                      </a:cubicBezTo>
                      <a:cubicBezTo>
                        <a:pt x="30198" y="35425"/>
                        <a:pt x="31822" y="34779"/>
                        <a:pt x="33509" y="34050"/>
                      </a:cubicBezTo>
                      <a:close/>
                      <a:moveTo>
                        <a:pt x="24179" y="34050"/>
                      </a:moveTo>
                      <a:cubicBezTo>
                        <a:pt x="25199" y="34717"/>
                        <a:pt x="26324" y="35362"/>
                        <a:pt x="27553" y="36008"/>
                      </a:cubicBezTo>
                      <a:cubicBezTo>
                        <a:pt x="26636" y="36362"/>
                        <a:pt x="25741" y="36716"/>
                        <a:pt x="24887" y="37070"/>
                      </a:cubicBezTo>
                      <a:lnTo>
                        <a:pt x="24824" y="37112"/>
                      </a:lnTo>
                      <a:cubicBezTo>
                        <a:pt x="24387" y="37445"/>
                        <a:pt x="23887" y="37799"/>
                        <a:pt x="23408" y="38132"/>
                      </a:cubicBezTo>
                      <a:cubicBezTo>
                        <a:pt x="22263" y="37445"/>
                        <a:pt x="21222" y="36758"/>
                        <a:pt x="20284" y="36008"/>
                      </a:cubicBezTo>
                      <a:cubicBezTo>
                        <a:pt x="21472" y="35300"/>
                        <a:pt x="22784" y="34654"/>
                        <a:pt x="24179" y="34050"/>
                      </a:cubicBezTo>
                      <a:close/>
                      <a:moveTo>
                        <a:pt x="17015" y="33571"/>
                      </a:moveTo>
                      <a:cubicBezTo>
                        <a:pt x="17744" y="34404"/>
                        <a:pt x="18577" y="35196"/>
                        <a:pt x="19535" y="35966"/>
                      </a:cubicBezTo>
                      <a:cubicBezTo>
                        <a:pt x="18327" y="36737"/>
                        <a:pt x="17265" y="37612"/>
                        <a:pt x="16390" y="38653"/>
                      </a:cubicBezTo>
                      <a:cubicBezTo>
                        <a:pt x="15390" y="37924"/>
                        <a:pt x="14453" y="37174"/>
                        <a:pt x="13620" y="36383"/>
                      </a:cubicBezTo>
                      <a:cubicBezTo>
                        <a:pt x="14620" y="35342"/>
                        <a:pt x="15744" y="34425"/>
                        <a:pt x="17015" y="33571"/>
                      </a:cubicBezTo>
                      <a:close/>
                      <a:moveTo>
                        <a:pt x="11017" y="34050"/>
                      </a:moveTo>
                      <a:cubicBezTo>
                        <a:pt x="11100" y="34175"/>
                        <a:pt x="11163" y="34280"/>
                        <a:pt x="11246" y="34384"/>
                      </a:cubicBezTo>
                      <a:cubicBezTo>
                        <a:pt x="11788" y="35092"/>
                        <a:pt x="12371" y="35758"/>
                        <a:pt x="13016" y="36383"/>
                      </a:cubicBezTo>
                      <a:cubicBezTo>
                        <a:pt x="12850" y="36570"/>
                        <a:pt x="12683" y="36758"/>
                        <a:pt x="12516" y="36966"/>
                      </a:cubicBezTo>
                      <a:cubicBezTo>
                        <a:pt x="12287" y="37237"/>
                        <a:pt x="12058" y="37549"/>
                        <a:pt x="11829" y="37841"/>
                      </a:cubicBezTo>
                      <a:cubicBezTo>
                        <a:pt x="11517" y="38278"/>
                        <a:pt x="11225" y="38736"/>
                        <a:pt x="10954" y="39215"/>
                      </a:cubicBezTo>
                      <a:cubicBezTo>
                        <a:pt x="10101" y="38445"/>
                        <a:pt x="9309" y="37632"/>
                        <a:pt x="8622" y="36758"/>
                      </a:cubicBezTo>
                      <a:cubicBezTo>
                        <a:pt x="9330" y="35779"/>
                        <a:pt x="10101" y="34904"/>
                        <a:pt x="10954" y="34113"/>
                      </a:cubicBezTo>
                      <a:cubicBezTo>
                        <a:pt x="10975" y="34092"/>
                        <a:pt x="10996" y="34071"/>
                        <a:pt x="11017" y="34050"/>
                      </a:cubicBezTo>
                      <a:close/>
                      <a:moveTo>
                        <a:pt x="1812" y="33571"/>
                      </a:moveTo>
                      <a:cubicBezTo>
                        <a:pt x="2333" y="34571"/>
                        <a:pt x="2957" y="35612"/>
                        <a:pt x="3686" y="36674"/>
                      </a:cubicBezTo>
                      <a:cubicBezTo>
                        <a:pt x="3145" y="37487"/>
                        <a:pt x="2645" y="38361"/>
                        <a:pt x="2166" y="39299"/>
                      </a:cubicBezTo>
                      <a:cubicBezTo>
                        <a:pt x="1999" y="39007"/>
                        <a:pt x="1812" y="38695"/>
                        <a:pt x="1625" y="38382"/>
                      </a:cubicBezTo>
                      <a:cubicBezTo>
                        <a:pt x="1208" y="37632"/>
                        <a:pt x="791" y="36883"/>
                        <a:pt x="396" y="36175"/>
                      </a:cubicBezTo>
                      <a:cubicBezTo>
                        <a:pt x="833" y="35238"/>
                        <a:pt x="1312" y="34363"/>
                        <a:pt x="1812" y="33571"/>
                      </a:cubicBezTo>
                      <a:close/>
                      <a:moveTo>
                        <a:pt x="6331" y="33925"/>
                      </a:moveTo>
                      <a:cubicBezTo>
                        <a:pt x="6498" y="34280"/>
                        <a:pt x="6664" y="34634"/>
                        <a:pt x="6873" y="34967"/>
                      </a:cubicBezTo>
                      <a:cubicBezTo>
                        <a:pt x="7227" y="35592"/>
                        <a:pt x="7643" y="36196"/>
                        <a:pt x="8081" y="36779"/>
                      </a:cubicBezTo>
                      <a:cubicBezTo>
                        <a:pt x="7477" y="37674"/>
                        <a:pt x="6935" y="38653"/>
                        <a:pt x="6435" y="39715"/>
                      </a:cubicBezTo>
                      <a:cubicBezTo>
                        <a:pt x="6269" y="39507"/>
                        <a:pt x="6081" y="39278"/>
                        <a:pt x="5915" y="39049"/>
                      </a:cubicBezTo>
                      <a:cubicBezTo>
                        <a:pt x="5290" y="38236"/>
                        <a:pt x="4728" y="37445"/>
                        <a:pt x="4207" y="36674"/>
                      </a:cubicBezTo>
                      <a:cubicBezTo>
                        <a:pt x="4853" y="35696"/>
                        <a:pt x="5581" y="34779"/>
                        <a:pt x="6331" y="33925"/>
                      </a:cubicBezTo>
                      <a:close/>
                      <a:moveTo>
                        <a:pt x="28073" y="36279"/>
                      </a:moveTo>
                      <a:cubicBezTo>
                        <a:pt x="29177" y="36820"/>
                        <a:pt x="30364" y="37383"/>
                        <a:pt x="31614" y="37924"/>
                      </a:cubicBezTo>
                      <a:cubicBezTo>
                        <a:pt x="30135" y="38695"/>
                        <a:pt x="28740" y="39465"/>
                        <a:pt x="27490" y="40236"/>
                      </a:cubicBezTo>
                      <a:cubicBezTo>
                        <a:pt x="26178" y="39632"/>
                        <a:pt x="24949" y="39028"/>
                        <a:pt x="23825" y="38361"/>
                      </a:cubicBezTo>
                      <a:cubicBezTo>
                        <a:pt x="24241" y="38070"/>
                        <a:pt x="24679" y="37778"/>
                        <a:pt x="25074" y="37466"/>
                      </a:cubicBezTo>
                      <a:cubicBezTo>
                        <a:pt x="25949" y="37112"/>
                        <a:pt x="26865" y="36758"/>
                        <a:pt x="27803" y="36383"/>
                      </a:cubicBezTo>
                      <a:cubicBezTo>
                        <a:pt x="27886" y="36341"/>
                        <a:pt x="27969" y="36300"/>
                        <a:pt x="28073" y="36279"/>
                      </a:cubicBezTo>
                      <a:close/>
                      <a:moveTo>
                        <a:pt x="19889" y="36258"/>
                      </a:moveTo>
                      <a:cubicBezTo>
                        <a:pt x="20826" y="37008"/>
                        <a:pt x="21867" y="37716"/>
                        <a:pt x="23013" y="38403"/>
                      </a:cubicBezTo>
                      <a:cubicBezTo>
                        <a:pt x="22992" y="38403"/>
                        <a:pt x="22971" y="38424"/>
                        <a:pt x="22950" y="38424"/>
                      </a:cubicBezTo>
                      <a:cubicBezTo>
                        <a:pt x="21867" y="39174"/>
                        <a:pt x="20763" y="39923"/>
                        <a:pt x="19868" y="40798"/>
                      </a:cubicBezTo>
                      <a:cubicBezTo>
                        <a:pt x="18764" y="40194"/>
                        <a:pt x="17723" y="39548"/>
                        <a:pt x="16765" y="38903"/>
                      </a:cubicBezTo>
                      <a:cubicBezTo>
                        <a:pt x="17640" y="37882"/>
                        <a:pt x="18681" y="37029"/>
                        <a:pt x="19889" y="36258"/>
                      </a:cubicBezTo>
                      <a:close/>
                      <a:moveTo>
                        <a:pt x="1812" y="0"/>
                      </a:moveTo>
                      <a:cubicBezTo>
                        <a:pt x="1479" y="437"/>
                        <a:pt x="1104" y="854"/>
                        <a:pt x="687" y="1271"/>
                      </a:cubicBezTo>
                      <a:cubicBezTo>
                        <a:pt x="625" y="1250"/>
                        <a:pt x="562" y="1229"/>
                        <a:pt x="521" y="1208"/>
                      </a:cubicBezTo>
                      <a:lnTo>
                        <a:pt x="354" y="1583"/>
                      </a:lnTo>
                      <a:cubicBezTo>
                        <a:pt x="250" y="1708"/>
                        <a:pt x="125" y="1812"/>
                        <a:pt x="0" y="1916"/>
                      </a:cubicBezTo>
                      <a:lnTo>
                        <a:pt x="0" y="2478"/>
                      </a:lnTo>
                      <a:cubicBezTo>
                        <a:pt x="271" y="2249"/>
                        <a:pt x="542" y="2020"/>
                        <a:pt x="791" y="1770"/>
                      </a:cubicBezTo>
                      <a:cubicBezTo>
                        <a:pt x="1833" y="2187"/>
                        <a:pt x="2832" y="2583"/>
                        <a:pt x="3790" y="2999"/>
                      </a:cubicBezTo>
                      <a:cubicBezTo>
                        <a:pt x="2916" y="3749"/>
                        <a:pt x="1937" y="4478"/>
                        <a:pt x="812" y="5207"/>
                      </a:cubicBezTo>
                      <a:cubicBezTo>
                        <a:pt x="542" y="5082"/>
                        <a:pt x="271" y="4936"/>
                        <a:pt x="0" y="4811"/>
                      </a:cubicBezTo>
                      <a:lnTo>
                        <a:pt x="0" y="5290"/>
                      </a:lnTo>
                      <a:cubicBezTo>
                        <a:pt x="125" y="5352"/>
                        <a:pt x="250" y="5415"/>
                        <a:pt x="375" y="5477"/>
                      </a:cubicBezTo>
                      <a:cubicBezTo>
                        <a:pt x="250" y="5561"/>
                        <a:pt x="125" y="5644"/>
                        <a:pt x="0" y="5727"/>
                      </a:cubicBezTo>
                      <a:lnTo>
                        <a:pt x="0" y="6227"/>
                      </a:lnTo>
                      <a:cubicBezTo>
                        <a:pt x="292" y="6060"/>
                        <a:pt x="562" y="5873"/>
                        <a:pt x="833" y="5706"/>
                      </a:cubicBezTo>
                      <a:cubicBezTo>
                        <a:pt x="2041" y="6290"/>
                        <a:pt x="3124" y="6873"/>
                        <a:pt x="4144" y="7477"/>
                      </a:cubicBezTo>
                      <a:cubicBezTo>
                        <a:pt x="2937" y="8247"/>
                        <a:pt x="1625" y="8976"/>
                        <a:pt x="208" y="9726"/>
                      </a:cubicBezTo>
                      <a:cubicBezTo>
                        <a:pt x="146" y="9684"/>
                        <a:pt x="63" y="9643"/>
                        <a:pt x="0" y="9601"/>
                      </a:cubicBezTo>
                      <a:lnTo>
                        <a:pt x="0" y="10330"/>
                      </a:lnTo>
                      <a:cubicBezTo>
                        <a:pt x="63" y="10288"/>
                        <a:pt x="146" y="10246"/>
                        <a:pt x="208" y="10205"/>
                      </a:cubicBezTo>
                      <a:cubicBezTo>
                        <a:pt x="1208" y="10767"/>
                        <a:pt x="2145" y="11329"/>
                        <a:pt x="3082" y="11892"/>
                      </a:cubicBezTo>
                      <a:cubicBezTo>
                        <a:pt x="2416" y="12204"/>
                        <a:pt x="1749" y="12516"/>
                        <a:pt x="1062" y="12808"/>
                      </a:cubicBezTo>
                      <a:cubicBezTo>
                        <a:pt x="708" y="12975"/>
                        <a:pt x="354" y="13141"/>
                        <a:pt x="0" y="13308"/>
                      </a:cubicBezTo>
                      <a:lnTo>
                        <a:pt x="0" y="13787"/>
                      </a:lnTo>
                      <a:cubicBezTo>
                        <a:pt x="417" y="13599"/>
                        <a:pt x="833" y="13391"/>
                        <a:pt x="1250" y="13204"/>
                      </a:cubicBezTo>
                      <a:cubicBezTo>
                        <a:pt x="2020" y="12871"/>
                        <a:pt x="2770" y="12516"/>
                        <a:pt x="3520" y="12162"/>
                      </a:cubicBezTo>
                      <a:cubicBezTo>
                        <a:pt x="3957" y="12433"/>
                        <a:pt x="4374" y="12704"/>
                        <a:pt x="4790" y="12975"/>
                      </a:cubicBezTo>
                      <a:cubicBezTo>
                        <a:pt x="5019" y="13225"/>
                        <a:pt x="5248" y="13454"/>
                        <a:pt x="5456" y="13704"/>
                      </a:cubicBezTo>
                      <a:cubicBezTo>
                        <a:pt x="4748" y="14099"/>
                        <a:pt x="3999" y="14495"/>
                        <a:pt x="3270" y="14891"/>
                      </a:cubicBezTo>
                      <a:cubicBezTo>
                        <a:pt x="2458" y="15307"/>
                        <a:pt x="1625" y="15765"/>
                        <a:pt x="791" y="16203"/>
                      </a:cubicBezTo>
                      <a:cubicBezTo>
                        <a:pt x="542" y="15932"/>
                        <a:pt x="271" y="15661"/>
                        <a:pt x="0" y="15390"/>
                      </a:cubicBezTo>
                      <a:lnTo>
                        <a:pt x="0" y="15994"/>
                      </a:lnTo>
                      <a:cubicBezTo>
                        <a:pt x="125" y="16140"/>
                        <a:pt x="271" y="16265"/>
                        <a:pt x="396" y="16411"/>
                      </a:cubicBezTo>
                      <a:cubicBezTo>
                        <a:pt x="271" y="16494"/>
                        <a:pt x="125" y="16578"/>
                        <a:pt x="0" y="16640"/>
                      </a:cubicBezTo>
                      <a:lnTo>
                        <a:pt x="0" y="17140"/>
                      </a:lnTo>
                      <a:cubicBezTo>
                        <a:pt x="229" y="17015"/>
                        <a:pt x="458" y="16890"/>
                        <a:pt x="687" y="16765"/>
                      </a:cubicBezTo>
                      <a:cubicBezTo>
                        <a:pt x="1354" y="17515"/>
                        <a:pt x="1916" y="18327"/>
                        <a:pt x="2374" y="19202"/>
                      </a:cubicBezTo>
                      <a:cubicBezTo>
                        <a:pt x="1583" y="19618"/>
                        <a:pt x="791" y="20055"/>
                        <a:pt x="0" y="20514"/>
                      </a:cubicBezTo>
                      <a:lnTo>
                        <a:pt x="0" y="21013"/>
                      </a:lnTo>
                      <a:cubicBezTo>
                        <a:pt x="854" y="20514"/>
                        <a:pt x="1729" y="20035"/>
                        <a:pt x="2583" y="19576"/>
                      </a:cubicBezTo>
                      <a:cubicBezTo>
                        <a:pt x="3020" y="20409"/>
                        <a:pt x="3374" y="21284"/>
                        <a:pt x="3665" y="22221"/>
                      </a:cubicBezTo>
                      <a:cubicBezTo>
                        <a:pt x="2312" y="23013"/>
                        <a:pt x="1104" y="23804"/>
                        <a:pt x="0" y="24575"/>
                      </a:cubicBezTo>
                      <a:lnTo>
                        <a:pt x="0" y="25116"/>
                      </a:lnTo>
                      <a:cubicBezTo>
                        <a:pt x="1146" y="24304"/>
                        <a:pt x="2395" y="23492"/>
                        <a:pt x="3811" y="22638"/>
                      </a:cubicBezTo>
                      <a:cubicBezTo>
                        <a:pt x="4061" y="23533"/>
                        <a:pt x="4269" y="24471"/>
                        <a:pt x="4394" y="25429"/>
                      </a:cubicBezTo>
                      <a:cubicBezTo>
                        <a:pt x="3082" y="26407"/>
                        <a:pt x="1812" y="27469"/>
                        <a:pt x="604" y="28657"/>
                      </a:cubicBezTo>
                      <a:cubicBezTo>
                        <a:pt x="417" y="27969"/>
                        <a:pt x="208" y="27324"/>
                        <a:pt x="0" y="26678"/>
                      </a:cubicBezTo>
                      <a:lnTo>
                        <a:pt x="0" y="28115"/>
                      </a:lnTo>
                      <a:cubicBezTo>
                        <a:pt x="83" y="28407"/>
                        <a:pt x="167" y="28698"/>
                        <a:pt x="250" y="29011"/>
                      </a:cubicBezTo>
                      <a:cubicBezTo>
                        <a:pt x="167" y="29094"/>
                        <a:pt x="83" y="29177"/>
                        <a:pt x="0" y="29260"/>
                      </a:cubicBezTo>
                      <a:lnTo>
                        <a:pt x="0" y="29844"/>
                      </a:lnTo>
                      <a:cubicBezTo>
                        <a:pt x="125" y="29719"/>
                        <a:pt x="229" y="29594"/>
                        <a:pt x="354" y="29469"/>
                      </a:cubicBezTo>
                      <a:cubicBezTo>
                        <a:pt x="417" y="29719"/>
                        <a:pt x="500" y="29948"/>
                        <a:pt x="542" y="30218"/>
                      </a:cubicBezTo>
                      <a:cubicBezTo>
                        <a:pt x="791" y="31176"/>
                        <a:pt x="1146" y="32134"/>
                        <a:pt x="1604" y="33113"/>
                      </a:cubicBezTo>
                      <a:cubicBezTo>
                        <a:pt x="1083" y="33905"/>
                        <a:pt x="583" y="34779"/>
                        <a:pt x="146" y="35696"/>
                      </a:cubicBezTo>
                      <a:cubicBezTo>
                        <a:pt x="83" y="35612"/>
                        <a:pt x="42" y="35529"/>
                        <a:pt x="0" y="35425"/>
                      </a:cubicBezTo>
                      <a:lnTo>
                        <a:pt x="0" y="36654"/>
                      </a:lnTo>
                      <a:cubicBezTo>
                        <a:pt x="21" y="36612"/>
                        <a:pt x="63" y="36550"/>
                        <a:pt x="104" y="36529"/>
                      </a:cubicBezTo>
                      <a:cubicBezTo>
                        <a:pt x="479" y="37195"/>
                        <a:pt x="854" y="37882"/>
                        <a:pt x="1250" y="38590"/>
                      </a:cubicBezTo>
                      <a:cubicBezTo>
                        <a:pt x="1479" y="38986"/>
                        <a:pt x="1708" y="39382"/>
                        <a:pt x="1958" y="39757"/>
                      </a:cubicBezTo>
                      <a:cubicBezTo>
                        <a:pt x="1666" y="40382"/>
                        <a:pt x="1395" y="41027"/>
                        <a:pt x="1146" y="41694"/>
                      </a:cubicBezTo>
                      <a:lnTo>
                        <a:pt x="1604" y="41694"/>
                      </a:lnTo>
                      <a:cubicBezTo>
                        <a:pt x="1812" y="41173"/>
                        <a:pt x="2020" y="40673"/>
                        <a:pt x="2228" y="40194"/>
                      </a:cubicBezTo>
                      <a:cubicBezTo>
                        <a:pt x="2583" y="40715"/>
                        <a:pt x="2937" y="41215"/>
                        <a:pt x="3311" y="41694"/>
                      </a:cubicBezTo>
                      <a:lnTo>
                        <a:pt x="3853" y="41694"/>
                      </a:lnTo>
                      <a:cubicBezTo>
                        <a:pt x="3374" y="41069"/>
                        <a:pt x="2895" y="40423"/>
                        <a:pt x="2458" y="39736"/>
                      </a:cubicBezTo>
                      <a:cubicBezTo>
                        <a:pt x="2916" y="38778"/>
                        <a:pt x="3416" y="37903"/>
                        <a:pt x="3936" y="37070"/>
                      </a:cubicBezTo>
                      <a:cubicBezTo>
                        <a:pt x="4457" y="37799"/>
                        <a:pt x="4998" y="38528"/>
                        <a:pt x="5561" y="39319"/>
                      </a:cubicBezTo>
                      <a:cubicBezTo>
                        <a:pt x="5790" y="39590"/>
                        <a:pt x="6019" y="39882"/>
                        <a:pt x="6248" y="40152"/>
                      </a:cubicBezTo>
                      <a:cubicBezTo>
                        <a:pt x="6040" y="40652"/>
                        <a:pt x="5831" y="41173"/>
                        <a:pt x="5644" y="41694"/>
                      </a:cubicBezTo>
                      <a:lnTo>
                        <a:pt x="6102" y="41694"/>
                      </a:lnTo>
                      <a:cubicBezTo>
                        <a:pt x="6248" y="41298"/>
                        <a:pt x="6394" y="40902"/>
                        <a:pt x="6560" y="40527"/>
                      </a:cubicBezTo>
                      <a:cubicBezTo>
                        <a:pt x="6914" y="40923"/>
                        <a:pt x="7268" y="41319"/>
                        <a:pt x="7664" y="41694"/>
                      </a:cubicBezTo>
                      <a:lnTo>
                        <a:pt x="8268" y="41694"/>
                      </a:lnTo>
                      <a:cubicBezTo>
                        <a:pt x="7726" y="41173"/>
                        <a:pt x="7227" y="40652"/>
                        <a:pt x="6748" y="40090"/>
                      </a:cubicBezTo>
                      <a:cubicBezTo>
                        <a:pt x="7227" y="39007"/>
                        <a:pt x="7768" y="38028"/>
                        <a:pt x="8372" y="37133"/>
                      </a:cubicBezTo>
                      <a:cubicBezTo>
                        <a:pt x="9080" y="38007"/>
                        <a:pt x="9851" y="38820"/>
                        <a:pt x="10725" y="39590"/>
                      </a:cubicBezTo>
                      <a:cubicBezTo>
                        <a:pt x="10371" y="40257"/>
                        <a:pt x="10038" y="40965"/>
                        <a:pt x="9747" y="41694"/>
                      </a:cubicBezTo>
                      <a:lnTo>
                        <a:pt x="10205" y="41694"/>
                      </a:lnTo>
                      <a:cubicBezTo>
                        <a:pt x="10475" y="41069"/>
                        <a:pt x="10746" y="40465"/>
                        <a:pt x="11059" y="39882"/>
                      </a:cubicBezTo>
                      <a:cubicBezTo>
                        <a:pt x="11808" y="40506"/>
                        <a:pt x="12600" y="41110"/>
                        <a:pt x="13454" y="41694"/>
                      </a:cubicBezTo>
                      <a:lnTo>
                        <a:pt x="14245" y="41694"/>
                      </a:lnTo>
                      <a:cubicBezTo>
                        <a:pt x="13162" y="41006"/>
                        <a:pt x="12183" y="40277"/>
                        <a:pt x="11288" y="39507"/>
                      </a:cubicBezTo>
                      <a:cubicBezTo>
                        <a:pt x="11558" y="39007"/>
                        <a:pt x="11871" y="38549"/>
                        <a:pt x="12183" y="38091"/>
                      </a:cubicBezTo>
                      <a:cubicBezTo>
                        <a:pt x="12391" y="37799"/>
                        <a:pt x="12621" y="37508"/>
                        <a:pt x="12850" y="37237"/>
                      </a:cubicBezTo>
                      <a:cubicBezTo>
                        <a:pt x="12995" y="37049"/>
                        <a:pt x="13162" y="36862"/>
                        <a:pt x="13329" y="36695"/>
                      </a:cubicBezTo>
                      <a:cubicBezTo>
                        <a:pt x="14162" y="37508"/>
                        <a:pt x="15099" y="38257"/>
                        <a:pt x="16119" y="38986"/>
                      </a:cubicBezTo>
                      <a:cubicBezTo>
                        <a:pt x="15640" y="39590"/>
                        <a:pt x="15224" y="40257"/>
                        <a:pt x="14891" y="40985"/>
                      </a:cubicBezTo>
                      <a:cubicBezTo>
                        <a:pt x="14745" y="41215"/>
                        <a:pt x="14620" y="41464"/>
                        <a:pt x="14495" y="41694"/>
                      </a:cubicBezTo>
                      <a:lnTo>
                        <a:pt x="14995" y="41694"/>
                      </a:lnTo>
                      <a:cubicBezTo>
                        <a:pt x="15078" y="41527"/>
                        <a:pt x="15161" y="41360"/>
                        <a:pt x="15265" y="41194"/>
                      </a:cubicBezTo>
                      <a:cubicBezTo>
                        <a:pt x="15599" y="40486"/>
                        <a:pt x="16015" y="39840"/>
                        <a:pt x="16494" y="39236"/>
                      </a:cubicBezTo>
                      <a:cubicBezTo>
                        <a:pt x="17452" y="39882"/>
                        <a:pt x="18473" y="40506"/>
                        <a:pt x="19556" y="41110"/>
                      </a:cubicBezTo>
                      <a:cubicBezTo>
                        <a:pt x="19389" y="41298"/>
                        <a:pt x="19222" y="41485"/>
                        <a:pt x="19077" y="41694"/>
                      </a:cubicBezTo>
                      <a:lnTo>
                        <a:pt x="19618" y="41694"/>
                      </a:lnTo>
                      <a:cubicBezTo>
                        <a:pt x="19722" y="41569"/>
                        <a:pt x="19847" y="41444"/>
                        <a:pt x="19951" y="41319"/>
                      </a:cubicBezTo>
                      <a:cubicBezTo>
                        <a:pt x="20180" y="41444"/>
                        <a:pt x="20430" y="41569"/>
                        <a:pt x="20659" y="41694"/>
                      </a:cubicBezTo>
                      <a:lnTo>
                        <a:pt x="21638" y="41694"/>
                      </a:lnTo>
                      <a:cubicBezTo>
                        <a:pt x="21180" y="41464"/>
                        <a:pt x="20722" y="41235"/>
                        <a:pt x="20264" y="41006"/>
                      </a:cubicBezTo>
                      <a:cubicBezTo>
                        <a:pt x="21097" y="40215"/>
                        <a:pt x="22138" y="39507"/>
                        <a:pt x="23200" y="38799"/>
                      </a:cubicBezTo>
                      <a:cubicBezTo>
                        <a:pt x="23263" y="38736"/>
                        <a:pt x="23346" y="38695"/>
                        <a:pt x="23429" y="38632"/>
                      </a:cubicBezTo>
                      <a:cubicBezTo>
                        <a:pt x="24554" y="39299"/>
                        <a:pt x="25762" y="39923"/>
                        <a:pt x="27053" y="40506"/>
                      </a:cubicBezTo>
                      <a:cubicBezTo>
                        <a:pt x="26970" y="40569"/>
                        <a:pt x="26886" y="40611"/>
                        <a:pt x="26803" y="40652"/>
                      </a:cubicBezTo>
                      <a:cubicBezTo>
                        <a:pt x="26303" y="40985"/>
                        <a:pt x="25845" y="41339"/>
                        <a:pt x="25428" y="41694"/>
                      </a:cubicBezTo>
                      <a:lnTo>
                        <a:pt x="26116" y="41694"/>
                      </a:lnTo>
                      <a:cubicBezTo>
                        <a:pt x="26407" y="41464"/>
                        <a:pt x="26720" y="41235"/>
                        <a:pt x="27053" y="41027"/>
                      </a:cubicBezTo>
                      <a:cubicBezTo>
                        <a:pt x="27199" y="40923"/>
                        <a:pt x="27365" y="40819"/>
                        <a:pt x="27532" y="40715"/>
                      </a:cubicBezTo>
                      <a:cubicBezTo>
                        <a:pt x="28282" y="41069"/>
                        <a:pt x="29052" y="41381"/>
                        <a:pt x="29864" y="41694"/>
                      </a:cubicBezTo>
                      <a:lnTo>
                        <a:pt x="31093" y="41694"/>
                      </a:lnTo>
                      <a:cubicBezTo>
                        <a:pt x="30010" y="41298"/>
                        <a:pt x="28948" y="40881"/>
                        <a:pt x="27969" y="40444"/>
                      </a:cubicBezTo>
                      <a:cubicBezTo>
                        <a:pt x="29219" y="39673"/>
                        <a:pt x="30614" y="38924"/>
                        <a:pt x="32114" y="38153"/>
                      </a:cubicBezTo>
                      <a:cubicBezTo>
                        <a:pt x="33509" y="38757"/>
                        <a:pt x="34967" y="39361"/>
                        <a:pt x="36508" y="39965"/>
                      </a:cubicBezTo>
                      <a:cubicBezTo>
                        <a:pt x="35425" y="40548"/>
                        <a:pt x="34404" y="41131"/>
                        <a:pt x="33446" y="41694"/>
                      </a:cubicBezTo>
                      <a:lnTo>
                        <a:pt x="34321" y="41694"/>
                      </a:lnTo>
                      <a:cubicBezTo>
                        <a:pt x="35175" y="41194"/>
                        <a:pt x="36091" y="40694"/>
                        <a:pt x="37028" y="40173"/>
                      </a:cubicBezTo>
                      <a:cubicBezTo>
                        <a:pt x="37903" y="40506"/>
                        <a:pt x="38819" y="40860"/>
                        <a:pt x="39736" y="41215"/>
                      </a:cubicBezTo>
                      <a:lnTo>
                        <a:pt x="39736" y="40756"/>
                      </a:lnTo>
                      <a:cubicBezTo>
                        <a:pt x="38986" y="40465"/>
                        <a:pt x="38236" y="40173"/>
                        <a:pt x="37528" y="39903"/>
                      </a:cubicBezTo>
                      <a:cubicBezTo>
                        <a:pt x="37945" y="39673"/>
                        <a:pt x="38382" y="39444"/>
                        <a:pt x="38819" y="39194"/>
                      </a:cubicBezTo>
                      <a:cubicBezTo>
                        <a:pt x="39111" y="39028"/>
                        <a:pt x="39423" y="38861"/>
                        <a:pt x="39736" y="38695"/>
                      </a:cubicBezTo>
                      <a:lnTo>
                        <a:pt x="39736" y="38216"/>
                      </a:lnTo>
                      <a:cubicBezTo>
                        <a:pt x="39340" y="38424"/>
                        <a:pt x="38965" y="38611"/>
                        <a:pt x="38611" y="38820"/>
                      </a:cubicBezTo>
                      <a:cubicBezTo>
                        <a:pt x="38049" y="39111"/>
                        <a:pt x="37528" y="39403"/>
                        <a:pt x="37008" y="39694"/>
                      </a:cubicBezTo>
                      <a:cubicBezTo>
                        <a:pt x="35466" y="39090"/>
                        <a:pt x="34009" y="38486"/>
                        <a:pt x="32613" y="37903"/>
                      </a:cubicBezTo>
                      <a:cubicBezTo>
                        <a:pt x="33342" y="37528"/>
                        <a:pt x="34071" y="37174"/>
                        <a:pt x="34842" y="36779"/>
                      </a:cubicBezTo>
                      <a:cubicBezTo>
                        <a:pt x="35758" y="36320"/>
                        <a:pt x="36674" y="35862"/>
                        <a:pt x="37632" y="35383"/>
                      </a:cubicBezTo>
                      <a:cubicBezTo>
                        <a:pt x="37945" y="35467"/>
                        <a:pt x="38278" y="35550"/>
                        <a:pt x="38590" y="35654"/>
                      </a:cubicBezTo>
                      <a:cubicBezTo>
                        <a:pt x="38965" y="35758"/>
                        <a:pt x="39340" y="35862"/>
                        <a:pt x="39736" y="35966"/>
                      </a:cubicBezTo>
                      <a:lnTo>
                        <a:pt x="39736" y="35529"/>
                      </a:lnTo>
                      <a:cubicBezTo>
                        <a:pt x="39382" y="35425"/>
                        <a:pt x="39049" y="35321"/>
                        <a:pt x="38715" y="35238"/>
                      </a:cubicBezTo>
                      <a:cubicBezTo>
                        <a:pt x="38549" y="35196"/>
                        <a:pt x="38361" y="35133"/>
                        <a:pt x="38195" y="35092"/>
                      </a:cubicBezTo>
                      <a:cubicBezTo>
                        <a:pt x="38694" y="34821"/>
                        <a:pt x="39215" y="34550"/>
                        <a:pt x="39736" y="34280"/>
                      </a:cubicBezTo>
                      <a:lnTo>
                        <a:pt x="39736" y="33801"/>
                      </a:lnTo>
                      <a:cubicBezTo>
                        <a:pt x="39007" y="34175"/>
                        <a:pt x="38299" y="34550"/>
                        <a:pt x="37591" y="34904"/>
                      </a:cubicBezTo>
                      <a:cubicBezTo>
                        <a:pt x="36279" y="34529"/>
                        <a:pt x="35050" y="34175"/>
                        <a:pt x="34071" y="33801"/>
                      </a:cubicBezTo>
                      <a:cubicBezTo>
                        <a:pt x="35925" y="32967"/>
                        <a:pt x="37820" y="32051"/>
                        <a:pt x="39736" y="31010"/>
                      </a:cubicBezTo>
                      <a:lnTo>
                        <a:pt x="39736" y="30427"/>
                      </a:lnTo>
                      <a:cubicBezTo>
                        <a:pt x="38049" y="30052"/>
                        <a:pt x="36466" y="29698"/>
                        <a:pt x="35112" y="29156"/>
                      </a:cubicBezTo>
                      <a:cubicBezTo>
                        <a:pt x="36466" y="28407"/>
                        <a:pt x="37820" y="27574"/>
                        <a:pt x="39111" y="26616"/>
                      </a:cubicBezTo>
                      <a:cubicBezTo>
                        <a:pt x="39153" y="26595"/>
                        <a:pt x="39173" y="26574"/>
                        <a:pt x="39215" y="26553"/>
                      </a:cubicBezTo>
                      <a:cubicBezTo>
                        <a:pt x="39382" y="26616"/>
                        <a:pt x="39548" y="26657"/>
                        <a:pt x="39736" y="26699"/>
                      </a:cubicBezTo>
                      <a:lnTo>
                        <a:pt x="39736" y="26241"/>
                      </a:lnTo>
                      <a:lnTo>
                        <a:pt x="39736" y="25741"/>
                      </a:lnTo>
                      <a:cubicBezTo>
                        <a:pt x="39548" y="25845"/>
                        <a:pt x="39340" y="25970"/>
                        <a:pt x="39153" y="26095"/>
                      </a:cubicBezTo>
                      <a:cubicBezTo>
                        <a:pt x="38986" y="26032"/>
                        <a:pt x="38840" y="25991"/>
                        <a:pt x="38674" y="25949"/>
                      </a:cubicBezTo>
                      <a:cubicBezTo>
                        <a:pt x="37445" y="25470"/>
                        <a:pt x="36341" y="24845"/>
                        <a:pt x="35362" y="24116"/>
                      </a:cubicBezTo>
                      <a:cubicBezTo>
                        <a:pt x="36383" y="23450"/>
                        <a:pt x="37382" y="22721"/>
                        <a:pt x="38403" y="21909"/>
                      </a:cubicBezTo>
                      <a:cubicBezTo>
                        <a:pt x="38819" y="22055"/>
                        <a:pt x="39257" y="22180"/>
                        <a:pt x="39736" y="22305"/>
                      </a:cubicBezTo>
                      <a:lnTo>
                        <a:pt x="39736" y="21867"/>
                      </a:lnTo>
                      <a:cubicBezTo>
                        <a:pt x="39403" y="21763"/>
                        <a:pt x="39111" y="21680"/>
                        <a:pt x="38799" y="21597"/>
                      </a:cubicBezTo>
                      <a:cubicBezTo>
                        <a:pt x="39111" y="21347"/>
                        <a:pt x="39423" y="21076"/>
                        <a:pt x="39736" y="20826"/>
                      </a:cubicBezTo>
                      <a:lnTo>
                        <a:pt x="39736" y="20243"/>
                      </a:lnTo>
                      <a:cubicBezTo>
                        <a:pt x="39257" y="20659"/>
                        <a:pt x="38778" y="21055"/>
                        <a:pt x="38299" y="21430"/>
                      </a:cubicBezTo>
                      <a:cubicBezTo>
                        <a:pt x="38174" y="21388"/>
                        <a:pt x="38049" y="21367"/>
                        <a:pt x="37924" y="21326"/>
                      </a:cubicBezTo>
                      <a:cubicBezTo>
                        <a:pt x="36778" y="20743"/>
                        <a:pt x="35904" y="20014"/>
                        <a:pt x="35196" y="19160"/>
                      </a:cubicBezTo>
                      <a:cubicBezTo>
                        <a:pt x="36091" y="18473"/>
                        <a:pt x="36966" y="17723"/>
                        <a:pt x="37841" y="16932"/>
                      </a:cubicBezTo>
                      <a:cubicBezTo>
                        <a:pt x="38403" y="17452"/>
                        <a:pt x="39049" y="17931"/>
                        <a:pt x="39736" y="18327"/>
                      </a:cubicBezTo>
                      <a:lnTo>
                        <a:pt x="39736" y="17827"/>
                      </a:lnTo>
                      <a:cubicBezTo>
                        <a:pt x="39173" y="17473"/>
                        <a:pt x="38653" y="17077"/>
                        <a:pt x="38153" y="16619"/>
                      </a:cubicBezTo>
                      <a:cubicBezTo>
                        <a:pt x="38694" y="16119"/>
                        <a:pt x="39215" y="15578"/>
                        <a:pt x="39736" y="15036"/>
                      </a:cubicBezTo>
                      <a:lnTo>
                        <a:pt x="39736" y="14412"/>
                      </a:lnTo>
                      <a:cubicBezTo>
                        <a:pt x="39111" y="15078"/>
                        <a:pt x="38486" y="15724"/>
                        <a:pt x="37841" y="16307"/>
                      </a:cubicBezTo>
                      <a:cubicBezTo>
                        <a:pt x="37091" y="15557"/>
                        <a:pt x="36404" y="14662"/>
                        <a:pt x="35758" y="13662"/>
                      </a:cubicBezTo>
                      <a:cubicBezTo>
                        <a:pt x="36362" y="13079"/>
                        <a:pt x="36924" y="12454"/>
                        <a:pt x="37487" y="11808"/>
                      </a:cubicBezTo>
                      <a:cubicBezTo>
                        <a:pt x="38174" y="12725"/>
                        <a:pt x="38903" y="13537"/>
                        <a:pt x="39736" y="14266"/>
                      </a:cubicBezTo>
                      <a:lnTo>
                        <a:pt x="39736" y="13683"/>
                      </a:lnTo>
                      <a:cubicBezTo>
                        <a:pt x="39049" y="13037"/>
                        <a:pt x="38403" y="12329"/>
                        <a:pt x="37778" y="11454"/>
                      </a:cubicBezTo>
                      <a:cubicBezTo>
                        <a:pt x="38340" y="10767"/>
                        <a:pt x="38903" y="10038"/>
                        <a:pt x="39423" y="9288"/>
                      </a:cubicBezTo>
                      <a:cubicBezTo>
                        <a:pt x="39527" y="9413"/>
                        <a:pt x="39632" y="9538"/>
                        <a:pt x="39736" y="9684"/>
                      </a:cubicBezTo>
                      <a:lnTo>
                        <a:pt x="39736" y="8955"/>
                      </a:lnTo>
                      <a:cubicBezTo>
                        <a:pt x="39715" y="8934"/>
                        <a:pt x="39694" y="8914"/>
                        <a:pt x="39673" y="8893"/>
                      </a:cubicBezTo>
                      <a:cubicBezTo>
                        <a:pt x="39694" y="8872"/>
                        <a:pt x="39715" y="8851"/>
                        <a:pt x="39736" y="8830"/>
                      </a:cubicBezTo>
                      <a:lnTo>
                        <a:pt x="39736" y="8039"/>
                      </a:lnTo>
                      <a:cubicBezTo>
                        <a:pt x="39632" y="8206"/>
                        <a:pt x="39507" y="8372"/>
                        <a:pt x="39403" y="8518"/>
                      </a:cubicBezTo>
                      <a:cubicBezTo>
                        <a:pt x="38674" y="7497"/>
                        <a:pt x="37924" y="6331"/>
                        <a:pt x="37070" y="4832"/>
                      </a:cubicBezTo>
                      <a:cubicBezTo>
                        <a:pt x="37591" y="4103"/>
                        <a:pt x="38091" y="3311"/>
                        <a:pt x="38611" y="2499"/>
                      </a:cubicBezTo>
                      <a:cubicBezTo>
                        <a:pt x="38965" y="3124"/>
                        <a:pt x="39340" y="3686"/>
                        <a:pt x="39736" y="4228"/>
                      </a:cubicBezTo>
                      <a:lnTo>
                        <a:pt x="39736" y="3478"/>
                      </a:lnTo>
                      <a:cubicBezTo>
                        <a:pt x="39423" y="3041"/>
                        <a:pt x="39132" y="2603"/>
                        <a:pt x="38840" y="2124"/>
                      </a:cubicBezTo>
                      <a:lnTo>
                        <a:pt x="38819" y="2104"/>
                      </a:lnTo>
                      <a:cubicBezTo>
                        <a:pt x="38819" y="2083"/>
                        <a:pt x="38799" y="2062"/>
                        <a:pt x="38778" y="2041"/>
                      </a:cubicBezTo>
                      <a:cubicBezTo>
                        <a:pt x="38486" y="1625"/>
                        <a:pt x="38174" y="1208"/>
                        <a:pt x="37861" y="792"/>
                      </a:cubicBezTo>
                      <a:cubicBezTo>
                        <a:pt x="37674" y="521"/>
                        <a:pt x="37466" y="271"/>
                        <a:pt x="37257" y="0"/>
                      </a:cubicBezTo>
                      <a:lnTo>
                        <a:pt x="36758" y="0"/>
                      </a:lnTo>
                      <a:cubicBezTo>
                        <a:pt x="37070" y="417"/>
                        <a:pt x="37382" y="812"/>
                        <a:pt x="37674" y="1208"/>
                      </a:cubicBezTo>
                      <a:cubicBezTo>
                        <a:pt x="37903" y="1520"/>
                        <a:pt x="38111" y="1833"/>
                        <a:pt x="38320" y="2124"/>
                      </a:cubicBezTo>
                      <a:cubicBezTo>
                        <a:pt x="37841" y="2916"/>
                        <a:pt x="37341" y="3686"/>
                        <a:pt x="36820" y="4415"/>
                      </a:cubicBezTo>
                      <a:cubicBezTo>
                        <a:pt x="36612" y="4061"/>
                        <a:pt x="36404" y="3665"/>
                        <a:pt x="36195" y="3270"/>
                      </a:cubicBezTo>
                      <a:cubicBezTo>
                        <a:pt x="35904" y="2853"/>
                        <a:pt x="35612" y="2416"/>
                        <a:pt x="35300" y="1999"/>
                      </a:cubicBezTo>
                      <a:cubicBezTo>
                        <a:pt x="34987" y="1541"/>
                        <a:pt x="34654" y="1083"/>
                        <a:pt x="34300" y="646"/>
                      </a:cubicBezTo>
                      <a:cubicBezTo>
                        <a:pt x="34446" y="437"/>
                        <a:pt x="34571" y="208"/>
                        <a:pt x="34696" y="0"/>
                      </a:cubicBezTo>
                      <a:lnTo>
                        <a:pt x="34196" y="0"/>
                      </a:lnTo>
                      <a:cubicBezTo>
                        <a:pt x="34134" y="83"/>
                        <a:pt x="34092" y="188"/>
                        <a:pt x="34029" y="271"/>
                      </a:cubicBezTo>
                      <a:cubicBezTo>
                        <a:pt x="33967" y="188"/>
                        <a:pt x="33884" y="83"/>
                        <a:pt x="33821" y="0"/>
                      </a:cubicBezTo>
                      <a:lnTo>
                        <a:pt x="33259" y="0"/>
                      </a:lnTo>
                      <a:cubicBezTo>
                        <a:pt x="33446" y="229"/>
                        <a:pt x="33613" y="437"/>
                        <a:pt x="33780" y="667"/>
                      </a:cubicBezTo>
                      <a:cubicBezTo>
                        <a:pt x="33426" y="1229"/>
                        <a:pt x="33071" y="1770"/>
                        <a:pt x="32738" y="2291"/>
                      </a:cubicBezTo>
                      <a:cubicBezTo>
                        <a:pt x="32155" y="1520"/>
                        <a:pt x="31530" y="750"/>
                        <a:pt x="30864" y="0"/>
                      </a:cubicBezTo>
                      <a:lnTo>
                        <a:pt x="30281" y="0"/>
                      </a:lnTo>
                      <a:cubicBezTo>
                        <a:pt x="31072" y="875"/>
                        <a:pt x="31801" y="1770"/>
                        <a:pt x="32468" y="2666"/>
                      </a:cubicBezTo>
                      <a:cubicBezTo>
                        <a:pt x="31989" y="3353"/>
                        <a:pt x="31510" y="4040"/>
                        <a:pt x="31031" y="4665"/>
                      </a:cubicBezTo>
                      <a:cubicBezTo>
                        <a:pt x="30302" y="3478"/>
                        <a:pt x="29510" y="2333"/>
                        <a:pt x="28636" y="1229"/>
                      </a:cubicBezTo>
                      <a:cubicBezTo>
                        <a:pt x="28906" y="833"/>
                        <a:pt x="29177" y="417"/>
                        <a:pt x="29427" y="0"/>
                      </a:cubicBezTo>
                      <a:lnTo>
                        <a:pt x="28927" y="0"/>
                      </a:lnTo>
                      <a:cubicBezTo>
                        <a:pt x="28740" y="292"/>
                        <a:pt x="28552" y="583"/>
                        <a:pt x="28344" y="875"/>
                      </a:cubicBezTo>
                      <a:cubicBezTo>
                        <a:pt x="28115" y="583"/>
                        <a:pt x="27865" y="292"/>
                        <a:pt x="27615" y="0"/>
                      </a:cubicBezTo>
                      <a:lnTo>
                        <a:pt x="27032" y="0"/>
                      </a:lnTo>
                      <a:cubicBezTo>
                        <a:pt x="27386" y="417"/>
                        <a:pt x="27761" y="833"/>
                        <a:pt x="28094" y="1250"/>
                      </a:cubicBezTo>
                      <a:cubicBezTo>
                        <a:pt x="27636" y="1895"/>
                        <a:pt x="27178" y="2520"/>
                        <a:pt x="26678" y="3145"/>
                      </a:cubicBezTo>
                      <a:cubicBezTo>
                        <a:pt x="25866" y="2208"/>
                        <a:pt x="24949" y="1312"/>
                        <a:pt x="23950" y="437"/>
                      </a:cubicBezTo>
                      <a:cubicBezTo>
                        <a:pt x="24012" y="292"/>
                        <a:pt x="24096" y="146"/>
                        <a:pt x="24158" y="0"/>
                      </a:cubicBezTo>
                      <a:lnTo>
                        <a:pt x="23679" y="0"/>
                      </a:lnTo>
                      <a:cubicBezTo>
                        <a:pt x="23658" y="42"/>
                        <a:pt x="23637" y="83"/>
                        <a:pt x="23617" y="146"/>
                      </a:cubicBezTo>
                      <a:cubicBezTo>
                        <a:pt x="23554" y="83"/>
                        <a:pt x="23512" y="42"/>
                        <a:pt x="23450" y="0"/>
                      </a:cubicBezTo>
                      <a:lnTo>
                        <a:pt x="22784" y="0"/>
                      </a:lnTo>
                      <a:cubicBezTo>
                        <a:pt x="22992" y="188"/>
                        <a:pt x="23200" y="354"/>
                        <a:pt x="23408" y="542"/>
                      </a:cubicBezTo>
                      <a:cubicBezTo>
                        <a:pt x="23096" y="1166"/>
                        <a:pt x="22784" y="1791"/>
                        <a:pt x="22450" y="2395"/>
                      </a:cubicBezTo>
                      <a:cubicBezTo>
                        <a:pt x="22159" y="2124"/>
                        <a:pt x="21867" y="1874"/>
                        <a:pt x="21555" y="1625"/>
                      </a:cubicBezTo>
                      <a:cubicBezTo>
                        <a:pt x="20972" y="1146"/>
                        <a:pt x="20368" y="687"/>
                        <a:pt x="19743" y="271"/>
                      </a:cubicBezTo>
                      <a:cubicBezTo>
                        <a:pt x="19785" y="188"/>
                        <a:pt x="19826" y="83"/>
                        <a:pt x="19868" y="0"/>
                      </a:cubicBezTo>
                      <a:lnTo>
                        <a:pt x="19389" y="0"/>
                      </a:lnTo>
                      <a:cubicBezTo>
                        <a:pt x="19389" y="0"/>
                        <a:pt x="19389" y="21"/>
                        <a:pt x="19389" y="21"/>
                      </a:cubicBezTo>
                      <a:cubicBezTo>
                        <a:pt x="19389" y="21"/>
                        <a:pt x="19368" y="0"/>
                        <a:pt x="19368" y="0"/>
                      </a:cubicBezTo>
                      <a:lnTo>
                        <a:pt x="18556" y="0"/>
                      </a:lnTo>
                      <a:cubicBezTo>
                        <a:pt x="18785" y="146"/>
                        <a:pt x="18993" y="271"/>
                        <a:pt x="19202" y="417"/>
                      </a:cubicBezTo>
                      <a:cubicBezTo>
                        <a:pt x="18827" y="1250"/>
                        <a:pt x="18368" y="2041"/>
                        <a:pt x="17869" y="2770"/>
                      </a:cubicBezTo>
                      <a:cubicBezTo>
                        <a:pt x="17015" y="2166"/>
                        <a:pt x="16098" y="1583"/>
                        <a:pt x="15140" y="1041"/>
                      </a:cubicBezTo>
                      <a:cubicBezTo>
                        <a:pt x="15307" y="708"/>
                        <a:pt x="15453" y="354"/>
                        <a:pt x="15578" y="0"/>
                      </a:cubicBezTo>
                      <a:lnTo>
                        <a:pt x="15120" y="0"/>
                      </a:lnTo>
                      <a:cubicBezTo>
                        <a:pt x="14995" y="271"/>
                        <a:pt x="14891" y="562"/>
                        <a:pt x="14766" y="833"/>
                      </a:cubicBezTo>
                      <a:cubicBezTo>
                        <a:pt x="14245" y="542"/>
                        <a:pt x="13724" y="271"/>
                        <a:pt x="13204" y="0"/>
                      </a:cubicBezTo>
                      <a:lnTo>
                        <a:pt x="12204" y="0"/>
                      </a:lnTo>
                      <a:cubicBezTo>
                        <a:pt x="13016" y="396"/>
                        <a:pt x="13808" y="812"/>
                        <a:pt x="14578" y="1229"/>
                      </a:cubicBezTo>
                      <a:cubicBezTo>
                        <a:pt x="14182" y="2104"/>
                        <a:pt x="13703" y="2937"/>
                        <a:pt x="13183" y="3749"/>
                      </a:cubicBezTo>
                      <a:cubicBezTo>
                        <a:pt x="12454" y="3291"/>
                        <a:pt x="11704" y="2832"/>
                        <a:pt x="10934" y="2395"/>
                      </a:cubicBezTo>
                      <a:cubicBezTo>
                        <a:pt x="10663" y="2249"/>
                        <a:pt x="10371" y="2104"/>
                        <a:pt x="10101" y="1958"/>
                      </a:cubicBezTo>
                      <a:cubicBezTo>
                        <a:pt x="10455" y="1333"/>
                        <a:pt x="10767" y="687"/>
                        <a:pt x="11038" y="0"/>
                      </a:cubicBezTo>
                      <a:lnTo>
                        <a:pt x="10559" y="0"/>
                      </a:lnTo>
                      <a:cubicBezTo>
                        <a:pt x="10309" y="604"/>
                        <a:pt x="10038" y="1187"/>
                        <a:pt x="9726" y="1749"/>
                      </a:cubicBezTo>
                      <a:cubicBezTo>
                        <a:pt x="9705" y="1749"/>
                        <a:pt x="9684" y="1729"/>
                        <a:pt x="9663" y="1729"/>
                      </a:cubicBezTo>
                      <a:cubicBezTo>
                        <a:pt x="8768" y="1250"/>
                        <a:pt x="7789" y="875"/>
                        <a:pt x="6748" y="479"/>
                      </a:cubicBezTo>
                      <a:lnTo>
                        <a:pt x="6727" y="479"/>
                      </a:lnTo>
                      <a:cubicBezTo>
                        <a:pt x="6852" y="313"/>
                        <a:pt x="6956" y="167"/>
                        <a:pt x="7060" y="0"/>
                      </a:cubicBezTo>
                      <a:lnTo>
                        <a:pt x="6539" y="0"/>
                      </a:lnTo>
                      <a:cubicBezTo>
                        <a:pt x="6456" y="104"/>
                        <a:pt x="6394" y="208"/>
                        <a:pt x="6310" y="313"/>
                      </a:cubicBezTo>
                      <a:cubicBezTo>
                        <a:pt x="6060" y="208"/>
                        <a:pt x="5790" y="104"/>
                        <a:pt x="5540" y="0"/>
                      </a:cubicBezTo>
                      <a:lnTo>
                        <a:pt x="4415" y="0"/>
                      </a:lnTo>
                      <a:cubicBezTo>
                        <a:pt x="4977" y="250"/>
                        <a:pt x="5519" y="458"/>
                        <a:pt x="6040" y="667"/>
                      </a:cubicBezTo>
                      <a:cubicBezTo>
                        <a:pt x="5498" y="1354"/>
                        <a:pt x="4873" y="2020"/>
                        <a:pt x="4144" y="2687"/>
                      </a:cubicBezTo>
                      <a:cubicBezTo>
                        <a:pt x="3186" y="2270"/>
                        <a:pt x="2187" y="1854"/>
                        <a:pt x="1146" y="1458"/>
                      </a:cubicBezTo>
                      <a:cubicBezTo>
                        <a:pt x="1625" y="979"/>
                        <a:pt x="2041" y="500"/>
                        <a:pt x="23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5" name="Google Shape;4585;p8"/>
                <p:cNvSpPr/>
                <p:nvPr/>
              </p:nvSpPr>
              <p:spPr>
                <a:xfrm>
                  <a:off x="4121575" y="3885250"/>
                  <a:ext cx="585225" cy="59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9" h="23805" extrusionOk="0">
                      <a:moveTo>
                        <a:pt x="1" y="0"/>
                      </a:moveTo>
                      <a:lnTo>
                        <a:pt x="1" y="833"/>
                      </a:lnTo>
                      <a:cubicBezTo>
                        <a:pt x="417" y="1500"/>
                        <a:pt x="959" y="2208"/>
                        <a:pt x="1708" y="2999"/>
                      </a:cubicBezTo>
                      <a:cubicBezTo>
                        <a:pt x="3812" y="5248"/>
                        <a:pt x="5395" y="5915"/>
                        <a:pt x="6915" y="6540"/>
                      </a:cubicBezTo>
                      <a:cubicBezTo>
                        <a:pt x="8456" y="7164"/>
                        <a:pt x="9935" y="7768"/>
                        <a:pt x="11976" y="9955"/>
                      </a:cubicBezTo>
                      <a:cubicBezTo>
                        <a:pt x="14017" y="12142"/>
                        <a:pt x="14537" y="13683"/>
                        <a:pt x="15099" y="15286"/>
                      </a:cubicBezTo>
                      <a:cubicBezTo>
                        <a:pt x="15662" y="16890"/>
                        <a:pt x="16224" y="18535"/>
                        <a:pt x="18327" y="20785"/>
                      </a:cubicBezTo>
                      <a:cubicBezTo>
                        <a:pt x="19889" y="22451"/>
                        <a:pt x="21160" y="23242"/>
                        <a:pt x="22326" y="23804"/>
                      </a:cubicBezTo>
                      <a:lnTo>
                        <a:pt x="23409" y="23804"/>
                      </a:lnTo>
                      <a:cubicBezTo>
                        <a:pt x="21972" y="23200"/>
                        <a:pt x="20556" y="22534"/>
                        <a:pt x="18640" y="20493"/>
                      </a:cubicBezTo>
                      <a:cubicBezTo>
                        <a:pt x="16599" y="18306"/>
                        <a:pt x="16078" y="16765"/>
                        <a:pt x="15516" y="15162"/>
                      </a:cubicBezTo>
                      <a:cubicBezTo>
                        <a:pt x="14954" y="13558"/>
                        <a:pt x="14391" y="11913"/>
                        <a:pt x="12288" y="9664"/>
                      </a:cubicBezTo>
                      <a:cubicBezTo>
                        <a:pt x="10185" y="7414"/>
                        <a:pt x="8602" y="6769"/>
                        <a:pt x="7082" y="6123"/>
                      </a:cubicBezTo>
                      <a:cubicBezTo>
                        <a:pt x="5540" y="5498"/>
                        <a:pt x="4062" y="4894"/>
                        <a:pt x="2021" y="2708"/>
                      </a:cubicBezTo>
                      <a:cubicBezTo>
                        <a:pt x="1063" y="1687"/>
                        <a:pt x="438" y="81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6" name="Google Shape;4586;p8"/>
                <p:cNvSpPr/>
                <p:nvPr/>
              </p:nvSpPr>
              <p:spPr>
                <a:xfrm>
                  <a:off x="4121575" y="4397050"/>
                  <a:ext cx="66675" cy="8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" h="3333" extrusionOk="0">
                      <a:moveTo>
                        <a:pt x="1" y="0"/>
                      </a:moveTo>
                      <a:lnTo>
                        <a:pt x="1" y="604"/>
                      </a:lnTo>
                      <a:cubicBezTo>
                        <a:pt x="147" y="771"/>
                        <a:pt x="313" y="937"/>
                        <a:pt x="480" y="1104"/>
                      </a:cubicBezTo>
                      <a:cubicBezTo>
                        <a:pt x="1229" y="1937"/>
                        <a:pt x="1750" y="2645"/>
                        <a:pt x="2167" y="3332"/>
                      </a:cubicBezTo>
                      <a:lnTo>
                        <a:pt x="2666" y="3332"/>
                      </a:lnTo>
                      <a:cubicBezTo>
                        <a:pt x="2229" y="2562"/>
                        <a:pt x="1646" y="1750"/>
                        <a:pt x="792" y="833"/>
                      </a:cubicBezTo>
                      <a:cubicBezTo>
                        <a:pt x="521" y="521"/>
                        <a:pt x="251" y="25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7" name="Google Shape;4587;p8"/>
                <p:cNvSpPr/>
                <p:nvPr/>
              </p:nvSpPr>
              <p:spPr>
                <a:xfrm>
                  <a:off x="4121575" y="3907625"/>
                  <a:ext cx="533175" cy="5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7" h="22910" extrusionOk="0">
                      <a:moveTo>
                        <a:pt x="1" y="1"/>
                      </a:moveTo>
                      <a:lnTo>
                        <a:pt x="1" y="792"/>
                      </a:lnTo>
                      <a:cubicBezTo>
                        <a:pt x="355" y="1313"/>
                        <a:pt x="792" y="1875"/>
                        <a:pt x="1334" y="2479"/>
                      </a:cubicBezTo>
                      <a:cubicBezTo>
                        <a:pt x="3416" y="4770"/>
                        <a:pt x="4978" y="5436"/>
                        <a:pt x="6498" y="6082"/>
                      </a:cubicBezTo>
                      <a:cubicBezTo>
                        <a:pt x="8019" y="6728"/>
                        <a:pt x="9476" y="7352"/>
                        <a:pt x="11497" y="9560"/>
                      </a:cubicBezTo>
                      <a:cubicBezTo>
                        <a:pt x="13496" y="11788"/>
                        <a:pt x="14017" y="13329"/>
                        <a:pt x="14558" y="14954"/>
                      </a:cubicBezTo>
                      <a:cubicBezTo>
                        <a:pt x="15079" y="16557"/>
                        <a:pt x="15641" y="18203"/>
                        <a:pt x="17703" y="20493"/>
                      </a:cubicBezTo>
                      <a:cubicBezTo>
                        <a:pt x="18744" y="21639"/>
                        <a:pt x="19639" y="22368"/>
                        <a:pt x="20473" y="22909"/>
                      </a:cubicBezTo>
                      <a:lnTo>
                        <a:pt x="21326" y="22909"/>
                      </a:lnTo>
                      <a:cubicBezTo>
                        <a:pt x="20348" y="22368"/>
                        <a:pt x="19285" y="21597"/>
                        <a:pt x="18036" y="20202"/>
                      </a:cubicBezTo>
                      <a:cubicBezTo>
                        <a:pt x="16016" y="17994"/>
                        <a:pt x="15495" y="16453"/>
                        <a:pt x="14954" y="14808"/>
                      </a:cubicBezTo>
                      <a:cubicBezTo>
                        <a:pt x="14433" y="13225"/>
                        <a:pt x="13892" y="11559"/>
                        <a:pt x="11809" y="9268"/>
                      </a:cubicBezTo>
                      <a:cubicBezTo>
                        <a:pt x="9726" y="6977"/>
                        <a:pt x="8164" y="6311"/>
                        <a:pt x="6665" y="5665"/>
                      </a:cubicBezTo>
                      <a:cubicBezTo>
                        <a:pt x="5124" y="5020"/>
                        <a:pt x="3666" y="4395"/>
                        <a:pt x="1667" y="2188"/>
                      </a:cubicBezTo>
                      <a:cubicBezTo>
                        <a:pt x="938" y="1375"/>
                        <a:pt x="396" y="667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8" name="Google Shape;4588;p8"/>
                <p:cNvSpPr/>
                <p:nvPr/>
              </p:nvSpPr>
              <p:spPr>
                <a:xfrm>
                  <a:off x="4121575" y="4366325"/>
                  <a:ext cx="89050" cy="1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4562" extrusionOk="0">
                      <a:moveTo>
                        <a:pt x="1" y="0"/>
                      </a:moveTo>
                      <a:lnTo>
                        <a:pt x="1" y="584"/>
                      </a:lnTo>
                      <a:cubicBezTo>
                        <a:pt x="334" y="917"/>
                        <a:pt x="709" y="1292"/>
                        <a:pt x="1105" y="1729"/>
                      </a:cubicBezTo>
                      <a:cubicBezTo>
                        <a:pt x="2042" y="2791"/>
                        <a:pt x="2646" y="3707"/>
                        <a:pt x="3083" y="4561"/>
                      </a:cubicBezTo>
                      <a:lnTo>
                        <a:pt x="3562" y="4561"/>
                      </a:lnTo>
                      <a:cubicBezTo>
                        <a:pt x="3104" y="3624"/>
                        <a:pt x="2458" y="2624"/>
                        <a:pt x="1417" y="1437"/>
                      </a:cubicBezTo>
                      <a:cubicBezTo>
                        <a:pt x="917" y="875"/>
                        <a:pt x="438" y="39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9" name="Google Shape;4589;p8"/>
                <p:cNvSpPr/>
                <p:nvPr/>
              </p:nvSpPr>
              <p:spPr>
                <a:xfrm>
                  <a:off x="4121575" y="4460050"/>
                  <a:ext cx="17200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813" extrusionOk="0">
                      <a:moveTo>
                        <a:pt x="1" y="0"/>
                      </a:moveTo>
                      <a:lnTo>
                        <a:pt x="1" y="646"/>
                      </a:lnTo>
                      <a:cubicBezTo>
                        <a:pt x="42" y="708"/>
                        <a:pt x="84" y="750"/>
                        <a:pt x="126" y="812"/>
                      </a:cubicBezTo>
                      <a:lnTo>
                        <a:pt x="688" y="812"/>
                      </a:lnTo>
                      <a:cubicBezTo>
                        <a:pt x="480" y="542"/>
                        <a:pt x="251" y="27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0" name="Google Shape;4590;p8"/>
                <p:cNvSpPr/>
                <p:nvPr/>
              </p:nvSpPr>
              <p:spPr>
                <a:xfrm>
                  <a:off x="4121575" y="4428275"/>
                  <a:ext cx="42725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9" h="2084" extrusionOk="0">
                      <a:moveTo>
                        <a:pt x="1" y="1"/>
                      </a:moveTo>
                      <a:lnTo>
                        <a:pt x="1" y="625"/>
                      </a:lnTo>
                      <a:cubicBezTo>
                        <a:pt x="459" y="1146"/>
                        <a:pt x="855" y="1625"/>
                        <a:pt x="1188" y="2083"/>
                      </a:cubicBezTo>
                      <a:lnTo>
                        <a:pt x="1708" y="2083"/>
                      </a:lnTo>
                      <a:cubicBezTo>
                        <a:pt x="1313" y="1479"/>
                        <a:pt x="813" y="855"/>
                        <a:pt x="167" y="188"/>
                      </a:cubicBezTo>
                      <a:cubicBezTo>
                        <a:pt x="126" y="126"/>
                        <a:pt x="63" y="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1" name="Google Shape;4591;p8"/>
                <p:cNvSpPr/>
                <p:nvPr/>
              </p:nvSpPr>
              <p:spPr>
                <a:xfrm>
                  <a:off x="4121575" y="3950850"/>
                  <a:ext cx="455600" cy="52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4" h="21181" extrusionOk="0">
                      <a:moveTo>
                        <a:pt x="1" y="0"/>
                      </a:moveTo>
                      <a:lnTo>
                        <a:pt x="1" y="729"/>
                      </a:lnTo>
                      <a:cubicBezTo>
                        <a:pt x="188" y="979"/>
                        <a:pt x="376" y="1229"/>
                        <a:pt x="605" y="1479"/>
                      </a:cubicBezTo>
                      <a:cubicBezTo>
                        <a:pt x="2625" y="3832"/>
                        <a:pt x="4145" y="4540"/>
                        <a:pt x="5645" y="5207"/>
                      </a:cubicBezTo>
                      <a:cubicBezTo>
                        <a:pt x="7144" y="5915"/>
                        <a:pt x="8560" y="6561"/>
                        <a:pt x="10518" y="8831"/>
                      </a:cubicBezTo>
                      <a:cubicBezTo>
                        <a:pt x="12475" y="11121"/>
                        <a:pt x="12954" y="12683"/>
                        <a:pt x="13454" y="14329"/>
                      </a:cubicBezTo>
                      <a:cubicBezTo>
                        <a:pt x="13954" y="15953"/>
                        <a:pt x="14454" y="17640"/>
                        <a:pt x="16474" y="19993"/>
                      </a:cubicBezTo>
                      <a:cubicBezTo>
                        <a:pt x="16849" y="20431"/>
                        <a:pt x="17224" y="20826"/>
                        <a:pt x="17578" y="21180"/>
                      </a:cubicBezTo>
                      <a:lnTo>
                        <a:pt x="18223" y="21180"/>
                      </a:lnTo>
                      <a:cubicBezTo>
                        <a:pt x="17765" y="20764"/>
                        <a:pt x="17307" y="20285"/>
                        <a:pt x="16786" y="19702"/>
                      </a:cubicBezTo>
                      <a:cubicBezTo>
                        <a:pt x="14850" y="17432"/>
                        <a:pt x="14371" y="15870"/>
                        <a:pt x="13871" y="14204"/>
                      </a:cubicBezTo>
                      <a:cubicBezTo>
                        <a:pt x="13371" y="12579"/>
                        <a:pt x="12850" y="10892"/>
                        <a:pt x="10851" y="8560"/>
                      </a:cubicBezTo>
                      <a:cubicBezTo>
                        <a:pt x="8831" y="6206"/>
                        <a:pt x="7290" y="5498"/>
                        <a:pt x="5811" y="4832"/>
                      </a:cubicBezTo>
                      <a:cubicBezTo>
                        <a:pt x="4312" y="4124"/>
                        <a:pt x="2896" y="3478"/>
                        <a:pt x="938" y="1208"/>
                      </a:cubicBezTo>
                      <a:cubicBezTo>
                        <a:pt x="563" y="771"/>
                        <a:pt x="271" y="37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2" name="Google Shape;4592;p8"/>
                <p:cNvSpPr/>
                <p:nvPr/>
              </p:nvSpPr>
              <p:spPr>
                <a:xfrm>
                  <a:off x="4121575" y="3929500"/>
                  <a:ext cx="491000" cy="5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40" h="22035" extrusionOk="0">
                      <a:moveTo>
                        <a:pt x="1" y="0"/>
                      </a:moveTo>
                      <a:lnTo>
                        <a:pt x="1" y="750"/>
                      </a:lnTo>
                      <a:cubicBezTo>
                        <a:pt x="271" y="1146"/>
                        <a:pt x="605" y="1542"/>
                        <a:pt x="980" y="1958"/>
                      </a:cubicBezTo>
                      <a:cubicBezTo>
                        <a:pt x="3020" y="4291"/>
                        <a:pt x="4562" y="4978"/>
                        <a:pt x="6061" y="5623"/>
                      </a:cubicBezTo>
                      <a:cubicBezTo>
                        <a:pt x="7581" y="6311"/>
                        <a:pt x="9018" y="6936"/>
                        <a:pt x="10997" y="9185"/>
                      </a:cubicBezTo>
                      <a:cubicBezTo>
                        <a:pt x="12996" y="11434"/>
                        <a:pt x="13475" y="12996"/>
                        <a:pt x="13996" y="14641"/>
                      </a:cubicBezTo>
                      <a:cubicBezTo>
                        <a:pt x="14516" y="16245"/>
                        <a:pt x="15037" y="17911"/>
                        <a:pt x="17078" y="20222"/>
                      </a:cubicBezTo>
                      <a:cubicBezTo>
                        <a:pt x="17744" y="20993"/>
                        <a:pt x="18369" y="21555"/>
                        <a:pt x="18931" y="22034"/>
                      </a:cubicBezTo>
                      <a:lnTo>
                        <a:pt x="19639" y="22034"/>
                      </a:lnTo>
                      <a:cubicBezTo>
                        <a:pt x="18973" y="21534"/>
                        <a:pt x="18244" y="20868"/>
                        <a:pt x="17411" y="19952"/>
                      </a:cubicBezTo>
                      <a:cubicBezTo>
                        <a:pt x="15433" y="17702"/>
                        <a:pt x="14933" y="16141"/>
                        <a:pt x="14412" y="14495"/>
                      </a:cubicBezTo>
                      <a:cubicBezTo>
                        <a:pt x="13892" y="12892"/>
                        <a:pt x="13371" y="11226"/>
                        <a:pt x="11330" y="8914"/>
                      </a:cubicBezTo>
                      <a:cubicBezTo>
                        <a:pt x="9289" y="6581"/>
                        <a:pt x="7727" y="5894"/>
                        <a:pt x="6228" y="5249"/>
                      </a:cubicBezTo>
                      <a:cubicBezTo>
                        <a:pt x="4707" y="4561"/>
                        <a:pt x="3270" y="3937"/>
                        <a:pt x="1292" y="1687"/>
                      </a:cubicBezTo>
                      <a:cubicBezTo>
                        <a:pt x="771" y="1083"/>
                        <a:pt x="334" y="52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3" name="Google Shape;4593;p8"/>
                <p:cNvSpPr/>
                <p:nvPr/>
              </p:nvSpPr>
              <p:spPr>
                <a:xfrm>
                  <a:off x="4121575" y="4075275"/>
                  <a:ext cx="293675" cy="40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47" h="16204" extrusionOk="0">
                      <a:moveTo>
                        <a:pt x="1" y="1"/>
                      </a:moveTo>
                      <a:lnTo>
                        <a:pt x="1" y="626"/>
                      </a:lnTo>
                      <a:cubicBezTo>
                        <a:pt x="1125" y="1750"/>
                        <a:pt x="2104" y="2312"/>
                        <a:pt x="3083" y="2854"/>
                      </a:cubicBezTo>
                      <a:cubicBezTo>
                        <a:pt x="4499" y="3645"/>
                        <a:pt x="5853" y="4395"/>
                        <a:pt x="7602" y="6852"/>
                      </a:cubicBezTo>
                      <a:cubicBezTo>
                        <a:pt x="9372" y="9310"/>
                        <a:pt x="9747" y="10955"/>
                        <a:pt x="10143" y="12684"/>
                      </a:cubicBezTo>
                      <a:cubicBezTo>
                        <a:pt x="10393" y="13767"/>
                        <a:pt x="10643" y="14870"/>
                        <a:pt x="11268" y="16203"/>
                      </a:cubicBezTo>
                      <a:lnTo>
                        <a:pt x="11747" y="16203"/>
                      </a:lnTo>
                      <a:cubicBezTo>
                        <a:pt x="11080" y="14850"/>
                        <a:pt x="10830" y="13746"/>
                        <a:pt x="10559" y="12580"/>
                      </a:cubicBezTo>
                      <a:cubicBezTo>
                        <a:pt x="10185" y="10893"/>
                        <a:pt x="9789" y="9122"/>
                        <a:pt x="7956" y="6603"/>
                      </a:cubicBezTo>
                      <a:cubicBezTo>
                        <a:pt x="6144" y="4083"/>
                        <a:pt x="4687" y="3270"/>
                        <a:pt x="3291" y="2479"/>
                      </a:cubicBezTo>
                      <a:cubicBezTo>
                        <a:pt x="2208" y="1875"/>
                        <a:pt x="1188" y="129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4" name="Google Shape;4594;p8"/>
                <p:cNvSpPr/>
                <p:nvPr/>
              </p:nvSpPr>
              <p:spPr>
                <a:xfrm>
                  <a:off x="4121575" y="4203875"/>
                  <a:ext cx="200475" cy="27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9" h="11060" extrusionOk="0">
                      <a:moveTo>
                        <a:pt x="1" y="1"/>
                      </a:moveTo>
                      <a:lnTo>
                        <a:pt x="1" y="501"/>
                      </a:lnTo>
                      <a:cubicBezTo>
                        <a:pt x="63" y="542"/>
                        <a:pt x="126" y="584"/>
                        <a:pt x="209" y="605"/>
                      </a:cubicBezTo>
                      <a:cubicBezTo>
                        <a:pt x="1646" y="1396"/>
                        <a:pt x="3000" y="2125"/>
                        <a:pt x="4791" y="4562"/>
                      </a:cubicBezTo>
                      <a:cubicBezTo>
                        <a:pt x="6582" y="6977"/>
                        <a:pt x="6977" y="8602"/>
                        <a:pt x="7394" y="10310"/>
                      </a:cubicBezTo>
                      <a:cubicBezTo>
                        <a:pt x="7456" y="10559"/>
                        <a:pt x="7519" y="10809"/>
                        <a:pt x="7581" y="11059"/>
                      </a:cubicBezTo>
                      <a:lnTo>
                        <a:pt x="8019" y="11059"/>
                      </a:lnTo>
                      <a:cubicBezTo>
                        <a:pt x="7956" y="10768"/>
                        <a:pt x="7873" y="10497"/>
                        <a:pt x="7810" y="10226"/>
                      </a:cubicBezTo>
                      <a:cubicBezTo>
                        <a:pt x="7415" y="8539"/>
                        <a:pt x="6998" y="6790"/>
                        <a:pt x="5145" y="4291"/>
                      </a:cubicBezTo>
                      <a:cubicBezTo>
                        <a:pt x="3291" y="1792"/>
                        <a:pt x="1813" y="1000"/>
                        <a:pt x="396" y="230"/>
                      </a:cubicBezTo>
                      <a:cubicBezTo>
                        <a:pt x="271" y="147"/>
                        <a:pt x="126" y="84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5" name="Google Shape;4595;p8"/>
                <p:cNvSpPr/>
                <p:nvPr/>
              </p:nvSpPr>
              <p:spPr>
                <a:xfrm>
                  <a:off x="4121575" y="4147650"/>
                  <a:ext cx="234850" cy="33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4" h="13309" extrusionOk="0">
                      <a:moveTo>
                        <a:pt x="1" y="1"/>
                      </a:moveTo>
                      <a:lnTo>
                        <a:pt x="1" y="521"/>
                      </a:lnTo>
                      <a:cubicBezTo>
                        <a:pt x="521" y="917"/>
                        <a:pt x="1042" y="1208"/>
                        <a:pt x="1542" y="1500"/>
                      </a:cubicBezTo>
                      <a:cubicBezTo>
                        <a:pt x="2958" y="2312"/>
                        <a:pt x="4291" y="3083"/>
                        <a:pt x="6019" y="5582"/>
                      </a:cubicBezTo>
                      <a:cubicBezTo>
                        <a:pt x="7769" y="8060"/>
                        <a:pt x="8123" y="9705"/>
                        <a:pt x="8498" y="11455"/>
                      </a:cubicBezTo>
                      <a:cubicBezTo>
                        <a:pt x="8623" y="12059"/>
                        <a:pt x="8748" y="12663"/>
                        <a:pt x="8935" y="13308"/>
                      </a:cubicBezTo>
                      <a:lnTo>
                        <a:pt x="9393" y="13308"/>
                      </a:lnTo>
                      <a:cubicBezTo>
                        <a:pt x="9185" y="12642"/>
                        <a:pt x="9060" y="11996"/>
                        <a:pt x="8914" y="11351"/>
                      </a:cubicBezTo>
                      <a:cubicBezTo>
                        <a:pt x="8539" y="9643"/>
                        <a:pt x="8164" y="7894"/>
                        <a:pt x="6373" y="5332"/>
                      </a:cubicBezTo>
                      <a:cubicBezTo>
                        <a:pt x="4582" y="2770"/>
                        <a:pt x="3145" y="1937"/>
                        <a:pt x="1771" y="1125"/>
                      </a:cubicBezTo>
                      <a:cubicBezTo>
                        <a:pt x="1167" y="792"/>
                        <a:pt x="605" y="459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6" name="Google Shape;4596;p8"/>
                <p:cNvSpPr/>
                <p:nvPr/>
              </p:nvSpPr>
              <p:spPr>
                <a:xfrm>
                  <a:off x="4121575" y="4054975"/>
                  <a:ext cx="316575" cy="4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3" h="17016" extrusionOk="0">
                      <a:moveTo>
                        <a:pt x="1" y="1"/>
                      </a:moveTo>
                      <a:lnTo>
                        <a:pt x="1" y="646"/>
                      </a:lnTo>
                      <a:cubicBezTo>
                        <a:pt x="1292" y="2021"/>
                        <a:pt x="2417" y="2645"/>
                        <a:pt x="3499" y="3229"/>
                      </a:cubicBezTo>
                      <a:cubicBezTo>
                        <a:pt x="4936" y="4020"/>
                        <a:pt x="6290" y="4749"/>
                        <a:pt x="8102" y="7165"/>
                      </a:cubicBezTo>
                      <a:cubicBezTo>
                        <a:pt x="9893" y="9601"/>
                        <a:pt x="10289" y="11226"/>
                        <a:pt x="10684" y="12933"/>
                      </a:cubicBezTo>
                      <a:cubicBezTo>
                        <a:pt x="10997" y="14162"/>
                        <a:pt x="11288" y="15433"/>
                        <a:pt x="12163" y="17015"/>
                      </a:cubicBezTo>
                      <a:lnTo>
                        <a:pt x="12663" y="17015"/>
                      </a:lnTo>
                      <a:cubicBezTo>
                        <a:pt x="11726" y="15412"/>
                        <a:pt x="11434" y="14141"/>
                        <a:pt x="11122" y="12829"/>
                      </a:cubicBezTo>
                      <a:cubicBezTo>
                        <a:pt x="10705" y="11142"/>
                        <a:pt x="10289" y="9414"/>
                        <a:pt x="8435" y="6915"/>
                      </a:cubicBezTo>
                      <a:cubicBezTo>
                        <a:pt x="6582" y="4416"/>
                        <a:pt x="5124" y="3624"/>
                        <a:pt x="3708" y="2854"/>
                      </a:cubicBezTo>
                      <a:cubicBezTo>
                        <a:pt x="2521" y="2208"/>
                        <a:pt x="1375" y="158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7" name="Google Shape;4597;p8"/>
                <p:cNvSpPr/>
                <p:nvPr/>
              </p:nvSpPr>
              <p:spPr>
                <a:xfrm>
                  <a:off x="4121575" y="4114850"/>
                  <a:ext cx="252550" cy="3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2" h="14621" extrusionOk="0">
                      <a:moveTo>
                        <a:pt x="1" y="1"/>
                      </a:moveTo>
                      <a:lnTo>
                        <a:pt x="1" y="584"/>
                      </a:lnTo>
                      <a:cubicBezTo>
                        <a:pt x="771" y="1271"/>
                        <a:pt x="1500" y="1708"/>
                        <a:pt x="2229" y="2146"/>
                      </a:cubicBezTo>
                      <a:cubicBezTo>
                        <a:pt x="3624" y="2979"/>
                        <a:pt x="4936" y="3770"/>
                        <a:pt x="6644" y="6269"/>
                      </a:cubicBezTo>
                      <a:cubicBezTo>
                        <a:pt x="8352" y="8789"/>
                        <a:pt x="8685" y="10455"/>
                        <a:pt x="9039" y="12204"/>
                      </a:cubicBezTo>
                      <a:cubicBezTo>
                        <a:pt x="9206" y="12975"/>
                        <a:pt x="9352" y="13746"/>
                        <a:pt x="9643" y="14620"/>
                      </a:cubicBezTo>
                      <a:lnTo>
                        <a:pt x="10101" y="14620"/>
                      </a:lnTo>
                      <a:cubicBezTo>
                        <a:pt x="9789" y="13746"/>
                        <a:pt x="9622" y="12933"/>
                        <a:pt x="9456" y="12121"/>
                      </a:cubicBezTo>
                      <a:cubicBezTo>
                        <a:pt x="9122" y="10393"/>
                        <a:pt x="8748" y="8622"/>
                        <a:pt x="6998" y="6040"/>
                      </a:cubicBezTo>
                      <a:cubicBezTo>
                        <a:pt x="5249" y="3437"/>
                        <a:pt x="3812" y="2583"/>
                        <a:pt x="2437" y="1771"/>
                      </a:cubicBezTo>
                      <a:cubicBezTo>
                        <a:pt x="1625" y="1292"/>
                        <a:pt x="855" y="81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8" name="Google Shape;4598;p8"/>
                <p:cNvSpPr/>
                <p:nvPr/>
              </p:nvSpPr>
              <p:spPr>
                <a:xfrm>
                  <a:off x="4121575" y="4095575"/>
                  <a:ext cx="27232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15392" extrusionOk="0">
                      <a:moveTo>
                        <a:pt x="1" y="1"/>
                      </a:moveTo>
                      <a:lnTo>
                        <a:pt x="1" y="584"/>
                      </a:lnTo>
                      <a:cubicBezTo>
                        <a:pt x="938" y="1480"/>
                        <a:pt x="1813" y="1979"/>
                        <a:pt x="2646" y="2479"/>
                      </a:cubicBezTo>
                      <a:cubicBezTo>
                        <a:pt x="4062" y="3291"/>
                        <a:pt x="5395" y="4062"/>
                        <a:pt x="7123" y="6540"/>
                      </a:cubicBezTo>
                      <a:cubicBezTo>
                        <a:pt x="8873" y="9039"/>
                        <a:pt x="9227" y="10685"/>
                        <a:pt x="9601" y="12413"/>
                      </a:cubicBezTo>
                      <a:cubicBezTo>
                        <a:pt x="9789" y="13350"/>
                        <a:pt x="9997" y="14308"/>
                        <a:pt x="10434" y="15391"/>
                      </a:cubicBezTo>
                      <a:lnTo>
                        <a:pt x="10893" y="15391"/>
                      </a:lnTo>
                      <a:cubicBezTo>
                        <a:pt x="10434" y="14288"/>
                        <a:pt x="10226" y="13330"/>
                        <a:pt x="10018" y="12330"/>
                      </a:cubicBezTo>
                      <a:cubicBezTo>
                        <a:pt x="9643" y="10622"/>
                        <a:pt x="9268" y="8852"/>
                        <a:pt x="7477" y="6290"/>
                      </a:cubicBezTo>
                      <a:cubicBezTo>
                        <a:pt x="5686" y="3729"/>
                        <a:pt x="4249" y="2917"/>
                        <a:pt x="2875" y="2104"/>
                      </a:cubicBezTo>
                      <a:cubicBezTo>
                        <a:pt x="1917" y="1563"/>
                        <a:pt x="1021" y="102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9" name="Google Shape;4599;p8"/>
                <p:cNvSpPr/>
                <p:nvPr/>
              </p:nvSpPr>
              <p:spPr>
                <a:xfrm>
                  <a:off x="4121575" y="4229925"/>
                  <a:ext cx="183300" cy="25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2" h="10018" extrusionOk="0">
                      <a:moveTo>
                        <a:pt x="1" y="0"/>
                      </a:moveTo>
                      <a:lnTo>
                        <a:pt x="1" y="500"/>
                      </a:lnTo>
                      <a:cubicBezTo>
                        <a:pt x="1271" y="1187"/>
                        <a:pt x="2542" y="1978"/>
                        <a:pt x="4166" y="4124"/>
                      </a:cubicBezTo>
                      <a:cubicBezTo>
                        <a:pt x="5999" y="6519"/>
                        <a:pt x="6415" y="8122"/>
                        <a:pt x="6852" y="9830"/>
                      </a:cubicBezTo>
                      <a:cubicBezTo>
                        <a:pt x="6852" y="9892"/>
                        <a:pt x="6873" y="9955"/>
                        <a:pt x="6894" y="10017"/>
                      </a:cubicBezTo>
                      <a:lnTo>
                        <a:pt x="7331" y="10017"/>
                      </a:lnTo>
                      <a:cubicBezTo>
                        <a:pt x="7311" y="9913"/>
                        <a:pt x="7290" y="9830"/>
                        <a:pt x="7269" y="9726"/>
                      </a:cubicBezTo>
                      <a:cubicBezTo>
                        <a:pt x="6832" y="8060"/>
                        <a:pt x="6394" y="6331"/>
                        <a:pt x="4520" y="3853"/>
                      </a:cubicBezTo>
                      <a:cubicBezTo>
                        <a:pt x="2750" y="1541"/>
                        <a:pt x="1334" y="70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0" name="Google Shape;4600;p8"/>
                <p:cNvSpPr/>
                <p:nvPr/>
              </p:nvSpPr>
              <p:spPr>
                <a:xfrm>
                  <a:off x="4121575" y="4176800"/>
                  <a:ext cx="217650" cy="30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6" h="12143" extrusionOk="0">
                      <a:moveTo>
                        <a:pt x="1" y="1"/>
                      </a:moveTo>
                      <a:lnTo>
                        <a:pt x="1" y="501"/>
                      </a:lnTo>
                      <a:cubicBezTo>
                        <a:pt x="292" y="688"/>
                        <a:pt x="584" y="855"/>
                        <a:pt x="875" y="1021"/>
                      </a:cubicBezTo>
                      <a:cubicBezTo>
                        <a:pt x="2292" y="1813"/>
                        <a:pt x="3645" y="2562"/>
                        <a:pt x="5415" y="5020"/>
                      </a:cubicBezTo>
                      <a:cubicBezTo>
                        <a:pt x="7186" y="7477"/>
                        <a:pt x="7540" y="9123"/>
                        <a:pt x="7935" y="10851"/>
                      </a:cubicBezTo>
                      <a:cubicBezTo>
                        <a:pt x="8040" y="11268"/>
                        <a:pt x="8144" y="11684"/>
                        <a:pt x="8248" y="12142"/>
                      </a:cubicBezTo>
                      <a:lnTo>
                        <a:pt x="8706" y="12142"/>
                      </a:lnTo>
                      <a:cubicBezTo>
                        <a:pt x="8581" y="11663"/>
                        <a:pt x="8477" y="11205"/>
                        <a:pt x="8373" y="10747"/>
                      </a:cubicBezTo>
                      <a:cubicBezTo>
                        <a:pt x="7977" y="9060"/>
                        <a:pt x="7581" y="7290"/>
                        <a:pt x="5749" y="4770"/>
                      </a:cubicBezTo>
                      <a:cubicBezTo>
                        <a:pt x="3937" y="2229"/>
                        <a:pt x="2479" y="1417"/>
                        <a:pt x="1084" y="646"/>
                      </a:cubicBezTo>
                      <a:cubicBezTo>
                        <a:pt x="730" y="438"/>
                        <a:pt x="355" y="23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1" name="Google Shape;4601;p8"/>
                <p:cNvSpPr/>
                <p:nvPr/>
              </p:nvSpPr>
              <p:spPr>
                <a:xfrm>
                  <a:off x="4121575" y="3860775"/>
                  <a:ext cx="642500" cy="6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00" h="24784" extrusionOk="0">
                      <a:moveTo>
                        <a:pt x="1" y="0"/>
                      </a:moveTo>
                      <a:lnTo>
                        <a:pt x="1" y="917"/>
                      </a:lnTo>
                      <a:cubicBezTo>
                        <a:pt x="459" y="1729"/>
                        <a:pt x="1105" y="2604"/>
                        <a:pt x="2083" y="3603"/>
                      </a:cubicBezTo>
                      <a:cubicBezTo>
                        <a:pt x="4228" y="5832"/>
                        <a:pt x="5811" y="6457"/>
                        <a:pt x="7352" y="7081"/>
                      </a:cubicBezTo>
                      <a:cubicBezTo>
                        <a:pt x="8914" y="7685"/>
                        <a:pt x="10372" y="8289"/>
                        <a:pt x="12455" y="10434"/>
                      </a:cubicBezTo>
                      <a:cubicBezTo>
                        <a:pt x="14537" y="12600"/>
                        <a:pt x="15079" y="14120"/>
                        <a:pt x="15662" y="15724"/>
                      </a:cubicBezTo>
                      <a:cubicBezTo>
                        <a:pt x="16224" y="17307"/>
                        <a:pt x="16807" y="18931"/>
                        <a:pt x="18952" y="21160"/>
                      </a:cubicBezTo>
                      <a:cubicBezTo>
                        <a:pt x="21097" y="23388"/>
                        <a:pt x="22680" y="24013"/>
                        <a:pt x="24221" y="24617"/>
                      </a:cubicBezTo>
                      <a:cubicBezTo>
                        <a:pt x="24346" y="24679"/>
                        <a:pt x="24471" y="24721"/>
                        <a:pt x="24596" y="24783"/>
                      </a:cubicBezTo>
                      <a:lnTo>
                        <a:pt x="25700" y="24783"/>
                      </a:lnTo>
                      <a:cubicBezTo>
                        <a:pt x="25242" y="24575"/>
                        <a:pt x="24804" y="24388"/>
                        <a:pt x="24367" y="24221"/>
                      </a:cubicBezTo>
                      <a:cubicBezTo>
                        <a:pt x="22805" y="23596"/>
                        <a:pt x="21326" y="23013"/>
                        <a:pt x="19265" y="20847"/>
                      </a:cubicBezTo>
                      <a:cubicBezTo>
                        <a:pt x="17182" y="18702"/>
                        <a:pt x="16641" y="17182"/>
                        <a:pt x="16057" y="15578"/>
                      </a:cubicBezTo>
                      <a:cubicBezTo>
                        <a:pt x="15495" y="13995"/>
                        <a:pt x="14912" y="12371"/>
                        <a:pt x="12767" y="10143"/>
                      </a:cubicBezTo>
                      <a:cubicBezTo>
                        <a:pt x="10622" y="7914"/>
                        <a:pt x="9039" y="7290"/>
                        <a:pt x="7498" y="6665"/>
                      </a:cubicBezTo>
                      <a:cubicBezTo>
                        <a:pt x="5936" y="6061"/>
                        <a:pt x="4457" y="5478"/>
                        <a:pt x="2396" y="3312"/>
                      </a:cubicBezTo>
                      <a:cubicBezTo>
                        <a:pt x="1167" y="2041"/>
                        <a:pt x="480" y="979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2" name="Google Shape;4602;p8"/>
                <p:cNvSpPr/>
                <p:nvPr/>
              </p:nvSpPr>
              <p:spPr>
                <a:xfrm>
                  <a:off x="4121575" y="3993025"/>
                  <a:ext cx="394150" cy="48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6" h="19494" extrusionOk="0">
                      <a:moveTo>
                        <a:pt x="1" y="0"/>
                      </a:moveTo>
                      <a:lnTo>
                        <a:pt x="1" y="688"/>
                      </a:lnTo>
                      <a:cubicBezTo>
                        <a:pt x="1875" y="2978"/>
                        <a:pt x="3354" y="3707"/>
                        <a:pt x="4791" y="4395"/>
                      </a:cubicBezTo>
                      <a:cubicBezTo>
                        <a:pt x="6269" y="5123"/>
                        <a:pt x="7665" y="5811"/>
                        <a:pt x="9539" y="8143"/>
                      </a:cubicBezTo>
                      <a:cubicBezTo>
                        <a:pt x="11434" y="10476"/>
                        <a:pt x="11871" y="12079"/>
                        <a:pt x="12350" y="13745"/>
                      </a:cubicBezTo>
                      <a:cubicBezTo>
                        <a:pt x="12809" y="15391"/>
                        <a:pt x="13267" y="17098"/>
                        <a:pt x="15204" y="19493"/>
                      </a:cubicBezTo>
                      <a:lnTo>
                        <a:pt x="15766" y="19493"/>
                      </a:lnTo>
                      <a:cubicBezTo>
                        <a:pt x="15703" y="19410"/>
                        <a:pt x="15641" y="19327"/>
                        <a:pt x="15558" y="19243"/>
                      </a:cubicBezTo>
                      <a:cubicBezTo>
                        <a:pt x="13662" y="16911"/>
                        <a:pt x="13225" y="15307"/>
                        <a:pt x="12767" y="13641"/>
                      </a:cubicBezTo>
                      <a:cubicBezTo>
                        <a:pt x="12309" y="11996"/>
                        <a:pt x="11830" y="10288"/>
                        <a:pt x="9893" y="7872"/>
                      </a:cubicBezTo>
                      <a:cubicBezTo>
                        <a:pt x="7935" y="5477"/>
                        <a:pt x="6436" y="4728"/>
                        <a:pt x="4978" y="4020"/>
                      </a:cubicBezTo>
                      <a:cubicBezTo>
                        <a:pt x="3499" y="3291"/>
                        <a:pt x="2104" y="2603"/>
                        <a:pt x="209" y="271"/>
                      </a:cubicBezTo>
                      <a:cubicBezTo>
                        <a:pt x="126" y="167"/>
                        <a:pt x="63" y="8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3" name="Google Shape;4603;p8"/>
                <p:cNvSpPr/>
                <p:nvPr/>
              </p:nvSpPr>
              <p:spPr>
                <a:xfrm>
                  <a:off x="4121575" y="4337175"/>
                  <a:ext cx="109875" cy="1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5" h="5728" extrusionOk="0">
                      <a:moveTo>
                        <a:pt x="1" y="0"/>
                      </a:moveTo>
                      <a:lnTo>
                        <a:pt x="1" y="562"/>
                      </a:lnTo>
                      <a:cubicBezTo>
                        <a:pt x="521" y="1000"/>
                        <a:pt x="1084" y="1562"/>
                        <a:pt x="1708" y="2291"/>
                      </a:cubicBezTo>
                      <a:cubicBezTo>
                        <a:pt x="2854" y="3624"/>
                        <a:pt x="3499" y="4707"/>
                        <a:pt x="3916" y="5727"/>
                      </a:cubicBezTo>
                      <a:lnTo>
                        <a:pt x="4395" y="5727"/>
                      </a:lnTo>
                      <a:cubicBezTo>
                        <a:pt x="3937" y="4644"/>
                        <a:pt x="3270" y="3436"/>
                        <a:pt x="2042" y="1999"/>
                      </a:cubicBezTo>
                      <a:cubicBezTo>
                        <a:pt x="1292" y="1146"/>
                        <a:pt x="626" y="50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4" name="Google Shape;4604;p8"/>
                <p:cNvSpPr/>
                <p:nvPr/>
              </p:nvSpPr>
              <p:spPr>
                <a:xfrm>
                  <a:off x="4121575" y="3972200"/>
                  <a:ext cx="423325" cy="50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3" h="20327" extrusionOk="0">
                      <a:moveTo>
                        <a:pt x="1" y="0"/>
                      </a:moveTo>
                      <a:lnTo>
                        <a:pt x="1" y="687"/>
                      </a:lnTo>
                      <a:cubicBezTo>
                        <a:pt x="84" y="792"/>
                        <a:pt x="147" y="896"/>
                        <a:pt x="230" y="1000"/>
                      </a:cubicBezTo>
                      <a:cubicBezTo>
                        <a:pt x="2229" y="3374"/>
                        <a:pt x="3749" y="4103"/>
                        <a:pt x="5207" y="4790"/>
                      </a:cubicBezTo>
                      <a:cubicBezTo>
                        <a:pt x="6707" y="5498"/>
                        <a:pt x="8102" y="6186"/>
                        <a:pt x="10039" y="8476"/>
                      </a:cubicBezTo>
                      <a:cubicBezTo>
                        <a:pt x="11955" y="10788"/>
                        <a:pt x="12413" y="12371"/>
                        <a:pt x="12892" y="14037"/>
                      </a:cubicBezTo>
                      <a:cubicBezTo>
                        <a:pt x="13371" y="15661"/>
                        <a:pt x="13871" y="17369"/>
                        <a:pt x="15849" y="19743"/>
                      </a:cubicBezTo>
                      <a:cubicBezTo>
                        <a:pt x="16016" y="19951"/>
                        <a:pt x="16182" y="20139"/>
                        <a:pt x="16349" y="20326"/>
                      </a:cubicBezTo>
                      <a:lnTo>
                        <a:pt x="16932" y="20326"/>
                      </a:lnTo>
                      <a:cubicBezTo>
                        <a:pt x="16703" y="20056"/>
                        <a:pt x="16432" y="19785"/>
                        <a:pt x="16182" y="19472"/>
                      </a:cubicBezTo>
                      <a:cubicBezTo>
                        <a:pt x="14266" y="17161"/>
                        <a:pt x="13808" y="15578"/>
                        <a:pt x="13308" y="13912"/>
                      </a:cubicBezTo>
                      <a:cubicBezTo>
                        <a:pt x="12829" y="12267"/>
                        <a:pt x="12350" y="10580"/>
                        <a:pt x="10372" y="8206"/>
                      </a:cubicBezTo>
                      <a:cubicBezTo>
                        <a:pt x="8373" y="5831"/>
                        <a:pt x="6873" y="5103"/>
                        <a:pt x="5395" y="4415"/>
                      </a:cubicBezTo>
                      <a:cubicBezTo>
                        <a:pt x="3895" y="3707"/>
                        <a:pt x="2500" y="3020"/>
                        <a:pt x="563" y="729"/>
                      </a:cubicBezTo>
                      <a:cubicBezTo>
                        <a:pt x="355" y="479"/>
                        <a:pt x="167" y="229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5" name="Google Shape;4605;p8"/>
                <p:cNvSpPr/>
                <p:nvPr/>
              </p:nvSpPr>
              <p:spPr>
                <a:xfrm>
                  <a:off x="4121575" y="4309050"/>
                  <a:ext cx="129675" cy="1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7" h="6853" extrusionOk="0">
                      <a:moveTo>
                        <a:pt x="1" y="1"/>
                      </a:moveTo>
                      <a:lnTo>
                        <a:pt x="1" y="521"/>
                      </a:lnTo>
                      <a:cubicBezTo>
                        <a:pt x="709" y="1063"/>
                        <a:pt x="1459" y="1750"/>
                        <a:pt x="2333" y="2791"/>
                      </a:cubicBezTo>
                      <a:cubicBezTo>
                        <a:pt x="3666" y="4416"/>
                        <a:pt x="4291" y="5665"/>
                        <a:pt x="4728" y="6852"/>
                      </a:cubicBezTo>
                      <a:lnTo>
                        <a:pt x="5186" y="6852"/>
                      </a:lnTo>
                      <a:cubicBezTo>
                        <a:pt x="4749" y="5603"/>
                        <a:pt x="4083" y="4249"/>
                        <a:pt x="2666" y="2520"/>
                      </a:cubicBezTo>
                      <a:cubicBezTo>
                        <a:pt x="1667" y="1333"/>
                        <a:pt x="792" y="56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6" name="Google Shape;4606;p8"/>
                <p:cNvSpPr/>
                <p:nvPr/>
              </p:nvSpPr>
              <p:spPr>
                <a:xfrm>
                  <a:off x="4121575" y="4034150"/>
                  <a:ext cx="340525" cy="44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1" h="17849" extrusionOk="0">
                      <a:moveTo>
                        <a:pt x="1" y="0"/>
                      </a:moveTo>
                      <a:lnTo>
                        <a:pt x="1" y="667"/>
                      </a:lnTo>
                      <a:cubicBezTo>
                        <a:pt x="1479" y="2333"/>
                        <a:pt x="2729" y="2999"/>
                        <a:pt x="3937" y="3624"/>
                      </a:cubicBezTo>
                      <a:cubicBezTo>
                        <a:pt x="5374" y="4395"/>
                        <a:pt x="6748" y="5103"/>
                        <a:pt x="8581" y="7498"/>
                      </a:cubicBezTo>
                      <a:cubicBezTo>
                        <a:pt x="10414" y="9893"/>
                        <a:pt x="10809" y="11517"/>
                        <a:pt x="11247" y="13225"/>
                      </a:cubicBezTo>
                      <a:cubicBezTo>
                        <a:pt x="11601" y="14599"/>
                        <a:pt x="11955" y="16016"/>
                        <a:pt x="13121" y="17848"/>
                      </a:cubicBezTo>
                      <a:lnTo>
                        <a:pt x="13621" y="17848"/>
                      </a:lnTo>
                      <a:cubicBezTo>
                        <a:pt x="12392" y="15974"/>
                        <a:pt x="12038" y="14579"/>
                        <a:pt x="11663" y="13100"/>
                      </a:cubicBezTo>
                      <a:cubicBezTo>
                        <a:pt x="11247" y="11434"/>
                        <a:pt x="10809" y="9705"/>
                        <a:pt x="8914" y="7248"/>
                      </a:cubicBezTo>
                      <a:cubicBezTo>
                        <a:pt x="7040" y="4770"/>
                        <a:pt x="5561" y="3999"/>
                        <a:pt x="4124" y="3249"/>
                      </a:cubicBezTo>
                      <a:cubicBezTo>
                        <a:pt x="2812" y="2562"/>
                        <a:pt x="1563" y="189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7" name="Google Shape;4607;p8"/>
                <p:cNvSpPr/>
                <p:nvPr/>
              </p:nvSpPr>
              <p:spPr>
                <a:xfrm>
                  <a:off x="4121575" y="4255950"/>
                  <a:ext cx="166125" cy="2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5" h="8977" extrusionOk="0">
                      <a:moveTo>
                        <a:pt x="1" y="0"/>
                      </a:moveTo>
                      <a:lnTo>
                        <a:pt x="1" y="479"/>
                      </a:lnTo>
                      <a:cubicBezTo>
                        <a:pt x="1063" y="1104"/>
                        <a:pt x="2187" y="1958"/>
                        <a:pt x="3562" y="3687"/>
                      </a:cubicBezTo>
                      <a:cubicBezTo>
                        <a:pt x="5270" y="5873"/>
                        <a:pt x="5770" y="7414"/>
                        <a:pt x="6186" y="8976"/>
                      </a:cubicBezTo>
                      <a:lnTo>
                        <a:pt x="6644" y="8976"/>
                      </a:lnTo>
                      <a:cubicBezTo>
                        <a:pt x="6207" y="7394"/>
                        <a:pt x="5707" y="5727"/>
                        <a:pt x="3895" y="3437"/>
                      </a:cubicBezTo>
                      <a:cubicBezTo>
                        <a:pt x="2396" y="1521"/>
                        <a:pt x="1146" y="64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8" name="Google Shape;4608;p8"/>
                <p:cNvSpPr/>
                <p:nvPr/>
              </p:nvSpPr>
              <p:spPr>
                <a:xfrm>
                  <a:off x="4121575" y="4281975"/>
                  <a:ext cx="147900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6" h="7936" extrusionOk="0">
                      <a:moveTo>
                        <a:pt x="1" y="1"/>
                      </a:moveTo>
                      <a:lnTo>
                        <a:pt x="1" y="500"/>
                      </a:lnTo>
                      <a:cubicBezTo>
                        <a:pt x="875" y="1084"/>
                        <a:pt x="1833" y="1896"/>
                        <a:pt x="2937" y="3270"/>
                      </a:cubicBezTo>
                      <a:cubicBezTo>
                        <a:pt x="4478" y="5165"/>
                        <a:pt x="5061" y="6561"/>
                        <a:pt x="5478" y="7935"/>
                      </a:cubicBezTo>
                      <a:lnTo>
                        <a:pt x="5915" y="7935"/>
                      </a:lnTo>
                      <a:cubicBezTo>
                        <a:pt x="5499" y="6519"/>
                        <a:pt x="4895" y="4999"/>
                        <a:pt x="3270" y="3000"/>
                      </a:cubicBezTo>
                      <a:cubicBezTo>
                        <a:pt x="2042" y="1458"/>
                        <a:pt x="980" y="60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9" name="Google Shape;4609;p8"/>
                <p:cNvSpPr/>
                <p:nvPr/>
              </p:nvSpPr>
              <p:spPr>
                <a:xfrm>
                  <a:off x="4121575" y="4013850"/>
                  <a:ext cx="366575" cy="46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18661" extrusionOk="0">
                      <a:moveTo>
                        <a:pt x="1" y="0"/>
                      </a:moveTo>
                      <a:lnTo>
                        <a:pt x="1" y="667"/>
                      </a:lnTo>
                      <a:cubicBezTo>
                        <a:pt x="1688" y="2645"/>
                        <a:pt x="3041" y="3332"/>
                        <a:pt x="4353" y="3999"/>
                      </a:cubicBezTo>
                      <a:cubicBezTo>
                        <a:pt x="5811" y="4749"/>
                        <a:pt x="7206" y="5457"/>
                        <a:pt x="9060" y="7810"/>
                      </a:cubicBezTo>
                      <a:cubicBezTo>
                        <a:pt x="10913" y="10184"/>
                        <a:pt x="11351" y="11788"/>
                        <a:pt x="11788" y="13475"/>
                      </a:cubicBezTo>
                      <a:cubicBezTo>
                        <a:pt x="12205" y="14995"/>
                        <a:pt x="12621" y="16536"/>
                        <a:pt x="14121" y="18660"/>
                      </a:cubicBezTo>
                      <a:lnTo>
                        <a:pt x="14662" y="18660"/>
                      </a:lnTo>
                      <a:cubicBezTo>
                        <a:pt x="13038" y="16494"/>
                        <a:pt x="12642" y="14974"/>
                        <a:pt x="12205" y="13371"/>
                      </a:cubicBezTo>
                      <a:cubicBezTo>
                        <a:pt x="11767" y="11704"/>
                        <a:pt x="11309" y="9976"/>
                        <a:pt x="9393" y="7539"/>
                      </a:cubicBezTo>
                      <a:cubicBezTo>
                        <a:pt x="7477" y="5103"/>
                        <a:pt x="5999" y="4353"/>
                        <a:pt x="4562" y="3624"/>
                      </a:cubicBezTo>
                      <a:cubicBezTo>
                        <a:pt x="3125" y="2895"/>
                        <a:pt x="1771" y="220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0" name="Google Shape;4610;p8"/>
                <p:cNvSpPr/>
                <p:nvPr/>
              </p:nvSpPr>
              <p:spPr>
                <a:xfrm>
                  <a:off x="4721875" y="3438000"/>
                  <a:ext cx="414475" cy="5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9" h="20869" extrusionOk="0">
                      <a:moveTo>
                        <a:pt x="1" y="1"/>
                      </a:moveTo>
                      <a:cubicBezTo>
                        <a:pt x="1542" y="1750"/>
                        <a:pt x="2833" y="2417"/>
                        <a:pt x="4062" y="3062"/>
                      </a:cubicBezTo>
                      <a:cubicBezTo>
                        <a:pt x="5520" y="3812"/>
                        <a:pt x="6915" y="4520"/>
                        <a:pt x="8748" y="6894"/>
                      </a:cubicBezTo>
                      <a:cubicBezTo>
                        <a:pt x="10601" y="9289"/>
                        <a:pt x="11018" y="10893"/>
                        <a:pt x="11455" y="12580"/>
                      </a:cubicBezTo>
                      <a:cubicBezTo>
                        <a:pt x="11892" y="14246"/>
                        <a:pt x="12330" y="15974"/>
                        <a:pt x="14225" y="18432"/>
                      </a:cubicBezTo>
                      <a:cubicBezTo>
                        <a:pt x="15100" y="19536"/>
                        <a:pt x="15870" y="20306"/>
                        <a:pt x="16578" y="20868"/>
                      </a:cubicBezTo>
                      <a:lnTo>
                        <a:pt x="16578" y="20327"/>
                      </a:lnTo>
                      <a:cubicBezTo>
                        <a:pt x="15974" y="19785"/>
                        <a:pt x="15308" y="19119"/>
                        <a:pt x="14579" y="18161"/>
                      </a:cubicBezTo>
                      <a:cubicBezTo>
                        <a:pt x="12725" y="15787"/>
                        <a:pt x="12309" y="14183"/>
                        <a:pt x="11872" y="12476"/>
                      </a:cubicBezTo>
                      <a:cubicBezTo>
                        <a:pt x="11434" y="10809"/>
                        <a:pt x="10997" y="9081"/>
                        <a:pt x="9081" y="6644"/>
                      </a:cubicBezTo>
                      <a:cubicBezTo>
                        <a:pt x="7186" y="4187"/>
                        <a:pt x="5707" y="3416"/>
                        <a:pt x="4270" y="2667"/>
                      </a:cubicBezTo>
                      <a:cubicBezTo>
                        <a:pt x="3083" y="2063"/>
                        <a:pt x="1938" y="1480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1" name="Google Shape;4611;p8"/>
                <p:cNvSpPr/>
                <p:nvPr/>
              </p:nvSpPr>
              <p:spPr>
                <a:xfrm>
                  <a:off x="4688575" y="3438000"/>
                  <a:ext cx="447775" cy="5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1" h="21681" extrusionOk="0">
                      <a:moveTo>
                        <a:pt x="0" y="1"/>
                      </a:moveTo>
                      <a:cubicBezTo>
                        <a:pt x="1854" y="2292"/>
                        <a:pt x="3311" y="3021"/>
                        <a:pt x="4728" y="3729"/>
                      </a:cubicBezTo>
                      <a:cubicBezTo>
                        <a:pt x="6206" y="4458"/>
                        <a:pt x="7601" y="5166"/>
                        <a:pt x="9476" y="7519"/>
                      </a:cubicBezTo>
                      <a:cubicBezTo>
                        <a:pt x="11350" y="9872"/>
                        <a:pt x="11767" y="11455"/>
                        <a:pt x="12225" y="13142"/>
                      </a:cubicBezTo>
                      <a:cubicBezTo>
                        <a:pt x="12683" y="14808"/>
                        <a:pt x="13141" y="16516"/>
                        <a:pt x="15078" y="18932"/>
                      </a:cubicBezTo>
                      <a:cubicBezTo>
                        <a:pt x="16140" y="20264"/>
                        <a:pt x="17056" y="21077"/>
                        <a:pt x="17910" y="21681"/>
                      </a:cubicBezTo>
                      <a:lnTo>
                        <a:pt x="17910" y="21160"/>
                      </a:lnTo>
                      <a:cubicBezTo>
                        <a:pt x="17161" y="20598"/>
                        <a:pt x="16348" y="19827"/>
                        <a:pt x="15411" y="18661"/>
                      </a:cubicBezTo>
                      <a:cubicBezTo>
                        <a:pt x="13537" y="16308"/>
                        <a:pt x="13099" y="14725"/>
                        <a:pt x="12641" y="13038"/>
                      </a:cubicBezTo>
                      <a:cubicBezTo>
                        <a:pt x="12204" y="11372"/>
                        <a:pt x="11746" y="9664"/>
                        <a:pt x="9809" y="7248"/>
                      </a:cubicBezTo>
                      <a:cubicBezTo>
                        <a:pt x="7872" y="4812"/>
                        <a:pt x="6373" y="4062"/>
                        <a:pt x="4936" y="3333"/>
                      </a:cubicBezTo>
                      <a:cubicBezTo>
                        <a:pt x="3561" y="2646"/>
                        <a:pt x="2249" y="2000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2" name="Google Shape;4612;p8"/>
                <p:cNvSpPr/>
                <p:nvPr/>
              </p:nvSpPr>
              <p:spPr>
                <a:xfrm>
                  <a:off x="4756250" y="3438000"/>
                  <a:ext cx="380100" cy="50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20015" extrusionOk="0">
                      <a:moveTo>
                        <a:pt x="0" y="1"/>
                      </a:moveTo>
                      <a:cubicBezTo>
                        <a:pt x="1229" y="1250"/>
                        <a:pt x="2312" y="1834"/>
                        <a:pt x="3353" y="2375"/>
                      </a:cubicBezTo>
                      <a:cubicBezTo>
                        <a:pt x="4811" y="3146"/>
                        <a:pt x="6165" y="3874"/>
                        <a:pt x="7998" y="6290"/>
                      </a:cubicBezTo>
                      <a:cubicBezTo>
                        <a:pt x="9809" y="8706"/>
                        <a:pt x="10205" y="10310"/>
                        <a:pt x="10622" y="12017"/>
                      </a:cubicBezTo>
                      <a:cubicBezTo>
                        <a:pt x="11038" y="13704"/>
                        <a:pt x="11475" y="15433"/>
                        <a:pt x="13350" y="17911"/>
                      </a:cubicBezTo>
                      <a:cubicBezTo>
                        <a:pt x="14016" y="18807"/>
                        <a:pt x="14620" y="19473"/>
                        <a:pt x="15203" y="20015"/>
                      </a:cubicBezTo>
                      <a:lnTo>
                        <a:pt x="15203" y="19431"/>
                      </a:lnTo>
                      <a:cubicBezTo>
                        <a:pt x="14724" y="18952"/>
                        <a:pt x="14224" y="18390"/>
                        <a:pt x="13683" y="17661"/>
                      </a:cubicBezTo>
                      <a:cubicBezTo>
                        <a:pt x="11871" y="15245"/>
                        <a:pt x="11475" y="13642"/>
                        <a:pt x="11038" y="11934"/>
                      </a:cubicBezTo>
                      <a:cubicBezTo>
                        <a:pt x="10622" y="10247"/>
                        <a:pt x="10205" y="8519"/>
                        <a:pt x="8331" y="6040"/>
                      </a:cubicBezTo>
                      <a:cubicBezTo>
                        <a:pt x="6456" y="3541"/>
                        <a:pt x="4978" y="2771"/>
                        <a:pt x="3562" y="2000"/>
                      </a:cubicBezTo>
                      <a:cubicBezTo>
                        <a:pt x="2604" y="1480"/>
                        <a:pt x="1666" y="980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3" name="Google Shape;4613;p8"/>
                <p:cNvSpPr/>
                <p:nvPr/>
              </p:nvSpPr>
              <p:spPr>
                <a:xfrm>
                  <a:off x="4792175" y="3438000"/>
                  <a:ext cx="344175" cy="47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7" h="19078" extrusionOk="0">
                      <a:moveTo>
                        <a:pt x="0" y="1"/>
                      </a:moveTo>
                      <a:cubicBezTo>
                        <a:pt x="938" y="792"/>
                        <a:pt x="1771" y="1271"/>
                        <a:pt x="2583" y="1709"/>
                      </a:cubicBezTo>
                      <a:cubicBezTo>
                        <a:pt x="4020" y="2500"/>
                        <a:pt x="5373" y="3250"/>
                        <a:pt x="7164" y="5686"/>
                      </a:cubicBezTo>
                      <a:cubicBezTo>
                        <a:pt x="8955" y="8123"/>
                        <a:pt x="9330" y="9747"/>
                        <a:pt x="9747" y="11476"/>
                      </a:cubicBezTo>
                      <a:cubicBezTo>
                        <a:pt x="10143" y="13163"/>
                        <a:pt x="10538" y="14912"/>
                        <a:pt x="12392" y="17411"/>
                      </a:cubicBezTo>
                      <a:cubicBezTo>
                        <a:pt x="12871" y="18078"/>
                        <a:pt x="13329" y="18619"/>
                        <a:pt x="13766" y="19077"/>
                      </a:cubicBezTo>
                      <a:lnTo>
                        <a:pt x="13766" y="18453"/>
                      </a:lnTo>
                      <a:cubicBezTo>
                        <a:pt x="13454" y="18078"/>
                        <a:pt x="13100" y="17661"/>
                        <a:pt x="12746" y="17161"/>
                      </a:cubicBezTo>
                      <a:cubicBezTo>
                        <a:pt x="10955" y="14725"/>
                        <a:pt x="10559" y="13100"/>
                        <a:pt x="10163" y="11372"/>
                      </a:cubicBezTo>
                      <a:cubicBezTo>
                        <a:pt x="9768" y="9685"/>
                        <a:pt x="9351" y="7936"/>
                        <a:pt x="7519" y="5416"/>
                      </a:cubicBezTo>
                      <a:cubicBezTo>
                        <a:pt x="5665" y="2916"/>
                        <a:pt x="4207" y="2104"/>
                        <a:pt x="2791" y="1334"/>
                      </a:cubicBezTo>
                      <a:cubicBezTo>
                        <a:pt x="2083" y="938"/>
                        <a:pt x="1396" y="563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4" name="Google Shape;4614;p8"/>
                <p:cNvSpPr/>
                <p:nvPr/>
              </p:nvSpPr>
              <p:spPr>
                <a:xfrm>
                  <a:off x="4831225" y="3438000"/>
                  <a:ext cx="305125" cy="45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" h="18078" extrusionOk="0">
                      <a:moveTo>
                        <a:pt x="0" y="1"/>
                      </a:moveTo>
                      <a:cubicBezTo>
                        <a:pt x="583" y="417"/>
                        <a:pt x="1146" y="730"/>
                        <a:pt x="1687" y="1042"/>
                      </a:cubicBezTo>
                      <a:cubicBezTo>
                        <a:pt x="3124" y="1854"/>
                        <a:pt x="4457" y="2604"/>
                        <a:pt x="6206" y="5062"/>
                      </a:cubicBezTo>
                      <a:cubicBezTo>
                        <a:pt x="7977" y="7540"/>
                        <a:pt x="8331" y="9185"/>
                        <a:pt x="8726" y="10914"/>
                      </a:cubicBezTo>
                      <a:cubicBezTo>
                        <a:pt x="9101" y="12601"/>
                        <a:pt x="9497" y="14371"/>
                        <a:pt x="11309" y="16911"/>
                      </a:cubicBezTo>
                      <a:cubicBezTo>
                        <a:pt x="11621" y="17349"/>
                        <a:pt x="11913" y="17724"/>
                        <a:pt x="12204" y="18078"/>
                      </a:cubicBezTo>
                      <a:lnTo>
                        <a:pt x="12204" y="17390"/>
                      </a:lnTo>
                      <a:cubicBezTo>
                        <a:pt x="12038" y="17161"/>
                        <a:pt x="11850" y="16911"/>
                        <a:pt x="11663" y="16662"/>
                      </a:cubicBezTo>
                      <a:cubicBezTo>
                        <a:pt x="9913" y="14183"/>
                        <a:pt x="9539" y="12559"/>
                        <a:pt x="9143" y="10809"/>
                      </a:cubicBezTo>
                      <a:cubicBezTo>
                        <a:pt x="8768" y="9123"/>
                        <a:pt x="8372" y="7352"/>
                        <a:pt x="6560" y="4812"/>
                      </a:cubicBezTo>
                      <a:cubicBezTo>
                        <a:pt x="4749" y="2271"/>
                        <a:pt x="3312" y="1459"/>
                        <a:pt x="1916" y="667"/>
                      </a:cubicBezTo>
                      <a:cubicBezTo>
                        <a:pt x="1521" y="459"/>
                        <a:pt x="1146" y="230"/>
                        <a:pt x="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5" name="Google Shape;4615;p8"/>
                <p:cNvSpPr/>
                <p:nvPr/>
              </p:nvSpPr>
              <p:spPr>
                <a:xfrm>
                  <a:off x="4655775" y="3438000"/>
                  <a:ext cx="480575" cy="5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23" h="22431" extrusionOk="0">
                      <a:moveTo>
                        <a:pt x="0" y="1"/>
                      </a:moveTo>
                      <a:cubicBezTo>
                        <a:pt x="146" y="188"/>
                        <a:pt x="292" y="355"/>
                        <a:pt x="437" y="563"/>
                      </a:cubicBezTo>
                      <a:cubicBezTo>
                        <a:pt x="2416" y="2958"/>
                        <a:pt x="3915" y="3687"/>
                        <a:pt x="5373" y="4395"/>
                      </a:cubicBezTo>
                      <a:cubicBezTo>
                        <a:pt x="6873" y="5124"/>
                        <a:pt x="8268" y="5790"/>
                        <a:pt x="10163" y="8123"/>
                      </a:cubicBezTo>
                      <a:cubicBezTo>
                        <a:pt x="12079" y="10455"/>
                        <a:pt x="12516" y="12038"/>
                        <a:pt x="12995" y="13704"/>
                      </a:cubicBezTo>
                      <a:cubicBezTo>
                        <a:pt x="13453" y="15350"/>
                        <a:pt x="13953" y="17057"/>
                        <a:pt x="15911" y="19452"/>
                      </a:cubicBezTo>
                      <a:cubicBezTo>
                        <a:pt x="17160" y="20973"/>
                        <a:pt x="18243" y="21826"/>
                        <a:pt x="19222" y="22430"/>
                      </a:cubicBezTo>
                      <a:lnTo>
                        <a:pt x="19222" y="21931"/>
                      </a:lnTo>
                      <a:cubicBezTo>
                        <a:pt x="18327" y="21347"/>
                        <a:pt x="17369" y="20556"/>
                        <a:pt x="16244" y="19161"/>
                      </a:cubicBezTo>
                      <a:cubicBezTo>
                        <a:pt x="14328" y="16849"/>
                        <a:pt x="13891" y="15266"/>
                        <a:pt x="13412" y="13579"/>
                      </a:cubicBezTo>
                      <a:cubicBezTo>
                        <a:pt x="12954" y="11934"/>
                        <a:pt x="12454" y="10247"/>
                        <a:pt x="10496" y="7852"/>
                      </a:cubicBezTo>
                      <a:cubicBezTo>
                        <a:pt x="8539" y="5457"/>
                        <a:pt x="7039" y="4708"/>
                        <a:pt x="5561" y="3999"/>
                      </a:cubicBezTo>
                      <a:cubicBezTo>
                        <a:pt x="4082" y="3291"/>
                        <a:pt x="2687" y="2604"/>
                        <a:pt x="771" y="292"/>
                      </a:cubicBezTo>
                      <a:cubicBezTo>
                        <a:pt x="708" y="188"/>
                        <a:pt x="625" y="84"/>
                        <a:pt x="5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6" name="Google Shape;4616;p8"/>
                <p:cNvSpPr/>
                <p:nvPr/>
              </p:nvSpPr>
              <p:spPr>
                <a:xfrm>
                  <a:off x="4534975" y="3438000"/>
                  <a:ext cx="601375" cy="62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5" h="25117" extrusionOk="0">
                      <a:moveTo>
                        <a:pt x="0" y="1"/>
                      </a:moveTo>
                      <a:cubicBezTo>
                        <a:pt x="459" y="1021"/>
                        <a:pt x="1167" y="2146"/>
                        <a:pt x="2395" y="3479"/>
                      </a:cubicBezTo>
                      <a:cubicBezTo>
                        <a:pt x="4478" y="5770"/>
                        <a:pt x="6040" y="6436"/>
                        <a:pt x="7539" y="7082"/>
                      </a:cubicBezTo>
                      <a:cubicBezTo>
                        <a:pt x="9080" y="7727"/>
                        <a:pt x="10538" y="8352"/>
                        <a:pt x="12558" y="10560"/>
                      </a:cubicBezTo>
                      <a:cubicBezTo>
                        <a:pt x="14579" y="12767"/>
                        <a:pt x="15078" y="14308"/>
                        <a:pt x="15620" y="15933"/>
                      </a:cubicBezTo>
                      <a:cubicBezTo>
                        <a:pt x="16161" y="17536"/>
                        <a:pt x="16724" y="19181"/>
                        <a:pt x="18806" y="21472"/>
                      </a:cubicBezTo>
                      <a:cubicBezTo>
                        <a:pt x="20889" y="23763"/>
                        <a:pt x="22451" y="24409"/>
                        <a:pt x="23950" y="25054"/>
                      </a:cubicBezTo>
                      <a:cubicBezTo>
                        <a:pt x="23992" y="25075"/>
                        <a:pt x="24033" y="25096"/>
                        <a:pt x="24054" y="25117"/>
                      </a:cubicBezTo>
                      <a:lnTo>
                        <a:pt x="24054" y="24638"/>
                      </a:lnTo>
                      <a:cubicBezTo>
                        <a:pt x="22555" y="23992"/>
                        <a:pt x="21118" y="23368"/>
                        <a:pt x="19119" y="21181"/>
                      </a:cubicBezTo>
                      <a:cubicBezTo>
                        <a:pt x="17098" y="18973"/>
                        <a:pt x="16578" y="17432"/>
                        <a:pt x="16036" y="15808"/>
                      </a:cubicBezTo>
                      <a:cubicBezTo>
                        <a:pt x="15516" y="14204"/>
                        <a:pt x="14953" y="12538"/>
                        <a:pt x="12871" y="10268"/>
                      </a:cubicBezTo>
                      <a:cubicBezTo>
                        <a:pt x="10788" y="7977"/>
                        <a:pt x="9226" y="7311"/>
                        <a:pt x="7706" y="6686"/>
                      </a:cubicBezTo>
                      <a:cubicBezTo>
                        <a:pt x="6186" y="6020"/>
                        <a:pt x="4728" y="5416"/>
                        <a:pt x="2708" y="3187"/>
                      </a:cubicBezTo>
                      <a:cubicBezTo>
                        <a:pt x="1583" y="1958"/>
                        <a:pt x="917" y="938"/>
                        <a:pt x="4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7" name="Google Shape;4617;p8"/>
                <p:cNvSpPr/>
                <p:nvPr/>
              </p:nvSpPr>
              <p:spPr>
                <a:xfrm>
                  <a:off x="4874425" y="3438000"/>
                  <a:ext cx="261925" cy="4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6974" extrusionOk="0">
                      <a:moveTo>
                        <a:pt x="1" y="1"/>
                      </a:moveTo>
                      <a:cubicBezTo>
                        <a:pt x="209" y="126"/>
                        <a:pt x="417" y="251"/>
                        <a:pt x="626" y="376"/>
                      </a:cubicBezTo>
                      <a:cubicBezTo>
                        <a:pt x="2042" y="1188"/>
                        <a:pt x="3375" y="1979"/>
                        <a:pt x="5103" y="4458"/>
                      </a:cubicBezTo>
                      <a:cubicBezTo>
                        <a:pt x="6832" y="6957"/>
                        <a:pt x="7186" y="8602"/>
                        <a:pt x="7540" y="10351"/>
                      </a:cubicBezTo>
                      <a:cubicBezTo>
                        <a:pt x="7915" y="12059"/>
                        <a:pt x="8290" y="13829"/>
                        <a:pt x="10060" y="16391"/>
                      </a:cubicBezTo>
                      <a:cubicBezTo>
                        <a:pt x="10206" y="16599"/>
                        <a:pt x="10351" y="16787"/>
                        <a:pt x="10476" y="16974"/>
                      </a:cubicBezTo>
                      <a:lnTo>
                        <a:pt x="10476" y="16245"/>
                      </a:lnTo>
                      <a:cubicBezTo>
                        <a:pt x="10455" y="16203"/>
                        <a:pt x="10435" y="16183"/>
                        <a:pt x="10414" y="16162"/>
                      </a:cubicBezTo>
                      <a:cubicBezTo>
                        <a:pt x="8685" y="13663"/>
                        <a:pt x="8352" y="12017"/>
                        <a:pt x="7977" y="10268"/>
                      </a:cubicBezTo>
                      <a:cubicBezTo>
                        <a:pt x="7602" y="8560"/>
                        <a:pt x="7227" y="6790"/>
                        <a:pt x="5457" y="4208"/>
                      </a:cubicBezTo>
                      <a:cubicBezTo>
                        <a:pt x="3666" y="1646"/>
                        <a:pt x="2229" y="813"/>
                        <a:pt x="8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8" name="Google Shape;4618;p8"/>
                <p:cNvSpPr/>
                <p:nvPr/>
              </p:nvSpPr>
              <p:spPr>
                <a:xfrm>
                  <a:off x="4507375" y="3438000"/>
                  <a:ext cx="628975" cy="64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9" h="25721" extrusionOk="0">
                      <a:moveTo>
                        <a:pt x="1" y="1"/>
                      </a:moveTo>
                      <a:cubicBezTo>
                        <a:pt x="480" y="1230"/>
                        <a:pt x="1209" y="2562"/>
                        <a:pt x="2771" y="4229"/>
                      </a:cubicBezTo>
                      <a:cubicBezTo>
                        <a:pt x="4874" y="6478"/>
                        <a:pt x="6457" y="7123"/>
                        <a:pt x="7977" y="7748"/>
                      </a:cubicBezTo>
                      <a:cubicBezTo>
                        <a:pt x="9539" y="8373"/>
                        <a:pt x="10997" y="8977"/>
                        <a:pt x="13038" y="11164"/>
                      </a:cubicBezTo>
                      <a:cubicBezTo>
                        <a:pt x="15099" y="13350"/>
                        <a:pt x="15620" y="14871"/>
                        <a:pt x="16182" y="16495"/>
                      </a:cubicBezTo>
                      <a:cubicBezTo>
                        <a:pt x="16745" y="18078"/>
                        <a:pt x="17307" y="19723"/>
                        <a:pt x="19410" y="21972"/>
                      </a:cubicBezTo>
                      <a:cubicBezTo>
                        <a:pt x="21535" y="24242"/>
                        <a:pt x="23096" y="24888"/>
                        <a:pt x="24638" y="25513"/>
                      </a:cubicBezTo>
                      <a:cubicBezTo>
                        <a:pt x="24804" y="25575"/>
                        <a:pt x="24992" y="25658"/>
                        <a:pt x="25158" y="25721"/>
                      </a:cubicBezTo>
                      <a:lnTo>
                        <a:pt x="25158" y="25263"/>
                      </a:lnTo>
                      <a:cubicBezTo>
                        <a:pt x="25033" y="25200"/>
                        <a:pt x="24908" y="25159"/>
                        <a:pt x="24804" y="25096"/>
                      </a:cubicBezTo>
                      <a:cubicBezTo>
                        <a:pt x="23242" y="24471"/>
                        <a:pt x="21784" y="23867"/>
                        <a:pt x="19723" y="21681"/>
                      </a:cubicBezTo>
                      <a:cubicBezTo>
                        <a:pt x="17682" y="19494"/>
                        <a:pt x="17161" y="17974"/>
                        <a:pt x="16599" y="16349"/>
                      </a:cubicBezTo>
                      <a:cubicBezTo>
                        <a:pt x="16037" y="14766"/>
                        <a:pt x="15474" y="13121"/>
                        <a:pt x="13350" y="10872"/>
                      </a:cubicBezTo>
                      <a:cubicBezTo>
                        <a:pt x="11247" y="8623"/>
                        <a:pt x="9664" y="7977"/>
                        <a:pt x="8144" y="7352"/>
                      </a:cubicBezTo>
                      <a:cubicBezTo>
                        <a:pt x="6602" y="6707"/>
                        <a:pt x="5124" y="6103"/>
                        <a:pt x="3083" y="3916"/>
                      </a:cubicBezTo>
                      <a:cubicBezTo>
                        <a:pt x="1625" y="2375"/>
                        <a:pt x="938" y="1146"/>
                        <a:pt x="4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9" name="Google Shape;4619;p8"/>
                <p:cNvSpPr/>
                <p:nvPr/>
              </p:nvSpPr>
              <p:spPr>
                <a:xfrm>
                  <a:off x="4624000" y="3438000"/>
                  <a:ext cx="512350" cy="57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4" h="23139" extrusionOk="0">
                      <a:moveTo>
                        <a:pt x="1" y="1"/>
                      </a:moveTo>
                      <a:cubicBezTo>
                        <a:pt x="292" y="397"/>
                        <a:pt x="605" y="834"/>
                        <a:pt x="1000" y="1292"/>
                      </a:cubicBezTo>
                      <a:cubicBezTo>
                        <a:pt x="2979" y="3666"/>
                        <a:pt x="4499" y="4374"/>
                        <a:pt x="5978" y="5062"/>
                      </a:cubicBezTo>
                      <a:cubicBezTo>
                        <a:pt x="7477" y="5770"/>
                        <a:pt x="8893" y="6436"/>
                        <a:pt x="10830" y="8727"/>
                      </a:cubicBezTo>
                      <a:cubicBezTo>
                        <a:pt x="12767" y="11018"/>
                        <a:pt x="13225" y="12601"/>
                        <a:pt x="13725" y="14267"/>
                      </a:cubicBezTo>
                      <a:cubicBezTo>
                        <a:pt x="14204" y="15891"/>
                        <a:pt x="14704" y="17578"/>
                        <a:pt x="16682" y="19952"/>
                      </a:cubicBezTo>
                      <a:cubicBezTo>
                        <a:pt x="18161" y="21701"/>
                        <a:pt x="19369" y="22555"/>
                        <a:pt x="20493" y="23138"/>
                      </a:cubicBezTo>
                      <a:lnTo>
                        <a:pt x="20493" y="22659"/>
                      </a:lnTo>
                      <a:cubicBezTo>
                        <a:pt x="19452" y="22076"/>
                        <a:pt x="18369" y="21264"/>
                        <a:pt x="17015" y="19681"/>
                      </a:cubicBezTo>
                      <a:cubicBezTo>
                        <a:pt x="15079" y="17370"/>
                        <a:pt x="14620" y="15808"/>
                        <a:pt x="14141" y="14142"/>
                      </a:cubicBezTo>
                      <a:cubicBezTo>
                        <a:pt x="13642" y="12517"/>
                        <a:pt x="13142" y="10809"/>
                        <a:pt x="11163" y="8456"/>
                      </a:cubicBezTo>
                      <a:cubicBezTo>
                        <a:pt x="9164" y="6082"/>
                        <a:pt x="7644" y="5374"/>
                        <a:pt x="6165" y="4666"/>
                      </a:cubicBezTo>
                      <a:cubicBezTo>
                        <a:pt x="4666" y="3979"/>
                        <a:pt x="3249" y="3312"/>
                        <a:pt x="1313" y="1021"/>
                      </a:cubicBezTo>
                      <a:cubicBezTo>
                        <a:pt x="1021" y="646"/>
                        <a:pt x="771" y="313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0" name="Google Shape;4620;p8"/>
                <p:cNvSpPr/>
                <p:nvPr/>
              </p:nvSpPr>
              <p:spPr>
                <a:xfrm>
                  <a:off x="4121575" y="3835775"/>
                  <a:ext cx="692500" cy="64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0" h="25784" extrusionOk="0">
                      <a:moveTo>
                        <a:pt x="1" y="1"/>
                      </a:moveTo>
                      <a:lnTo>
                        <a:pt x="1" y="1000"/>
                      </a:lnTo>
                      <a:cubicBezTo>
                        <a:pt x="501" y="1958"/>
                        <a:pt x="1229" y="3000"/>
                        <a:pt x="2437" y="4249"/>
                      </a:cubicBezTo>
                      <a:cubicBezTo>
                        <a:pt x="4624" y="6436"/>
                        <a:pt x="6228" y="7040"/>
                        <a:pt x="7769" y="7644"/>
                      </a:cubicBezTo>
                      <a:cubicBezTo>
                        <a:pt x="9352" y="8248"/>
                        <a:pt x="10830" y="8810"/>
                        <a:pt x="12934" y="10934"/>
                      </a:cubicBezTo>
                      <a:cubicBezTo>
                        <a:pt x="15058" y="13079"/>
                        <a:pt x="15620" y="14579"/>
                        <a:pt x="16203" y="16162"/>
                      </a:cubicBezTo>
                      <a:cubicBezTo>
                        <a:pt x="16786" y="17724"/>
                        <a:pt x="17390" y="19348"/>
                        <a:pt x="19577" y="21556"/>
                      </a:cubicBezTo>
                      <a:cubicBezTo>
                        <a:pt x="21743" y="23742"/>
                        <a:pt x="23346" y="24346"/>
                        <a:pt x="24888" y="24950"/>
                      </a:cubicBezTo>
                      <a:cubicBezTo>
                        <a:pt x="25533" y="25200"/>
                        <a:pt x="26158" y="25429"/>
                        <a:pt x="26824" y="25783"/>
                      </a:cubicBezTo>
                      <a:lnTo>
                        <a:pt x="27699" y="25783"/>
                      </a:lnTo>
                      <a:cubicBezTo>
                        <a:pt x="26741" y="25200"/>
                        <a:pt x="25887" y="24867"/>
                        <a:pt x="25054" y="24534"/>
                      </a:cubicBezTo>
                      <a:cubicBezTo>
                        <a:pt x="23471" y="23951"/>
                        <a:pt x="21993" y="23367"/>
                        <a:pt x="19869" y="21243"/>
                      </a:cubicBezTo>
                      <a:cubicBezTo>
                        <a:pt x="17765" y="19119"/>
                        <a:pt x="17203" y="17599"/>
                        <a:pt x="16620" y="16016"/>
                      </a:cubicBezTo>
                      <a:cubicBezTo>
                        <a:pt x="16016" y="14454"/>
                        <a:pt x="15412" y="12830"/>
                        <a:pt x="13246" y="10643"/>
                      </a:cubicBezTo>
                      <a:cubicBezTo>
                        <a:pt x="11080" y="8435"/>
                        <a:pt x="9476" y="7831"/>
                        <a:pt x="7915" y="7227"/>
                      </a:cubicBezTo>
                      <a:cubicBezTo>
                        <a:pt x="6353" y="6623"/>
                        <a:pt x="4853" y="6061"/>
                        <a:pt x="2750" y="3937"/>
                      </a:cubicBezTo>
                      <a:cubicBezTo>
                        <a:pt x="1209" y="2375"/>
                        <a:pt x="501" y="1167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1" name="Google Shape;4621;p8"/>
                <p:cNvSpPr/>
                <p:nvPr/>
              </p:nvSpPr>
              <p:spPr>
                <a:xfrm>
                  <a:off x="4593275" y="3438000"/>
                  <a:ext cx="543075" cy="59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3" h="23826" extrusionOk="0">
                      <a:moveTo>
                        <a:pt x="1" y="1"/>
                      </a:moveTo>
                      <a:cubicBezTo>
                        <a:pt x="376" y="626"/>
                        <a:pt x="855" y="1292"/>
                        <a:pt x="1500" y="2021"/>
                      </a:cubicBezTo>
                      <a:cubicBezTo>
                        <a:pt x="3520" y="4353"/>
                        <a:pt x="5062" y="5062"/>
                        <a:pt x="6540" y="5728"/>
                      </a:cubicBezTo>
                      <a:cubicBezTo>
                        <a:pt x="8061" y="6415"/>
                        <a:pt x="9477" y="7061"/>
                        <a:pt x="11434" y="9331"/>
                      </a:cubicBezTo>
                      <a:cubicBezTo>
                        <a:pt x="13413" y="11601"/>
                        <a:pt x="13892" y="13163"/>
                        <a:pt x="14392" y="14829"/>
                      </a:cubicBezTo>
                      <a:cubicBezTo>
                        <a:pt x="14891" y="16432"/>
                        <a:pt x="15412" y="18119"/>
                        <a:pt x="17432" y="20452"/>
                      </a:cubicBezTo>
                      <a:cubicBezTo>
                        <a:pt x="19119" y="22410"/>
                        <a:pt x="20473" y="23222"/>
                        <a:pt x="21722" y="23826"/>
                      </a:cubicBezTo>
                      <a:lnTo>
                        <a:pt x="21722" y="23347"/>
                      </a:lnTo>
                      <a:cubicBezTo>
                        <a:pt x="20535" y="22764"/>
                        <a:pt x="19327" y="21972"/>
                        <a:pt x="17765" y="20181"/>
                      </a:cubicBezTo>
                      <a:cubicBezTo>
                        <a:pt x="15808" y="17911"/>
                        <a:pt x="15308" y="16349"/>
                        <a:pt x="14808" y="14683"/>
                      </a:cubicBezTo>
                      <a:cubicBezTo>
                        <a:pt x="14308" y="13080"/>
                        <a:pt x="13788" y="11393"/>
                        <a:pt x="11768" y="9060"/>
                      </a:cubicBezTo>
                      <a:cubicBezTo>
                        <a:pt x="9747" y="6707"/>
                        <a:pt x="8206" y="6020"/>
                        <a:pt x="6728" y="5353"/>
                      </a:cubicBezTo>
                      <a:cubicBezTo>
                        <a:pt x="5207" y="4666"/>
                        <a:pt x="3791" y="3999"/>
                        <a:pt x="1834" y="1750"/>
                      </a:cubicBezTo>
                      <a:cubicBezTo>
                        <a:pt x="1271" y="1105"/>
                        <a:pt x="855" y="542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2" name="Google Shape;4622;p8"/>
                <p:cNvSpPr/>
                <p:nvPr/>
              </p:nvSpPr>
              <p:spPr>
                <a:xfrm>
                  <a:off x="5045725" y="3438000"/>
                  <a:ext cx="9062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5" h="5145" extrusionOk="0">
                      <a:moveTo>
                        <a:pt x="1" y="1"/>
                      </a:moveTo>
                      <a:cubicBezTo>
                        <a:pt x="396" y="376"/>
                        <a:pt x="813" y="813"/>
                        <a:pt x="1271" y="1334"/>
                      </a:cubicBezTo>
                      <a:cubicBezTo>
                        <a:pt x="2562" y="2833"/>
                        <a:pt x="3208" y="4020"/>
                        <a:pt x="3624" y="5145"/>
                      </a:cubicBezTo>
                      <a:lnTo>
                        <a:pt x="3624" y="4062"/>
                      </a:lnTo>
                      <a:cubicBezTo>
                        <a:pt x="3187" y="3166"/>
                        <a:pt x="2583" y="2188"/>
                        <a:pt x="1604" y="1042"/>
                      </a:cubicBezTo>
                      <a:cubicBezTo>
                        <a:pt x="1271" y="646"/>
                        <a:pt x="938" y="313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3" name="Google Shape;4623;p8"/>
                <p:cNvSpPr/>
                <p:nvPr/>
              </p:nvSpPr>
              <p:spPr>
                <a:xfrm>
                  <a:off x="5067600" y="3438000"/>
                  <a:ext cx="68750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0" h="3625" extrusionOk="0">
                      <a:moveTo>
                        <a:pt x="0" y="1"/>
                      </a:moveTo>
                      <a:cubicBezTo>
                        <a:pt x="250" y="251"/>
                        <a:pt x="542" y="563"/>
                        <a:pt x="833" y="876"/>
                      </a:cubicBezTo>
                      <a:cubicBezTo>
                        <a:pt x="1729" y="1917"/>
                        <a:pt x="2333" y="2792"/>
                        <a:pt x="2749" y="3625"/>
                      </a:cubicBezTo>
                      <a:lnTo>
                        <a:pt x="2749" y="2750"/>
                      </a:lnTo>
                      <a:cubicBezTo>
                        <a:pt x="2354" y="2083"/>
                        <a:pt x="1854" y="1375"/>
                        <a:pt x="1146" y="605"/>
                      </a:cubicBezTo>
                      <a:cubicBezTo>
                        <a:pt x="958" y="376"/>
                        <a:pt x="771" y="188"/>
                        <a:pt x="6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4" name="Google Shape;4624;p8"/>
                <p:cNvSpPr/>
                <p:nvPr/>
              </p:nvSpPr>
              <p:spPr>
                <a:xfrm>
                  <a:off x="4899425" y="3438000"/>
                  <a:ext cx="236925" cy="39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7" h="15621" extrusionOk="0">
                      <a:moveTo>
                        <a:pt x="1" y="1"/>
                      </a:moveTo>
                      <a:cubicBezTo>
                        <a:pt x="1437" y="792"/>
                        <a:pt x="2770" y="1563"/>
                        <a:pt x="4541" y="4020"/>
                      </a:cubicBezTo>
                      <a:cubicBezTo>
                        <a:pt x="6290" y="6478"/>
                        <a:pt x="6665" y="8123"/>
                        <a:pt x="7040" y="9852"/>
                      </a:cubicBezTo>
                      <a:cubicBezTo>
                        <a:pt x="7414" y="11497"/>
                        <a:pt x="7810" y="13204"/>
                        <a:pt x="9476" y="15620"/>
                      </a:cubicBezTo>
                      <a:lnTo>
                        <a:pt x="9476" y="14850"/>
                      </a:lnTo>
                      <a:cubicBezTo>
                        <a:pt x="8164" y="12788"/>
                        <a:pt x="7810" y="11309"/>
                        <a:pt x="7477" y="9747"/>
                      </a:cubicBezTo>
                      <a:cubicBezTo>
                        <a:pt x="7081" y="8060"/>
                        <a:pt x="6686" y="6290"/>
                        <a:pt x="4874" y="3770"/>
                      </a:cubicBezTo>
                      <a:cubicBezTo>
                        <a:pt x="3353" y="1625"/>
                        <a:pt x="2083" y="709"/>
                        <a:pt x="8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5" name="Google Shape;4625;p8"/>
                <p:cNvSpPr/>
                <p:nvPr/>
              </p:nvSpPr>
              <p:spPr>
                <a:xfrm>
                  <a:off x="4480300" y="3438000"/>
                  <a:ext cx="656050" cy="65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2" h="26346" extrusionOk="0">
                      <a:moveTo>
                        <a:pt x="1" y="1"/>
                      </a:moveTo>
                      <a:cubicBezTo>
                        <a:pt x="521" y="1438"/>
                        <a:pt x="1209" y="2958"/>
                        <a:pt x="3125" y="4957"/>
                      </a:cubicBezTo>
                      <a:cubicBezTo>
                        <a:pt x="5270" y="7186"/>
                        <a:pt x="6852" y="7811"/>
                        <a:pt x="8394" y="8415"/>
                      </a:cubicBezTo>
                      <a:cubicBezTo>
                        <a:pt x="9955" y="9039"/>
                        <a:pt x="11434" y="9622"/>
                        <a:pt x="13517" y="11767"/>
                      </a:cubicBezTo>
                      <a:cubicBezTo>
                        <a:pt x="15599" y="13933"/>
                        <a:pt x="16141" y="15454"/>
                        <a:pt x="16724" y="17057"/>
                      </a:cubicBezTo>
                      <a:cubicBezTo>
                        <a:pt x="17286" y="18640"/>
                        <a:pt x="17869" y="20264"/>
                        <a:pt x="20014" y="22493"/>
                      </a:cubicBezTo>
                      <a:cubicBezTo>
                        <a:pt x="22159" y="24721"/>
                        <a:pt x="23742" y="25346"/>
                        <a:pt x="25283" y="25950"/>
                      </a:cubicBezTo>
                      <a:cubicBezTo>
                        <a:pt x="25616" y="26075"/>
                        <a:pt x="25929" y="26200"/>
                        <a:pt x="26241" y="26346"/>
                      </a:cubicBezTo>
                      <a:lnTo>
                        <a:pt x="26241" y="25867"/>
                      </a:lnTo>
                      <a:cubicBezTo>
                        <a:pt x="25971" y="25762"/>
                        <a:pt x="25721" y="25658"/>
                        <a:pt x="25450" y="25554"/>
                      </a:cubicBezTo>
                      <a:cubicBezTo>
                        <a:pt x="23888" y="24929"/>
                        <a:pt x="22409" y="24346"/>
                        <a:pt x="20327" y="22180"/>
                      </a:cubicBezTo>
                      <a:cubicBezTo>
                        <a:pt x="18244" y="20035"/>
                        <a:pt x="17703" y="18515"/>
                        <a:pt x="17120" y="16911"/>
                      </a:cubicBezTo>
                      <a:cubicBezTo>
                        <a:pt x="16557" y="15329"/>
                        <a:pt x="15974" y="13704"/>
                        <a:pt x="13829" y="11476"/>
                      </a:cubicBezTo>
                      <a:cubicBezTo>
                        <a:pt x="11684" y="9248"/>
                        <a:pt x="10101" y="8623"/>
                        <a:pt x="8560" y="8019"/>
                      </a:cubicBezTo>
                      <a:cubicBezTo>
                        <a:pt x="6998" y="7394"/>
                        <a:pt x="5520" y="6811"/>
                        <a:pt x="3437" y="4645"/>
                      </a:cubicBezTo>
                      <a:cubicBezTo>
                        <a:pt x="1625" y="2771"/>
                        <a:pt x="980" y="1375"/>
                        <a:pt x="4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6" name="Google Shape;4626;p8"/>
                <p:cNvSpPr/>
                <p:nvPr/>
              </p:nvSpPr>
              <p:spPr>
                <a:xfrm>
                  <a:off x="4925975" y="3438000"/>
                  <a:ext cx="210375" cy="3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5" h="14225" extrusionOk="0">
                      <a:moveTo>
                        <a:pt x="1" y="1"/>
                      </a:moveTo>
                      <a:cubicBezTo>
                        <a:pt x="1209" y="688"/>
                        <a:pt x="2396" y="1521"/>
                        <a:pt x="3895" y="3562"/>
                      </a:cubicBezTo>
                      <a:cubicBezTo>
                        <a:pt x="5686" y="5999"/>
                        <a:pt x="6082" y="7623"/>
                        <a:pt x="6477" y="9352"/>
                      </a:cubicBezTo>
                      <a:cubicBezTo>
                        <a:pt x="6831" y="10789"/>
                        <a:pt x="7186" y="12267"/>
                        <a:pt x="8414" y="14225"/>
                      </a:cubicBezTo>
                      <a:lnTo>
                        <a:pt x="8414" y="13392"/>
                      </a:lnTo>
                      <a:cubicBezTo>
                        <a:pt x="7519" y="11809"/>
                        <a:pt x="7227" y="10560"/>
                        <a:pt x="6915" y="9248"/>
                      </a:cubicBezTo>
                      <a:cubicBezTo>
                        <a:pt x="6498" y="7561"/>
                        <a:pt x="6103" y="5811"/>
                        <a:pt x="4249" y="3312"/>
                      </a:cubicBezTo>
                      <a:cubicBezTo>
                        <a:pt x="2958" y="1563"/>
                        <a:pt x="1875" y="646"/>
                        <a:pt x="8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7" name="Google Shape;4627;p8"/>
                <p:cNvSpPr/>
                <p:nvPr/>
              </p:nvSpPr>
              <p:spPr>
                <a:xfrm>
                  <a:off x="4952525" y="3438000"/>
                  <a:ext cx="183825" cy="3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3" h="12768" extrusionOk="0">
                      <a:moveTo>
                        <a:pt x="1" y="1"/>
                      </a:moveTo>
                      <a:cubicBezTo>
                        <a:pt x="980" y="626"/>
                        <a:pt x="2021" y="1480"/>
                        <a:pt x="3270" y="3125"/>
                      </a:cubicBezTo>
                      <a:cubicBezTo>
                        <a:pt x="5103" y="5520"/>
                        <a:pt x="5499" y="7144"/>
                        <a:pt x="5915" y="8852"/>
                      </a:cubicBezTo>
                      <a:cubicBezTo>
                        <a:pt x="6228" y="10039"/>
                        <a:pt x="6540" y="11268"/>
                        <a:pt x="7352" y="12767"/>
                      </a:cubicBezTo>
                      <a:lnTo>
                        <a:pt x="7352" y="11830"/>
                      </a:lnTo>
                      <a:cubicBezTo>
                        <a:pt x="6832" y="10705"/>
                        <a:pt x="6603" y="9747"/>
                        <a:pt x="6353" y="8748"/>
                      </a:cubicBezTo>
                      <a:cubicBezTo>
                        <a:pt x="5915" y="7061"/>
                        <a:pt x="5499" y="5332"/>
                        <a:pt x="3624" y="2854"/>
                      </a:cubicBezTo>
                      <a:cubicBezTo>
                        <a:pt x="2562" y="1459"/>
                        <a:pt x="1625" y="605"/>
                        <a:pt x="7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8" name="Google Shape;4628;p8"/>
                <p:cNvSpPr/>
                <p:nvPr/>
              </p:nvSpPr>
              <p:spPr>
                <a:xfrm>
                  <a:off x="5023850" y="3438000"/>
                  <a:ext cx="112500" cy="17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" h="7124" extrusionOk="0">
                      <a:moveTo>
                        <a:pt x="1" y="1"/>
                      </a:moveTo>
                      <a:cubicBezTo>
                        <a:pt x="522" y="459"/>
                        <a:pt x="1084" y="1021"/>
                        <a:pt x="1709" y="1771"/>
                      </a:cubicBezTo>
                      <a:cubicBezTo>
                        <a:pt x="3541" y="3999"/>
                        <a:pt x="4041" y="5520"/>
                        <a:pt x="4499" y="7123"/>
                      </a:cubicBezTo>
                      <a:lnTo>
                        <a:pt x="4499" y="5686"/>
                      </a:lnTo>
                      <a:cubicBezTo>
                        <a:pt x="4083" y="4478"/>
                        <a:pt x="3416" y="3166"/>
                        <a:pt x="2042" y="1500"/>
                      </a:cubicBezTo>
                      <a:cubicBezTo>
                        <a:pt x="1542" y="896"/>
                        <a:pt x="1084" y="417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9" name="Google Shape;4629;p8"/>
                <p:cNvSpPr/>
                <p:nvPr/>
              </p:nvSpPr>
              <p:spPr>
                <a:xfrm>
                  <a:off x="4977000" y="3438000"/>
                  <a:ext cx="159350" cy="2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4" h="11164" extrusionOk="0">
                      <a:moveTo>
                        <a:pt x="1" y="1"/>
                      </a:moveTo>
                      <a:cubicBezTo>
                        <a:pt x="834" y="584"/>
                        <a:pt x="1708" y="1375"/>
                        <a:pt x="2729" y="2667"/>
                      </a:cubicBezTo>
                      <a:cubicBezTo>
                        <a:pt x="4582" y="5041"/>
                        <a:pt x="4999" y="6644"/>
                        <a:pt x="5457" y="8352"/>
                      </a:cubicBezTo>
                      <a:cubicBezTo>
                        <a:pt x="5686" y="9227"/>
                        <a:pt x="5915" y="10143"/>
                        <a:pt x="6373" y="11164"/>
                      </a:cubicBezTo>
                      <a:lnTo>
                        <a:pt x="6373" y="9997"/>
                      </a:lnTo>
                      <a:cubicBezTo>
                        <a:pt x="6165" y="9393"/>
                        <a:pt x="6019" y="8831"/>
                        <a:pt x="5873" y="8227"/>
                      </a:cubicBezTo>
                      <a:cubicBezTo>
                        <a:pt x="5436" y="6561"/>
                        <a:pt x="4978" y="4853"/>
                        <a:pt x="3062" y="2417"/>
                      </a:cubicBezTo>
                      <a:cubicBezTo>
                        <a:pt x="2208" y="1313"/>
                        <a:pt x="1438" y="563"/>
                        <a:pt x="7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0" name="Google Shape;4630;p8"/>
                <p:cNvSpPr/>
                <p:nvPr/>
              </p:nvSpPr>
              <p:spPr>
                <a:xfrm>
                  <a:off x="5000950" y="3438000"/>
                  <a:ext cx="135400" cy="2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6" h="9311" extrusionOk="0">
                      <a:moveTo>
                        <a:pt x="1" y="1"/>
                      </a:moveTo>
                      <a:cubicBezTo>
                        <a:pt x="667" y="522"/>
                        <a:pt x="1396" y="1230"/>
                        <a:pt x="2208" y="2229"/>
                      </a:cubicBezTo>
                      <a:cubicBezTo>
                        <a:pt x="4082" y="4562"/>
                        <a:pt x="4520" y="6165"/>
                        <a:pt x="4999" y="7831"/>
                      </a:cubicBezTo>
                      <a:cubicBezTo>
                        <a:pt x="5124" y="8310"/>
                        <a:pt x="5249" y="8810"/>
                        <a:pt x="5415" y="9310"/>
                      </a:cubicBezTo>
                      <a:lnTo>
                        <a:pt x="5415" y="7790"/>
                      </a:lnTo>
                      <a:cubicBezTo>
                        <a:pt x="5415" y="7769"/>
                        <a:pt x="5415" y="7748"/>
                        <a:pt x="5415" y="7727"/>
                      </a:cubicBezTo>
                      <a:cubicBezTo>
                        <a:pt x="4957" y="6082"/>
                        <a:pt x="4478" y="4374"/>
                        <a:pt x="2541" y="1958"/>
                      </a:cubicBezTo>
                      <a:cubicBezTo>
                        <a:pt x="1875" y="1125"/>
                        <a:pt x="1250" y="501"/>
                        <a:pt x="6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1" name="Google Shape;4631;p8"/>
                <p:cNvSpPr/>
                <p:nvPr/>
              </p:nvSpPr>
              <p:spPr>
                <a:xfrm>
                  <a:off x="4563100" y="3438000"/>
                  <a:ext cx="573250" cy="6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24472" extrusionOk="0">
                      <a:moveTo>
                        <a:pt x="0" y="1"/>
                      </a:moveTo>
                      <a:cubicBezTo>
                        <a:pt x="458" y="813"/>
                        <a:pt x="1062" y="1729"/>
                        <a:pt x="1978" y="2750"/>
                      </a:cubicBezTo>
                      <a:cubicBezTo>
                        <a:pt x="4040" y="5062"/>
                        <a:pt x="5581" y="5749"/>
                        <a:pt x="7081" y="6415"/>
                      </a:cubicBezTo>
                      <a:cubicBezTo>
                        <a:pt x="8601" y="7082"/>
                        <a:pt x="10038" y="7706"/>
                        <a:pt x="12037" y="9956"/>
                      </a:cubicBezTo>
                      <a:cubicBezTo>
                        <a:pt x="14037" y="12184"/>
                        <a:pt x="14536" y="13746"/>
                        <a:pt x="15057" y="15370"/>
                      </a:cubicBezTo>
                      <a:cubicBezTo>
                        <a:pt x="15578" y="16995"/>
                        <a:pt x="16098" y="18661"/>
                        <a:pt x="18160" y="20973"/>
                      </a:cubicBezTo>
                      <a:cubicBezTo>
                        <a:pt x="20055" y="23118"/>
                        <a:pt x="21534" y="23846"/>
                        <a:pt x="22929" y="24471"/>
                      </a:cubicBezTo>
                      <a:lnTo>
                        <a:pt x="22929" y="23992"/>
                      </a:lnTo>
                      <a:cubicBezTo>
                        <a:pt x="21596" y="23388"/>
                        <a:pt x="20264" y="22680"/>
                        <a:pt x="18473" y="20681"/>
                      </a:cubicBezTo>
                      <a:cubicBezTo>
                        <a:pt x="16494" y="18432"/>
                        <a:pt x="15994" y="16891"/>
                        <a:pt x="15474" y="15245"/>
                      </a:cubicBezTo>
                      <a:cubicBezTo>
                        <a:pt x="14953" y="13642"/>
                        <a:pt x="14411" y="11976"/>
                        <a:pt x="12371" y="9664"/>
                      </a:cubicBezTo>
                      <a:cubicBezTo>
                        <a:pt x="10309" y="7352"/>
                        <a:pt x="8768" y="6665"/>
                        <a:pt x="7268" y="6020"/>
                      </a:cubicBezTo>
                      <a:cubicBezTo>
                        <a:pt x="5727" y="5332"/>
                        <a:pt x="4290" y="4708"/>
                        <a:pt x="2312" y="2479"/>
                      </a:cubicBezTo>
                      <a:cubicBezTo>
                        <a:pt x="1479" y="1542"/>
                        <a:pt x="916" y="730"/>
                        <a:pt x="50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2" name="Google Shape;4632;p8"/>
                <p:cNvSpPr/>
                <p:nvPr/>
              </p:nvSpPr>
              <p:spPr>
                <a:xfrm>
                  <a:off x="4121575" y="3624400"/>
                  <a:ext cx="1014775" cy="8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91" h="34051" extrusionOk="0">
                      <a:moveTo>
                        <a:pt x="1" y="1"/>
                      </a:moveTo>
                      <a:lnTo>
                        <a:pt x="1" y="604"/>
                      </a:lnTo>
                      <a:cubicBezTo>
                        <a:pt x="1292" y="1896"/>
                        <a:pt x="1833" y="2979"/>
                        <a:pt x="2417" y="4103"/>
                      </a:cubicBezTo>
                      <a:cubicBezTo>
                        <a:pt x="3145" y="5561"/>
                        <a:pt x="3916" y="7061"/>
                        <a:pt x="6353" y="8976"/>
                      </a:cubicBezTo>
                      <a:cubicBezTo>
                        <a:pt x="8768" y="10892"/>
                        <a:pt x="10476" y="11330"/>
                        <a:pt x="12142" y="11767"/>
                      </a:cubicBezTo>
                      <a:cubicBezTo>
                        <a:pt x="13829" y="12225"/>
                        <a:pt x="15412" y="12642"/>
                        <a:pt x="17765" y="14495"/>
                      </a:cubicBezTo>
                      <a:cubicBezTo>
                        <a:pt x="20118" y="16349"/>
                        <a:pt x="20827" y="17744"/>
                        <a:pt x="21576" y="19223"/>
                      </a:cubicBezTo>
                      <a:cubicBezTo>
                        <a:pt x="22326" y="20681"/>
                        <a:pt x="23076" y="22180"/>
                        <a:pt x="25512" y="24096"/>
                      </a:cubicBezTo>
                      <a:cubicBezTo>
                        <a:pt x="27949" y="26012"/>
                        <a:pt x="29657" y="26449"/>
                        <a:pt x="31302" y="26887"/>
                      </a:cubicBezTo>
                      <a:cubicBezTo>
                        <a:pt x="32989" y="27324"/>
                        <a:pt x="34572" y="27741"/>
                        <a:pt x="36946" y="29615"/>
                      </a:cubicBezTo>
                      <a:cubicBezTo>
                        <a:pt x="39132" y="31343"/>
                        <a:pt x="39903" y="32676"/>
                        <a:pt x="40590" y="34051"/>
                      </a:cubicBezTo>
                      <a:lnTo>
                        <a:pt x="40590" y="33135"/>
                      </a:lnTo>
                      <a:cubicBezTo>
                        <a:pt x="39965" y="31968"/>
                        <a:pt x="39070" y="30740"/>
                        <a:pt x="37196" y="29282"/>
                      </a:cubicBezTo>
                      <a:cubicBezTo>
                        <a:pt x="34780" y="27345"/>
                        <a:pt x="33072" y="26908"/>
                        <a:pt x="31406" y="26470"/>
                      </a:cubicBezTo>
                      <a:cubicBezTo>
                        <a:pt x="29740" y="26033"/>
                        <a:pt x="28136" y="25616"/>
                        <a:pt x="25783" y="23742"/>
                      </a:cubicBezTo>
                      <a:cubicBezTo>
                        <a:pt x="23430" y="21889"/>
                        <a:pt x="22722" y="20493"/>
                        <a:pt x="21972" y="19015"/>
                      </a:cubicBezTo>
                      <a:cubicBezTo>
                        <a:pt x="21222" y="17578"/>
                        <a:pt x="20473" y="16078"/>
                        <a:pt x="18036" y="14162"/>
                      </a:cubicBezTo>
                      <a:cubicBezTo>
                        <a:pt x="15599" y="12246"/>
                        <a:pt x="13892" y="11788"/>
                        <a:pt x="12246" y="11351"/>
                      </a:cubicBezTo>
                      <a:cubicBezTo>
                        <a:pt x="10559" y="10913"/>
                        <a:pt x="8977" y="10497"/>
                        <a:pt x="6623" y="8643"/>
                      </a:cubicBezTo>
                      <a:cubicBezTo>
                        <a:pt x="4249" y="6769"/>
                        <a:pt x="3541" y="5374"/>
                        <a:pt x="2791" y="3916"/>
                      </a:cubicBezTo>
                      <a:cubicBezTo>
                        <a:pt x="2187" y="2708"/>
                        <a:pt x="1563" y="1479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3" name="Google Shape;4633;p8"/>
                <p:cNvSpPr/>
                <p:nvPr/>
              </p:nvSpPr>
              <p:spPr>
                <a:xfrm>
                  <a:off x="4121575" y="3581175"/>
                  <a:ext cx="1014775" cy="75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91" h="30074" extrusionOk="0">
                      <a:moveTo>
                        <a:pt x="1" y="1"/>
                      </a:moveTo>
                      <a:lnTo>
                        <a:pt x="1" y="563"/>
                      </a:lnTo>
                      <a:cubicBezTo>
                        <a:pt x="2063" y="2146"/>
                        <a:pt x="2791" y="3416"/>
                        <a:pt x="3520" y="4770"/>
                      </a:cubicBezTo>
                      <a:cubicBezTo>
                        <a:pt x="4312" y="6165"/>
                        <a:pt x="5124" y="7623"/>
                        <a:pt x="7644" y="9456"/>
                      </a:cubicBezTo>
                      <a:cubicBezTo>
                        <a:pt x="10164" y="11289"/>
                        <a:pt x="11913" y="11684"/>
                        <a:pt x="13600" y="12059"/>
                      </a:cubicBezTo>
                      <a:cubicBezTo>
                        <a:pt x="15308" y="12455"/>
                        <a:pt x="16932" y="12809"/>
                        <a:pt x="19390" y="14600"/>
                      </a:cubicBezTo>
                      <a:cubicBezTo>
                        <a:pt x="21826" y="16370"/>
                        <a:pt x="22576" y="17724"/>
                        <a:pt x="23367" y="19140"/>
                      </a:cubicBezTo>
                      <a:cubicBezTo>
                        <a:pt x="24159" y="20556"/>
                        <a:pt x="24971" y="22014"/>
                        <a:pt x="27491" y="23847"/>
                      </a:cubicBezTo>
                      <a:cubicBezTo>
                        <a:pt x="30011" y="25679"/>
                        <a:pt x="31760" y="26075"/>
                        <a:pt x="33447" y="26450"/>
                      </a:cubicBezTo>
                      <a:cubicBezTo>
                        <a:pt x="35155" y="26846"/>
                        <a:pt x="36779" y="27200"/>
                        <a:pt x="39237" y="28970"/>
                      </a:cubicBezTo>
                      <a:cubicBezTo>
                        <a:pt x="39757" y="29365"/>
                        <a:pt x="40215" y="29720"/>
                        <a:pt x="40590" y="30074"/>
                      </a:cubicBezTo>
                      <a:lnTo>
                        <a:pt x="40590" y="29511"/>
                      </a:lnTo>
                      <a:cubicBezTo>
                        <a:pt x="40278" y="29220"/>
                        <a:pt x="39903" y="28928"/>
                        <a:pt x="39486" y="28637"/>
                      </a:cubicBezTo>
                      <a:cubicBezTo>
                        <a:pt x="36967" y="26804"/>
                        <a:pt x="35217" y="26408"/>
                        <a:pt x="33530" y="26033"/>
                      </a:cubicBezTo>
                      <a:cubicBezTo>
                        <a:pt x="31823" y="25638"/>
                        <a:pt x="30198" y="25263"/>
                        <a:pt x="27741" y="23493"/>
                      </a:cubicBezTo>
                      <a:cubicBezTo>
                        <a:pt x="25304" y="21722"/>
                        <a:pt x="24554" y="20369"/>
                        <a:pt x="23763" y="18932"/>
                      </a:cubicBezTo>
                      <a:cubicBezTo>
                        <a:pt x="22972" y="17536"/>
                        <a:pt x="22159" y="16058"/>
                        <a:pt x="19639" y="14246"/>
                      </a:cubicBezTo>
                      <a:cubicBezTo>
                        <a:pt x="17120" y="12413"/>
                        <a:pt x="15370" y="12018"/>
                        <a:pt x="13683" y="11643"/>
                      </a:cubicBezTo>
                      <a:cubicBezTo>
                        <a:pt x="11976" y="11247"/>
                        <a:pt x="10351" y="10872"/>
                        <a:pt x="7894" y="9102"/>
                      </a:cubicBezTo>
                      <a:cubicBezTo>
                        <a:pt x="5457" y="7332"/>
                        <a:pt x="4707" y="5978"/>
                        <a:pt x="3895" y="4562"/>
                      </a:cubicBezTo>
                      <a:cubicBezTo>
                        <a:pt x="3145" y="3187"/>
                        <a:pt x="2354" y="177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4" name="Google Shape;4634;p8"/>
                <p:cNvSpPr/>
                <p:nvPr/>
              </p:nvSpPr>
              <p:spPr>
                <a:xfrm>
                  <a:off x="4121575" y="3675425"/>
                  <a:ext cx="933025" cy="80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21" h="32198" extrusionOk="0">
                      <a:moveTo>
                        <a:pt x="1" y="0"/>
                      </a:moveTo>
                      <a:lnTo>
                        <a:pt x="1" y="729"/>
                      </a:lnTo>
                      <a:cubicBezTo>
                        <a:pt x="584" y="1562"/>
                        <a:pt x="938" y="2333"/>
                        <a:pt x="1313" y="3124"/>
                      </a:cubicBezTo>
                      <a:cubicBezTo>
                        <a:pt x="1979" y="4624"/>
                        <a:pt x="2708" y="6165"/>
                        <a:pt x="5041" y="8164"/>
                      </a:cubicBezTo>
                      <a:cubicBezTo>
                        <a:pt x="7394" y="10184"/>
                        <a:pt x="9060" y="10684"/>
                        <a:pt x="10684" y="11163"/>
                      </a:cubicBezTo>
                      <a:cubicBezTo>
                        <a:pt x="12330" y="11663"/>
                        <a:pt x="13892" y="12142"/>
                        <a:pt x="16162" y="14079"/>
                      </a:cubicBezTo>
                      <a:cubicBezTo>
                        <a:pt x="18432" y="16036"/>
                        <a:pt x="19098" y="17473"/>
                        <a:pt x="19785" y="18973"/>
                      </a:cubicBezTo>
                      <a:cubicBezTo>
                        <a:pt x="20473" y="20472"/>
                        <a:pt x="21181" y="22013"/>
                        <a:pt x="23534" y="24013"/>
                      </a:cubicBezTo>
                      <a:cubicBezTo>
                        <a:pt x="25887" y="26033"/>
                        <a:pt x="27553" y="26533"/>
                        <a:pt x="29157" y="27012"/>
                      </a:cubicBezTo>
                      <a:cubicBezTo>
                        <a:pt x="30823" y="27511"/>
                        <a:pt x="32364" y="27990"/>
                        <a:pt x="34655" y="29927"/>
                      </a:cubicBezTo>
                      <a:cubicBezTo>
                        <a:pt x="35613" y="30760"/>
                        <a:pt x="36279" y="31510"/>
                        <a:pt x="36800" y="32197"/>
                      </a:cubicBezTo>
                      <a:lnTo>
                        <a:pt x="37321" y="32197"/>
                      </a:lnTo>
                      <a:cubicBezTo>
                        <a:pt x="36779" y="31406"/>
                        <a:pt x="36029" y="30552"/>
                        <a:pt x="34926" y="29615"/>
                      </a:cubicBezTo>
                      <a:cubicBezTo>
                        <a:pt x="32572" y="27595"/>
                        <a:pt x="30906" y="27095"/>
                        <a:pt x="29282" y="26616"/>
                      </a:cubicBezTo>
                      <a:cubicBezTo>
                        <a:pt x="27637" y="26116"/>
                        <a:pt x="26095" y="25637"/>
                        <a:pt x="23805" y="23700"/>
                      </a:cubicBezTo>
                      <a:cubicBezTo>
                        <a:pt x="21535" y="21743"/>
                        <a:pt x="20889" y="20306"/>
                        <a:pt x="20181" y="18806"/>
                      </a:cubicBezTo>
                      <a:cubicBezTo>
                        <a:pt x="19494" y="17307"/>
                        <a:pt x="18786" y="15766"/>
                        <a:pt x="16432" y="13766"/>
                      </a:cubicBezTo>
                      <a:cubicBezTo>
                        <a:pt x="14100" y="11746"/>
                        <a:pt x="12413" y="11246"/>
                        <a:pt x="10809" y="10767"/>
                      </a:cubicBezTo>
                      <a:cubicBezTo>
                        <a:pt x="9164" y="10268"/>
                        <a:pt x="7602" y="9789"/>
                        <a:pt x="5332" y="7852"/>
                      </a:cubicBezTo>
                      <a:cubicBezTo>
                        <a:pt x="3062" y="5894"/>
                        <a:pt x="2396" y="4457"/>
                        <a:pt x="1688" y="2958"/>
                      </a:cubicBezTo>
                      <a:cubicBezTo>
                        <a:pt x="1271" y="2021"/>
                        <a:pt x="834" y="108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5" name="Google Shape;4635;p8"/>
                <p:cNvSpPr/>
                <p:nvPr/>
              </p:nvSpPr>
              <p:spPr>
                <a:xfrm>
                  <a:off x="4121575" y="3657725"/>
                  <a:ext cx="966350" cy="8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4" h="32906" extrusionOk="0">
                      <a:moveTo>
                        <a:pt x="1" y="0"/>
                      </a:moveTo>
                      <a:lnTo>
                        <a:pt x="1" y="646"/>
                      </a:lnTo>
                      <a:cubicBezTo>
                        <a:pt x="813" y="1666"/>
                        <a:pt x="1229" y="2562"/>
                        <a:pt x="1667" y="3478"/>
                      </a:cubicBezTo>
                      <a:cubicBezTo>
                        <a:pt x="2375" y="4957"/>
                        <a:pt x="3104" y="6477"/>
                        <a:pt x="5478" y="8477"/>
                      </a:cubicBezTo>
                      <a:cubicBezTo>
                        <a:pt x="7852" y="10455"/>
                        <a:pt x="9539" y="10934"/>
                        <a:pt x="11163" y="11392"/>
                      </a:cubicBezTo>
                      <a:cubicBezTo>
                        <a:pt x="12829" y="11871"/>
                        <a:pt x="14391" y="12329"/>
                        <a:pt x="16703" y="14245"/>
                      </a:cubicBezTo>
                      <a:cubicBezTo>
                        <a:pt x="18994" y="16161"/>
                        <a:pt x="19681" y="17577"/>
                        <a:pt x="20389" y="19098"/>
                      </a:cubicBezTo>
                      <a:cubicBezTo>
                        <a:pt x="21097" y="20556"/>
                        <a:pt x="21826" y="22097"/>
                        <a:pt x="24200" y="24075"/>
                      </a:cubicBezTo>
                      <a:cubicBezTo>
                        <a:pt x="26574" y="26054"/>
                        <a:pt x="28241" y="26533"/>
                        <a:pt x="29886" y="27012"/>
                      </a:cubicBezTo>
                      <a:cubicBezTo>
                        <a:pt x="31531" y="27491"/>
                        <a:pt x="33114" y="27928"/>
                        <a:pt x="35405" y="29865"/>
                      </a:cubicBezTo>
                      <a:cubicBezTo>
                        <a:pt x="36800" y="31010"/>
                        <a:pt x="37591" y="31989"/>
                        <a:pt x="38154" y="32905"/>
                      </a:cubicBezTo>
                      <a:lnTo>
                        <a:pt x="38653" y="32905"/>
                      </a:lnTo>
                      <a:cubicBezTo>
                        <a:pt x="38070" y="31885"/>
                        <a:pt x="37216" y="30802"/>
                        <a:pt x="35675" y="29531"/>
                      </a:cubicBezTo>
                      <a:cubicBezTo>
                        <a:pt x="33322" y="27553"/>
                        <a:pt x="31635" y="27053"/>
                        <a:pt x="29990" y="26595"/>
                      </a:cubicBezTo>
                      <a:cubicBezTo>
                        <a:pt x="28345" y="26116"/>
                        <a:pt x="26783" y="25658"/>
                        <a:pt x="24471" y="23742"/>
                      </a:cubicBezTo>
                      <a:cubicBezTo>
                        <a:pt x="22159" y="21826"/>
                        <a:pt x="21493" y="20410"/>
                        <a:pt x="20785" y="18910"/>
                      </a:cubicBezTo>
                      <a:cubicBezTo>
                        <a:pt x="20077" y="17432"/>
                        <a:pt x="19348" y="15891"/>
                        <a:pt x="16974" y="13912"/>
                      </a:cubicBezTo>
                      <a:cubicBezTo>
                        <a:pt x="14600" y="11934"/>
                        <a:pt x="12913" y="11455"/>
                        <a:pt x="11288" y="10976"/>
                      </a:cubicBezTo>
                      <a:cubicBezTo>
                        <a:pt x="9622" y="10517"/>
                        <a:pt x="8060" y="10059"/>
                        <a:pt x="5749" y="8143"/>
                      </a:cubicBezTo>
                      <a:cubicBezTo>
                        <a:pt x="3458" y="6206"/>
                        <a:pt x="2771" y="4790"/>
                        <a:pt x="2063" y="3291"/>
                      </a:cubicBezTo>
                      <a:cubicBezTo>
                        <a:pt x="1584" y="2270"/>
                        <a:pt x="1063" y="120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6" name="Google Shape;4636;p8"/>
                <p:cNvSpPr/>
                <p:nvPr/>
              </p:nvSpPr>
              <p:spPr>
                <a:xfrm>
                  <a:off x="4121575" y="3595250"/>
                  <a:ext cx="1014775" cy="7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91" h="31115" extrusionOk="0">
                      <a:moveTo>
                        <a:pt x="1" y="0"/>
                      </a:moveTo>
                      <a:lnTo>
                        <a:pt x="1" y="563"/>
                      </a:lnTo>
                      <a:cubicBezTo>
                        <a:pt x="1792" y="2062"/>
                        <a:pt x="2458" y="3270"/>
                        <a:pt x="3166" y="4561"/>
                      </a:cubicBezTo>
                      <a:cubicBezTo>
                        <a:pt x="3937" y="5977"/>
                        <a:pt x="4728" y="7456"/>
                        <a:pt x="7206" y="9309"/>
                      </a:cubicBezTo>
                      <a:cubicBezTo>
                        <a:pt x="9706" y="11163"/>
                        <a:pt x="11434" y="11579"/>
                        <a:pt x="13100" y="11975"/>
                      </a:cubicBezTo>
                      <a:cubicBezTo>
                        <a:pt x="14808" y="12392"/>
                        <a:pt x="16432" y="12767"/>
                        <a:pt x="18848" y="14578"/>
                      </a:cubicBezTo>
                      <a:cubicBezTo>
                        <a:pt x="21264" y="16369"/>
                        <a:pt x="21993" y="17744"/>
                        <a:pt x="22784" y="19181"/>
                      </a:cubicBezTo>
                      <a:cubicBezTo>
                        <a:pt x="23555" y="20618"/>
                        <a:pt x="24346" y="22076"/>
                        <a:pt x="26824" y="23950"/>
                      </a:cubicBezTo>
                      <a:cubicBezTo>
                        <a:pt x="29323" y="25804"/>
                        <a:pt x="31052" y="26199"/>
                        <a:pt x="32718" y="26616"/>
                      </a:cubicBezTo>
                      <a:cubicBezTo>
                        <a:pt x="34426" y="27011"/>
                        <a:pt x="36050" y="27407"/>
                        <a:pt x="38466" y="29198"/>
                      </a:cubicBezTo>
                      <a:cubicBezTo>
                        <a:pt x="39382" y="29885"/>
                        <a:pt x="40070" y="30531"/>
                        <a:pt x="40590" y="31114"/>
                      </a:cubicBezTo>
                      <a:lnTo>
                        <a:pt x="40590" y="30489"/>
                      </a:lnTo>
                      <a:cubicBezTo>
                        <a:pt x="40111" y="29969"/>
                        <a:pt x="39486" y="29427"/>
                        <a:pt x="38716" y="28865"/>
                      </a:cubicBezTo>
                      <a:cubicBezTo>
                        <a:pt x="36238" y="26991"/>
                        <a:pt x="34509" y="26595"/>
                        <a:pt x="32822" y="26178"/>
                      </a:cubicBezTo>
                      <a:cubicBezTo>
                        <a:pt x="31115" y="25783"/>
                        <a:pt x="29511" y="25387"/>
                        <a:pt x="27095" y="23596"/>
                      </a:cubicBezTo>
                      <a:cubicBezTo>
                        <a:pt x="24679" y="21784"/>
                        <a:pt x="23930" y="20430"/>
                        <a:pt x="23159" y="18973"/>
                      </a:cubicBezTo>
                      <a:cubicBezTo>
                        <a:pt x="22388" y="17556"/>
                        <a:pt x="21597" y="16078"/>
                        <a:pt x="19098" y="14224"/>
                      </a:cubicBezTo>
                      <a:cubicBezTo>
                        <a:pt x="16620" y="12371"/>
                        <a:pt x="14891" y="11954"/>
                        <a:pt x="13204" y="11559"/>
                      </a:cubicBezTo>
                      <a:cubicBezTo>
                        <a:pt x="11497" y="11142"/>
                        <a:pt x="9893" y="10767"/>
                        <a:pt x="7477" y="8955"/>
                      </a:cubicBezTo>
                      <a:cubicBezTo>
                        <a:pt x="5061" y="7164"/>
                        <a:pt x="4312" y="5790"/>
                        <a:pt x="3541" y="4353"/>
                      </a:cubicBezTo>
                      <a:cubicBezTo>
                        <a:pt x="2833" y="3041"/>
                        <a:pt x="2083" y="166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7" name="Google Shape;4637;p8"/>
                <p:cNvSpPr/>
                <p:nvPr/>
              </p:nvSpPr>
              <p:spPr>
                <a:xfrm>
                  <a:off x="4121575" y="3609300"/>
                  <a:ext cx="1014775" cy="8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91" h="32406" extrusionOk="0">
                      <a:moveTo>
                        <a:pt x="1" y="1"/>
                      </a:moveTo>
                      <a:lnTo>
                        <a:pt x="1" y="584"/>
                      </a:lnTo>
                      <a:cubicBezTo>
                        <a:pt x="1542" y="1979"/>
                        <a:pt x="2146" y="3145"/>
                        <a:pt x="2791" y="4353"/>
                      </a:cubicBezTo>
                      <a:cubicBezTo>
                        <a:pt x="3541" y="5790"/>
                        <a:pt x="4312" y="7269"/>
                        <a:pt x="6790" y="9164"/>
                      </a:cubicBezTo>
                      <a:cubicBezTo>
                        <a:pt x="9247" y="11059"/>
                        <a:pt x="10955" y="11476"/>
                        <a:pt x="12621" y="11892"/>
                      </a:cubicBezTo>
                      <a:cubicBezTo>
                        <a:pt x="14308" y="12329"/>
                        <a:pt x="15912" y="12725"/>
                        <a:pt x="18307" y="14558"/>
                      </a:cubicBezTo>
                      <a:cubicBezTo>
                        <a:pt x="20702" y="16391"/>
                        <a:pt x="21410" y="17765"/>
                        <a:pt x="22180" y="19223"/>
                      </a:cubicBezTo>
                      <a:cubicBezTo>
                        <a:pt x="22930" y="20660"/>
                        <a:pt x="23721" y="22138"/>
                        <a:pt x="26179" y="24034"/>
                      </a:cubicBezTo>
                      <a:cubicBezTo>
                        <a:pt x="28636" y="25929"/>
                        <a:pt x="30344" y="26345"/>
                        <a:pt x="32010" y="26762"/>
                      </a:cubicBezTo>
                      <a:cubicBezTo>
                        <a:pt x="33718" y="27199"/>
                        <a:pt x="35300" y="27595"/>
                        <a:pt x="37695" y="29428"/>
                      </a:cubicBezTo>
                      <a:cubicBezTo>
                        <a:pt x="39153" y="30552"/>
                        <a:pt x="39986" y="31489"/>
                        <a:pt x="40590" y="32406"/>
                      </a:cubicBezTo>
                      <a:lnTo>
                        <a:pt x="40590" y="31656"/>
                      </a:lnTo>
                      <a:cubicBezTo>
                        <a:pt x="40007" y="30865"/>
                        <a:pt x="39195" y="30031"/>
                        <a:pt x="37966" y="29094"/>
                      </a:cubicBezTo>
                      <a:cubicBezTo>
                        <a:pt x="35509" y="27199"/>
                        <a:pt x="33780" y="26762"/>
                        <a:pt x="32114" y="26345"/>
                      </a:cubicBezTo>
                      <a:cubicBezTo>
                        <a:pt x="30427" y="25929"/>
                        <a:pt x="28824" y="25533"/>
                        <a:pt x="26429" y="23700"/>
                      </a:cubicBezTo>
                      <a:cubicBezTo>
                        <a:pt x="24055" y="21868"/>
                        <a:pt x="23326" y="20493"/>
                        <a:pt x="22555" y="19015"/>
                      </a:cubicBezTo>
                      <a:cubicBezTo>
                        <a:pt x="21805" y="17578"/>
                        <a:pt x="21035" y="16099"/>
                        <a:pt x="18577" y="14204"/>
                      </a:cubicBezTo>
                      <a:cubicBezTo>
                        <a:pt x="16099" y="12329"/>
                        <a:pt x="14391" y="11892"/>
                        <a:pt x="12725" y="11476"/>
                      </a:cubicBezTo>
                      <a:cubicBezTo>
                        <a:pt x="11038" y="11059"/>
                        <a:pt x="9435" y="10643"/>
                        <a:pt x="7040" y="8810"/>
                      </a:cubicBezTo>
                      <a:cubicBezTo>
                        <a:pt x="4666" y="6998"/>
                        <a:pt x="3937" y="5603"/>
                        <a:pt x="3166" y="4145"/>
                      </a:cubicBezTo>
                      <a:cubicBezTo>
                        <a:pt x="2500" y="2895"/>
                        <a:pt x="1813" y="158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8" name="Google Shape;4638;p8"/>
                <p:cNvSpPr/>
                <p:nvPr/>
              </p:nvSpPr>
              <p:spPr>
                <a:xfrm>
                  <a:off x="4121575" y="3640550"/>
                  <a:ext cx="998100" cy="83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4" h="33593" extrusionOk="0">
                      <a:moveTo>
                        <a:pt x="1" y="0"/>
                      </a:moveTo>
                      <a:lnTo>
                        <a:pt x="1" y="625"/>
                      </a:lnTo>
                      <a:cubicBezTo>
                        <a:pt x="1042" y="1770"/>
                        <a:pt x="1542" y="2770"/>
                        <a:pt x="2042" y="3811"/>
                      </a:cubicBezTo>
                      <a:cubicBezTo>
                        <a:pt x="2771" y="5269"/>
                        <a:pt x="3499" y="6789"/>
                        <a:pt x="5915" y="8747"/>
                      </a:cubicBezTo>
                      <a:cubicBezTo>
                        <a:pt x="8310" y="10684"/>
                        <a:pt x="10018" y="11163"/>
                        <a:pt x="11642" y="11600"/>
                      </a:cubicBezTo>
                      <a:cubicBezTo>
                        <a:pt x="13329" y="12058"/>
                        <a:pt x="14891" y="12496"/>
                        <a:pt x="17224" y="14391"/>
                      </a:cubicBezTo>
                      <a:cubicBezTo>
                        <a:pt x="19556" y="16286"/>
                        <a:pt x="20243" y="17681"/>
                        <a:pt x="20993" y="19181"/>
                      </a:cubicBezTo>
                      <a:cubicBezTo>
                        <a:pt x="21701" y="20639"/>
                        <a:pt x="22451" y="22159"/>
                        <a:pt x="24846" y="24096"/>
                      </a:cubicBezTo>
                      <a:cubicBezTo>
                        <a:pt x="27262" y="26053"/>
                        <a:pt x="28949" y="26511"/>
                        <a:pt x="30594" y="26970"/>
                      </a:cubicBezTo>
                      <a:cubicBezTo>
                        <a:pt x="32260" y="27428"/>
                        <a:pt x="33843" y="27865"/>
                        <a:pt x="36175" y="29760"/>
                      </a:cubicBezTo>
                      <a:cubicBezTo>
                        <a:pt x="38008" y="31239"/>
                        <a:pt x="38820" y="32426"/>
                        <a:pt x="39445" y="33592"/>
                      </a:cubicBezTo>
                      <a:lnTo>
                        <a:pt x="39924" y="33592"/>
                      </a:lnTo>
                      <a:cubicBezTo>
                        <a:pt x="39278" y="32343"/>
                        <a:pt x="38445" y="31031"/>
                        <a:pt x="36446" y="29427"/>
                      </a:cubicBezTo>
                      <a:cubicBezTo>
                        <a:pt x="34051" y="27469"/>
                        <a:pt x="32343" y="27011"/>
                        <a:pt x="30698" y="26553"/>
                      </a:cubicBezTo>
                      <a:cubicBezTo>
                        <a:pt x="29032" y="26095"/>
                        <a:pt x="27449" y="25658"/>
                        <a:pt x="25117" y="23762"/>
                      </a:cubicBezTo>
                      <a:cubicBezTo>
                        <a:pt x="22784" y="21867"/>
                        <a:pt x="22097" y="20472"/>
                        <a:pt x="21368" y="18993"/>
                      </a:cubicBezTo>
                      <a:cubicBezTo>
                        <a:pt x="20660" y="17515"/>
                        <a:pt x="19910" y="16015"/>
                        <a:pt x="17494" y="14058"/>
                      </a:cubicBezTo>
                      <a:cubicBezTo>
                        <a:pt x="15099" y="12100"/>
                        <a:pt x="13413" y="11642"/>
                        <a:pt x="11767" y="11184"/>
                      </a:cubicBezTo>
                      <a:cubicBezTo>
                        <a:pt x="10101" y="10725"/>
                        <a:pt x="8519" y="10288"/>
                        <a:pt x="6186" y="8414"/>
                      </a:cubicBezTo>
                      <a:cubicBezTo>
                        <a:pt x="3854" y="6519"/>
                        <a:pt x="3166" y="5102"/>
                        <a:pt x="2437" y="3624"/>
                      </a:cubicBezTo>
                      <a:cubicBezTo>
                        <a:pt x="1875" y="2499"/>
                        <a:pt x="1313" y="135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9" name="Google Shape;4639;p8"/>
                <p:cNvSpPr/>
                <p:nvPr/>
              </p:nvSpPr>
              <p:spPr>
                <a:xfrm>
                  <a:off x="4121575" y="3695725"/>
                  <a:ext cx="898150" cy="78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26" h="31386" extrusionOk="0">
                      <a:moveTo>
                        <a:pt x="1" y="1"/>
                      </a:moveTo>
                      <a:lnTo>
                        <a:pt x="1" y="792"/>
                      </a:lnTo>
                      <a:cubicBezTo>
                        <a:pt x="376" y="1438"/>
                        <a:pt x="646" y="2042"/>
                        <a:pt x="938" y="2666"/>
                      </a:cubicBezTo>
                      <a:cubicBezTo>
                        <a:pt x="1604" y="4187"/>
                        <a:pt x="2292" y="5728"/>
                        <a:pt x="4603" y="7769"/>
                      </a:cubicBezTo>
                      <a:cubicBezTo>
                        <a:pt x="6936" y="9810"/>
                        <a:pt x="8581" y="10330"/>
                        <a:pt x="10205" y="10830"/>
                      </a:cubicBezTo>
                      <a:cubicBezTo>
                        <a:pt x="11830" y="11351"/>
                        <a:pt x="13371" y="11830"/>
                        <a:pt x="15620" y="13829"/>
                      </a:cubicBezTo>
                      <a:cubicBezTo>
                        <a:pt x="17869" y="15808"/>
                        <a:pt x="18515" y="17245"/>
                        <a:pt x="19202" y="18765"/>
                      </a:cubicBezTo>
                      <a:cubicBezTo>
                        <a:pt x="19869" y="20264"/>
                        <a:pt x="20556" y="21826"/>
                        <a:pt x="22867" y="23867"/>
                      </a:cubicBezTo>
                      <a:cubicBezTo>
                        <a:pt x="25179" y="25908"/>
                        <a:pt x="26845" y="26429"/>
                        <a:pt x="28449" y="26929"/>
                      </a:cubicBezTo>
                      <a:cubicBezTo>
                        <a:pt x="30094" y="27449"/>
                        <a:pt x="31635" y="27928"/>
                        <a:pt x="33884" y="29907"/>
                      </a:cubicBezTo>
                      <a:cubicBezTo>
                        <a:pt x="34467" y="30427"/>
                        <a:pt x="34946" y="30927"/>
                        <a:pt x="35363" y="31385"/>
                      </a:cubicBezTo>
                      <a:lnTo>
                        <a:pt x="35925" y="31385"/>
                      </a:lnTo>
                      <a:cubicBezTo>
                        <a:pt x="35467" y="30823"/>
                        <a:pt x="34905" y="30219"/>
                        <a:pt x="34176" y="29594"/>
                      </a:cubicBezTo>
                      <a:cubicBezTo>
                        <a:pt x="31843" y="27553"/>
                        <a:pt x="30198" y="27033"/>
                        <a:pt x="28574" y="26512"/>
                      </a:cubicBezTo>
                      <a:cubicBezTo>
                        <a:pt x="26949" y="26012"/>
                        <a:pt x="25408" y="25512"/>
                        <a:pt x="23159" y="23534"/>
                      </a:cubicBezTo>
                      <a:cubicBezTo>
                        <a:pt x="20910" y="21555"/>
                        <a:pt x="20264" y="20118"/>
                        <a:pt x="19577" y="18598"/>
                      </a:cubicBezTo>
                      <a:cubicBezTo>
                        <a:pt x="18911" y="17099"/>
                        <a:pt x="18223" y="15537"/>
                        <a:pt x="15912" y="13496"/>
                      </a:cubicBezTo>
                      <a:cubicBezTo>
                        <a:pt x="13600" y="11455"/>
                        <a:pt x="11934" y="10934"/>
                        <a:pt x="10330" y="10434"/>
                      </a:cubicBezTo>
                      <a:cubicBezTo>
                        <a:pt x="8685" y="9914"/>
                        <a:pt x="7144" y="9435"/>
                        <a:pt x="4895" y="7456"/>
                      </a:cubicBezTo>
                      <a:cubicBezTo>
                        <a:pt x="2646" y="5478"/>
                        <a:pt x="2000" y="4020"/>
                        <a:pt x="1334" y="2500"/>
                      </a:cubicBezTo>
                      <a:cubicBezTo>
                        <a:pt x="980" y="1708"/>
                        <a:pt x="605" y="89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0" name="Google Shape;4640;p8"/>
                <p:cNvSpPr/>
                <p:nvPr/>
              </p:nvSpPr>
              <p:spPr>
                <a:xfrm>
                  <a:off x="4121575" y="3803500"/>
                  <a:ext cx="738825" cy="67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53" h="27075" extrusionOk="0">
                      <a:moveTo>
                        <a:pt x="1" y="1"/>
                      </a:moveTo>
                      <a:lnTo>
                        <a:pt x="1" y="1125"/>
                      </a:lnTo>
                      <a:cubicBezTo>
                        <a:pt x="521" y="2291"/>
                        <a:pt x="1292" y="3562"/>
                        <a:pt x="2875" y="5124"/>
                      </a:cubicBezTo>
                      <a:cubicBezTo>
                        <a:pt x="5082" y="7290"/>
                        <a:pt x="6686" y="7873"/>
                        <a:pt x="8248" y="8456"/>
                      </a:cubicBezTo>
                      <a:cubicBezTo>
                        <a:pt x="9851" y="9039"/>
                        <a:pt x="11351" y="9581"/>
                        <a:pt x="13475" y="11684"/>
                      </a:cubicBezTo>
                      <a:cubicBezTo>
                        <a:pt x="15620" y="13787"/>
                        <a:pt x="16182" y="15287"/>
                        <a:pt x="16807" y="16849"/>
                      </a:cubicBezTo>
                      <a:cubicBezTo>
                        <a:pt x="17411" y="18411"/>
                        <a:pt x="18036" y="20014"/>
                        <a:pt x="20223" y="22180"/>
                      </a:cubicBezTo>
                      <a:cubicBezTo>
                        <a:pt x="22430" y="24346"/>
                        <a:pt x="24055" y="24950"/>
                        <a:pt x="25616" y="25512"/>
                      </a:cubicBezTo>
                      <a:cubicBezTo>
                        <a:pt x="26637" y="25887"/>
                        <a:pt x="27657" y="26262"/>
                        <a:pt x="28824" y="27074"/>
                      </a:cubicBezTo>
                      <a:lnTo>
                        <a:pt x="29553" y="27074"/>
                      </a:lnTo>
                      <a:cubicBezTo>
                        <a:pt x="28116" y="25971"/>
                        <a:pt x="26908" y="25533"/>
                        <a:pt x="25762" y="25117"/>
                      </a:cubicBezTo>
                      <a:cubicBezTo>
                        <a:pt x="24159" y="24534"/>
                        <a:pt x="22659" y="23971"/>
                        <a:pt x="20535" y="21868"/>
                      </a:cubicBezTo>
                      <a:cubicBezTo>
                        <a:pt x="18390" y="19764"/>
                        <a:pt x="17828" y="18286"/>
                        <a:pt x="17203" y="16703"/>
                      </a:cubicBezTo>
                      <a:cubicBezTo>
                        <a:pt x="16599" y="15141"/>
                        <a:pt x="15974" y="13537"/>
                        <a:pt x="13787" y="11372"/>
                      </a:cubicBezTo>
                      <a:cubicBezTo>
                        <a:pt x="11580" y="9206"/>
                        <a:pt x="9955" y="8623"/>
                        <a:pt x="8394" y="8039"/>
                      </a:cubicBezTo>
                      <a:cubicBezTo>
                        <a:pt x="6811" y="7456"/>
                        <a:pt x="5311" y="6915"/>
                        <a:pt x="3187" y="4811"/>
                      </a:cubicBezTo>
                      <a:cubicBezTo>
                        <a:pt x="1209" y="2875"/>
                        <a:pt x="563" y="143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1" name="Google Shape;4641;p8"/>
                <p:cNvSpPr/>
                <p:nvPr/>
              </p:nvSpPr>
              <p:spPr>
                <a:xfrm>
                  <a:off x="4121575" y="3771225"/>
                  <a:ext cx="781000" cy="70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0" h="28366" extrusionOk="0">
                      <a:moveTo>
                        <a:pt x="1" y="0"/>
                      </a:moveTo>
                      <a:lnTo>
                        <a:pt x="1" y="1146"/>
                      </a:lnTo>
                      <a:cubicBezTo>
                        <a:pt x="563" y="2562"/>
                        <a:pt x="1292" y="4061"/>
                        <a:pt x="3312" y="5998"/>
                      </a:cubicBezTo>
                      <a:cubicBezTo>
                        <a:pt x="5540" y="8123"/>
                        <a:pt x="7165" y="8706"/>
                        <a:pt x="8748" y="9268"/>
                      </a:cubicBezTo>
                      <a:cubicBezTo>
                        <a:pt x="10330" y="9830"/>
                        <a:pt x="11851" y="10372"/>
                        <a:pt x="14017" y="12433"/>
                      </a:cubicBezTo>
                      <a:cubicBezTo>
                        <a:pt x="16182" y="14495"/>
                        <a:pt x="16766" y="15974"/>
                        <a:pt x="17411" y="17557"/>
                      </a:cubicBezTo>
                      <a:cubicBezTo>
                        <a:pt x="18015" y="19098"/>
                        <a:pt x="18661" y="20681"/>
                        <a:pt x="20889" y="22826"/>
                      </a:cubicBezTo>
                      <a:cubicBezTo>
                        <a:pt x="23117" y="24950"/>
                        <a:pt x="24742" y="25533"/>
                        <a:pt x="26325" y="26074"/>
                      </a:cubicBezTo>
                      <a:cubicBezTo>
                        <a:pt x="27657" y="26553"/>
                        <a:pt x="28928" y="27012"/>
                        <a:pt x="30573" y="28365"/>
                      </a:cubicBezTo>
                      <a:lnTo>
                        <a:pt x="31239" y="28365"/>
                      </a:lnTo>
                      <a:cubicBezTo>
                        <a:pt x="29344" y="26699"/>
                        <a:pt x="27887" y="26179"/>
                        <a:pt x="26470" y="25679"/>
                      </a:cubicBezTo>
                      <a:cubicBezTo>
                        <a:pt x="24867" y="25116"/>
                        <a:pt x="23346" y="24575"/>
                        <a:pt x="21181" y="22513"/>
                      </a:cubicBezTo>
                      <a:cubicBezTo>
                        <a:pt x="19015" y="20431"/>
                        <a:pt x="18432" y="18952"/>
                        <a:pt x="17807" y="17390"/>
                      </a:cubicBezTo>
                      <a:cubicBezTo>
                        <a:pt x="17182" y="15849"/>
                        <a:pt x="16536" y="14245"/>
                        <a:pt x="14308" y="12121"/>
                      </a:cubicBezTo>
                      <a:cubicBezTo>
                        <a:pt x="12080" y="9976"/>
                        <a:pt x="10455" y="9414"/>
                        <a:pt x="8893" y="8851"/>
                      </a:cubicBezTo>
                      <a:cubicBezTo>
                        <a:pt x="7290" y="8289"/>
                        <a:pt x="5770" y="7748"/>
                        <a:pt x="3604" y="5686"/>
                      </a:cubicBezTo>
                      <a:cubicBezTo>
                        <a:pt x="1438" y="3603"/>
                        <a:pt x="855" y="2125"/>
                        <a:pt x="230" y="563"/>
                      </a:cubicBezTo>
                      <a:cubicBezTo>
                        <a:pt x="147" y="375"/>
                        <a:pt x="63" y="18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2" name="Google Shape;4642;p8"/>
                <p:cNvSpPr/>
                <p:nvPr/>
              </p:nvSpPr>
              <p:spPr>
                <a:xfrm>
                  <a:off x="4121575" y="3742600"/>
                  <a:ext cx="821600" cy="73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4" h="29511" extrusionOk="0">
                      <a:moveTo>
                        <a:pt x="1" y="0"/>
                      </a:moveTo>
                      <a:lnTo>
                        <a:pt x="1" y="1041"/>
                      </a:lnTo>
                      <a:cubicBezTo>
                        <a:pt x="63" y="1208"/>
                        <a:pt x="126" y="1354"/>
                        <a:pt x="188" y="1520"/>
                      </a:cubicBezTo>
                      <a:cubicBezTo>
                        <a:pt x="834" y="3041"/>
                        <a:pt x="1479" y="4623"/>
                        <a:pt x="3749" y="6727"/>
                      </a:cubicBezTo>
                      <a:cubicBezTo>
                        <a:pt x="5999" y="8830"/>
                        <a:pt x="7644" y="9392"/>
                        <a:pt x="9227" y="9934"/>
                      </a:cubicBezTo>
                      <a:cubicBezTo>
                        <a:pt x="10830" y="10475"/>
                        <a:pt x="12350" y="10996"/>
                        <a:pt x="14558" y="13037"/>
                      </a:cubicBezTo>
                      <a:cubicBezTo>
                        <a:pt x="16745" y="15078"/>
                        <a:pt x="17349" y="16536"/>
                        <a:pt x="17994" y="18098"/>
                      </a:cubicBezTo>
                      <a:cubicBezTo>
                        <a:pt x="18640" y="19618"/>
                        <a:pt x="19285" y="21201"/>
                        <a:pt x="21555" y="23304"/>
                      </a:cubicBezTo>
                      <a:cubicBezTo>
                        <a:pt x="23805" y="25408"/>
                        <a:pt x="25450" y="25970"/>
                        <a:pt x="27033" y="26511"/>
                      </a:cubicBezTo>
                      <a:cubicBezTo>
                        <a:pt x="28615" y="27032"/>
                        <a:pt x="30115" y="27553"/>
                        <a:pt x="32239" y="29510"/>
                      </a:cubicBezTo>
                      <a:lnTo>
                        <a:pt x="32864" y="29510"/>
                      </a:lnTo>
                      <a:cubicBezTo>
                        <a:pt x="32801" y="29427"/>
                        <a:pt x="32718" y="29364"/>
                        <a:pt x="32656" y="29302"/>
                      </a:cubicBezTo>
                      <a:cubicBezTo>
                        <a:pt x="30386" y="27199"/>
                        <a:pt x="28761" y="26636"/>
                        <a:pt x="27178" y="26095"/>
                      </a:cubicBezTo>
                      <a:cubicBezTo>
                        <a:pt x="25554" y="25553"/>
                        <a:pt x="24034" y="25033"/>
                        <a:pt x="21847" y="22992"/>
                      </a:cubicBezTo>
                      <a:cubicBezTo>
                        <a:pt x="19660" y="20951"/>
                        <a:pt x="19036" y="19472"/>
                        <a:pt x="18390" y="17931"/>
                      </a:cubicBezTo>
                      <a:cubicBezTo>
                        <a:pt x="17765" y="16390"/>
                        <a:pt x="17099" y="14828"/>
                        <a:pt x="14850" y="12725"/>
                      </a:cubicBezTo>
                      <a:cubicBezTo>
                        <a:pt x="12580" y="10621"/>
                        <a:pt x="10955" y="10059"/>
                        <a:pt x="9372" y="9517"/>
                      </a:cubicBezTo>
                      <a:cubicBezTo>
                        <a:pt x="7748" y="8976"/>
                        <a:pt x="6228" y="8455"/>
                        <a:pt x="4041" y="6414"/>
                      </a:cubicBezTo>
                      <a:cubicBezTo>
                        <a:pt x="1854" y="4373"/>
                        <a:pt x="1229" y="2895"/>
                        <a:pt x="584" y="1354"/>
                      </a:cubicBezTo>
                      <a:cubicBezTo>
                        <a:pt x="417" y="916"/>
                        <a:pt x="230" y="45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3" name="Google Shape;4643;p8"/>
                <p:cNvSpPr/>
                <p:nvPr/>
              </p:nvSpPr>
              <p:spPr>
                <a:xfrm>
                  <a:off x="4121575" y="3717600"/>
                  <a:ext cx="860650" cy="7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6" h="30511" extrusionOk="0">
                      <a:moveTo>
                        <a:pt x="1" y="0"/>
                      </a:moveTo>
                      <a:lnTo>
                        <a:pt x="1" y="896"/>
                      </a:lnTo>
                      <a:cubicBezTo>
                        <a:pt x="209" y="1333"/>
                        <a:pt x="376" y="1729"/>
                        <a:pt x="563" y="2166"/>
                      </a:cubicBezTo>
                      <a:cubicBezTo>
                        <a:pt x="1209" y="3666"/>
                        <a:pt x="1896" y="5248"/>
                        <a:pt x="4187" y="7310"/>
                      </a:cubicBezTo>
                      <a:cubicBezTo>
                        <a:pt x="6457" y="9393"/>
                        <a:pt x="8123" y="9934"/>
                        <a:pt x="9706" y="10455"/>
                      </a:cubicBezTo>
                      <a:cubicBezTo>
                        <a:pt x="11330" y="10976"/>
                        <a:pt x="12871" y="11475"/>
                        <a:pt x="15079" y="13496"/>
                      </a:cubicBezTo>
                      <a:cubicBezTo>
                        <a:pt x="17307" y="15495"/>
                        <a:pt x="17932" y="16953"/>
                        <a:pt x="18598" y="18494"/>
                      </a:cubicBezTo>
                      <a:cubicBezTo>
                        <a:pt x="19244" y="20014"/>
                        <a:pt x="19931" y="21576"/>
                        <a:pt x="22201" y="23638"/>
                      </a:cubicBezTo>
                      <a:cubicBezTo>
                        <a:pt x="24492" y="25720"/>
                        <a:pt x="26158" y="26262"/>
                        <a:pt x="27741" y="26782"/>
                      </a:cubicBezTo>
                      <a:cubicBezTo>
                        <a:pt x="29365" y="27303"/>
                        <a:pt x="30906" y="27803"/>
                        <a:pt x="33114" y="29823"/>
                      </a:cubicBezTo>
                      <a:cubicBezTo>
                        <a:pt x="33385" y="30052"/>
                        <a:pt x="33614" y="30281"/>
                        <a:pt x="33822" y="30510"/>
                      </a:cubicBezTo>
                      <a:lnTo>
                        <a:pt x="34426" y="30510"/>
                      </a:lnTo>
                      <a:cubicBezTo>
                        <a:pt x="34134" y="30177"/>
                        <a:pt x="33801" y="29844"/>
                        <a:pt x="33405" y="29511"/>
                      </a:cubicBezTo>
                      <a:cubicBezTo>
                        <a:pt x="31115" y="27428"/>
                        <a:pt x="29469" y="26887"/>
                        <a:pt x="27887" y="26366"/>
                      </a:cubicBezTo>
                      <a:cubicBezTo>
                        <a:pt x="26262" y="25845"/>
                        <a:pt x="24721" y="25345"/>
                        <a:pt x="22493" y="23325"/>
                      </a:cubicBezTo>
                      <a:cubicBezTo>
                        <a:pt x="20285" y="21326"/>
                        <a:pt x="19660" y="19868"/>
                        <a:pt x="18994" y="18327"/>
                      </a:cubicBezTo>
                      <a:cubicBezTo>
                        <a:pt x="18348" y="16807"/>
                        <a:pt x="17661" y="15245"/>
                        <a:pt x="15370" y="13162"/>
                      </a:cubicBezTo>
                      <a:cubicBezTo>
                        <a:pt x="13079" y="11101"/>
                        <a:pt x="11434" y="10559"/>
                        <a:pt x="9851" y="10038"/>
                      </a:cubicBezTo>
                      <a:cubicBezTo>
                        <a:pt x="8227" y="9497"/>
                        <a:pt x="6686" y="8997"/>
                        <a:pt x="4478" y="6998"/>
                      </a:cubicBezTo>
                      <a:cubicBezTo>
                        <a:pt x="2250" y="4978"/>
                        <a:pt x="1625" y="3520"/>
                        <a:pt x="959" y="1979"/>
                      </a:cubicBezTo>
                      <a:cubicBezTo>
                        <a:pt x="688" y="1354"/>
                        <a:pt x="396" y="68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4" name="Google Shape;4644;p8"/>
                <p:cNvSpPr/>
                <p:nvPr/>
              </p:nvSpPr>
              <p:spPr>
                <a:xfrm>
                  <a:off x="4275175" y="3438000"/>
                  <a:ext cx="861175" cy="7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47" h="30511" extrusionOk="0">
                      <a:moveTo>
                        <a:pt x="0" y="1"/>
                      </a:moveTo>
                      <a:cubicBezTo>
                        <a:pt x="1896" y="1771"/>
                        <a:pt x="2499" y="3125"/>
                        <a:pt x="3145" y="4541"/>
                      </a:cubicBezTo>
                      <a:cubicBezTo>
                        <a:pt x="3811" y="6040"/>
                        <a:pt x="4499" y="7602"/>
                        <a:pt x="6810" y="9643"/>
                      </a:cubicBezTo>
                      <a:cubicBezTo>
                        <a:pt x="9143" y="11684"/>
                        <a:pt x="10788" y="12205"/>
                        <a:pt x="12392" y="12705"/>
                      </a:cubicBezTo>
                      <a:cubicBezTo>
                        <a:pt x="14037" y="13225"/>
                        <a:pt x="15578" y="13704"/>
                        <a:pt x="17827" y="15683"/>
                      </a:cubicBezTo>
                      <a:cubicBezTo>
                        <a:pt x="20076" y="17661"/>
                        <a:pt x="20722" y="19119"/>
                        <a:pt x="21388" y="20639"/>
                      </a:cubicBezTo>
                      <a:cubicBezTo>
                        <a:pt x="22076" y="22139"/>
                        <a:pt x="22763" y="23701"/>
                        <a:pt x="25075" y="25742"/>
                      </a:cubicBezTo>
                      <a:cubicBezTo>
                        <a:pt x="27386" y="27783"/>
                        <a:pt x="29052" y="28303"/>
                        <a:pt x="30656" y="28803"/>
                      </a:cubicBezTo>
                      <a:cubicBezTo>
                        <a:pt x="31864" y="29178"/>
                        <a:pt x="33030" y="29553"/>
                        <a:pt x="34446" y="30511"/>
                      </a:cubicBezTo>
                      <a:lnTo>
                        <a:pt x="34446" y="29990"/>
                      </a:lnTo>
                      <a:cubicBezTo>
                        <a:pt x="33072" y="29115"/>
                        <a:pt x="31905" y="28741"/>
                        <a:pt x="30781" y="28387"/>
                      </a:cubicBezTo>
                      <a:cubicBezTo>
                        <a:pt x="29156" y="27887"/>
                        <a:pt x="27615" y="27387"/>
                        <a:pt x="25366" y="25408"/>
                      </a:cubicBezTo>
                      <a:cubicBezTo>
                        <a:pt x="23117" y="23430"/>
                        <a:pt x="22471" y="21993"/>
                        <a:pt x="21784" y="20473"/>
                      </a:cubicBezTo>
                      <a:cubicBezTo>
                        <a:pt x="21118" y="18952"/>
                        <a:pt x="20430" y="17411"/>
                        <a:pt x="18119" y="15370"/>
                      </a:cubicBezTo>
                      <a:cubicBezTo>
                        <a:pt x="15786" y="13329"/>
                        <a:pt x="14141" y="12809"/>
                        <a:pt x="12538" y="12309"/>
                      </a:cubicBezTo>
                      <a:cubicBezTo>
                        <a:pt x="10892" y="11788"/>
                        <a:pt x="9351" y="11309"/>
                        <a:pt x="7102" y="9331"/>
                      </a:cubicBezTo>
                      <a:cubicBezTo>
                        <a:pt x="4853" y="7332"/>
                        <a:pt x="4207" y="5895"/>
                        <a:pt x="3541" y="4374"/>
                      </a:cubicBezTo>
                      <a:cubicBezTo>
                        <a:pt x="2937" y="3062"/>
                        <a:pt x="2333" y="1688"/>
                        <a:pt x="6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5" name="Google Shape;4645;p8"/>
                <p:cNvSpPr/>
                <p:nvPr/>
              </p:nvSpPr>
              <p:spPr>
                <a:xfrm>
                  <a:off x="4357425" y="3438000"/>
                  <a:ext cx="778925" cy="72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57" h="29053" extrusionOk="0">
                      <a:moveTo>
                        <a:pt x="1" y="1"/>
                      </a:moveTo>
                      <a:cubicBezTo>
                        <a:pt x="730" y="1021"/>
                        <a:pt x="1105" y="1917"/>
                        <a:pt x="1500" y="2854"/>
                      </a:cubicBezTo>
                      <a:cubicBezTo>
                        <a:pt x="2125" y="4374"/>
                        <a:pt x="2792" y="5957"/>
                        <a:pt x="5041" y="8060"/>
                      </a:cubicBezTo>
                      <a:cubicBezTo>
                        <a:pt x="7311" y="10164"/>
                        <a:pt x="8935" y="10726"/>
                        <a:pt x="10518" y="11268"/>
                      </a:cubicBezTo>
                      <a:cubicBezTo>
                        <a:pt x="12142" y="11809"/>
                        <a:pt x="13663" y="12330"/>
                        <a:pt x="15849" y="14371"/>
                      </a:cubicBezTo>
                      <a:cubicBezTo>
                        <a:pt x="18036" y="16412"/>
                        <a:pt x="18661" y="17869"/>
                        <a:pt x="19306" y="19431"/>
                      </a:cubicBezTo>
                      <a:cubicBezTo>
                        <a:pt x="19931" y="20952"/>
                        <a:pt x="20598" y="22534"/>
                        <a:pt x="22847" y="24638"/>
                      </a:cubicBezTo>
                      <a:cubicBezTo>
                        <a:pt x="25117" y="26741"/>
                        <a:pt x="26741" y="27304"/>
                        <a:pt x="28324" y="27845"/>
                      </a:cubicBezTo>
                      <a:cubicBezTo>
                        <a:pt x="29261" y="28157"/>
                        <a:pt x="30157" y="28470"/>
                        <a:pt x="31156" y="29053"/>
                      </a:cubicBezTo>
                      <a:lnTo>
                        <a:pt x="31156" y="28553"/>
                      </a:lnTo>
                      <a:cubicBezTo>
                        <a:pt x="30198" y="28012"/>
                        <a:pt x="29324" y="27720"/>
                        <a:pt x="28470" y="27429"/>
                      </a:cubicBezTo>
                      <a:cubicBezTo>
                        <a:pt x="26866" y="26887"/>
                        <a:pt x="25346" y="26366"/>
                        <a:pt x="23138" y="24325"/>
                      </a:cubicBezTo>
                      <a:cubicBezTo>
                        <a:pt x="20952" y="22285"/>
                        <a:pt x="20348" y="20827"/>
                        <a:pt x="19702" y="19265"/>
                      </a:cubicBezTo>
                      <a:cubicBezTo>
                        <a:pt x="19056" y="17745"/>
                        <a:pt x="18411" y="16162"/>
                        <a:pt x="16141" y="14058"/>
                      </a:cubicBezTo>
                      <a:cubicBezTo>
                        <a:pt x="13892" y="11955"/>
                        <a:pt x="12246" y="11393"/>
                        <a:pt x="10664" y="10851"/>
                      </a:cubicBezTo>
                      <a:cubicBezTo>
                        <a:pt x="9060" y="10310"/>
                        <a:pt x="7540" y="9789"/>
                        <a:pt x="5332" y="7748"/>
                      </a:cubicBezTo>
                      <a:cubicBezTo>
                        <a:pt x="3146" y="5707"/>
                        <a:pt x="2542" y="4229"/>
                        <a:pt x="1896" y="2687"/>
                      </a:cubicBezTo>
                      <a:cubicBezTo>
                        <a:pt x="1542" y="1834"/>
                        <a:pt x="1167" y="959"/>
                        <a:pt x="5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6" name="Google Shape;4646;p8"/>
                <p:cNvSpPr/>
                <p:nvPr/>
              </p:nvSpPr>
              <p:spPr>
                <a:xfrm>
                  <a:off x="4121575" y="3543175"/>
                  <a:ext cx="1014775" cy="77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91" h="30844" extrusionOk="0">
                      <a:moveTo>
                        <a:pt x="1" y="1"/>
                      </a:moveTo>
                      <a:lnTo>
                        <a:pt x="1" y="521"/>
                      </a:lnTo>
                      <a:cubicBezTo>
                        <a:pt x="126" y="605"/>
                        <a:pt x="271" y="709"/>
                        <a:pt x="417" y="813"/>
                      </a:cubicBezTo>
                      <a:cubicBezTo>
                        <a:pt x="2833" y="2625"/>
                        <a:pt x="3562" y="3978"/>
                        <a:pt x="4353" y="5436"/>
                      </a:cubicBezTo>
                      <a:cubicBezTo>
                        <a:pt x="5124" y="6852"/>
                        <a:pt x="5915" y="8331"/>
                        <a:pt x="8414" y="10185"/>
                      </a:cubicBezTo>
                      <a:cubicBezTo>
                        <a:pt x="10893" y="12038"/>
                        <a:pt x="12621" y="12455"/>
                        <a:pt x="14308" y="12850"/>
                      </a:cubicBezTo>
                      <a:cubicBezTo>
                        <a:pt x="16016" y="13267"/>
                        <a:pt x="17619" y="13642"/>
                        <a:pt x="20035" y="15453"/>
                      </a:cubicBezTo>
                      <a:cubicBezTo>
                        <a:pt x="22451" y="17245"/>
                        <a:pt x="23180" y="18619"/>
                        <a:pt x="23971" y="20056"/>
                      </a:cubicBezTo>
                      <a:cubicBezTo>
                        <a:pt x="24742" y="21493"/>
                        <a:pt x="25533" y="22951"/>
                        <a:pt x="28032" y="24825"/>
                      </a:cubicBezTo>
                      <a:cubicBezTo>
                        <a:pt x="30511" y="26679"/>
                        <a:pt x="32239" y="27095"/>
                        <a:pt x="33926" y="27491"/>
                      </a:cubicBezTo>
                      <a:cubicBezTo>
                        <a:pt x="35634" y="27887"/>
                        <a:pt x="37237" y="28282"/>
                        <a:pt x="39653" y="30073"/>
                      </a:cubicBezTo>
                      <a:cubicBezTo>
                        <a:pt x="40007" y="30344"/>
                        <a:pt x="40320" y="30594"/>
                        <a:pt x="40590" y="30844"/>
                      </a:cubicBezTo>
                      <a:lnTo>
                        <a:pt x="40590" y="30282"/>
                      </a:lnTo>
                      <a:cubicBezTo>
                        <a:pt x="40382" y="30094"/>
                        <a:pt x="40153" y="29907"/>
                        <a:pt x="39924" y="29740"/>
                      </a:cubicBezTo>
                      <a:cubicBezTo>
                        <a:pt x="37425" y="27887"/>
                        <a:pt x="35696" y="27470"/>
                        <a:pt x="34030" y="27074"/>
                      </a:cubicBezTo>
                      <a:cubicBezTo>
                        <a:pt x="32322" y="26658"/>
                        <a:pt x="30698" y="26283"/>
                        <a:pt x="28282" y="24471"/>
                      </a:cubicBezTo>
                      <a:cubicBezTo>
                        <a:pt x="25866" y="22680"/>
                        <a:pt x="25137" y="21306"/>
                        <a:pt x="24346" y="19848"/>
                      </a:cubicBezTo>
                      <a:cubicBezTo>
                        <a:pt x="23576" y="18432"/>
                        <a:pt x="22784" y="16953"/>
                        <a:pt x="20285" y="15099"/>
                      </a:cubicBezTo>
                      <a:cubicBezTo>
                        <a:pt x="17807" y="13246"/>
                        <a:pt x="16078" y="12829"/>
                        <a:pt x="14391" y="12434"/>
                      </a:cubicBezTo>
                      <a:cubicBezTo>
                        <a:pt x="12684" y="12038"/>
                        <a:pt x="11080" y="11642"/>
                        <a:pt x="8664" y="9851"/>
                      </a:cubicBezTo>
                      <a:cubicBezTo>
                        <a:pt x="6248" y="8039"/>
                        <a:pt x="5520" y="6665"/>
                        <a:pt x="4728" y="5228"/>
                      </a:cubicBezTo>
                      <a:cubicBezTo>
                        <a:pt x="3958" y="3812"/>
                        <a:pt x="3166" y="2333"/>
                        <a:pt x="667" y="480"/>
                      </a:cubicBezTo>
                      <a:cubicBezTo>
                        <a:pt x="438" y="292"/>
                        <a:pt x="209" y="14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7" name="Google Shape;4647;p8"/>
                <p:cNvSpPr/>
                <p:nvPr/>
              </p:nvSpPr>
              <p:spPr>
                <a:xfrm>
                  <a:off x="4392325" y="3438000"/>
                  <a:ext cx="744025" cy="70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1" h="28345" extrusionOk="0">
                      <a:moveTo>
                        <a:pt x="0" y="1"/>
                      </a:moveTo>
                      <a:cubicBezTo>
                        <a:pt x="396" y="688"/>
                        <a:pt x="646" y="1334"/>
                        <a:pt x="917" y="2000"/>
                      </a:cubicBezTo>
                      <a:cubicBezTo>
                        <a:pt x="1541" y="3541"/>
                        <a:pt x="2166" y="5145"/>
                        <a:pt x="4415" y="7269"/>
                      </a:cubicBezTo>
                      <a:cubicBezTo>
                        <a:pt x="6644" y="9414"/>
                        <a:pt x="8268" y="9976"/>
                        <a:pt x="9830" y="10539"/>
                      </a:cubicBezTo>
                      <a:cubicBezTo>
                        <a:pt x="11434" y="11101"/>
                        <a:pt x="12954" y="11643"/>
                        <a:pt x="15099" y="13704"/>
                      </a:cubicBezTo>
                      <a:cubicBezTo>
                        <a:pt x="17265" y="15787"/>
                        <a:pt x="17869" y="17266"/>
                        <a:pt x="18493" y="18827"/>
                      </a:cubicBezTo>
                      <a:cubicBezTo>
                        <a:pt x="19118" y="20369"/>
                        <a:pt x="19764" y="21951"/>
                        <a:pt x="21992" y="24096"/>
                      </a:cubicBezTo>
                      <a:cubicBezTo>
                        <a:pt x="24221" y="26221"/>
                        <a:pt x="25845" y="26804"/>
                        <a:pt x="27407" y="27366"/>
                      </a:cubicBezTo>
                      <a:cubicBezTo>
                        <a:pt x="28198" y="27637"/>
                        <a:pt x="28948" y="27908"/>
                        <a:pt x="29760" y="28345"/>
                      </a:cubicBezTo>
                      <a:lnTo>
                        <a:pt x="29760" y="27866"/>
                      </a:lnTo>
                      <a:cubicBezTo>
                        <a:pt x="28990" y="27449"/>
                        <a:pt x="28261" y="27199"/>
                        <a:pt x="27553" y="26950"/>
                      </a:cubicBezTo>
                      <a:cubicBezTo>
                        <a:pt x="25949" y="26387"/>
                        <a:pt x="24450" y="25846"/>
                        <a:pt x="22284" y="23784"/>
                      </a:cubicBezTo>
                      <a:cubicBezTo>
                        <a:pt x="20118" y="21701"/>
                        <a:pt x="19535" y="20223"/>
                        <a:pt x="18889" y="18661"/>
                      </a:cubicBezTo>
                      <a:cubicBezTo>
                        <a:pt x="18285" y="17120"/>
                        <a:pt x="17640" y="15537"/>
                        <a:pt x="15411" y="13392"/>
                      </a:cubicBezTo>
                      <a:cubicBezTo>
                        <a:pt x="13183" y="11268"/>
                        <a:pt x="11558" y="10685"/>
                        <a:pt x="9976" y="10122"/>
                      </a:cubicBezTo>
                      <a:cubicBezTo>
                        <a:pt x="8372" y="9560"/>
                        <a:pt x="6873" y="9018"/>
                        <a:pt x="4707" y="6957"/>
                      </a:cubicBezTo>
                      <a:cubicBezTo>
                        <a:pt x="2541" y="4895"/>
                        <a:pt x="1937" y="3416"/>
                        <a:pt x="1312" y="1834"/>
                      </a:cubicBezTo>
                      <a:cubicBezTo>
                        <a:pt x="1083" y="1250"/>
                        <a:pt x="833" y="646"/>
                        <a:pt x="50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8" name="Google Shape;4648;p8"/>
                <p:cNvSpPr/>
                <p:nvPr/>
              </p:nvSpPr>
              <p:spPr>
                <a:xfrm>
                  <a:off x="4453225" y="3438000"/>
                  <a:ext cx="683125" cy="6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25" h="26971" extrusionOk="0">
                      <a:moveTo>
                        <a:pt x="1" y="1"/>
                      </a:moveTo>
                      <a:cubicBezTo>
                        <a:pt x="42" y="105"/>
                        <a:pt x="84" y="209"/>
                        <a:pt x="126" y="313"/>
                      </a:cubicBezTo>
                      <a:cubicBezTo>
                        <a:pt x="709" y="1875"/>
                        <a:pt x="1313" y="3500"/>
                        <a:pt x="3479" y="5686"/>
                      </a:cubicBezTo>
                      <a:cubicBezTo>
                        <a:pt x="5665" y="7873"/>
                        <a:pt x="7269" y="8498"/>
                        <a:pt x="8810" y="9081"/>
                      </a:cubicBezTo>
                      <a:cubicBezTo>
                        <a:pt x="10393" y="9685"/>
                        <a:pt x="11871" y="10247"/>
                        <a:pt x="13975" y="12392"/>
                      </a:cubicBezTo>
                      <a:cubicBezTo>
                        <a:pt x="16099" y="14517"/>
                        <a:pt x="16661" y="16016"/>
                        <a:pt x="17245" y="17620"/>
                      </a:cubicBezTo>
                      <a:cubicBezTo>
                        <a:pt x="17828" y="19181"/>
                        <a:pt x="18432" y="20806"/>
                        <a:pt x="20618" y="22993"/>
                      </a:cubicBezTo>
                      <a:cubicBezTo>
                        <a:pt x="22784" y="25200"/>
                        <a:pt x="24388" y="25804"/>
                        <a:pt x="25929" y="26387"/>
                      </a:cubicBezTo>
                      <a:cubicBezTo>
                        <a:pt x="26408" y="26575"/>
                        <a:pt x="26866" y="26741"/>
                        <a:pt x="27324" y="26970"/>
                      </a:cubicBezTo>
                      <a:lnTo>
                        <a:pt x="27324" y="26491"/>
                      </a:lnTo>
                      <a:cubicBezTo>
                        <a:pt x="26908" y="26304"/>
                        <a:pt x="26491" y="26137"/>
                        <a:pt x="26096" y="25992"/>
                      </a:cubicBezTo>
                      <a:cubicBezTo>
                        <a:pt x="24513" y="25388"/>
                        <a:pt x="23034" y="24825"/>
                        <a:pt x="20931" y="22701"/>
                      </a:cubicBezTo>
                      <a:cubicBezTo>
                        <a:pt x="18806" y="20556"/>
                        <a:pt x="18244" y="19057"/>
                        <a:pt x="17661" y="17453"/>
                      </a:cubicBezTo>
                      <a:cubicBezTo>
                        <a:pt x="17078" y="15891"/>
                        <a:pt x="16474" y="14287"/>
                        <a:pt x="14287" y="12080"/>
                      </a:cubicBezTo>
                      <a:cubicBezTo>
                        <a:pt x="12121" y="9893"/>
                        <a:pt x="10518" y="9268"/>
                        <a:pt x="8977" y="8685"/>
                      </a:cubicBezTo>
                      <a:cubicBezTo>
                        <a:pt x="7394" y="8081"/>
                        <a:pt x="5894" y="7519"/>
                        <a:pt x="3791" y="5374"/>
                      </a:cubicBezTo>
                      <a:cubicBezTo>
                        <a:pt x="1688" y="3250"/>
                        <a:pt x="1125" y="1750"/>
                        <a:pt x="521" y="147"/>
                      </a:cubicBezTo>
                      <a:cubicBezTo>
                        <a:pt x="501" y="105"/>
                        <a:pt x="480" y="43"/>
                        <a:pt x="4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9" name="Google Shape;4649;p8"/>
                <p:cNvSpPr/>
                <p:nvPr/>
              </p:nvSpPr>
              <p:spPr>
                <a:xfrm>
                  <a:off x="4424075" y="3438000"/>
                  <a:ext cx="712275" cy="6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1" h="27658" extrusionOk="0">
                      <a:moveTo>
                        <a:pt x="1" y="1"/>
                      </a:moveTo>
                      <a:cubicBezTo>
                        <a:pt x="167" y="376"/>
                        <a:pt x="313" y="771"/>
                        <a:pt x="480" y="1146"/>
                      </a:cubicBezTo>
                      <a:cubicBezTo>
                        <a:pt x="1063" y="2708"/>
                        <a:pt x="1687" y="4312"/>
                        <a:pt x="3895" y="6478"/>
                      </a:cubicBezTo>
                      <a:cubicBezTo>
                        <a:pt x="6103" y="8644"/>
                        <a:pt x="7706" y="9248"/>
                        <a:pt x="9268" y="9810"/>
                      </a:cubicBezTo>
                      <a:cubicBezTo>
                        <a:pt x="10851" y="10393"/>
                        <a:pt x="12350" y="10955"/>
                        <a:pt x="14495" y="13038"/>
                      </a:cubicBezTo>
                      <a:cubicBezTo>
                        <a:pt x="16640" y="15141"/>
                        <a:pt x="17203" y="16641"/>
                        <a:pt x="17827" y="18224"/>
                      </a:cubicBezTo>
                      <a:cubicBezTo>
                        <a:pt x="18431" y="19765"/>
                        <a:pt x="19035" y="21368"/>
                        <a:pt x="21243" y="23534"/>
                      </a:cubicBezTo>
                      <a:cubicBezTo>
                        <a:pt x="23450" y="25700"/>
                        <a:pt x="25054" y="26304"/>
                        <a:pt x="26616" y="26866"/>
                      </a:cubicBezTo>
                      <a:cubicBezTo>
                        <a:pt x="27241" y="27116"/>
                        <a:pt x="27865" y="27324"/>
                        <a:pt x="28490" y="27658"/>
                      </a:cubicBezTo>
                      <a:lnTo>
                        <a:pt x="28490" y="27179"/>
                      </a:lnTo>
                      <a:cubicBezTo>
                        <a:pt x="27907" y="26887"/>
                        <a:pt x="27324" y="26679"/>
                        <a:pt x="26783" y="26471"/>
                      </a:cubicBezTo>
                      <a:cubicBezTo>
                        <a:pt x="25179" y="25887"/>
                        <a:pt x="23679" y="25346"/>
                        <a:pt x="21555" y="23243"/>
                      </a:cubicBezTo>
                      <a:cubicBezTo>
                        <a:pt x="19410" y="21139"/>
                        <a:pt x="18827" y="19640"/>
                        <a:pt x="18223" y="18057"/>
                      </a:cubicBezTo>
                      <a:cubicBezTo>
                        <a:pt x="17619" y="16516"/>
                        <a:pt x="16994" y="14912"/>
                        <a:pt x="14808" y="12746"/>
                      </a:cubicBezTo>
                      <a:cubicBezTo>
                        <a:pt x="12600" y="10580"/>
                        <a:pt x="10976" y="9976"/>
                        <a:pt x="9414" y="9414"/>
                      </a:cubicBezTo>
                      <a:cubicBezTo>
                        <a:pt x="7831" y="8831"/>
                        <a:pt x="6332" y="8269"/>
                        <a:pt x="4207" y="6165"/>
                      </a:cubicBezTo>
                      <a:cubicBezTo>
                        <a:pt x="2062" y="4062"/>
                        <a:pt x="1479" y="2583"/>
                        <a:pt x="875" y="1001"/>
                      </a:cubicBezTo>
                      <a:cubicBezTo>
                        <a:pt x="750" y="667"/>
                        <a:pt x="604" y="334"/>
                        <a:pt x="4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0" name="Google Shape;4650;p8"/>
                <p:cNvSpPr/>
                <p:nvPr/>
              </p:nvSpPr>
              <p:spPr>
                <a:xfrm>
                  <a:off x="4318375" y="3438000"/>
                  <a:ext cx="817975" cy="74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19" h="29782" extrusionOk="0">
                      <a:moveTo>
                        <a:pt x="1" y="1"/>
                      </a:moveTo>
                      <a:cubicBezTo>
                        <a:pt x="1230" y="1375"/>
                        <a:pt x="1729" y="2521"/>
                        <a:pt x="2229" y="3708"/>
                      </a:cubicBezTo>
                      <a:cubicBezTo>
                        <a:pt x="2875" y="5207"/>
                        <a:pt x="3562" y="6790"/>
                        <a:pt x="5853" y="8852"/>
                      </a:cubicBezTo>
                      <a:cubicBezTo>
                        <a:pt x="8144" y="10934"/>
                        <a:pt x="9789" y="11476"/>
                        <a:pt x="11372" y="11997"/>
                      </a:cubicBezTo>
                      <a:cubicBezTo>
                        <a:pt x="12996" y="12517"/>
                        <a:pt x="14537" y="13017"/>
                        <a:pt x="16745" y="15037"/>
                      </a:cubicBezTo>
                      <a:cubicBezTo>
                        <a:pt x="18973" y="17036"/>
                        <a:pt x="19598" y="18494"/>
                        <a:pt x="20264" y="20035"/>
                      </a:cubicBezTo>
                      <a:cubicBezTo>
                        <a:pt x="20910" y="21556"/>
                        <a:pt x="21597" y="23118"/>
                        <a:pt x="23888" y="25179"/>
                      </a:cubicBezTo>
                      <a:cubicBezTo>
                        <a:pt x="26158" y="27262"/>
                        <a:pt x="27824" y="27803"/>
                        <a:pt x="29407" y="28324"/>
                      </a:cubicBezTo>
                      <a:cubicBezTo>
                        <a:pt x="30490" y="28678"/>
                        <a:pt x="31510" y="29011"/>
                        <a:pt x="32718" y="29782"/>
                      </a:cubicBezTo>
                      <a:lnTo>
                        <a:pt x="32718" y="29282"/>
                      </a:lnTo>
                      <a:cubicBezTo>
                        <a:pt x="31552" y="28574"/>
                        <a:pt x="30532" y="28241"/>
                        <a:pt x="29553" y="27908"/>
                      </a:cubicBezTo>
                      <a:cubicBezTo>
                        <a:pt x="27928" y="27387"/>
                        <a:pt x="26387" y="26887"/>
                        <a:pt x="24159" y="24867"/>
                      </a:cubicBezTo>
                      <a:cubicBezTo>
                        <a:pt x="21951" y="22868"/>
                        <a:pt x="21327" y="21410"/>
                        <a:pt x="20660" y="19869"/>
                      </a:cubicBezTo>
                      <a:cubicBezTo>
                        <a:pt x="20015" y="18348"/>
                        <a:pt x="19327" y="16787"/>
                        <a:pt x="17036" y="14704"/>
                      </a:cubicBezTo>
                      <a:cubicBezTo>
                        <a:pt x="14766" y="12642"/>
                        <a:pt x="13100" y="12101"/>
                        <a:pt x="11518" y="11580"/>
                      </a:cubicBezTo>
                      <a:cubicBezTo>
                        <a:pt x="9893" y="11039"/>
                        <a:pt x="8352" y="10539"/>
                        <a:pt x="6145" y="8539"/>
                      </a:cubicBezTo>
                      <a:cubicBezTo>
                        <a:pt x="3916" y="6519"/>
                        <a:pt x="3291" y="5062"/>
                        <a:pt x="2625" y="3520"/>
                      </a:cubicBezTo>
                      <a:cubicBezTo>
                        <a:pt x="2167" y="2437"/>
                        <a:pt x="1667" y="1313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1" name="Google Shape;4651;p8"/>
                <p:cNvSpPr/>
                <p:nvPr/>
              </p:nvSpPr>
              <p:spPr>
                <a:xfrm>
                  <a:off x="4226750" y="3438000"/>
                  <a:ext cx="909600" cy="78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4" h="31261" extrusionOk="0">
                      <a:moveTo>
                        <a:pt x="1" y="1"/>
                      </a:moveTo>
                      <a:cubicBezTo>
                        <a:pt x="209" y="147"/>
                        <a:pt x="396" y="313"/>
                        <a:pt x="625" y="501"/>
                      </a:cubicBezTo>
                      <a:cubicBezTo>
                        <a:pt x="2895" y="2458"/>
                        <a:pt x="3562" y="3874"/>
                        <a:pt x="4249" y="5395"/>
                      </a:cubicBezTo>
                      <a:cubicBezTo>
                        <a:pt x="4936" y="6894"/>
                        <a:pt x="5644" y="8435"/>
                        <a:pt x="7998" y="10435"/>
                      </a:cubicBezTo>
                      <a:cubicBezTo>
                        <a:pt x="10330" y="12455"/>
                        <a:pt x="12017" y="12955"/>
                        <a:pt x="13621" y="13434"/>
                      </a:cubicBezTo>
                      <a:cubicBezTo>
                        <a:pt x="15266" y="13933"/>
                        <a:pt x="16828" y="14392"/>
                        <a:pt x="19098" y="16349"/>
                      </a:cubicBezTo>
                      <a:cubicBezTo>
                        <a:pt x="21389" y="18307"/>
                        <a:pt x="22034" y="19723"/>
                        <a:pt x="22742" y="21243"/>
                      </a:cubicBezTo>
                      <a:cubicBezTo>
                        <a:pt x="23430" y="22743"/>
                        <a:pt x="24138" y="24263"/>
                        <a:pt x="26470" y="26283"/>
                      </a:cubicBezTo>
                      <a:cubicBezTo>
                        <a:pt x="28823" y="28303"/>
                        <a:pt x="30490" y="28803"/>
                        <a:pt x="32114" y="29282"/>
                      </a:cubicBezTo>
                      <a:cubicBezTo>
                        <a:pt x="33447" y="29678"/>
                        <a:pt x="34738" y="30073"/>
                        <a:pt x="36383" y="31261"/>
                      </a:cubicBezTo>
                      <a:lnTo>
                        <a:pt x="36383" y="30740"/>
                      </a:lnTo>
                      <a:cubicBezTo>
                        <a:pt x="34780" y="29636"/>
                        <a:pt x="33488" y="29240"/>
                        <a:pt x="32239" y="28866"/>
                      </a:cubicBezTo>
                      <a:cubicBezTo>
                        <a:pt x="30594" y="28366"/>
                        <a:pt x="29032" y="27908"/>
                        <a:pt x="26762" y="25950"/>
                      </a:cubicBezTo>
                      <a:cubicBezTo>
                        <a:pt x="24492" y="24013"/>
                        <a:pt x="23825" y="22576"/>
                        <a:pt x="23138" y="21056"/>
                      </a:cubicBezTo>
                      <a:cubicBezTo>
                        <a:pt x="22451" y="19577"/>
                        <a:pt x="21743" y="18036"/>
                        <a:pt x="19389" y="16016"/>
                      </a:cubicBezTo>
                      <a:cubicBezTo>
                        <a:pt x="17036" y="14017"/>
                        <a:pt x="15370" y="13517"/>
                        <a:pt x="13746" y="13017"/>
                      </a:cubicBezTo>
                      <a:cubicBezTo>
                        <a:pt x="12100" y="12538"/>
                        <a:pt x="10559" y="12059"/>
                        <a:pt x="8268" y="10101"/>
                      </a:cubicBezTo>
                      <a:cubicBezTo>
                        <a:pt x="5998" y="8165"/>
                        <a:pt x="5332" y="6728"/>
                        <a:pt x="4645" y="5207"/>
                      </a:cubicBezTo>
                      <a:cubicBezTo>
                        <a:pt x="3957" y="3729"/>
                        <a:pt x="3249" y="2188"/>
                        <a:pt x="896" y="167"/>
                      </a:cubicBezTo>
                      <a:cubicBezTo>
                        <a:pt x="834" y="105"/>
                        <a:pt x="750" y="63"/>
                        <a:pt x="68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2" name="Google Shape;4652;p8"/>
                <p:cNvSpPr/>
                <p:nvPr/>
              </p:nvSpPr>
              <p:spPr>
                <a:xfrm>
                  <a:off x="4121575" y="3469775"/>
                  <a:ext cx="1014775" cy="8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91" h="32260" extrusionOk="0">
                      <a:moveTo>
                        <a:pt x="1" y="0"/>
                      </a:moveTo>
                      <a:lnTo>
                        <a:pt x="1" y="479"/>
                      </a:lnTo>
                      <a:cubicBezTo>
                        <a:pt x="646" y="854"/>
                        <a:pt x="1375" y="1312"/>
                        <a:pt x="2187" y="1937"/>
                      </a:cubicBezTo>
                      <a:cubicBezTo>
                        <a:pt x="4541" y="3811"/>
                        <a:pt x="5249" y="5207"/>
                        <a:pt x="5999" y="6665"/>
                      </a:cubicBezTo>
                      <a:cubicBezTo>
                        <a:pt x="6727" y="8122"/>
                        <a:pt x="7498" y="9622"/>
                        <a:pt x="9914" y="11538"/>
                      </a:cubicBezTo>
                      <a:cubicBezTo>
                        <a:pt x="12350" y="13454"/>
                        <a:pt x="14058" y="13912"/>
                        <a:pt x="15724" y="14349"/>
                      </a:cubicBezTo>
                      <a:cubicBezTo>
                        <a:pt x="17390" y="14787"/>
                        <a:pt x="18994" y="15203"/>
                        <a:pt x="21347" y="17057"/>
                      </a:cubicBezTo>
                      <a:cubicBezTo>
                        <a:pt x="23701" y="18931"/>
                        <a:pt x="24409" y="20305"/>
                        <a:pt x="25158" y="21784"/>
                      </a:cubicBezTo>
                      <a:cubicBezTo>
                        <a:pt x="25887" y="23242"/>
                        <a:pt x="26658" y="24741"/>
                        <a:pt x="29094" y="26657"/>
                      </a:cubicBezTo>
                      <a:cubicBezTo>
                        <a:pt x="31531" y="28573"/>
                        <a:pt x="33239" y="29032"/>
                        <a:pt x="34884" y="29448"/>
                      </a:cubicBezTo>
                      <a:cubicBezTo>
                        <a:pt x="36571" y="29906"/>
                        <a:pt x="38154" y="30323"/>
                        <a:pt x="40507" y="32176"/>
                      </a:cubicBezTo>
                      <a:cubicBezTo>
                        <a:pt x="40549" y="32197"/>
                        <a:pt x="40569" y="32218"/>
                        <a:pt x="40590" y="32260"/>
                      </a:cubicBezTo>
                      <a:lnTo>
                        <a:pt x="40590" y="31697"/>
                      </a:lnTo>
                      <a:cubicBezTo>
                        <a:pt x="38258" y="29906"/>
                        <a:pt x="36592" y="29469"/>
                        <a:pt x="34988" y="29032"/>
                      </a:cubicBezTo>
                      <a:cubicBezTo>
                        <a:pt x="33301" y="28594"/>
                        <a:pt x="31718" y="28178"/>
                        <a:pt x="29365" y="26324"/>
                      </a:cubicBezTo>
                      <a:cubicBezTo>
                        <a:pt x="26991" y="24450"/>
                        <a:pt x="26283" y="23075"/>
                        <a:pt x="25554" y="21597"/>
                      </a:cubicBezTo>
                      <a:cubicBezTo>
                        <a:pt x="24804" y="20139"/>
                        <a:pt x="24055" y="18639"/>
                        <a:pt x="21618" y="16723"/>
                      </a:cubicBezTo>
                      <a:cubicBezTo>
                        <a:pt x="19181" y="14807"/>
                        <a:pt x="17474" y="14349"/>
                        <a:pt x="15828" y="13933"/>
                      </a:cubicBezTo>
                      <a:cubicBezTo>
                        <a:pt x="14141" y="13475"/>
                        <a:pt x="12559" y="13058"/>
                        <a:pt x="10185" y="11205"/>
                      </a:cubicBezTo>
                      <a:cubicBezTo>
                        <a:pt x="7831" y="9351"/>
                        <a:pt x="7123" y="7956"/>
                        <a:pt x="6373" y="6477"/>
                      </a:cubicBezTo>
                      <a:cubicBezTo>
                        <a:pt x="5645" y="5019"/>
                        <a:pt x="4874" y="3520"/>
                        <a:pt x="2437" y="1604"/>
                      </a:cubicBezTo>
                      <a:cubicBezTo>
                        <a:pt x="1542" y="896"/>
                        <a:pt x="730" y="37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3" name="Google Shape;4653;p8"/>
                <p:cNvSpPr/>
                <p:nvPr/>
              </p:nvSpPr>
              <p:spPr>
                <a:xfrm>
                  <a:off x="4121575" y="3505700"/>
                  <a:ext cx="1014775" cy="78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91" h="31573" extrusionOk="0">
                      <a:moveTo>
                        <a:pt x="1" y="0"/>
                      </a:moveTo>
                      <a:lnTo>
                        <a:pt x="1" y="500"/>
                      </a:lnTo>
                      <a:cubicBezTo>
                        <a:pt x="396" y="771"/>
                        <a:pt x="834" y="1062"/>
                        <a:pt x="1292" y="1416"/>
                      </a:cubicBezTo>
                      <a:cubicBezTo>
                        <a:pt x="3687" y="3249"/>
                        <a:pt x="4416" y="4624"/>
                        <a:pt x="5166" y="6081"/>
                      </a:cubicBezTo>
                      <a:cubicBezTo>
                        <a:pt x="5915" y="7518"/>
                        <a:pt x="6707" y="9018"/>
                        <a:pt x="9164" y="10892"/>
                      </a:cubicBezTo>
                      <a:cubicBezTo>
                        <a:pt x="11622" y="12787"/>
                        <a:pt x="13350" y="13204"/>
                        <a:pt x="15016" y="13620"/>
                      </a:cubicBezTo>
                      <a:cubicBezTo>
                        <a:pt x="16703" y="14058"/>
                        <a:pt x="18307" y="14453"/>
                        <a:pt x="20681" y="16286"/>
                      </a:cubicBezTo>
                      <a:cubicBezTo>
                        <a:pt x="23076" y="18119"/>
                        <a:pt x="23805" y="19493"/>
                        <a:pt x="24575" y="20951"/>
                      </a:cubicBezTo>
                      <a:cubicBezTo>
                        <a:pt x="25325" y="22388"/>
                        <a:pt x="26095" y="23888"/>
                        <a:pt x="28553" y="25762"/>
                      </a:cubicBezTo>
                      <a:cubicBezTo>
                        <a:pt x="31010" y="27657"/>
                        <a:pt x="32739" y="28094"/>
                        <a:pt x="34405" y="28511"/>
                      </a:cubicBezTo>
                      <a:cubicBezTo>
                        <a:pt x="36092" y="28927"/>
                        <a:pt x="37695" y="29323"/>
                        <a:pt x="40090" y="31156"/>
                      </a:cubicBezTo>
                      <a:cubicBezTo>
                        <a:pt x="40257" y="31302"/>
                        <a:pt x="40444" y="31447"/>
                        <a:pt x="40590" y="31572"/>
                      </a:cubicBezTo>
                      <a:lnTo>
                        <a:pt x="40590" y="31010"/>
                      </a:lnTo>
                      <a:cubicBezTo>
                        <a:pt x="40507" y="30947"/>
                        <a:pt x="40444" y="30885"/>
                        <a:pt x="40340" y="30823"/>
                      </a:cubicBezTo>
                      <a:cubicBezTo>
                        <a:pt x="37883" y="28927"/>
                        <a:pt x="36175" y="28511"/>
                        <a:pt x="34509" y="28094"/>
                      </a:cubicBezTo>
                      <a:cubicBezTo>
                        <a:pt x="32801" y="27657"/>
                        <a:pt x="31219" y="27261"/>
                        <a:pt x="28824" y="25429"/>
                      </a:cubicBezTo>
                      <a:cubicBezTo>
                        <a:pt x="26429" y="23596"/>
                        <a:pt x="25721" y="22221"/>
                        <a:pt x="24950" y="20764"/>
                      </a:cubicBezTo>
                      <a:cubicBezTo>
                        <a:pt x="24200" y="19327"/>
                        <a:pt x="23409" y="17827"/>
                        <a:pt x="20952" y="15953"/>
                      </a:cubicBezTo>
                      <a:cubicBezTo>
                        <a:pt x="18494" y="14058"/>
                        <a:pt x="16766" y="13620"/>
                        <a:pt x="15120" y="13204"/>
                      </a:cubicBezTo>
                      <a:cubicBezTo>
                        <a:pt x="13413" y="12787"/>
                        <a:pt x="11809" y="12392"/>
                        <a:pt x="9435" y="10559"/>
                      </a:cubicBezTo>
                      <a:cubicBezTo>
                        <a:pt x="7040" y="8726"/>
                        <a:pt x="6311" y="7352"/>
                        <a:pt x="5561" y="5873"/>
                      </a:cubicBezTo>
                      <a:cubicBezTo>
                        <a:pt x="4791" y="4436"/>
                        <a:pt x="4020" y="2958"/>
                        <a:pt x="1563" y="1062"/>
                      </a:cubicBezTo>
                      <a:cubicBezTo>
                        <a:pt x="1000" y="646"/>
                        <a:pt x="480" y="292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4" name="Google Shape;4654;p8"/>
                <p:cNvSpPr/>
                <p:nvPr/>
              </p:nvSpPr>
              <p:spPr>
                <a:xfrm>
                  <a:off x="4171050" y="3438000"/>
                  <a:ext cx="965300" cy="80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2" h="32011" extrusionOk="0">
                      <a:moveTo>
                        <a:pt x="0" y="1"/>
                      </a:moveTo>
                      <a:cubicBezTo>
                        <a:pt x="604" y="355"/>
                        <a:pt x="1250" y="813"/>
                        <a:pt x="1958" y="1417"/>
                      </a:cubicBezTo>
                      <a:cubicBezTo>
                        <a:pt x="4269" y="3333"/>
                        <a:pt x="4936" y="4749"/>
                        <a:pt x="5665" y="6249"/>
                      </a:cubicBezTo>
                      <a:cubicBezTo>
                        <a:pt x="6352" y="7727"/>
                        <a:pt x="7081" y="9248"/>
                        <a:pt x="9455" y="11226"/>
                      </a:cubicBezTo>
                      <a:cubicBezTo>
                        <a:pt x="11829" y="13204"/>
                        <a:pt x="13516" y="13683"/>
                        <a:pt x="15141" y="14162"/>
                      </a:cubicBezTo>
                      <a:cubicBezTo>
                        <a:pt x="16807" y="14641"/>
                        <a:pt x="18369" y="15100"/>
                        <a:pt x="20680" y="17016"/>
                      </a:cubicBezTo>
                      <a:cubicBezTo>
                        <a:pt x="22992" y="18932"/>
                        <a:pt x="23658" y="20348"/>
                        <a:pt x="24366" y="21847"/>
                      </a:cubicBezTo>
                      <a:cubicBezTo>
                        <a:pt x="25074" y="23326"/>
                        <a:pt x="25803" y="24846"/>
                        <a:pt x="28178" y="26825"/>
                      </a:cubicBezTo>
                      <a:cubicBezTo>
                        <a:pt x="30552" y="28803"/>
                        <a:pt x="32239" y="29303"/>
                        <a:pt x="33863" y="29761"/>
                      </a:cubicBezTo>
                      <a:cubicBezTo>
                        <a:pt x="35321" y="30198"/>
                        <a:pt x="36716" y="30594"/>
                        <a:pt x="38611" y="32010"/>
                      </a:cubicBezTo>
                      <a:lnTo>
                        <a:pt x="38611" y="31469"/>
                      </a:lnTo>
                      <a:cubicBezTo>
                        <a:pt x="36779" y="30157"/>
                        <a:pt x="35362" y="29740"/>
                        <a:pt x="33988" y="29345"/>
                      </a:cubicBezTo>
                      <a:cubicBezTo>
                        <a:pt x="32322" y="28866"/>
                        <a:pt x="30760" y="28428"/>
                        <a:pt x="28448" y="26491"/>
                      </a:cubicBezTo>
                      <a:cubicBezTo>
                        <a:pt x="26157" y="24575"/>
                        <a:pt x="25470" y="23159"/>
                        <a:pt x="24762" y="21660"/>
                      </a:cubicBezTo>
                      <a:cubicBezTo>
                        <a:pt x="24054" y="20181"/>
                        <a:pt x="23325" y="18661"/>
                        <a:pt x="20951" y="16682"/>
                      </a:cubicBezTo>
                      <a:cubicBezTo>
                        <a:pt x="18577" y="14704"/>
                        <a:pt x="16890" y="14225"/>
                        <a:pt x="15266" y="13746"/>
                      </a:cubicBezTo>
                      <a:cubicBezTo>
                        <a:pt x="13620" y="13267"/>
                        <a:pt x="12038" y="12809"/>
                        <a:pt x="9747" y="10893"/>
                      </a:cubicBezTo>
                      <a:cubicBezTo>
                        <a:pt x="7435" y="8977"/>
                        <a:pt x="6769" y="7561"/>
                        <a:pt x="6040" y="6061"/>
                      </a:cubicBezTo>
                      <a:cubicBezTo>
                        <a:pt x="5352" y="4583"/>
                        <a:pt x="4624" y="3062"/>
                        <a:pt x="2249" y="1084"/>
                      </a:cubicBezTo>
                      <a:cubicBezTo>
                        <a:pt x="1729" y="646"/>
                        <a:pt x="1250" y="292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5" name="Google Shape;4655;p8"/>
                <p:cNvSpPr/>
                <p:nvPr/>
              </p:nvSpPr>
              <p:spPr>
                <a:xfrm>
                  <a:off x="4121575" y="3438000"/>
                  <a:ext cx="1014775" cy="8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91" h="32760" extrusionOk="0">
                      <a:moveTo>
                        <a:pt x="1" y="1"/>
                      </a:moveTo>
                      <a:lnTo>
                        <a:pt x="1" y="376"/>
                      </a:lnTo>
                      <a:cubicBezTo>
                        <a:pt x="896" y="771"/>
                        <a:pt x="1875" y="1355"/>
                        <a:pt x="3062" y="2313"/>
                      </a:cubicBezTo>
                      <a:cubicBezTo>
                        <a:pt x="5395" y="4208"/>
                        <a:pt x="6082" y="5603"/>
                        <a:pt x="6811" y="7102"/>
                      </a:cubicBezTo>
                      <a:cubicBezTo>
                        <a:pt x="7540" y="8560"/>
                        <a:pt x="8269" y="10081"/>
                        <a:pt x="10684" y="12017"/>
                      </a:cubicBezTo>
                      <a:cubicBezTo>
                        <a:pt x="13079" y="13975"/>
                        <a:pt x="14787" y="14433"/>
                        <a:pt x="16411" y="14891"/>
                      </a:cubicBezTo>
                      <a:cubicBezTo>
                        <a:pt x="18098" y="15350"/>
                        <a:pt x="19660" y="15787"/>
                        <a:pt x="21993" y="17682"/>
                      </a:cubicBezTo>
                      <a:cubicBezTo>
                        <a:pt x="24325" y="19556"/>
                        <a:pt x="25033" y="20973"/>
                        <a:pt x="25762" y="22451"/>
                      </a:cubicBezTo>
                      <a:cubicBezTo>
                        <a:pt x="26470" y="23909"/>
                        <a:pt x="27220" y="25429"/>
                        <a:pt x="29615" y="27387"/>
                      </a:cubicBezTo>
                      <a:cubicBezTo>
                        <a:pt x="32031" y="29324"/>
                        <a:pt x="33718" y="29803"/>
                        <a:pt x="35363" y="30240"/>
                      </a:cubicBezTo>
                      <a:cubicBezTo>
                        <a:pt x="36946" y="30677"/>
                        <a:pt x="38445" y="31094"/>
                        <a:pt x="40590" y="32760"/>
                      </a:cubicBezTo>
                      <a:lnTo>
                        <a:pt x="40590" y="32218"/>
                      </a:lnTo>
                      <a:cubicBezTo>
                        <a:pt x="38508" y="30677"/>
                        <a:pt x="36967" y="30240"/>
                        <a:pt x="35467" y="29824"/>
                      </a:cubicBezTo>
                      <a:cubicBezTo>
                        <a:pt x="33801" y="29365"/>
                        <a:pt x="32218" y="28928"/>
                        <a:pt x="29886" y="27054"/>
                      </a:cubicBezTo>
                      <a:cubicBezTo>
                        <a:pt x="27574" y="25159"/>
                        <a:pt x="26866" y="23742"/>
                        <a:pt x="26137" y="22264"/>
                      </a:cubicBezTo>
                      <a:cubicBezTo>
                        <a:pt x="25429" y="20806"/>
                        <a:pt x="24679" y="19286"/>
                        <a:pt x="22284" y="17349"/>
                      </a:cubicBezTo>
                      <a:cubicBezTo>
                        <a:pt x="19869" y="15391"/>
                        <a:pt x="18182" y="14933"/>
                        <a:pt x="16536" y="14475"/>
                      </a:cubicBezTo>
                      <a:cubicBezTo>
                        <a:pt x="14870" y="14017"/>
                        <a:pt x="13288" y="13579"/>
                        <a:pt x="10955" y="11684"/>
                      </a:cubicBezTo>
                      <a:cubicBezTo>
                        <a:pt x="8623" y="9789"/>
                        <a:pt x="7935" y="8394"/>
                        <a:pt x="7206" y="6894"/>
                      </a:cubicBezTo>
                      <a:cubicBezTo>
                        <a:pt x="6478" y="5436"/>
                        <a:pt x="5749" y="3937"/>
                        <a:pt x="3333" y="1979"/>
                      </a:cubicBezTo>
                      <a:cubicBezTo>
                        <a:pt x="2146" y="1021"/>
                        <a:pt x="1125" y="417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656" name="Google Shape;4656;p8"/>
            <p:cNvGrpSpPr/>
            <p:nvPr/>
          </p:nvGrpSpPr>
          <p:grpSpPr>
            <a:xfrm>
              <a:off x="719997" y="539975"/>
              <a:ext cx="2530453" cy="215904"/>
              <a:chOff x="719997" y="539975"/>
              <a:chExt cx="2530453" cy="215904"/>
            </a:xfrm>
          </p:grpSpPr>
          <p:sp>
            <p:nvSpPr>
              <p:cNvPr id="4657" name="Google Shape;4657;p8"/>
              <p:cNvSpPr/>
              <p:nvPr/>
            </p:nvSpPr>
            <p:spPr>
              <a:xfrm rot="5400000">
                <a:off x="1244659" y="15313"/>
                <a:ext cx="215904" cy="126522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35155" extrusionOk="0">
                    <a:moveTo>
                      <a:pt x="3000" y="2770"/>
                    </a:moveTo>
                    <a:cubicBezTo>
                      <a:pt x="3729" y="3186"/>
                      <a:pt x="4291" y="3665"/>
                      <a:pt x="4291" y="4394"/>
                    </a:cubicBezTo>
                    <a:cubicBezTo>
                      <a:pt x="4291" y="5123"/>
                      <a:pt x="3729" y="5581"/>
                      <a:pt x="3000" y="5998"/>
                    </a:cubicBezTo>
                    <a:cubicBezTo>
                      <a:pt x="2271" y="5581"/>
                      <a:pt x="1709" y="5123"/>
                      <a:pt x="1709" y="4394"/>
                    </a:cubicBezTo>
                    <a:cubicBezTo>
                      <a:pt x="1709" y="3665"/>
                      <a:pt x="2271" y="3186"/>
                      <a:pt x="3000" y="2770"/>
                    </a:cubicBezTo>
                    <a:close/>
                    <a:moveTo>
                      <a:pt x="3000" y="6498"/>
                    </a:moveTo>
                    <a:cubicBezTo>
                      <a:pt x="3166" y="6602"/>
                      <a:pt x="3354" y="6685"/>
                      <a:pt x="3520" y="6789"/>
                    </a:cubicBezTo>
                    <a:cubicBezTo>
                      <a:pt x="4562" y="7310"/>
                      <a:pt x="5561" y="7810"/>
                      <a:pt x="5561" y="8789"/>
                    </a:cubicBezTo>
                    <a:cubicBezTo>
                      <a:pt x="5561" y="9747"/>
                      <a:pt x="4562" y="10246"/>
                      <a:pt x="3520" y="10788"/>
                    </a:cubicBezTo>
                    <a:cubicBezTo>
                      <a:pt x="3354" y="10871"/>
                      <a:pt x="3166" y="10975"/>
                      <a:pt x="3000" y="11059"/>
                    </a:cubicBezTo>
                    <a:cubicBezTo>
                      <a:pt x="2812" y="10975"/>
                      <a:pt x="2646" y="10871"/>
                      <a:pt x="2458" y="10788"/>
                    </a:cubicBezTo>
                    <a:cubicBezTo>
                      <a:pt x="1417" y="10246"/>
                      <a:pt x="438" y="9747"/>
                      <a:pt x="438" y="8789"/>
                    </a:cubicBezTo>
                    <a:cubicBezTo>
                      <a:pt x="438" y="7831"/>
                      <a:pt x="1417" y="7310"/>
                      <a:pt x="2458" y="6789"/>
                    </a:cubicBezTo>
                    <a:cubicBezTo>
                      <a:pt x="2646" y="6685"/>
                      <a:pt x="2812" y="6602"/>
                      <a:pt x="3000" y="6498"/>
                    </a:cubicBezTo>
                    <a:close/>
                    <a:moveTo>
                      <a:pt x="3000" y="11558"/>
                    </a:moveTo>
                    <a:cubicBezTo>
                      <a:pt x="3729" y="11975"/>
                      <a:pt x="4291" y="12454"/>
                      <a:pt x="4291" y="13183"/>
                    </a:cubicBezTo>
                    <a:cubicBezTo>
                      <a:pt x="4291" y="13912"/>
                      <a:pt x="3729" y="14370"/>
                      <a:pt x="3000" y="14786"/>
                    </a:cubicBezTo>
                    <a:cubicBezTo>
                      <a:pt x="2271" y="14370"/>
                      <a:pt x="1709" y="13912"/>
                      <a:pt x="1709" y="13183"/>
                    </a:cubicBezTo>
                    <a:cubicBezTo>
                      <a:pt x="1709" y="12454"/>
                      <a:pt x="2271" y="11975"/>
                      <a:pt x="3000" y="11558"/>
                    </a:cubicBezTo>
                    <a:close/>
                    <a:moveTo>
                      <a:pt x="3000" y="15286"/>
                    </a:moveTo>
                    <a:cubicBezTo>
                      <a:pt x="3166" y="15390"/>
                      <a:pt x="3354" y="15474"/>
                      <a:pt x="3520" y="15578"/>
                    </a:cubicBezTo>
                    <a:cubicBezTo>
                      <a:pt x="4562" y="16098"/>
                      <a:pt x="5561" y="16598"/>
                      <a:pt x="5561" y="17577"/>
                    </a:cubicBezTo>
                    <a:cubicBezTo>
                      <a:pt x="5561" y="18535"/>
                      <a:pt x="4562" y="19035"/>
                      <a:pt x="3520" y="19576"/>
                    </a:cubicBezTo>
                    <a:cubicBezTo>
                      <a:pt x="3354" y="19660"/>
                      <a:pt x="3166" y="19764"/>
                      <a:pt x="3000" y="19847"/>
                    </a:cubicBezTo>
                    <a:cubicBezTo>
                      <a:pt x="2812" y="19764"/>
                      <a:pt x="2646" y="19660"/>
                      <a:pt x="2458" y="19576"/>
                    </a:cubicBezTo>
                    <a:cubicBezTo>
                      <a:pt x="1417" y="19035"/>
                      <a:pt x="438" y="18535"/>
                      <a:pt x="438" y="17577"/>
                    </a:cubicBezTo>
                    <a:cubicBezTo>
                      <a:pt x="438" y="16598"/>
                      <a:pt x="1417" y="16098"/>
                      <a:pt x="2458" y="15578"/>
                    </a:cubicBezTo>
                    <a:cubicBezTo>
                      <a:pt x="2646" y="15474"/>
                      <a:pt x="2812" y="15390"/>
                      <a:pt x="3000" y="15286"/>
                    </a:cubicBezTo>
                    <a:close/>
                    <a:moveTo>
                      <a:pt x="3000" y="20347"/>
                    </a:moveTo>
                    <a:cubicBezTo>
                      <a:pt x="3729" y="20763"/>
                      <a:pt x="4291" y="21242"/>
                      <a:pt x="4291" y="21971"/>
                    </a:cubicBezTo>
                    <a:cubicBezTo>
                      <a:pt x="4291" y="22700"/>
                      <a:pt x="3729" y="23158"/>
                      <a:pt x="3000" y="23575"/>
                    </a:cubicBezTo>
                    <a:cubicBezTo>
                      <a:pt x="2271" y="23158"/>
                      <a:pt x="1709" y="22700"/>
                      <a:pt x="1709" y="21971"/>
                    </a:cubicBezTo>
                    <a:cubicBezTo>
                      <a:pt x="1709" y="21242"/>
                      <a:pt x="2271" y="20763"/>
                      <a:pt x="3000" y="20347"/>
                    </a:cubicBezTo>
                    <a:close/>
                    <a:moveTo>
                      <a:pt x="3000" y="24075"/>
                    </a:moveTo>
                    <a:cubicBezTo>
                      <a:pt x="3166" y="24179"/>
                      <a:pt x="3354" y="24262"/>
                      <a:pt x="3520" y="24345"/>
                    </a:cubicBezTo>
                    <a:cubicBezTo>
                      <a:pt x="4562" y="24887"/>
                      <a:pt x="5561" y="25387"/>
                      <a:pt x="5561" y="26366"/>
                    </a:cubicBezTo>
                    <a:cubicBezTo>
                      <a:pt x="5561" y="27324"/>
                      <a:pt x="4562" y="27823"/>
                      <a:pt x="3520" y="28365"/>
                    </a:cubicBezTo>
                    <a:cubicBezTo>
                      <a:pt x="3354" y="28448"/>
                      <a:pt x="3166" y="28552"/>
                      <a:pt x="3000" y="28636"/>
                    </a:cubicBezTo>
                    <a:cubicBezTo>
                      <a:pt x="2812" y="28552"/>
                      <a:pt x="2646" y="28448"/>
                      <a:pt x="2458" y="28365"/>
                    </a:cubicBezTo>
                    <a:cubicBezTo>
                      <a:pt x="1417" y="27823"/>
                      <a:pt x="438" y="27324"/>
                      <a:pt x="438" y="26366"/>
                    </a:cubicBezTo>
                    <a:cubicBezTo>
                      <a:pt x="438" y="25387"/>
                      <a:pt x="1417" y="24887"/>
                      <a:pt x="2458" y="24366"/>
                    </a:cubicBezTo>
                    <a:cubicBezTo>
                      <a:pt x="2646" y="24262"/>
                      <a:pt x="2812" y="24179"/>
                      <a:pt x="3000" y="24075"/>
                    </a:cubicBezTo>
                    <a:close/>
                    <a:moveTo>
                      <a:pt x="3000" y="29135"/>
                    </a:moveTo>
                    <a:cubicBezTo>
                      <a:pt x="3729" y="29552"/>
                      <a:pt x="4291" y="30010"/>
                      <a:pt x="4291" y="30760"/>
                    </a:cubicBezTo>
                    <a:cubicBezTo>
                      <a:pt x="4291" y="31489"/>
                      <a:pt x="3729" y="31947"/>
                      <a:pt x="3000" y="32363"/>
                    </a:cubicBezTo>
                    <a:cubicBezTo>
                      <a:pt x="2271" y="31947"/>
                      <a:pt x="1709" y="31489"/>
                      <a:pt x="1709" y="30760"/>
                    </a:cubicBezTo>
                    <a:cubicBezTo>
                      <a:pt x="1709" y="30010"/>
                      <a:pt x="2271" y="29552"/>
                      <a:pt x="3000" y="29135"/>
                    </a:cubicBezTo>
                    <a:close/>
                    <a:moveTo>
                      <a:pt x="1" y="0"/>
                    </a:moveTo>
                    <a:cubicBezTo>
                      <a:pt x="1" y="1229"/>
                      <a:pt x="1146" y="1812"/>
                      <a:pt x="2271" y="2395"/>
                    </a:cubicBezTo>
                    <a:cubicBezTo>
                      <a:pt x="2354" y="2437"/>
                      <a:pt x="2458" y="2478"/>
                      <a:pt x="2542" y="2541"/>
                    </a:cubicBezTo>
                    <a:cubicBezTo>
                      <a:pt x="1834" y="2978"/>
                      <a:pt x="1271" y="3520"/>
                      <a:pt x="1271" y="4394"/>
                    </a:cubicBezTo>
                    <a:cubicBezTo>
                      <a:pt x="1271" y="5248"/>
                      <a:pt x="1834" y="5810"/>
                      <a:pt x="2542" y="6248"/>
                    </a:cubicBezTo>
                    <a:cubicBezTo>
                      <a:pt x="2458" y="6289"/>
                      <a:pt x="2354" y="6352"/>
                      <a:pt x="2271" y="6394"/>
                    </a:cubicBezTo>
                    <a:cubicBezTo>
                      <a:pt x="1146" y="6956"/>
                      <a:pt x="1" y="7560"/>
                      <a:pt x="1" y="8789"/>
                    </a:cubicBezTo>
                    <a:cubicBezTo>
                      <a:pt x="1" y="10017"/>
                      <a:pt x="1146" y="10600"/>
                      <a:pt x="2271" y="11184"/>
                    </a:cubicBezTo>
                    <a:cubicBezTo>
                      <a:pt x="2354" y="11225"/>
                      <a:pt x="2458" y="11267"/>
                      <a:pt x="2542" y="11329"/>
                    </a:cubicBezTo>
                    <a:cubicBezTo>
                      <a:pt x="1834" y="11767"/>
                      <a:pt x="1271" y="12308"/>
                      <a:pt x="1271" y="13183"/>
                    </a:cubicBezTo>
                    <a:cubicBezTo>
                      <a:pt x="1271" y="14037"/>
                      <a:pt x="1834" y="14578"/>
                      <a:pt x="2562" y="15036"/>
                    </a:cubicBezTo>
                    <a:cubicBezTo>
                      <a:pt x="2458" y="15078"/>
                      <a:pt x="2354" y="15140"/>
                      <a:pt x="2271" y="15182"/>
                    </a:cubicBezTo>
                    <a:cubicBezTo>
                      <a:pt x="1146" y="15744"/>
                      <a:pt x="1" y="16348"/>
                      <a:pt x="1" y="17577"/>
                    </a:cubicBezTo>
                    <a:cubicBezTo>
                      <a:pt x="1" y="18806"/>
                      <a:pt x="1146" y="19389"/>
                      <a:pt x="2271" y="19972"/>
                    </a:cubicBezTo>
                    <a:cubicBezTo>
                      <a:pt x="2354" y="20014"/>
                      <a:pt x="2458" y="20055"/>
                      <a:pt x="2542" y="20118"/>
                    </a:cubicBezTo>
                    <a:cubicBezTo>
                      <a:pt x="1834" y="20555"/>
                      <a:pt x="1271" y="21097"/>
                      <a:pt x="1271" y="21971"/>
                    </a:cubicBezTo>
                    <a:cubicBezTo>
                      <a:pt x="1271" y="22825"/>
                      <a:pt x="1834" y="23367"/>
                      <a:pt x="2562" y="23825"/>
                    </a:cubicBezTo>
                    <a:cubicBezTo>
                      <a:pt x="2458" y="23866"/>
                      <a:pt x="2354" y="23908"/>
                      <a:pt x="2271" y="23971"/>
                    </a:cubicBezTo>
                    <a:cubicBezTo>
                      <a:pt x="1146" y="24533"/>
                      <a:pt x="1" y="25137"/>
                      <a:pt x="1" y="26366"/>
                    </a:cubicBezTo>
                    <a:cubicBezTo>
                      <a:pt x="1" y="27594"/>
                      <a:pt x="1146" y="28177"/>
                      <a:pt x="2271" y="28740"/>
                    </a:cubicBezTo>
                    <a:cubicBezTo>
                      <a:pt x="2354" y="28802"/>
                      <a:pt x="2458" y="28844"/>
                      <a:pt x="2542" y="28906"/>
                    </a:cubicBezTo>
                    <a:cubicBezTo>
                      <a:pt x="1834" y="29344"/>
                      <a:pt x="1271" y="29885"/>
                      <a:pt x="1271" y="30760"/>
                    </a:cubicBezTo>
                    <a:cubicBezTo>
                      <a:pt x="1271" y="31614"/>
                      <a:pt x="1834" y="32155"/>
                      <a:pt x="2542" y="32613"/>
                    </a:cubicBezTo>
                    <a:cubicBezTo>
                      <a:pt x="2458" y="32655"/>
                      <a:pt x="2354" y="32697"/>
                      <a:pt x="2271" y="32759"/>
                    </a:cubicBezTo>
                    <a:cubicBezTo>
                      <a:pt x="1146" y="33321"/>
                      <a:pt x="1" y="33905"/>
                      <a:pt x="1" y="35154"/>
                    </a:cubicBezTo>
                    <a:lnTo>
                      <a:pt x="438" y="35154"/>
                    </a:lnTo>
                    <a:cubicBezTo>
                      <a:pt x="438" y="34175"/>
                      <a:pt x="1417" y="33675"/>
                      <a:pt x="2458" y="33134"/>
                    </a:cubicBezTo>
                    <a:cubicBezTo>
                      <a:pt x="2646" y="33051"/>
                      <a:pt x="2812" y="32967"/>
                      <a:pt x="3000" y="32863"/>
                    </a:cubicBezTo>
                    <a:cubicBezTo>
                      <a:pt x="3166" y="32967"/>
                      <a:pt x="3354" y="33051"/>
                      <a:pt x="3520" y="33134"/>
                    </a:cubicBezTo>
                    <a:cubicBezTo>
                      <a:pt x="4562" y="33675"/>
                      <a:pt x="5561" y="34175"/>
                      <a:pt x="5561" y="35154"/>
                    </a:cubicBezTo>
                    <a:lnTo>
                      <a:pt x="5999" y="35154"/>
                    </a:lnTo>
                    <a:cubicBezTo>
                      <a:pt x="5999" y="33905"/>
                      <a:pt x="4833" y="33321"/>
                      <a:pt x="3729" y="32759"/>
                    </a:cubicBezTo>
                    <a:cubicBezTo>
                      <a:pt x="3625" y="32697"/>
                      <a:pt x="3541" y="32655"/>
                      <a:pt x="3437" y="32613"/>
                    </a:cubicBezTo>
                    <a:cubicBezTo>
                      <a:pt x="4166" y="32155"/>
                      <a:pt x="4728" y="31614"/>
                      <a:pt x="4728" y="30760"/>
                    </a:cubicBezTo>
                    <a:cubicBezTo>
                      <a:pt x="4728" y="29885"/>
                      <a:pt x="4166" y="29344"/>
                      <a:pt x="3437" y="28886"/>
                    </a:cubicBezTo>
                    <a:cubicBezTo>
                      <a:pt x="3541" y="28844"/>
                      <a:pt x="3625" y="28802"/>
                      <a:pt x="3729" y="28740"/>
                    </a:cubicBezTo>
                    <a:cubicBezTo>
                      <a:pt x="4833" y="28177"/>
                      <a:pt x="5999" y="27594"/>
                      <a:pt x="5999" y="26366"/>
                    </a:cubicBezTo>
                    <a:cubicBezTo>
                      <a:pt x="5999" y="25116"/>
                      <a:pt x="4833" y="24533"/>
                      <a:pt x="3729" y="23971"/>
                    </a:cubicBezTo>
                    <a:cubicBezTo>
                      <a:pt x="3625" y="23908"/>
                      <a:pt x="3541" y="23866"/>
                      <a:pt x="3437" y="23825"/>
                    </a:cubicBezTo>
                    <a:cubicBezTo>
                      <a:pt x="4166" y="23367"/>
                      <a:pt x="4728" y="22825"/>
                      <a:pt x="4728" y="21971"/>
                    </a:cubicBezTo>
                    <a:cubicBezTo>
                      <a:pt x="4728" y="21097"/>
                      <a:pt x="4166" y="20555"/>
                      <a:pt x="3437" y="20118"/>
                    </a:cubicBezTo>
                    <a:cubicBezTo>
                      <a:pt x="3541" y="20055"/>
                      <a:pt x="3625" y="20014"/>
                      <a:pt x="3729" y="19951"/>
                    </a:cubicBezTo>
                    <a:cubicBezTo>
                      <a:pt x="4833" y="19389"/>
                      <a:pt x="5999" y="18806"/>
                      <a:pt x="5999" y="17577"/>
                    </a:cubicBezTo>
                    <a:cubicBezTo>
                      <a:pt x="5999" y="16328"/>
                      <a:pt x="4833" y="15744"/>
                      <a:pt x="3729" y="15182"/>
                    </a:cubicBezTo>
                    <a:cubicBezTo>
                      <a:pt x="3625" y="15120"/>
                      <a:pt x="3541" y="15078"/>
                      <a:pt x="3437" y="15036"/>
                    </a:cubicBezTo>
                    <a:cubicBezTo>
                      <a:pt x="4166" y="14578"/>
                      <a:pt x="4728" y="14037"/>
                      <a:pt x="4728" y="13183"/>
                    </a:cubicBezTo>
                    <a:cubicBezTo>
                      <a:pt x="4728" y="12308"/>
                      <a:pt x="4166" y="11767"/>
                      <a:pt x="3437" y="11329"/>
                    </a:cubicBezTo>
                    <a:cubicBezTo>
                      <a:pt x="3541" y="11267"/>
                      <a:pt x="3625" y="11225"/>
                      <a:pt x="3729" y="11184"/>
                    </a:cubicBezTo>
                    <a:cubicBezTo>
                      <a:pt x="4833" y="10600"/>
                      <a:pt x="5999" y="10017"/>
                      <a:pt x="5999" y="8789"/>
                    </a:cubicBezTo>
                    <a:cubicBezTo>
                      <a:pt x="5999" y="7560"/>
                      <a:pt x="4833" y="6956"/>
                      <a:pt x="3729" y="6394"/>
                    </a:cubicBezTo>
                    <a:cubicBezTo>
                      <a:pt x="3625" y="6352"/>
                      <a:pt x="3541" y="6289"/>
                      <a:pt x="3437" y="6248"/>
                    </a:cubicBezTo>
                    <a:cubicBezTo>
                      <a:pt x="4166" y="5810"/>
                      <a:pt x="4728" y="5248"/>
                      <a:pt x="4728" y="4394"/>
                    </a:cubicBezTo>
                    <a:cubicBezTo>
                      <a:pt x="4728" y="3540"/>
                      <a:pt x="4166" y="2978"/>
                      <a:pt x="3437" y="2541"/>
                    </a:cubicBezTo>
                    <a:cubicBezTo>
                      <a:pt x="3541" y="2478"/>
                      <a:pt x="3625" y="2437"/>
                      <a:pt x="3729" y="2395"/>
                    </a:cubicBezTo>
                    <a:cubicBezTo>
                      <a:pt x="4833" y="1812"/>
                      <a:pt x="5999" y="1229"/>
                      <a:pt x="5999" y="0"/>
                    </a:cubicBezTo>
                    <a:lnTo>
                      <a:pt x="5561" y="0"/>
                    </a:lnTo>
                    <a:cubicBezTo>
                      <a:pt x="5561" y="958"/>
                      <a:pt x="4562" y="1458"/>
                      <a:pt x="3520" y="1999"/>
                    </a:cubicBezTo>
                    <a:cubicBezTo>
                      <a:pt x="3354" y="2083"/>
                      <a:pt x="3166" y="2187"/>
                      <a:pt x="3000" y="2270"/>
                    </a:cubicBezTo>
                    <a:cubicBezTo>
                      <a:pt x="2812" y="2187"/>
                      <a:pt x="2646" y="2083"/>
                      <a:pt x="2458" y="1999"/>
                    </a:cubicBezTo>
                    <a:cubicBezTo>
                      <a:pt x="1417" y="1458"/>
                      <a:pt x="438" y="958"/>
                      <a:pt x="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8"/>
              <p:cNvSpPr/>
              <p:nvPr/>
            </p:nvSpPr>
            <p:spPr>
              <a:xfrm rot="5400000">
                <a:off x="2509884" y="15313"/>
                <a:ext cx="215904" cy="126522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35155" extrusionOk="0">
                    <a:moveTo>
                      <a:pt x="3000" y="2770"/>
                    </a:moveTo>
                    <a:cubicBezTo>
                      <a:pt x="3729" y="3186"/>
                      <a:pt x="4291" y="3665"/>
                      <a:pt x="4291" y="4394"/>
                    </a:cubicBezTo>
                    <a:cubicBezTo>
                      <a:pt x="4291" y="5123"/>
                      <a:pt x="3729" y="5581"/>
                      <a:pt x="3000" y="5998"/>
                    </a:cubicBezTo>
                    <a:cubicBezTo>
                      <a:pt x="2271" y="5581"/>
                      <a:pt x="1709" y="5123"/>
                      <a:pt x="1709" y="4394"/>
                    </a:cubicBezTo>
                    <a:cubicBezTo>
                      <a:pt x="1709" y="3665"/>
                      <a:pt x="2271" y="3186"/>
                      <a:pt x="3000" y="2770"/>
                    </a:cubicBezTo>
                    <a:close/>
                    <a:moveTo>
                      <a:pt x="3000" y="6498"/>
                    </a:moveTo>
                    <a:cubicBezTo>
                      <a:pt x="3166" y="6602"/>
                      <a:pt x="3354" y="6685"/>
                      <a:pt x="3520" y="6789"/>
                    </a:cubicBezTo>
                    <a:cubicBezTo>
                      <a:pt x="4562" y="7310"/>
                      <a:pt x="5561" y="7810"/>
                      <a:pt x="5561" y="8789"/>
                    </a:cubicBezTo>
                    <a:cubicBezTo>
                      <a:pt x="5561" y="9747"/>
                      <a:pt x="4562" y="10246"/>
                      <a:pt x="3520" y="10788"/>
                    </a:cubicBezTo>
                    <a:cubicBezTo>
                      <a:pt x="3354" y="10871"/>
                      <a:pt x="3166" y="10975"/>
                      <a:pt x="3000" y="11059"/>
                    </a:cubicBezTo>
                    <a:cubicBezTo>
                      <a:pt x="2812" y="10975"/>
                      <a:pt x="2646" y="10871"/>
                      <a:pt x="2458" y="10788"/>
                    </a:cubicBezTo>
                    <a:cubicBezTo>
                      <a:pt x="1417" y="10246"/>
                      <a:pt x="438" y="9747"/>
                      <a:pt x="438" y="8789"/>
                    </a:cubicBezTo>
                    <a:cubicBezTo>
                      <a:pt x="438" y="7831"/>
                      <a:pt x="1417" y="7310"/>
                      <a:pt x="2458" y="6789"/>
                    </a:cubicBezTo>
                    <a:cubicBezTo>
                      <a:pt x="2646" y="6685"/>
                      <a:pt x="2812" y="6602"/>
                      <a:pt x="3000" y="6498"/>
                    </a:cubicBezTo>
                    <a:close/>
                    <a:moveTo>
                      <a:pt x="3000" y="11558"/>
                    </a:moveTo>
                    <a:cubicBezTo>
                      <a:pt x="3729" y="11975"/>
                      <a:pt x="4291" y="12454"/>
                      <a:pt x="4291" y="13183"/>
                    </a:cubicBezTo>
                    <a:cubicBezTo>
                      <a:pt x="4291" y="13912"/>
                      <a:pt x="3729" y="14370"/>
                      <a:pt x="3000" y="14786"/>
                    </a:cubicBezTo>
                    <a:cubicBezTo>
                      <a:pt x="2271" y="14370"/>
                      <a:pt x="1709" y="13912"/>
                      <a:pt x="1709" y="13183"/>
                    </a:cubicBezTo>
                    <a:cubicBezTo>
                      <a:pt x="1709" y="12454"/>
                      <a:pt x="2271" y="11975"/>
                      <a:pt x="3000" y="11558"/>
                    </a:cubicBezTo>
                    <a:close/>
                    <a:moveTo>
                      <a:pt x="3000" y="15286"/>
                    </a:moveTo>
                    <a:cubicBezTo>
                      <a:pt x="3166" y="15390"/>
                      <a:pt x="3354" y="15474"/>
                      <a:pt x="3520" y="15578"/>
                    </a:cubicBezTo>
                    <a:cubicBezTo>
                      <a:pt x="4562" y="16098"/>
                      <a:pt x="5561" y="16598"/>
                      <a:pt x="5561" y="17577"/>
                    </a:cubicBezTo>
                    <a:cubicBezTo>
                      <a:pt x="5561" y="18535"/>
                      <a:pt x="4562" y="19035"/>
                      <a:pt x="3520" y="19576"/>
                    </a:cubicBezTo>
                    <a:cubicBezTo>
                      <a:pt x="3354" y="19660"/>
                      <a:pt x="3166" y="19764"/>
                      <a:pt x="3000" y="19847"/>
                    </a:cubicBezTo>
                    <a:cubicBezTo>
                      <a:pt x="2812" y="19764"/>
                      <a:pt x="2646" y="19660"/>
                      <a:pt x="2458" y="19576"/>
                    </a:cubicBezTo>
                    <a:cubicBezTo>
                      <a:pt x="1417" y="19035"/>
                      <a:pt x="438" y="18535"/>
                      <a:pt x="438" y="17577"/>
                    </a:cubicBezTo>
                    <a:cubicBezTo>
                      <a:pt x="438" y="16598"/>
                      <a:pt x="1417" y="16098"/>
                      <a:pt x="2458" y="15578"/>
                    </a:cubicBezTo>
                    <a:cubicBezTo>
                      <a:pt x="2646" y="15474"/>
                      <a:pt x="2812" y="15390"/>
                      <a:pt x="3000" y="15286"/>
                    </a:cubicBezTo>
                    <a:close/>
                    <a:moveTo>
                      <a:pt x="3000" y="20347"/>
                    </a:moveTo>
                    <a:cubicBezTo>
                      <a:pt x="3729" y="20763"/>
                      <a:pt x="4291" y="21242"/>
                      <a:pt x="4291" y="21971"/>
                    </a:cubicBezTo>
                    <a:cubicBezTo>
                      <a:pt x="4291" y="22700"/>
                      <a:pt x="3729" y="23158"/>
                      <a:pt x="3000" y="23575"/>
                    </a:cubicBezTo>
                    <a:cubicBezTo>
                      <a:pt x="2271" y="23158"/>
                      <a:pt x="1709" y="22700"/>
                      <a:pt x="1709" y="21971"/>
                    </a:cubicBezTo>
                    <a:cubicBezTo>
                      <a:pt x="1709" y="21242"/>
                      <a:pt x="2271" y="20763"/>
                      <a:pt x="3000" y="20347"/>
                    </a:cubicBezTo>
                    <a:close/>
                    <a:moveTo>
                      <a:pt x="3000" y="24075"/>
                    </a:moveTo>
                    <a:cubicBezTo>
                      <a:pt x="3166" y="24179"/>
                      <a:pt x="3354" y="24262"/>
                      <a:pt x="3520" y="24345"/>
                    </a:cubicBezTo>
                    <a:cubicBezTo>
                      <a:pt x="4562" y="24887"/>
                      <a:pt x="5561" y="25387"/>
                      <a:pt x="5561" y="26366"/>
                    </a:cubicBezTo>
                    <a:cubicBezTo>
                      <a:pt x="5561" y="27324"/>
                      <a:pt x="4562" y="27823"/>
                      <a:pt x="3520" y="28365"/>
                    </a:cubicBezTo>
                    <a:cubicBezTo>
                      <a:pt x="3354" y="28448"/>
                      <a:pt x="3166" y="28552"/>
                      <a:pt x="3000" y="28636"/>
                    </a:cubicBezTo>
                    <a:cubicBezTo>
                      <a:pt x="2812" y="28552"/>
                      <a:pt x="2646" y="28448"/>
                      <a:pt x="2458" y="28365"/>
                    </a:cubicBezTo>
                    <a:cubicBezTo>
                      <a:pt x="1417" y="27823"/>
                      <a:pt x="438" y="27324"/>
                      <a:pt x="438" y="26366"/>
                    </a:cubicBezTo>
                    <a:cubicBezTo>
                      <a:pt x="438" y="25387"/>
                      <a:pt x="1417" y="24887"/>
                      <a:pt x="2458" y="24366"/>
                    </a:cubicBezTo>
                    <a:cubicBezTo>
                      <a:pt x="2646" y="24262"/>
                      <a:pt x="2812" y="24179"/>
                      <a:pt x="3000" y="24075"/>
                    </a:cubicBezTo>
                    <a:close/>
                    <a:moveTo>
                      <a:pt x="3000" y="29135"/>
                    </a:moveTo>
                    <a:cubicBezTo>
                      <a:pt x="3729" y="29552"/>
                      <a:pt x="4291" y="30010"/>
                      <a:pt x="4291" y="30760"/>
                    </a:cubicBezTo>
                    <a:cubicBezTo>
                      <a:pt x="4291" y="31489"/>
                      <a:pt x="3729" y="31947"/>
                      <a:pt x="3000" y="32363"/>
                    </a:cubicBezTo>
                    <a:cubicBezTo>
                      <a:pt x="2271" y="31947"/>
                      <a:pt x="1709" y="31489"/>
                      <a:pt x="1709" y="30760"/>
                    </a:cubicBezTo>
                    <a:cubicBezTo>
                      <a:pt x="1709" y="30010"/>
                      <a:pt x="2271" y="29552"/>
                      <a:pt x="3000" y="29135"/>
                    </a:cubicBezTo>
                    <a:close/>
                    <a:moveTo>
                      <a:pt x="1" y="0"/>
                    </a:moveTo>
                    <a:cubicBezTo>
                      <a:pt x="1" y="1229"/>
                      <a:pt x="1146" y="1812"/>
                      <a:pt x="2271" y="2395"/>
                    </a:cubicBezTo>
                    <a:cubicBezTo>
                      <a:pt x="2354" y="2437"/>
                      <a:pt x="2458" y="2478"/>
                      <a:pt x="2542" y="2541"/>
                    </a:cubicBezTo>
                    <a:cubicBezTo>
                      <a:pt x="1834" y="2978"/>
                      <a:pt x="1271" y="3520"/>
                      <a:pt x="1271" y="4394"/>
                    </a:cubicBezTo>
                    <a:cubicBezTo>
                      <a:pt x="1271" y="5248"/>
                      <a:pt x="1834" y="5810"/>
                      <a:pt x="2542" y="6248"/>
                    </a:cubicBezTo>
                    <a:cubicBezTo>
                      <a:pt x="2458" y="6289"/>
                      <a:pt x="2354" y="6352"/>
                      <a:pt x="2271" y="6394"/>
                    </a:cubicBezTo>
                    <a:cubicBezTo>
                      <a:pt x="1146" y="6956"/>
                      <a:pt x="1" y="7560"/>
                      <a:pt x="1" y="8789"/>
                    </a:cubicBezTo>
                    <a:cubicBezTo>
                      <a:pt x="1" y="10017"/>
                      <a:pt x="1146" y="10600"/>
                      <a:pt x="2271" y="11184"/>
                    </a:cubicBezTo>
                    <a:cubicBezTo>
                      <a:pt x="2354" y="11225"/>
                      <a:pt x="2458" y="11267"/>
                      <a:pt x="2542" y="11329"/>
                    </a:cubicBezTo>
                    <a:cubicBezTo>
                      <a:pt x="1834" y="11767"/>
                      <a:pt x="1271" y="12308"/>
                      <a:pt x="1271" y="13183"/>
                    </a:cubicBezTo>
                    <a:cubicBezTo>
                      <a:pt x="1271" y="14037"/>
                      <a:pt x="1834" y="14578"/>
                      <a:pt x="2562" y="15036"/>
                    </a:cubicBezTo>
                    <a:cubicBezTo>
                      <a:pt x="2458" y="15078"/>
                      <a:pt x="2354" y="15140"/>
                      <a:pt x="2271" y="15182"/>
                    </a:cubicBezTo>
                    <a:cubicBezTo>
                      <a:pt x="1146" y="15744"/>
                      <a:pt x="1" y="16348"/>
                      <a:pt x="1" y="17577"/>
                    </a:cubicBezTo>
                    <a:cubicBezTo>
                      <a:pt x="1" y="18806"/>
                      <a:pt x="1146" y="19389"/>
                      <a:pt x="2271" y="19972"/>
                    </a:cubicBezTo>
                    <a:cubicBezTo>
                      <a:pt x="2354" y="20014"/>
                      <a:pt x="2458" y="20055"/>
                      <a:pt x="2542" y="20118"/>
                    </a:cubicBezTo>
                    <a:cubicBezTo>
                      <a:pt x="1834" y="20555"/>
                      <a:pt x="1271" y="21097"/>
                      <a:pt x="1271" y="21971"/>
                    </a:cubicBezTo>
                    <a:cubicBezTo>
                      <a:pt x="1271" y="22825"/>
                      <a:pt x="1834" y="23367"/>
                      <a:pt x="2562" y="23825"/>
                    </a:cubicBezTo>
                    <a:cubicBezTo>
                      <a:pt x="2458" y="23866"/>
                      <a:pt x="2354" y="23908"/>
                      <a:pt x="2271" y="23971"/>
                    </a:cubicBezTo>
                    <a:cubicBezTo>
                      <a:pt x="1146" y="24533"/>
                      <a:pt x="1" y="25137"/>
                      <a:pt x="1" y="26366"/>
                    </a:cubicBezTo>
                    <a:cubicBezTo>
                      <a:pt x="1" y="27594"/>
                      <a:pt x="1146" y="28177"/>
                      <a:pt x="2271" y="28740"/>
                    </a:cubicBezTo>
                    <a:cubicBezTo>
                      <a:pt x="2354" y="28802"/>
                      <a:pt x="2458" y="28844"/>
                      <a:pt x="2542" y="28906"/>
                    </a:cubicBezTo>
                    <a:cubicBezTo>
                      <a:pt x="1834" y="29344"/>
                      <a:pt x="1271" y="29885"/>
                      <a:pt x="1271" y="30760"/>
                    </a:cubicBezTo>
                    <a:cubicBezTo>
                      <a:pt x="1271" y="31614"/>
                      <a:pt x="1834" y="32155"/>
                      <a:pt x="2542" y="32613"/>
                    </a:cubicBezTo>
                    <a:cubicBezTo>
                      <a:pt x="2458" y="32655"/>
                      <a:pt x="2354" y="32697"/>
                      <a:pt x="2271" y="32759"/>
                    </a:cubicBezTo>
                    <a:cubicBezTo>
                      <a:pt x="1146" y="33321"/>
                      <a:pt x="1" y="33905"/>
                      <a:pt x="1" y="35154"/>
                    </a:cubicBezTo>
                    <a:lnTo>
                      <a:pt x="438" y="35154"/>
                    </a:lnTo>
                    <a:cubicBezTo>
                      <a:pt x="438" y="34175"/>
                      <a:pt x="1417" y="33675"/>
                      <a:pt x="2458" y="33134"/>
                    </a:cubicBezTo>
                    <a:cubicBezTo>
                      <a:pt x="2646" y="33051"/>
                      <a:pt x="2812" y="32967"/>
                      <a:pt x="3000" y="32863"/>
                    </a:cubicBezTo>
                    <a:cubicBezTo>
                      <a:pt x="3166" y="32967"/>
                      <a:pt x="3354" y="33051"/>
                      <a:pt x="3520" y="33134"/>
                    </a:cubicBezTo>
                    <a:cubicBezTo>
                      <a:pt x="4562" y="33675"/>
                      <a:pt x="5561" y="34175"/>
                      <a:pt x="5561" y="35154"/>
                    </a:cubicBezTo>
                    <a:lnTo>
                      <a:pt x="5999" y="35154"/>
                    </a:lnTo>
                    <a:cubicBezTo>
                      <a:pt x="5999" y="33905"/>
                      <a:pt x="4833" y="33321"/>
                      <a:pt x="3729" y="32759"/>
                    </a:cubicBezTo>
                    <a:cubicBezTo>
                      <a:pt x="3625" y="32697"/>
                      <a:pt x="3541" y="32655"/>
                      <a:pt x="3437" y="32613"/>
                    </a:cubicBezTo>
                    <a:cubicBezTo>
                      <a:pt x="4166" y="32155"/>
                      <a:pt x="4728" y="31614"/>
                      <a:pt x="4728" y="30760"/>
                    </a:cubicBezTo>
                    <a:cubicBezTo>
                      <a:pt x="4728" y="29885"/>
                      <a:pt x="4166" y="29344"/>
                      <a:pt x="3437" y="28886"/>
                    </a:cubicBezTo>
                    <a:cubicBezTo>
                      <a:pt x="3541" y="28844"/>
                      <a:pt x="3625" y="28802"/>
                      <a:pt x="3729" y="28740"/>
                    </a:cubicBezTo>
                    <a:cubicBezTo>
                      <a:pt x="4833" y="28177"/>
                      <a:pt x="5999" y="27594"/>
                      <a:pt x="5999" y="26366"/>
                    </a:cubicBezTo>
                    <a:cubicBezTo>
                      <a:pt x="5999" y="25116"/>
                      <a:pt x="4833" y="24533"/>
                      <a:pt x="3729" y="23971"/>
                    </a:cubicBezTo>
                    <a:cubicBezTo>
                      <a:pt x="3625" y="23908"/>
                      <a:pt x="3541" y="23866"/>
                      <a:pt x="3437" y="23825"/>
                    </a:cubicBezTo>
                    <a:cubicBezTo>
                      <a:pt x="4166" y="23367"/>
                      <a:pt x="4728" y="22825"/>
                      <a:pt x="4728" y="21971"/>
                    </a:cubicBezTo>
                    <a:cubicBezTo>
                      <a:pt x="4728" y="21097"/>
                      <a:pt x="4166" y="20555"/>
                      <a:pt x="3437" y="20118"/>
                    </a:cubicBezTo>
                    <a:cubicBezTo>
                      <a:pt x="3541" y="20055"/>
                      <a:pt x="3625" y="20014"/>
                      <a:pt x="3729" y="19951"/>
                    </a:cubicBezTo>
                    <a:cubicBezTo>
                      <a:pt x="4833" y="19389"/>
                      <a:pt x="5999" y="18806"/>
                      <a:pt x="5999" y="17577"/>
                    </a:cubicBezTo>
                    <a:cubicBezTo>
                      <a:pt x="5999" y="16328"/>
                      <a:pt x="4833" y="15744"/>
                      <a:pt x="3729" y="15182"/>
                    </a:cubicBezTo>
                    <a:cubicBezTo>
                      <a:pt x="3625" y="15120"/>
                      <a:pt x="3541" y="15078"/>
                      <a:pt x="3437" y="15036"/>
                    </a:cubicBezTo>
                    <a:cubicBezTo>
                      <a:pt x="4166" y="14578"/>
                      <a:pt x="4728" y="14037"/>
                      <a:pt x="4728" y="13183"/>
                    </a:cubicBezTo>
                    <a:cubicBezTo>
                      <a:pt x="4728" y="12308"/>
                      <a:pt x="4166" y="11767"/>
                      <a:pt x="3437" y="11329"/>
                    </a:cubicBezTo>
                    <a:cubicBezTo>
                      <a:pt x="3541" y="11267"/>
                      <a:pt x="3625" y="11225"/>
                      <a:pt x="3729" y="11184"/>
                    </a:cubicBezTo>
                    <a:cubicBezTo>
                      <a:pt x="4833" y="10600"/>
                      <a:pt x="5999" y="10017"/>
                      <a:pt x="5999" y="8789"/>
                    </a:cubicBezTo>
                    <a:cubicBezTo>
                      <a:pt x="5999" y="7560"/>
                      <a:pt x="4833" y="6956"/>
                      <a:pt x="3729" y="6394"/>
                    </a:cubicBezTo>
                    <a:cubicBezTo>
                      <a:pt x="3625" y="6352"/>
                      <a:pt x="3541" y="6289"/>
                      <a:pt x="3437" y="6248"/>
                    </a:cubicBezTo>
                    <a:cubicBezTo>
                      <a:pt x="4166" y="5810"/>
                      <a:pt x="4728" y="5248"/>
                      <a:pt x="4728" y="4394"/>
                    </a:cubicBezTo>
                    <a:cubicBezTo>
                      <a:pt x="4728" y="3540"/>
                      <a:pt x="4166" y="2978"/>
                      <a:pt x="3437" y="2541"/>
                    </a:cubicBezTo>
                    <a:cubicBezTo>
                      <a:pt x="3541" y="2478"/>
                      <a:pt x="3625" y="2437"/>
                      <a:pt x="3729" y="2395"/>
                    </a:cubicBezTo>
                    <a:cubicBezTo>
                      <a:pt x="4833" y="1812"/>
                      <a:pt x="5999" y="1229"/>
                      <a:pt x="5999" y="0"/>
                    </a:cubicBezTo>
                    <a:lnTo>
                      <a:pt x="5561" y="0"/>
                    </a:lnTo>
                    <a:cubicBezTo>
                      <a:pt x="5561" y="958"/>
                      <a:pt x="4562" y="1458"/>
                      <a:pt x="3520" y="1999"/>
                    </a:cubicBezTo>
                    <a:cubicBezTo>
                      <a:pt x="3354" y="2083"/>
                      <a:pt x="3166" y="2187"/>
                      <a:pt x="3000" y="2270"/>
                    </a:cubicBezTo>
                    <a:cubicBezTo>
                      <a:pt x="2812" y="2187"/>
                      <a:pt x="2646" y="2083"/>
                      <a:pt x="2458" y="1999"/>
                    </a:cubicBezTo>
                    <a:cubicBezTo>
                      <a:pt x="1417" y="1458"/>
                      <a:pt x="438" y="958"/>
                      <a:pt x="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59" name="Google Shape;4659;p8"/>
          <p:cNvGrpSpPr/>
          <p:nvPr/>
        </p:nvGrpSpPr>
        <p:grpSpPr>
          <a:xfrm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4660" name="Google Shape;4660;p8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4661" name="Google Shape;4661;p8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8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8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8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8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8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8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8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8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8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8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8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8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8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8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8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8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8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8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8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8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8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8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8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8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8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8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8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8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8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8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8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8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8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8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8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8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8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8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8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8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8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8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8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8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8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8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8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8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8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8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8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8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8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8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8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8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8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8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8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8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8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8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8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8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8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8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8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8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8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8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8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8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8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8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8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8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8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8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8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8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8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8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8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8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8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8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8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8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8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8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8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8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8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8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8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8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8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8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8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8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8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8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8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8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8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8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8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8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8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8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8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8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8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8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8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8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8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8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8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8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8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8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8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8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8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8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8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8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8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8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8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8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8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8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8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8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8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8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8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8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8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8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8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8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8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8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8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8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8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8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8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8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4" name="Google Shape;4814;p8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4815" name="Google Shape;4815;p8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8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8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8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8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8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8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8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8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8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8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8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8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8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8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8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8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8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8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8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8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8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8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8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8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8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8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8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8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8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8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8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8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8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8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8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8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8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8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8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8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8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8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8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8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8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8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8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8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8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8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8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8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8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8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8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8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8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8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8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8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8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8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8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8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8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8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8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8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8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8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8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8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8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8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8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8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8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8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8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8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8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8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8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8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8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8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8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8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8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8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8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8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8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8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8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8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8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8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8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8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8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8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8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8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8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8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8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8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8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8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8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8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8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8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8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8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8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8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8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8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8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8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8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8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8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8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8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8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8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8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8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8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8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8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8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8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8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8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8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8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8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8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8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8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8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8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8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8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8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8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8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8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8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8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70" name="Google Shape;4970;p8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4971" name="Google Shape;4971;p8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8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8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8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8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8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8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8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8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8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8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8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8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8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8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8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8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8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8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8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8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8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3" name="Google Shape;4993;p8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4" name="Google Shape;4994;p8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8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8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7" name="Google Shape;4997;p8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8" name="Google Shape;4998;p8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9" name="Google Shape;4999;p8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0" name="Google Shape;5000;p8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1" name="Google Shape;5001;p8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2" name="Google Shape;5002;p8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3" name="Google Shape;5003;p8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4" name="Google Shape;5004;p8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5" name="Google Shape;5005;p8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6" name="Google Shape;5006;p8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7" name="Google Shape;5007;p8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8" name="Google Shape;5008;p8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9" name="Google Shape;5009;p8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0" name="Google Shape;5010;p8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1" name="Google Shape;5011;p8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2" name="Google Shape;5012;p8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3" name="Google Shape;5013;p8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4" name="Google Shape;5014;p8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5" name="Google Shape;5015;p8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6" name="Google Shape;5016;p8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7" name="Google Shape;5017;p8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8" name="Google Shape;5018;p8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9" name="Google Shape;5019;p8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8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8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8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8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8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8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8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8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8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8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8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8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8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8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8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5" name="Google Shape;5035;p8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8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7" name="Google Shape;5037;p8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8" name="Google Shape;5038;p8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8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8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8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8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8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8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8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8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8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8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8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8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8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8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8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8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8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8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8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8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8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8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8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8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8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8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65" name="Google Shape;5065;p8"/>
          <p:cNvSpPr txBox="1">
            <a:spLocks noGrp="1"/>
          </p:cNvSpPr>
          <p:nvPr>
            <p:ph type="title"/>
          </p:nvPr>
        </p:nvSpPr>
        <p:spPr>
          <a:xfrm>
            <a:off x="720000" y="1346100"/>
            <a:ext cx="7704000" cy="1992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66" name="Google Shape;5066;p8"/>
          <p:cNvSpPr txBox="1">
            <a:spLocks noGrp="1"/>
          </p:cNvSpPr>
          <p:nvPr>
            <p:ph type="subTitle" idx="1"/>
          </p:nvPr>
        </p:nvSpPr>
        <p:spPr>
          <a:xfrm>
            <a:off x="720000" y="3519225"/>
            <a:ext cx="3852000" cy="6918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6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hway Gothic One"/>
              <a:buNone/>
              <a:defRPr sz="3600" b="1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●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○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■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●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○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■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●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○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ubik Light"/>
              <a:buChar char="■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8" r:id="rId5"/>
    <p:sldLayoutId id="2147483667" r:id="rId6"/>
    <p:sldLayoutId id="2147483668" r:id="rId7"/>
    <p:sldLayoutId id="2147483669" r:id="rId8"/>
    <p:sldLayoutId id="21474836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364/BOE.41645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3" name="Google Shape;16613;p26"/>
          <p:cNvSpPr txBox="1">
            <a:spLocks noGrp="1"/>
          </p:cNvSpPr>
          <p:nvPr>
            <p:ph type="ctrTitle"/>
          </p:nvPr>
        </p:nvSpPr>
        <p:spPr>
          <a:xfrm>
            <a:off x="1273081" y="1388975"/>
            <a:ext cx="5845800" cy="205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000" dirty="0" err="1"/>
              <a:t>Biophotonic</a:t>
            </a:r>
            <a:r>
              <a:rPr lang="en-US" sz="4000" dirty="0"/>
              <a:t> techniques for rare disease diagnostics and evaluation of antibacterial resistance</a:t>
            </a:r>
          </a:p>
        </p:txBody>
      </p:sp>
      <p:sp>
        <p:nvSpPr>
          <p:cNvPr id="16614" name="Google Shape;16614;p26"/>
          <p:cNvSpPr txBox="1">
            <a:spLocks noGrp="1"/>
          </p:cNvSpPr>
          <p:nvPr>
            <p:ph type="subTitle" idx="1"/>
          </p:nvPr>
        </p:nvSpPr>
        <p:spPr>
          <a:xfrm>
            <a:off x="2991200" y="3636975"/>
            <a:ext cx="4127700" cy="54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Emilija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Plorina</a:t>
            </a:r>
            <a:endParaRPr lang="en-US" sz="1200" kern="0" dirty="0">
              <a:solidFill>
                <a:srgbClr val="001E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of Atomic Physics and Spectroscopy</a:t>
            </a:r>
            <a:endParaRPr lang="en-US" sz="1200" kern="0" dirty="0">
              <a:solidFill>
                <a:srgbClr val="001E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E91E-6DBA-40BB-8F7A-300493D4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ERDF PROJECT (</a:t>
            </a:r>
            <a:r>
              <a:rPr lang="lv-LV" dirty="0"/>
              <a:t>01.0</a:t>
            </a:r>
            <a:r>
              <a:rPr lang="en-US" dirty="0"/>
              <a:t>7</a:t>
            </a:r>
            <a:r>
              <a:rPr lang="lv-LV" dirty="0"/>
              <a:t>.202</a:t>
            </a:r>
            <a:r>
              <a:rPr lang="en-US" dirty="0"/>
              <a:t>1</a:t>
            </a:r>
            <a:r>
              <a:rPr lang="lv-LV" dirty="0"/>
              <a:t>. –</a:t>
            </a:r>
            <a:r>
              <a:rPr lang="en-US" dirty="0"/>
              <a:t> </a:t>
            </a:r>
            <a:r>
              <a:rPr lang="lv-LV" dirty="0"/>
              <a:t>30.</a:t>
            </a:r>
            <a:r>
              <a:rPr lang="en-US" dirty="0"/>
              <a:t>09</a:t>
            </a:r>
            <a:r>
              <a:rPr lang="lv-LV" dirty="0"/>
              <a:t>.2023.</a:t>
            </a:r>
            <a:r>
              <a:rPr lang="en-US" dirty="0"/>
              <a:t>)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02317-3D0B-4A13-9B94-CC6BB9AC1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Team</a:t>
            </a:r>
            <a:endParaRPr lang="lv-LV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5C2A6C3-EA74-4E5C-B24E-2C79F099C87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43890" y="3880436"/>
            <a:ext cx="3802200" cy="723087"/>
          </a:xfrm>
        </p:spPr>
        <p:txBody>
          <a:bodyPr/>
          <a:lstStyle/>
          <a:p>
            <a:r>
              <a:rPr lang="en-US" sz="1200" b="1" dirty="0">
                <a:latin typeface="Rubik Light" panose="020B0604020202020204" charset="-79"/>
                <a:cs typeface="Rubik Light" panose="020B0604020202020204" charset="-79"/>
              </a:rPr>
              <a:t>Leading researchers</a:t>
            </a:r>
            <a:r>
              <a:rPr lang="en-US" sz="1200" dirty="0">
                <a:latin typeface="Rubik Light" panose="020B0604020202020204" charset="-79"/>
                <a:cs typeface="Rubik Light" panose="020B0604020202020204" charset="-79"/>
              </a:rPr>
              <a:t>: 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Alexey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Lihachev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Emil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Syundyukov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</a:t>
            </a:r>
            <a:r>
              <a:rPr lang="en-US" sz="120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Dmitrijs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Bliznuks</a:t>
            </a:r>
            <a:endParaRPr lang="en-US" sz="1200" kern="0" dirty="0">
              <a:solidFill>
                <a:srgbClr val="001E32"/>
              </a:solidFill>
              <a:latin typeface="Rubik Light" panose="020B0604020202020204" charset="-79"/>
              <a:cs typeface="Rubik Light" panose="020B0604020202020204" charset="-79"/>
            </a:endParaRPr>
          </a:p>
          <a:p>
            <a:r>
              <a:rPr lang="en-US" sz="1200" b="1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Doctors: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Ainars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Rudzitis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Tatjana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Linova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Norbert Kiss</a:t>
            </a:r>
          </a:p>
          <a:p>
            <a:r>
              <a:rPr lang="en-US" sz="1200" b="1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PhD students</a:t>
            </a:r>
            <a:r>
              <a:rPr lang="en-US" sz="120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: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Emilija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V.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Plorina</a:t>
            </a:r>
            <a:r>
              <a:rPr lang="en-US" sz="120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and others</a:t>
            </a:r>
          </a:p>
          <a:p>
            <a:endParaRPr lang="lv-LV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76A379-F610-48AD-811F-422787B6973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Collaborators</a:t>
            </a:r>
            <a:endParaRPr lang="lv-LV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AA2E476-7581-47A3-8E74-4E961571BE5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774733" y="1676098"/>
            <a:ext cx="3802200" cy="93330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endParaRPr lang="en-US" sz="1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 err="1"/>
              <a:t>Longenesis</a:t>
            </a:r>
            <a:r>
              <a:rPr lang="en-US" sz="1400" dirty="0"/>
              <a:t> LTD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University of Latvia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Riga Technical university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 err="1"/>
              <a:t>Sammelweis</a:t>
            </a:r>
            <a:r>
              <a:rPr lang="en-US" sz="1400" dirty="0"/>
              <a:t> University clinic, Budapest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205283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7" name="Google Shape;17347;p43"/>
          <p:cNvSpPr txBox="1">
            <a:spLocks noGrp="1"/>
          </p:cNvSpPr>
          <p:nvPr>
            <p:ph type="title"/>
          </p:nvPr>
        </p:nvSpPr>
        <p:spPr>
          <a:xfrm>
            <a:off x="720000" y="1346100"/>
            <a:ext cx="7704000" cy="19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Antibacterial resistance assessment with laser speckle imaging</a:t>
            </a:r>
            <a:endParaRPr sz="4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602633C-9D00-48FA-8C62-5E78D429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270" y="1246339"/>
            <a:ext cx="5085464" cy="3443283"/>
          </a:xfrm>
          <a:prstGeom prst="rect">
            <a:avLst/>
          </a:prstGeom>
        </p:spPr>
      </p:pic>
      <p:pic>
        <p:nvPicPr>
          <p:cNvPr id="6" name="Picture 5" descr="A person holding a plate of food&#10;&#10;Description automatically generated with low confidence">
            <a:extLst>
              <a:ext uri="{FF2B5EF4-FFF2-40B4-BE49-F238E27FC236}">
                <a16:creationId xmlns:a16="http://schemas.microsoft.com/office/drawing/2014/main" id="{D6360FC1-1613-40AC-92F0-A1ED8A2C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71" y="160337"/>
            <a:ext cx="2673629" cy="3799794"/>
          </a:xfrm>
          <a:prstGeom prst="rect">
            <a:avLst/>
          </a:prstGeom>
        </p:spPr>
      </p:pic>
      <p:sp>
        <p:nvSpPr>
          <p:cNvPr id="7" name="Google Shape;16649;p29">
            <a:extLst>
              <a:ext uri="{FF2B5EF4-FFF2-40B4-BE49-F238E27FC236}">
                <a16:creationId xmlns:a16="http://schemas.microsoft.com/office/drawing/2014/main" id="{47912922-CAFA-43F0-B768-75489EB1F5F5}"/>
              </a:ext>
            </a:extLst>
          </p:cNvPr>
          <p:cNvSpPr txBox="1">
            <a:spLocks/>
          </p:cNvSpPr>
          <p:nvPr/>
        </p:nvSpPr>
        <p:spPr>
          <a:xfrm>
            <a:off x="466585" y="4081897"/>
            <a:ext cx="2673629" cy="6077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lv-LV" sz="1400" b="1" dirty="0" err="1"/>
              <a:t>Alexander</a:t>
            </a:r>
            <a:r>
              <a:rPr lang="lv-LV" sz="1400" b="1" dirty="0"/>
              <a:t> Fleming</a:t>
            </a:r>
            <a:r>
              <a:rPr lang="en-US" sz="1400" b="1" dirty="0"/>
              <a:t> </a:t>
            </a:r>
            <a:r>
              <a:rPr lang="en-US" sz="1400" dirty="0"/>
              <a:t>discovered </a:t>
            </a:r>
            <a:r>
              <a:rPr lang="en-US" sz="1400" i="1" dirty="0"/>
              <a:t>Penicillin</a:t>
            </a:r>
            <a:r>
              <a:rPr lang="en-US" sz="1400" dirty="0"/>
              <a:t> in 1928</a:t>
            </a:r>
            <a:endParaRPr lang="en-US" sz="1200" dirty="0"/>
          </a:p>
        </p:txBody>
      </p:sp>
      <p:sp>
        <p:nvSpPr>
          <p:cNvPr id="8" name="Google Shape;17214;p41">
            <a:extLst>
              <a:ext uri="{FF2B5EF4-FFF2-40B4-BE49-F238E27FC236}">
                <a16:creationId xmlns:a16="http://schemas.microsoft.com/office/drawing/2014/main" id="{32F6BCCE-37BF-4B54-A10B-880E603C00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6270" y="160337"/>
            <a:ext cx="5085464" cy="89799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ANTIBIOTICS – MIRACLE OF MEDICINE </a:t>
            </a:r>
            <a:br>
              <a:rPr lang="en" sz="3200" dirty="0"/>
            </a:br>
            <a:r>
              <a:rPr lang="en" sz="3200" dirty="0"/>
              <a:t>OR IS IT?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690554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4" name="Google Shape;17214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ANTIBACTERIAL RESISTANCE?</a:t>
            </a:r>
            <a:endParaRPr dirty="0"/>
          </a:p>
        </p:txBody>
      </p:sp>
      <p:sp>
        <p:nvSpPr>
          <p:cNvPr id="17215" name="Google Shape;17215;p41"/>
          <p:cNvSpPr/>
          <p:nvPr/>
        </p:nvSpPr>
        <p:spPr>
          <a:xfrm flipH="1">
            <a:off x="3005901" y="3841069"/>
            <a:ext cx="174" cy="174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6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6" name="Google Shape;17216;p41"/>
          <p:cNvSpPr/>
          <p:nvPr/>
        </p:nvSpPr>
        <p:spPr>
          <a:xfrm flipH="1">
            <a:off x="2922644" y="3786844"/>
            <a:ext cx="174" cy="174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noFill/>
          <a:ln w="6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3" name="Google Shape;17303;p41"/>
          <p:cNvSpPr/>
          <p:nvPr/>
        </p:nvSpPr>
        <p:spPr>
          <a:xfrm>
            <a:off x="4649320" y="3865367"/>
            <a:ext cx="1816063" cy="949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6" name="Google Shape;17306;p41"/>
          <p:cNvSpPr txBox="1"/>
          <p:nvPr/>
        </p:nvSpPr>
        <p:spPr>
          <a:xfrm>
            <a:off x="4710854" y="4117917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Spontaneous mutation</a:t>
            </a:r>
            <a:endParaRPr b="1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7308" name="Google Shape;17308;p41"/>
          <p:cNvSpPr/>
          <p:nvPr/>
        </p:nvSpPr>
        <p:spPr>
          <a:xfrm>
            <a:off x="6611933" y="3865367"/>
            <a:ext cx="1816063" cy="949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0" name="Google Shape;17310;p41"/>
          <p:cNvSpPr txBox="1"/>
          <p:nvPr/>
        </p:nvSpPr>
        <p:spPr>
          <a:xfrm>
            <a:off x="6673467" y="4117917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Pollution and </a:t>
            </a:r>
            <a:r>
              <a:rPr lang="en" b="1" dirty="0">
                <a:latin typeface="Rubik Light"/>
                <a:ea typeface="Rubik Light"/>
                <a:cs typeface="Rubik Light"/>
                <a:sym typeface="Rubik Light"/>
              </a:rPr>
              <a:t>o</a:t>
            </a:r>
            <a:r>
              <a:rPr lang="en" b="1" dirty="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ther causes</a:t>
            </a:r>
            <a:endParaRPr b="1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grpSp>
        <p:nvGrpSpPr>
          <p:cNvPr id="17311" name="Google Shape;17311;p41"/>
          <p:cNvGrpSpPr/>
          <p:nvPr/>
        </p:nvGrpSpPr>
        <p:grpSpPr>
          <a:xfrm>
            <a:off x="724070" y="3648167"/>
            <a:ext cx="1816063" cy="1167000"/>
            <a:chOff x="719885" y="3200400"/>
            <a:chExt cx="2481300" cy="1167000"/>
          </a:xfrm>
        </p:grpSpPr>
        <p:sp>
          <p:nvSpPr>
            <p:cNvPr id="17312" name="Google Shape;17312;p41"/>
            <p:cNvSpPr/>
            <p:nvPr/>
          </p:nvSpPr>
          <p:spPr>
            <a:xfrm>
              <a:off x="719885" y="3417600"/>
              <a:ext cx="2481300" cy="9498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3" name="Google Shape;17313;p41"/>
            <p:cNvSpPr/>
            <p:nvPr/>
          </p:nvSpPr>
          <p:spPr>
            <a:xfrm>
              <a:off x="961375" y="3200400"/>
              <a:ext cx="1998300" cy="469800"/>
            </a:xfrm>
            <a:prstGeom prst="rect">
              <a:avLst/>
            </a:prstGeom>
            <a:solidFill>
              <a:srgbClr val="E0DDD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14" name="Google Shape;17314;p41"/>
          <p:cNvSpPr txBox="1"/>
          <p:nvPr/>
        </p:nvSpPr>
        <p:spPr>
          <a:xfrm>
            <a:off x="785604" y="4117917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ubik Light"/>
                <a:ea typeface="Rubik Light"/>
                <a:cs typeface="Rubik Light"/>
                <a:sym typeface="Rubik Light"/>
              </a:rPr>
              <a:t>Overuse and misuse of antibiotics and disenfectants</a:t>
            </a:r>
            <a:endParaRPr b="1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7316" name="Google Shape;17316;p41"/>
          <p:cNvSpPr/>
          <p:nvPr/>
        </p:nvSpPr>
        <p:spPr>
          <a:xfrm>
            <a:off x="2679014" y="3865367"/>
            <a:ext cx="1816063" cy="949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8" name="Google Shape;17318;p41"/>
          <p:cNvSpPr txBox="1"/>
          <p:nvPr/>
        </p:nvSpPr>
        <p:spPr>
          <a:xfrm>
            <a:off x="2740548" y="4117917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ubik Light"/>
                <a:ea typeface="Rubik Light"/>
                <a:cs typeface="Rubik Light"/>
                <a:sym typeface="Rubik Light"/>
              </a:rPr>
              <a:t>Agriculture – livestock and pesticide use</a:t>
            </a:r>
            <a:endParaRPr b="1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7320" name="Google Shape;17320;p41"/>
          <p:cNvSpPr txBox="1"/>
          <p:nvPr/>
        </p:nvSpPr>
        <p:spPr>
          <a:xfrm>
            <a:off x="1012466" y="3648167"/>
            <a:ext cx="1216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athway Gothic One"/>
                <a:ea typeface="Pathway Gothic One"/>
                <a:cs typeface="Pathway Gothic One"/>
                <a:sym typeface="Pathway Gothic One"/>
              </a:rPr>
              <a:t>MAIN CAUSES:</a:t>
            </a:r>
            <a:endParaRPr sz="2000" b="1" dirty="0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cxnSp>
        <p:nvCxnSpPr>
          <p:cNvPr id="17322" name="Google Shape;17322;p41"/>
          <p:cNvCxnSpPr/>
          <p:nvPr/>
        </p:nvCxnSpPr>
        <p:spPr>
          <a:xfrm rot="10800000">
            <a:off x="1616400" y="2863800"/>
            <a:ext cx="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3" name="Google Shape;17323;p41"/>
          <p:cNvCxnSpPr/>
          <p:nvPr/>
        </p:nvCxnSpPr>
        <p:spPr>
          <a:xfrm rot="10800000">
            <a:off x="3586650" y="2863800"/>
            <a:ext cx="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4" name="Google Shape;17324;p41"/>
          <p:cNvCxnSpPr/>
          <p:nvPr/>
        </p:nvCxnSpPr>
        <p:spPr>
          <a:xfrm rot="10800000" flipH="1">
            <a:off x="5549338" y="2863800"/>
            <a:ext cx="390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5" name="Google Shape;17325;p41"/>
          <p:cNvCxnSpPr/>
          <p:nvPr/>
        </p:nvCxnSpPr>
        <p:spPr>
          <a:xfrm rot="10800000" flipH="1">
            <a:off x="7515825" y="2863800"/>
            <a:ext cx="30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46C9877-908C-4130-A2A7-57BA6315D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158308"/>
            <a:ext cx="7704000" cy="24337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8B45-7C71-4377-800E-03AE801C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ANTIBACTERIAL RESISTANCE OUTCOMES</a:t>
            </a:r>
            <a:endParaRPr lang="lv-LV" dirty="0"/>
          </a:p>
        </p:txBody>
      </p:sp>
      <p:sp>
        <p:nvSpPr>
          <p:cNvPr id="4" name="Google Shape;16649;p29">
            <a:extLst>
              <a:ext uri="{FF2B5EF4-FFF2-40B4-BE49-F238E27FC236}">
                <a16:creationId xmlns:a16="http://schemas.microsoft.com/office/drawing/2014/main" id="{DDB6BD1A-F288-456C-B45E-3A8D62F522E7}"/>
              </a:ext>
            </a:extLst>
          </p:cNvPr>
          <p:cNvSpPr txBox="1">
            <a:spLocks/>
          </p:cNvSpPr>
          <p:nvPr/>
        </p:nvSpPr>
        <p:spPr>
          <a:xfrm>
            <a:off x="719999" y="1179559"/>
            <a:ext cx="3741934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Person gets into a hospital with an infection</a:t>
            </a:r>
          </a:p>
        </p:txBody>
      </p:sp>
      <p:sp>
        <p:nvSpPr>
          <p:cNvPr id="5" name="Google Shape;16649;p29">
            <a:extLst>
              <a:ext uri="{FF2B5EF4-FFF2-40B4-BE49-F238E27FC236}">
                <a16:creationId xmlns:a16="http://schemas.microsoft.com/office/drawing/2014/main" id="{4290EE53-6595-4416-BC8C-B7C2DF309A91}"/>
              </a:ext>
            </a:extLst>
          </p:cNvPr>
          <p:cNvSpPr txBox="1">
            <a:spLocks/>
          </p:cNvSpPr>
          <p:nvPr/>
        </p:nvSpPr>
        <p:spPr>
          <a:xfrm>
            <a:off x="719999" y="1798885"/>
            <a:ext cx="3741933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Standard antibiotic treatments do not work</a:t>
            </a:r>
          </a:p>
        </p:txBody>
      </p:sp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E73A4217-1D95-4DE2-AF61-7F99E3BFF5B1}"/>
              </a:ext>
            </a:extLst>
          </p:cNvPr>
          <p:cNvSpPr txBox="1">
            <a:spLocks/>
          </p:cNvSpPr>
          <p:nvPr/>
        </p:nvSpPr>
        <p:spPr>
          <a:xfrm>
            <a:off x="719999" y="2416377"/>
            <a:ext cx="3741932" cy="69715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Alternative antibiotic is found or, if the illness is mild enough, resolves on its own or</a:t>
            </a:r>
          </a:p>
        </p:txBody>
      </p:sp>
      <p:sp>
        <p:nvSpPr>
          <p:cNvPr id="7" name="Google Shape;16649;p29">
            <a:extLst>
              <a:ext uri="{FF2B5EF4-FFF2-40B4-BE49-F238E27FC236}">
                <a16:creationId xmlns:a16="http://schemas.microsoft.com/office/drawing/2014/main" id="{09E67D0B-E1FF-4823-A4B9-7038EBB7A220}"/>
              </a:ext>
            </a:extLst>
          </p:cNvPr>
          <p:cNvSpPr txBox="1">
            <a:spLocks/>
          </p:cNvSpPr>
          <p:nvPr/>
        </p:nvSpPr>
        <p:spPr>
          <a:xfrm>
            <a:off x="719999" y="3289007"/>
            <a:ext cx="3741932" cy="162588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Estimated </a:t>
            </a:r>
            <a:r>
              <a:rPr lang="en-US" b="1" dirty="0"/>
              <a:t>4.95 million people</a:t>
            </a:r>
            <a:r>
              <a:rPr lang="en-US" dirty="0"/>
              <a:t> died globally in 2019 from illnesses where resistant bacteria were involved and of those </a:t>
            </a:r>
            <a:r>
              <a:rPr lang="en-US" b="1" dirty="0"/>
              <a:t>1.27 million </a:t>
            </a:r>
            <a:r>
              <a:rPr lang="en-US" dirty="0"/>
              <a:t>died directly from resistant infections</a:t>
            </a:r>
          </a:p>
        </p:txBody>
      </p: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DBECC711-F82C-4790-B5DC-6F3985011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455" y="1162624"/>
            <a:ext cx="3823542" cy="37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72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A3DB-48D5-493B-9C4F-B7F7181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HOW IS ANTIBACTERIAL RESISTANCE DETERMINED?</a:t>
            </a:r>
            <a:endParaRPr lang="lv-LV" dirty="0"/>
          </a:p>
        </p:txBody>
      </p:sp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2B779CA6-0841-4085-8289-78492106A9AB}"/>
              </a:ext>
            </a:extLst>
          </p:cNvPr>
          <p:cNvSpPr txBox="1">
            <a:spLocks/>
          </p:cNvSpPr>
          <p:nvPr/>
        </p:nvSpPr>
        <p:spPr>
          <a:xfrm>
            <a:off x="720000" y="1191026"/>
            <a:ext cx="7704000" cy="78137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Currently used methods such as </a:t>
            </a:r>
            <a:r>
              <a:rPr lang="en-US" sz="1400" b="1" dirty="0"/>
              <a:t>diffusion method, e-test, dilution </a:t>
            </a:r>
            <a:r>
              <a:rPr lang="lv-LV" sz="1400" b="1" dirty="0" err="1"/>
              <a:t>method</a:t>
            </a:r>
            <a:r>
              <a:rPr lang="en-US" sz="1400" b="1" dirty="0"/>
              <a:t> </a:t>
            </a:r>
            <a:r>
              <a:rPr lang="en-US" sz="1400" dirty="0"/>
              <a:t>and others require </a:t>
            </a:r>
            <a:r>
              <a:rPr lang="en-US" sz="1400" b="1" u="sng" dirty="0"/>
              <a:t>16-24h</a:t>
            </a:r>
            <a:r>
              <a:rPr lang="en-US" sz="1400" dirty="0"/>
              <a:t> for the bacterial colony to grow. These may be crucial hours lost in the treatment process of a patient.</a:t>
            </a:r>
          </a:p>
        </p:txBody>
      </p:sp>
      <p:pic>
        <p:nvPicPr>
          <p:cNvPr id="8" name="Picture 7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744F7756-B8BE-471C-9B52-849F9A1F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884" y="2045355"/>
            <a:ext cx="2598116" cy="2598116"/>
          </a:xfrm>
          <a:prstGeom prst="rect">
            <a:avLst/>
          </a:prstGeom>
        </p:spPr>
      </p:pic>
      <p:pic>
        <p:nvPicPr>
          <p:cNvPr id="10" name="Picture 9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824F6311-DDAF-4B79-8755-B7887FBA9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045355"/>
            <a:ext cx="3903490" cy="2598116"/>
          </a:xfrm>
          <a:prstGeom prst="rect">
            <a:avLst/>
          </a:prstGeom>
        </p:spPr>
      </p:pic>
      <p:sp>
        <p:nvSpPr>
          <p:cNvPr id="11" name="Google Shape;16649;p29">
            <a:extLst>
              <a:ext uri="{FF2B5EF4-FFF2-40B4-BE49-F238E27FC236}">
                <a16:creationId xmlns:a16="http://schemas.microsoft.com/office/drawing/2014/main" id="{C62B65F8-C770-4659-B249-6FF3F18D52E7}"/>
              </a:ext>
            </a:extLst>
          </p:cNvPr>
          <p:cNvSpPr txBox="1">
            <a:spLocks/>
          </p:cNvSpPr>
          <p:nvPr/>
        </p:nvSpPr>
        <p:spPr>
          <a:xfrm>
            <a:off x="1513993" y="4698474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Diffusion method</a:t>
            </a:r>
          </a:p>
        </p:txBody>
      </p:sp>
      <p:sp>
        <p:nvSpPr>
          <p:cNvPr id="12" name="Google Shape;16649;p29">
            <a:extLst>
              <a:ext uri="{FF2B5EF4-FFF2-40B4-BE49-F238E27FC236}">
                <a16:creationId xmlns:a16="http://schemas.microsoft.com/office/drawing/2014/main" id="{C399801B-C790-4CBE-B14A-C5B5D68D88BF}"/>
              </a:ext>
            </a:extLst>
          </p:cNvPr>
          <p:cNvSpPr txBox="1">
            <a:spLocks/>
          </p:cNvSpPr>
          <p:nvPr/>
        </p:nvSpPr>
        <p:spPr>
          <a:xfrm>
            <a:off x="5967190" y="4698475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E-test</a:t>
            </a:r>
          </a:p>
        </p:txBody>
      </p:sp>
    </p:spTree>
    <p:extLst>
      <p:ext uri="{BB962C8B-B14F-4D97-AF65-F5344CB8AC3E}">
        <p14:creationId xmlns:p14="http://schemas.microsoft.com/office/powerpoint/2010/main" val="863945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8" name="Google Shape;16648;p29"/>
          <p:cNvSpPr txBox="1">
            <a:spLocks noGrp="1"/>
          </p:cNvSpPr>
          <p:nvPr>
            <p:ph type="title"/>
          </p:nvPr>
        </p:nvSpPr>
        <p:spPr>
          <a:xfrm>
            <a:off x="193992" y="224130"/>
            <a:ext cx="4581514" cy="147744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WHAT IS LASER </a:t>
            </a:r>
            <a:br>
              <a:rPr lang="en" sz="4800" dirty="0"/>
            </a:br>
            <a:r>
              <a:rPr lang="en" sz="4800" dirty="0"/>
              <a:t>SPECKLE IMAGING?</a:t>
            </a:r>
            <a:endParaRPr sz="4800" dirty="0"/>
          </a:p>
        </p:txBody>
      </p:sp>
      <p:sp>
        <p:nvSpPr>
          <p:cNvPr id="16649" name="Google Shape;16649;p29"/>
          <p:cNvSpPr txBox="1">
            <a:spLocks noGrp="1"/>
          </p:cNvSpPr>
          <p:nvPr>
            <p:ph type="subTitle" idx="1"/>
          </p:nvPr>
        </p:nvSpPr>
        <p:spPr>
          <a:xfrm>
            <a:off x="193992" y="1963971"/>
            <a:ext cx="2588965" cy="2955399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Laser speckle </a:t>
            </a:r>
            <a:r>
              <a:rPr lang="en-US" dirty="0"/>
              <a:t>is an interference pattern produced by coherent light reflected or scattered from different parts of the illuminated surface</a:t>
            </a:r>
            <a:endParaRPr dirty="0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389196FD-915B-43D3-94FD-E5E389D48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54" y="890043"/>
            <a:ext cx="3681956" cy="1840978"/>
          </a:xfrm>
          <a:prstGeom prst="rect">
            <a:avLst/>
          </a:prstGeom>
        </p:spPr>
      </p:pic>
      <p:pic>
        <p:nvPicPr>
          <p:cNvPr id="5" name="Picture 4" descr="A picture containing tree, outdoor, star, outdoor object&#10;&#10;Description automatically generated">
            <a:extLst>
              <a:ext uri="{FF2B5EF4-FFF2-40B4-BE49-F238E27FC236}">
                <a16:creationId xmlns:a16="http://schemas.microsoft.com/office/drawing/2014/main" id="{6E1C5738-2DF2-46A5-926F-D29782ECC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54" y="2731021"/>
            <a:ext cx="3681956" cy="184097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9DCBD7F-F289-472D-A7CF-2C8C3ECBA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106" y="1963970"/>
            <a:ext cx="1832400" cy="2955399"/>
          </a:xfrm>
          <a:prstGeom prst="rect">
            <a:avLst/>
          </a:prstGeom>
        </p:spPr>
      </p:pic>
      <p:sp>
        <p:nvSpPr>
          <p:cNvPr id="18" name="Google Shape;16649;p29">
            <a:extLst>
              <a:ext uri="{FF2B5EF4-FFF2-40B4-BE49-F238E27FC236}">
                <a16:creationId xmlns:a16="http://schemas.microsoft.com/office/drawing/2014/main" id="{0E1F4780-9ECE-478E-AC7F-90E2BD4DECC9}"/>
              </a:ext>
            </a:extLst>
          </p:cNvPr>
          <p:cNvSpPr txBox="1">
            <a:spLocks/>
          </p:cNvSpPr>
          <p:nvPr/>
        </p:nvSpPr>
        <p:spPr>
          <a:xfrm>
            <a:off x="5828480" y="384402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White light image</a:t>
            </a:r>
          </a:p>
        </p:txBody>
      </p:sp>
      <p:sp>
        <p:nvSpPr>
          <p:cNvPr id="19" name="Google Shape;16649;p29">
            <a:extLst>
              <a:ext uri="{FF2B5EF4-FFF2-40B4-BE49-F238E27FC236}">
                <a16:creationId xmlns:a16="http://schemas.microsoft.com/office/drawing/2014/main" id="{971EC2D6-A7BE-4721-AA08-EC0A304BD11C}"/>
              </a:ext>
            </a:extLst>
          </p:cNvPr>
          <p:cNvSpPr txBox="1">
            <a:spLocks/>
          </p:cNvSpPr>
          <p:nvPr/>
        </p:nvSpPr>
        <p:spPr>
          <a:xfrm>
            <a:off x="5828480" y="4671335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Laser speckle image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A3DB-48D5-493B-9C4F-B7F7181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LASER SPECKLE IMAGING OF BACTERIAL GROWTH</a:t>
            </a:r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75332-CCE8-448F-AFC4-DAAE1781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262542"/>
            <a:ext cx="4901867" cy="2405022"/>
          </a:xfrm>
          <a:prstGeom prst="rect">
            <a:avLst/>
          </a:prstGeom>
        </p:spPr>
      </p:pic>
      <p:pic>
        <p:nvPicPr>
          <p:cNvPr id="4" name="Picture 3" descr="A moon in the sky&#10;&#10;Description automatically generated with medium confidence">
            <a:extLst>
              <a:ext uri="{FF2B5EF4-FFF2-40B4-BE49-F238E27FC236}">
                <a16:creationId xmlns:a16="http://schemas.microsoft.com/office/drawing/2014/main" id="{C39F9DED-A52E-4CEF-87AE-2161A38E0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954" y="2889452"/>
            <a:ext cx="3013046" cy="2045858"/>
          </a:xfrm>
          <a:prstGeom prst="rect">
            <a:avLst/>
          </a:prstGeom>
        </p:spPr>
      </p:pic>
      <p:sp>
        <p:nvSpPr>
          <p:cNvPr id="5" name="Google Shape;16649;p29">
            <a:extLst>
              <a:ext uri="{FF2B5EF4-FFF2-40B4-BE49-F238E27FC236}">
                <a16:creationId xmlns:a16="http://schemas.microsoft.com/office/drawing/2014/main" id="{754F7AF9-D861-47B5-B7A9-6889EA1CA8BF}"/>
              </a:ext>
            </a:extLst>
          </p:cNvPr>
          <p:cNvSpPr txBox="1">
            <a:spLocks/>
          </p:cNvSpPr>
          <p:nvPr/>
        </p:nvSpPr>
        <p:spPr>
          <a:xfrm>
            <a:off x="720000" y="3880958"/>
            <a:ext cx="4512400" cy="105435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Experimental setup where images were captured of bacterial growth process under 635 nm laser and white LED illumination.</a:t>
            </a:r>
          </a:p>
        </p:txBody>
      </p:sp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2B779CA6-0841-4085-8289-78492106A9AB}"/>
              </a:ext>
            </a:extLst>
          </p:cNvPr>
          <p:cNvSpPr txBox="1">
            <a:spLocks/>
          </p:cNvSpPr>
          <p:nvPr/>
        </p:nvSpPr>
        <p:spPr>
          <a:xfrm>
            <a:off x="5799667" y="1262542"/>
            <a:ext cx="2624333" cy="141351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Bacterial colony grows from the center to the edges. To detect growth the expansion of these edges has to be assessed.</a:t>
            </a:r>
          </a:p>
        </p:txBody>
      </p:sp>
    </p:spTree>
    <p:extLst>
      <p:ext uri="{BB962C8B-B14F-4D97-AF65-F5344CB8AC3E}">
        <p14:creationId xmlns:p14="http://schemas.microsoft.com/office/powerpoint/2010/main" val="992847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A3DB-48D5-493B-9C4F-B7F7181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LASER SPECKLE IMAGING OF </a:t>
            </a:r>
            <a:r>
              <a:rPr lang="lv-LV" i="1" dirty="0" err="1"/>
              <a:t>Vibrio</a:t>
            </a:r>
            <a:r>
              <a:rPr lang="lv-LV" i="1" dirty="0"/>
              <a:t> </a:t>
            </a:r>
            <a:r>
              <a:rPr lang="lv-LV" i="1" dirty="0" err="1"/>
              <a:t>natriegen</a:t>
            </a:r>
            <a:r>
              <a:rPr lang="en-US" i="1" dirty="0"/>
              <a:t>s</a:t>
            </a:r>
            <a:endParaRPr lang="lv-LV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55319-7C63-4223-BE7E-679E628B4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365" y="1140133"/>
            <a:ext cx="4143634" cy="343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3323B-F10B-4E3D-87FC-4876EFC57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140133"/>
            <a:ext cx="3347663" cy="3435934"/>
          </a:xfrm>
          <a:prstGeom prst="rect">
            <a:avLst/>
          </a:prstGeom>
        </p:spPr>
      </p:pic>
      <p:sp>
        <p:nvSpPr>
          <p:cNvPr id="5" name="Google Shape;16649;p29">
            <a:extLst>
              <a:ext uri="{FF2B5EF4-FFF2-40B4-BE49-F238E27FC236}">
                <a16:creationId xmlns:a16="http://schemas.microsoft.com/office/drawing/2014/main" id="{34B2A7F1-C474-43CF-8969-7A6621BD0CE8}"/>
              </a:ext>
            </a:extLst>
          </p:cNvPr>
          <p:cNvSpPr txBox="1">
            <a:spLocks/>
          </p:cNvSpPr>
          <p:nvPr/>
        </p:nvSpPr>
        <p:spPr>
          <a:xfrm>
            <a:off x="238205" y="4576067"/>
            <a:ext cx="8659905" cy="56743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900" dirty="0" err="1"/>
              <a:t>Balmages</a:t>
            </a:r>
            <a:r>
              <a:rPr lang="en-US" sz="900" dirty="0"/>
              <a:t>, I., </a:t>
            </a:r>
            <a:r>
              <a:rPr lang="en-US" sz="900" dirty="0" err="1"/>
              <a:t>Liepins</a:t>
            </a:r>
            <a:r>
              <a:rPr lang="en-US" sz="900" dirty="0"/>
              <a:t>, J., </a:t>
            </a:r>
            <a:r>
              <a:rPr lang="en-US" sz="900" dirty="0" err="1"/>
              <a:t>Zolins</a:t>
            </a:r>
            <a:r>
              <a:rPr lang="en-US" sz="900" dirty="0"/>
              <a:t>, S., </a:t>
            </a:r>
            <a:r>
              <a:rPr lang="en-US" sz="900" dirty="0" err="1"/>
              <a:t>Bliznuks</a:t>
            </a:r>
            <a:r>
              <a:rPr lang="en-US" sz="900" dirty="0"/>
              <a:t>, D., </a:t>
            </a:r>
            <a:r>
              <a:rPr lang="en-US" sz="900" dirty="0" err="1"/>
              <a:t>Lihacova</a:t>
            </a:r>
            <a:r>
              <a:rPr lang="en-US" sz="900" dirty="0"/>
              <a:t>, I., &amp; </a:t>
            </a:r>
            <a:r>
              <a:rPr lang="en-US" sz="900" dirty="0" err="1"/>
              <a:t>Lihachev</a:t>
            </a:r>
            <a:r>
              <a:rPr lang="en-US" sz="900" dirty="0"/>
              <a:t>, A. (2021). Laser speckle imaging for early detection of microbial colony forming units. Biomedical optics express, 12(3), 1609–1620. </a:t>
            </a:r>
            <a:r>
              <a:rPr lang="en-US" sz="900" dirty="0">
                <a:hlinkClick r:id="rId4"/>
              </a:rPr>
              <a:t>https://doi.org/10.1364/BOE.416456</a:t>
            </a:r>
            <a:endParaRPr lang="en-US" sz="900" dirty="0"/>
          </a:p>
          <a:p>
            <a:pPr marL="0" indent="0"/>
            <a:r>
              <a:rPr lang="lv-LV" sz="900" dirty="0"/>
              <a:t>I. </a:t>
            </a:r>
            <a:r>
              <a:rPr lang="lv-LV" sz="900" dirty="0" err="1"/>
              <a:t>Balmages</a:t>
            </a:r>
            <a:r>
              <a:rPr lang="lv-LV" sz="900" dirty="0"/>
              <a:t>, J. </a:t>
            </a:r>
            <a:r>
              <a:rPr lang="lv-LV" sz="900" dirty="0" err="1"/>
              <a:t>Liepins</a:t>
            </a:r>
            <a:r>
              <a:rPr lang="lv-LV" sz="900" dirty="0"/>
              <a:t>, D. </a:t>
            </a:r>
            <a:r>
              <a:rPr lang="lv-LV" sz="900" dirty="0" err="1"/>
              <a:t>Bliznuks</a:t>
            </a:r>
            <a:r>
              <a:rPr lang="lv-LV" sz="900" dirty="0"/>
              <a:t>, S. </a:t>
            </a:r>
            <a:r>
              <a:rPr lang="lv-LV" sz="900" dirty="0" err="1"/>
              <a:t>Zolins</a:t>
            </a:r>
            <a:r>
              <a:rPr lang="lv-LV" sz="900" dirty="0"/>
              <a:t>, I. </a:t>
            </a:r>
            <a:r>
              <a:rPr lang="lv-LV" sz="900" dirty="0" err="1"/>
              <a:t>Lihacova</a:t>
            </a:r>
            <a:r>
              <a:rPr lang="lv-LV" sz="900" dirty="0"/>
              <a:t>, </a:t>
            </a:r>
            <a:r>
              <a:rPr lang="lv-LV" sz="900" dirty="0" err="1"/>
              <a:t>and</a:t>
            </a:r>
            <a:r>
              <a:rPr lang="lv-LV" sz="900" dirty="0"/>
              <a:t> A. </a:t>
            </a:r>
            <a:r>
              <a:rPr lang="lv-LV" sz="900" dirty="0" err="1"/>
              <a:t>Lihachev</a:t>
            </a:r>
            <a:r>
              <a:rPr lang="lv-LV" sz="900" dirty="0"/>
              <a:t>, "</a:t>
            </a:r>
            <a:r>
              <a:rPr lang="lv-LV" sz="900" dirty="0" err="1"/>
              <a:t>Laser</a:t>
            </a:r>
            <a:r>
              <a:rPr lang="lv-LV" sz="900" dirty="0"/>
              <a:t> </a:t>
            </a:r>
            <a:r>
              <a:rPr lang="lv-LV" sz="900" dirty="0" err="1"/>
              <a:t>Speckle</a:t>
            </a:r>
            <a:r>
              <a:rPr lang="lv-LV" sz="900" dirty="0"/>
              <a:t> </a:t>
            </a:r>
            <a:r>
              <a:rPr lang="lv-LV" sz="900" dirty="0" err="1"/>
              <a:t>Imaging</a:t>
            </a:r>
            <a:r>
              <a:rPr lang="lv-LV" sz="900" dirty="0"/>
              <a:t> </a:t>
            </a:r>
            <a:r>
              <a:rPr lang="lv-LV" sz="900" dirty="0" err="1"/>
              <a:t>Reveals</a:t>
            </a:r>
            <a:r>
              <a:rPr lang="lv-LV" sz="900" dirty="0"/>
              <a:t> </a:t>
            </a:r>
            <a:r>
              <a:rPr lang="lv-LV" sz="900" dirty="0" err="1"/>
              <a:t>Bacterial</a:t>
            </a:r>
            <a:r>
              <a:rPr lang="lv-LV" sz="900" dirty="0"/>
              <a:t> </a:t>
            </a:r>
            <a:r>
              <a:rPr lang="lv-LV" sz="900" dirty="0" err="1"/>
              <a:t>Activity</a:t>
            </a:r>
            <a:r>
              <a:rPr lang="lv-LV" sz="900" dirty="0"/>
              <a:t> </a:t>
            </a:r>
            <a:r>
              <a:rPr lang="lv-LV" sz="900" dirty="0" err="1"/>
              <a:t>Within</a:t>
            </a:r>
            <a:r>
              <a:rPr lang="lv-LV" sz="900" dirty="0"/>
              <a:t> </a:t>
            </a:r>
            <a:r>
              <a:rPr lang="lv-LV" sz="900" dirty="0" err="1"/>
              <a:t>Colony</a:t>
            </a:r>
            <a:r>
              <a:rPr lang="lv-LV" sz="900" dirty="0"/>
              <a:t>," </a:t>
            </a:r>
            <a:r>
              <a:rPr lang="lv-LV" sz="900" dirty="0" err="1"/>
              <a:t>in</a:t>
            </a:r>
            <a:r>
              <a:rPr lang="lv-LV" sz="900" dirty="0"/>
              <a:t> </a:t>
            </a:r>
            <a:r>
              <a:rPr lang="lv-LV" sz="900" i="1" dirty="0" err="1"/>
              <a:t>European</a:t>
            </a:r>
            <a:r>
              <a:rPr lang="lv-LV" sz="900" i="1" dirty="0"/>
              <a:t> </a:t>
            </a:r>
            <a:r>
              <a:rPr lang="lv-LV" sz="900" i="1" dirty="0" err="1"/>
              <a:t>Conferences</a:t>
            </a:r>
            <a:r>
              <a:rPr lang="lv-LV" sz="900" i="1" dirty="0"/>
              <a:t> </a:t>
            </a:r>
            <a:r>
              <a:rPr lang="lv-LV" sz="900" i="1" dirty="0" err="1"/>
              <a:t>on</a:t>
            </a:r>
            <a:r>
              <a:rPr lang="lv-LV" sz="900" i="1" dirty="0"/>
              <a:t> </a:t>
            </a:r>
            <a:r>
              <a:rPr lang="lv-LV" sz="900" i="1" dirty="0" err="1"/>
              <a:t>Biomedical</a:t>
            </a:r>
            <a:r>
              <a:rPr lang="lv-LV" sz="900" i="1" dirty="0"/>
              <a:t> </a:t>
            </a:r>
            <a:r>
              <a:rPr lang="lv-LV" sz="900" i="1" dirty="0" err="1"/>
              <a:t>Optics</a:t>
            </a:r>
            <a:r>
              <a:rPr lang="lv-LV" sz="900" i="1" dirty="0"/>
              <a:t> 2021 (ECBO)</a:t>
            </a:r>
            <a:r>
              <a:rPr lang="lv-LV" sz="900" dirty="0"/>
              <a:t>, OSA </a:t>
            </a:r>
            <a:r>
              <a:rPr lang="lv-LV" sz="900" dirty="0" err="1"/>
              <a:t>Technical</a:t>
            </a:r>
            <a:r>
              <a:rPr lang="lv-LV" sz="900" dirty="0"/>
              <a:t> </a:t>
            </a:r>
            <a:r>
              <a:rPr lang="lv-LV" sz="900" dirty="0" err="1"/>
              <a:t>Digest</a:t>
            </a:r>
            <a:r>
              <a:rPr lang="lv-LV" sz="900" dirty="0"/>
              <a:t> (</a:t>
            </a:r>
            <a:r>
              <a:rPr lang="lv-LV" sz="900" dirty="0" err="1"/>
              <a:t>Optica</a:t>
            </a:r>
            <a:r>
              <a:rPr lang="lv-LV" sz="900" dirty="0"/>
              <a:t> </a:t>
            </a:r>
            <a:r>
              <a:rPr lang="lv-LV" sz="900" dirty="0" err="1"/>
              <a:t>Publishing</a:t>
            </a:r>
            <a:r>
              <a:rPr lang="lv-LV" sz="900" dirty="0"/>
              <a:t> </a:t>
            </a:r>
            <a:r>
              <a:rPr lang="lv-LV" sz="900" dirty="0" err="1"/>
              <a:t>Group</a:t>
            </a:r>
            <a:r>
              <a:rPr lang="lv-LV" sz="900" dirty="0"/>
              <a:t>, 2021), paper EW4A.29. </a:t>
            </a:r>
          </a:p>
        </p:txBody>
      </p:sp>
    </p:spTree>
    <p:extLst>
      <p:ext uri="{BB962C8B-B14F-4D97-AF65-F5344CB8AC3E}">
        <p14:creationId xmlns:p14="http://schemas.microsoft.com/office/powerpoint/2010/main" val="1740761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A3DB-48D5-493B-9C4F-B7F7181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LASER SPECKLE IMAGING SYSTEM</a:t>
            </a:r>
            <a:endParaRPr lang="lv-LV" dirty="0"/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497F4EED-F898-4204-906B-68152AE09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91"/>
          <a:stretch/>
        </p:blipFill>
        <p:spPr>
          <a:xfrm>
            <a:off x="720001" y="1118499"/>
            <a:ext cx="1638998" cy="3127308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F9D8D-94A0-4182-ACEF-FC0C2DE7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66" y="1118499"/>
            <a:ext cx="2903633" cy="3127308"/>
          </a:xfrm>
          <a:prstGeom prst="rect">
            <a:avLst/>
          </a:prstGeom>
        </p:spPr>
      </p:pic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FEB10D8F-C064-40E5-80E0-2969B60EA4FB}"/>
              </a:ext>
            </a:extLst>
          </p:cNvPr>
          <p:cNvSpPr txBox="1">
            <a:spLocks/>
          </p:cNvSpPr>
          <p:nvPr/>
        </p:nvSpPr>
        <p:spPr>
          <a:xfrm>
            <a:off x="719999" y="4336730"/>
            <a:ext cx="4501575" cy="36174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Proposed prototype of a laser speckle imaging device</a:t>
            </a:r>
          </a:p>
        </p:txBody>
      </p:sp>
      <p:sp>
        <p:nvSpPr>
          <p:cNvPr id="8" name="Google Shape;16649;p29">
            <a:extLst>
              <a:ext uri="{FF2B5EF4-FFF2-40B4-BE49-F238E27FC236}">
                <a16:creationId xmlns:a16="http://schemas.microsoft.com/office/drawing/2014/main" id="{F19269FE-2F38-4B75-BFA8-4E80EC2CFBA6}"/>
              </a:ext>
            </a:extLst>
          </p:cNvPr>
          <p:cNvSpPr txBox="1">
            <a:spLocks/>
          </p:cNvSpPr>
          <p:nvPr/>
        </p:nvSpPr>
        <p:spPr>
          <a:xfrm>
            <a:off x="5520365" y="4325998"/>
            <a:ext cx="2903633" cy="37247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050" dirty="0"/>
              <a:t>Segmentation using artificial intelligence for detection of specific zones of the petri dish</a:t>
            </a:r>
          </a:p>
        </p:txBody>
      </p:sp>
      <p:sp>
        <p:nvSpPr>
          <p:cNvPr id="9" name="Google Shape;16649;p29">
            <a:extLst>
              <a:ext uri="{FF2B5EF4-FFF2-40B4-BE49-F238E27FC236}">
                <a16:creationId xmlns:a16="http://schemas.microsoft.com/office/drawing/2014/main" id="{DCF4CCE3-14D6-4C93-AEEB-E03A63A0270D}"/>
              </a:ext>
            </a:extLst>
          </p:cNvPr>
          <p:cNvSpPr txBox="1">
            <a:spLocks/>
          </p:cNvSpPr>
          <p:nvPr/>
        </p:nvSpPr>
        <p:spPr>
          <a:xfrm>
            <a:off x="719998" y="4751461"/>
            <a:ext cx="7704000" cy="36174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lv-LV" sz="1050" dirty="0" err="1"/>
              <a:t>Jumutc</a:t>
            </a:r>
            <a:r>
              <a:rPr lang="lv-LV" sz="1050" dirty="0"/>
              <a:t> V, </a:t>
            </a:r>
            <a:r>
              <a:rPr lang="lv-LV" sz="1050" dirty="0" err="1"/>
              <a:t>Bļizņuks</a:t>
            </a:r>
            <a:r>
              <a:rPr lang="lv-LV" sz="1050" dirty="0"/>
              <a:t> D, </a:t>
            </a:r>
            <a:r>
              <a:rPr lang="lv-LV" sz="1050" dirty="0" err="1"/>
              <a:t>Lihachev</a:t>
            </a:r>
            <a:r>
              <a:rPr lang="lv-LV" sz="1050" dirty="0"/>
              <a:t> A. </a:t>
            </a:r>
            <a:r>
              <a:rPr lang="lv-LV" sz="1050" dirty="0" err="1"/>
              <a:t>Multi-Path</a:t>
            </a:r>
            <a:r>
              <a:rPr lang="lv-LV" sz="1050" dirty="0"/>
              <a:t> U-Net </a:t>
            </a:r>
            <a:r>
              <a:rPr lang="lv-LV" sz="1050" dirty="0" err="1"/>
              <a:t>Architecture</a:t>
            </a:r>
            <a:r>
              <a:rPr lang="lv-LV" sz="1050" dirty="0"/>
              <a:t> </a:t>
            </a:r>
            <a:r>
              <a:rPr lang="lv-LV" sz="1050" dirty="0" err="1"/>
              <a:t>for</a:t>
            </a:r>
            <a:r>
              <a:rPr lang="lv-LV" sz="1050" dirty="0"/>
              <a:t> </a:t>
            </a:r>
            <a:r>
              <a:rPr lang="lv-LV" sz="1050" dirty="0" err="1"/>
              <a:t>Cell</a:t>
            </a:r>
            <a:r>
              <a:rPr lang="lv-LV" sz="1050" dirty="0"/>
              <a:t> </a:t>
            </a:r>
            <a:r>
              <a:rPr lang="lv-LV" sz="1050" dirty="0" err="1"/>
              <a:t>and</a:t>
            </a:r>
            <a:r>
              <a:rPr lang="lv-LV" sz="1050" dirty="0"/>
              <a:t> </a:t>
            </a:r>
            <a:r>
              <a:rPr lang="lv-LV" sz="1050" dirty="0" err="1"/>
              <a:t>Colony-Forming</a:t>
            </a:r>
            <a:r>
              <a:rPr lang="lv-LV" sz="1050" dirty="0"/>
              <a:t> </a:t>
            </a:r>
            <a:r>
              <a:rPr lang="lv-LV" sz="1050" dirty="0" err="1"/>
              <a:t>Unit</a:t>
            </a:r>
            <a:r>
              <a:rPr lang="lv-LV" sz="1050" dirty="0"/>
              <a:t> </a:t>
            </a:r>
            <a:r>
              <a:rPr lang="lv-LV" sz="1050" dirty="0" err="1"/>
              <a:t>Image</a:t>
            </a:r>
            <a:r>
              <a:rPr lang="lv-LV" sz="1050" dirty="0"/>
              <a:t> </a:t>
            </a:r>
            <a:r>
              <a:rPr lang="lv-LV" sz="1050" dirty="0" err="1"/>
              <a:t>Segmentation</a:t>
            </a:r>
            <a:r>
              <a:rPr lang="lv-LV" sz="1050" dirty="0"/>
              <a:t>. Sensors (</a:t>
            </a:r>
            <a:r>
              <a:rPr lang="lv-LV" sz="1050" dirty="0" err="1"/>
              <a:t>Basel</a:t>
            </a:r>
            <a:r>
              <a:rPr lang="lv-LV" sz="1050" dirty="0"/>
              <a:t>). 2022 </a:t>
            </a:r>
            <a:r>
              <a:rPr lang="lv-LV" sz="1050" dirty="0" err="1"/>
              <a:t>Jan</a:t>
            </a:r>
            <a:r>
              <a:rPr lang="lv-LV" sz="1050" dirty="0"/>
              <a:t> 27;22(3):990. </a:t>
            </a:r>
            <a:r>
              <a:rPr lang="lv-LV" sz="1050" dirty="0" err="1"/>
              <a:t>doi</a:t>
            </a:r>
            <a:r>
              <a:rPr lang="lv-LV" sz="1050" dirty="0"/>
              <a:t>: 10.3390/s22030990. PMID: 35161735; PMCID: PMC8839202.</a:t>
            </a:r>
          </a:p>
        </p:txBody>
      </p:sp>
      <p:pic>
        <p:nvPicPr>
          <p:cNvPr id="10" name="Picture 9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FDEDEA5C-A04C-4E5B-8BFC-D0D172B7F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40" y="1118499"/>
            <a:ext cx="2432158" cy="1618815"/>
          </a:xfrm>
          <a:prstGeom prst="rect">
            <a:avLst/>
          </a:prstGeom>
        </p:spPr>
      </p:pic>
      <p:pic>
        <p:nvPicPr>
          <p:cNvPr id="11" name="Picture 10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B7F53EA1-9BD8-428F-A819-CA75B7EEB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452" y="2798411"/>
            <a:ext cx="1485333" cy="148533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05CC8A-64FF-4D17-949E-F53FDF652F8C}"/>
              </a:ext>
            </a:extLst>
          </p:cNvPr>
          <p:cNvCxnSpPr>
            <a:cxnSpLocks/>
          </p:cNvCxnSpPr>
          <p:nvPr/>
        </p:nvCxnSpPr>
        <p:spPr>
          <a:xfrm flipV="1">
            <a:off x="1897956" y="2617141"/>
            <a:ext cx="1352624" cy="725414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2B184F-6FCC-4D70-A26D-9CA26F18085A}"/>
              </a:ext>
            </a:extLst>
          </p:cNvPr>
          <p:cNvCxnSpPr>
            <a:cxnSpLocks/>
          </p:cNvCxnSpPr>
          <p:nvPr/>
        </p:nvCxnSpPr>
        <p:spPr>
          <a:xfrm>
            <a:off x="1914408" y="3433478"/>
            <a:ext cx="1397410" cy="10759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39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7" name="Google Shape;17347;p43"/>
          <p:cNvSpPr txBox="1">
            <a:spLocks noGrp="1"/>
          </p:cNvSpPr>
          <p:nvPr>
            <p:ph type="title"/>
          </p:nvPr>
        </p:nvSpPr>
        <p:spPr>
          <a:xfrm>
            <a:off x="720000" y="1346100"/>
            <a:ext cx="7704000" cy="19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Rare disease diagnostics with multispectral imaging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779785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E91E-6DBA-40BB-8F7A-300493D4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ERDF PROJECT (</a:t>
            </a:r>
            <a:r>
              <a:rPr lang="lv-LV" dirty="0"/>
              <a:t>01.01.2022. –</a:t>
            </a:r>
            <a:r>
              <a:rPr lang="en-US" dirty="0"/>
              <a:t> </a:t>
            </a:r>
            <a:r>
              <a:rPr lang="lv-LV" dirty="0"/>
              <a:t>30.11.2023.</a:t>
            </a:r>
            <a:r>
              <a:rPr lang="en-US" dirty="0"/>
              <a:t>)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02317-3D0B-4A13-9B94-CC6BB9AC1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Team</a:t>
            </a:r>
            <a:endParaRPr lang="lv-LV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5C2A6C3-EA74-4E5C-B24E-2C79F099C87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43890" y="3880436"/>
            <a:ext cx="3802200" cy="723087"/>
          </a:xfrm>
        </p:spPr>
        <p:txBody>
          <a:bodyPr/>
          <a:lstStyle/>
          <a:p>
            <a:r>
              <a:rPr lang="en-US" sz="1200" b="1" dirty="0">
                <a:latin typeface="Rubik Light" panose="020B0604020202020204" charset="-79"/>
                <a:cs typeface="Rubik Light" panose="020B0604020202020204" charset="-79"/>
              </a:rPr>
              <a:t>Leading researchers</a:t>
            </a:r>
            <a:r>
              <a:rPr lang="en-US" sz="1200" dirty="0">
                <a:latin typeface="Rubik Light" panose="020B0604020202020204" charset="-79"/>
                <a:cs typeface="Rubik Light" panose="020B0604020202020204" charset="-79"/>
              </a:rPr>
              <a:t>: 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Alexey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Lihachev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</a:t>
            </a:r>
          </a:p>
          <a:p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Dmitrijs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Bliznuks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Ilze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Lihacova</a:t>
            </a:r>
            <a:endParaRPr lang="en-US" sz="1200" kern="0" dirty="0">
              <a:solidFill>
                <a:srgbClr val="001E32"/>
              </a:solidFill>
              <a:latin typeface="Rubik Light" panose="020B0604020202020204" charset="-79"/>
              <a:cs typeface="Rubik Light" panose="020B0604020202020204" charset="-79"/>
            </a:endParaRPr>
          </a:p>
          <a:p>
            <a:r>
              <a:rPr lang="en-US" sz="1200" b="1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Doctors: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Aigars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Reinis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Svjatoslavs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Kistkins</a:t>
            </a:r>
            <a:endParaRPr lang="en-US" sz="1200" kern="0" dirty="0">
              <a:solidFill>
                <a:srgbClr val="001E32"/>
              </a:solidFill>
              <a:latin typeface="Rubik Light" panose="020B0604020202020204" charset="-79"/>
              <a:cs typeface="Rubik Light" panose="020B0604020202020204" charset="-79"/>
            </a:endParaRPr>
          </a:p>
          <a:p>
            <a:r>
              <a:rPr lang="en-US" sz="1200" b="1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PhD students</a:t>
            </a:r>
            <a:r>
              <a:rPr lang="en-US" sz="120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: 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Ilya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Balmages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Emilija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V.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Plorina</a:t>
            </a:r>
            <a:b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</a:b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and others</a:t>
            </a:r>
          </a:p>
          <a:p>
            <a:endParaRPr lang="lv-LV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76A379-F610-48AD-811F-422787B6973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Collaborators</a:t>
            </a:r>
            <a:endParaRPr lang="lv-LV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AA2E476-7581-47A3-8E74-4E961571BE52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University of Latvia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Riga Technical university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 err="1"/>
              <a:t>Pauls</a:t>
            </a:r>
            <a:r>
              <a:rPr lang="en-US" sz="1400" dirty="0"/>
              <a:t> </a:t>
            </a:r>
            <a:r>
              <a:rPr lang="en-US" sz="1400" dirty="0" err="1"/>
              <a:t>Stradiņš</a:t>
            </a:r>
            <a:r>
              <a:rPr lang="en-US" sz="1400" dirty="0"/>
              <a:t> Clinical University Hospital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991692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1" name="Google Shape;24251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04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24252" name="Google Shape;24252;p52"/>
          <p:cNvSpPr txBox="1">
            <a:spLocks noGrp="1"/>
          </p:cNvSpPr>
          <p:nvPr>
            <p:ph type="subTitle" idx="1"/>
          </p:nvPr>
        </p:nvSpPr>
        <p:spPr>
          <a:xfrm>
            <a:off x="720000" y="1645450"/>
            <a:ext cx="3269700" cy="52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Ac</a:t>
            </a:r>
            <a:r>
              <a:rPr lang="lv-LV" b="1" dirty="0" err="1"/>
              <a:t>knowledgement</a:t>
            </a:r>
            <a:endParaRPr b="1" dirty="0"/>
          </a:p>
        </p:txBody>
      </p:sp>
      <p:sp>
        <p:nvSpPr>
          <p:cNvPr id="24253" name="Google Shape;24253;p52"/>
          <p:cNvSpPr txBox="1">
            <a:spLocks noGrp="1"/>
          </p:cNvSpPr>
          <p:nvPr>
            <p:ph type="subTitle" idx="2"/>
          </p:nvPr>
        </p:nvSpPr>
        <p:spPr>
          <a:xfrm>
            <a:off x="720000" y="2396824"/>
            <a:ext cx="3269700" cy="1698766"/>
          </a:xfrm>
          <a:prstGeom prst="rect">
            <a:avLst/>
          </a:prstGeom>
          <a:solidFill>
            <a:srgbClr val="E0DDDF"/>
          </a:solidFill>
        </p:spPr>
        <p:txBody>
          <a:bodyPr spcFirstLastPara="1" wrap="square" lIns="234000" tIns="91425" rIns="234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This work has been supported by European Regional Development Fund projects </a:t>
            </a:r>
            <a:r>
              <a:rPr lang="lv-LV" altLang="lv-LV" sz="1200" dirty="0">
                <a:solidFill>
                  <a:schemeClr val="tx1"/>
                </a:solidFill>
                <a:latin typeface="Rubik Light" panose="020B0604020202020204" charset="-79"/>
                <a:cs typeface="Rubik Light" panose="020B0604020202020204" charset="-79"/>
              </a:rPr>
              <a:t>“</a:t>
            </a:r>
            <a:r>
              <a:rPr lang="en-US" altLang="lv-LV" sz="1200" dirty="0">
                <a:solidFill>
                  <a:schemeClr val="tx1"/>
                </a:solidFill>
                <a:latin typeface="Rubik Light" panose="020B0604020202020204" charset="-79"/>
                <a:cs typeface="Rubik Light" panose="020B0604020202020204" charset="-79"/>
              </a:rPr>
              <a:t>Effective identification and multimodal diagnosis system for rare skin diseases” (No. 1.1.1.1./20/A/072) and</a:t>
            </a:r>
            <a:r>
              <a:rPr lang="en-US" sz="1200" dirty="0"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dirty="0"/>
              <a:t>“Rapid assessment system of antibacterial resistance for patients with secondary bacterial infections” (No. 1.1.1.1/21/A/034)</a:t>
            </a:r>
            <a:endParaRPr sz="1200" dirty="0"/>
          </a:p>
        </p:txBody>
      </p:sp>
      <p:grpSp>
        <p:nvGrpSpPr>
          <p:cNvPr id="13" name="Google Shape;33411;p66">
            <a:extLst>
              <a:ext uri="{FF2B5EF4-FFF2-40B4-BE49-F238E27FC236}">
                <a16:creationId xmlns:a16="http://schemas.microsoft.com/office/drawing/2014/main" id="{45C226D9-41A0-4BF9-AFBB-3897DEE65C9C}"/>
              </a:ext>
            </a:extLst>
          </p:cNvPr>
          <p:cNvGrpSpPr/>
          <p:nvPr/>
        </p:nvGrpSpPr>
        <p:grpSpPr>
          <a:xfrm>
            <a:off x="4426946" y="1728946"/>
            <a:ext cx="290107" cy="354107"/>
            <a:chOff x="-24683100" y="2340425"/>
            <a:chExt cx="242625" cy="296150"/>
          </a:xfrm>
          <a:solidFill>
            <a:schemeClr val="tx1"/>
          </a:solidFill>
        </p:grpSpPr>
        <p:sp>
          <p:nvSpPr>
            <p:cNvPr id="14" name="Google Shape;33412;p66">
              <a:extLst>
                <a:ext uri="{FF2B5EF4-FFF2-40B4-BE49-F238E27FC236}">
                  <a16:creationId xmlns:a16="http://schemas.microsoft.com/office/drawing/2014/main" id="{A2585600-DB27-4FB2-8346-BD7665687446}"/>
                </a:ext>
              </a:extLst>
            </p:cNvPr>
            <p:cNvSpPr/>
            <p:nvPr/>
          </p:nvSpPr>
          <p:spPr>
            <a:xfrm>
              <a:off x="-24683100" y="2392400"/>
              <a:ext cx="104000" cy="244175"/>
            </a:xfrm>
            <a:custGeom>
              <a:avLst/>
              <a:gdLst/>
              <a:ahLst/>
              <a:cxnLst/>
              <a:rect l="l" t="t" r="r" b="b"/>
              <a:pathLst>
                <a:path w="4160" h="9767" extrusionOk="0">
                  <a:moveTo>
                    <a:pt x="2080" y="725"/>
                  </a:moveTo>
                  <a:cubicBezTo>
                    <a:pt x="2836" y="725"/>
                    <a:pt x="3466" y="1324"/>
                    <a:pt x="3466" y="2080"/>
                  </a:cubicBezTo>
                  <a:lnTo>
                    <a:pt x="3466" y="4537"/>
                  </a:lnTo>
                  <a:lnTo>
                    <a:pt x="694" y="4537"/>
                  </a:lnTo>
                  <a:lnTo>
                    <a:pt x="694" y="2080"/>
                  </a:lnTo>
                  <a:cubicBezTo>
                    <a:pt x="694" y="1324"/>
                    <a:pt x="1324" y="725"/>
                    <a:pt x="2080" y="725"/>
                  </a:cubicBezTo>
                  <a:close/>
                  <a:moveTo>
                    <a:pt x="3466" y="5230"/>
                  </a:moveTo>
                  <a:lnTo>
                    <a:pt x="3466" y="7688"/>
                  </a:lnTo>
                  <a:cubicBezTo>
                    <a:pt x="3498" y="8475"/>
                    <a:pt x="2867" y="9074"/>
                    <a:pt x="2080" y="9074"/>
                  </a:cubicBezTo>
                  <a:cubicBezTo>
                    <a:pt x="1324" y="9074"/>
                    <a:pt x="694" y="8444"/>
                    <a:pt x="694" y="7688"/>
                  </a:cubicBezTo>
                  <a:lnTo>
                    <a:pt x="694" y="5230"/>
                  </a:lnTo>
                  <a:close/>
                  <a:moveTo>
                    <a:pt x="2080" y="0"/>
                  </a:moveTo>
                  <a:cubicBezTo>
                    <a:pt x="946" y="0"/>
                    <a:pt x="1" y="946"/>
                    <a:pt x="1" y="2080"/>
                  </a:cubicBezTo>
                  <a:lnTo>
                    <a:pt x="1" y="7688"/>
                  </a:lnTo>
                  <a:cubicBezTo>
                    <a:pt x="1" y="8822"/>
                    <a:pt x="946" y="9767"/>
                    <a:pt x="2080" y="9767"/>
                  </a:cubicBezTo>
                  <a:cubicBezTo>
                    <a:pt x="3214" y="9767"/>
                    <a:pt x="4159" y="8822"/>
                    <a:pt x="4159" y="7688"/>
                  </a:cubicBezTo>
                  <a:lnTo>
                    <a:pt x="4159" y="2080"/>
                  </a:lnTo>
                  <a:cubicBezTo>
                    <a:pt x="4159" y="946"/>
                    <a:pt x="3246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5" name="Google Shape;33413;p66">
              <a:extLst>
                <a:ext uri="{FF2B5EF4-FFF2-40B4-BE49-F238E27FC236}">
                  <a16:creationId xmlns:a16="http://schemas.microsoft.com/office/drawing/2014/main" id="{23D95C6F-64E7-4DCA-AED4-01D658AA7383}"/>
                </a:ext>
              </a:extLst>
            </p:cNvPr>
            <p:cNvSpPr/>
            <p:nvPr/>
          </p:nvSpPr>
          <p:spPr>
            <a:xfrm>
              <a:off x="-24649225" y="2541250"/>
              <a:ext cx="26800" cy="60675"/>
            </a:xfrm>
            <a:custGeom>
              <a:avLst/>
              <a:gdLst/>
              <a:ahLst/>
              <a:cxnLst/>
              <a:rect l="l" t="t" r="r" b="b"/>
              <a:pathLst>
                <a:path w="1072" h="2427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0" y="2112"/>
                    <a:pt x="315" y="2427"/>
                    <a:pt x="725" y="2427"/>
                  </a:cubicBezTo>
                  <a:cubicBezTo>
                    <a:pt x="914" y="2427"/>
                    <a:pt x="1071" y="2269"/>
                    <a:pt x="1071" y="2080"/>
                  </a:cubicBezTo>
                  <a:cubicBezTo>
                    <a:pt x="1071" y="1891"/>
                    <a:pt x="914" y="1734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6" name="Google Shape;33414;p66">
              <a:extLst>
                <a:ext uri="{FF2B5EF4-FFF2-40B4-BE49-F238E27FC236}">
                  <a16:creationId xmlns:a16="http://schemas.microsoft.com/office/drawing/2014/main" id="{DBF9A292-B05D-4C54-88FD-7AA33B4D051A}"/>
                </a:ext>
              </a:extLst>
            </p:cNvPr>
            <p:cNvSpPr/>
            <p:nvPr/>
          </p:nvSpPr>
          <p:spPr>
            <a:xfrm>
              <a:off x="-24544475" y="2340425"/>
              <a:ext cx="104000" cy="244175"/>
            </a:xfrm>
            <a:custGeom>
              <a:avLst/>
              <a:gdLst/>
              <a:ahLst/>
              <a:cxnLst/>
              <a:rect l="l" t="t" r="r" b="b"/>
              <a:pathLst>
                <a:path w="4160" h="9767" extrusionOk="0">
                  <a:moveTo>
                    <a:pt x="2080" y="693"/>
                  </a:moveTo>
                  <a:cubicBezTo>
                    <a:pt x="2836" y="693"/>
                    <a:pt x="3466" y="1323"/>
                    <a:pt x="3466" y="2079"/>
                  </a:cubicBezTo>
                  <a:lnTo>
                    <a:pt x="3466" y="4537"/>
                  </a:lnTo>
                  <a:lnTo>
                    <a:pt x="694" y="4537"/>
                  </a:lnTo>
                  <a:lnTo>
                    <a:pt x="694" y="2079"/>
                  </a:lnTo>
                  <a:cubicBezTo>
                    <a:pt x="694" y="1323"/>
                    <a:pt x="1324" y="693"/>
                    <a:pt x="2080" y="693"/>
                  </a:cubicBezTo>
                  <a:close/>
                  <a:moveTo>
                    <a:pt x="3466" y="5261"/>
                  </a:moveTo>
                  <a:lnTo>
                    <a:pt x="3466" y="7719"/>
                  </a:lnTo>
                  <a:cubicBezTo>
                    <a:pt x="3497" y="8475"/>
                    <a:pt x="2867" y="9105"/>
                    <a:pt x="2080" y="9105"/>
                  </a:cubicBezTo>
                  <a:cubicBezTo>
                    <a:pt x="1324" y="9105"/>
                    <a:pt x="694" y="8475"/>
                    <a:pt x="694" y="7719"/>
                  </a:cubicBezTo>
                  <a:lnTo>
                    <a:pt x="694" y="5261"/>
                  </a:lnTo>
                  <a:close/>
                  <a:moveTo>
                    <a:pt x="2080" y="0"/>
                  </a:moveTo>
                  <a:cubicBezTo>
                    <a:pt x="946" y="0"/>
                    <a:pt x="0" y="945"/>
                    <a:pt x="0" y="2079"/>
                  </a:cubicBezTo>
                  <a:lnTo>
                    <a:pt x="0" y="7687"/>
                  </a:lnTo>
                  <a:cubicBezTo>
                    <a:pt x="0" y="8821"/>
                    <a:pt x="946" y="9767"/>
                    <a:pt x="2080" y="9767"/>
                  </a:cubicBezTo>
                  <a:cubicBezTo>
                    <a:pt x="3214" y="9767"/>
                    <a:pt x="4159" y="8821"/>
                    <a:pt x="4159" y="7687"/>
                  </a:cubicBezTo>
                  <a:lnTo>
                    <a:pt x="4159" y="2079"/>
                  </a:lnTo>
                  <a:cubicBezTo>
                    <a:pt x="4159" y="945"/>
                    <a:pt x="3277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" name="Google Shape;33415;p66">
              <a:extLst>
                <a:ext uri="{FF2B5EF4-FFF2-40B4-BE49-F238E27FC236}">
                  <a16:creationId xmlns:a16="http://schemas.microsoft.com/office/drawing/2014/main" id="{5DDA2D07-A195-4DC4-8873-A210F87D94C9}"/>
                </a:ext>
              </a:extLst>
            </p:cNvPr>
            <p:cNvSpPr/>
            <p:nvPr/>
          </p:nvSpPr>
          <p:spPr>
            <a:xfrm>
              <a:off x="-24501150" y="2375075"/>
              <a:ext cx="26800" cy="60675"/>
            </a:xfrm>
            <a:custGeom>
              <a:avLst/>
              <a:gdLst/>
              <a:ahLst/>
              <a:cxnLst/>
              <a:rect l="l" t="t" r="r" b="b"/>
              <a:pathLst>
                <a:path w="1072" h="2427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32" y="536"/>
                    <a:pt x="189" y="693"/>
                    <a:pt x="347" y="693"/>
                  </a:cubicBezTo>
                  <a:lnTo>
                    <a:pt x="347" y="2080"/>
                  </a:lnTo>
                  <a:cubicBezTo>
                    <a:pt x="347" y="2269"/>
                    <a:pt x="504" y="2426"/>
                    <a:pt x="693" y="2426"/>
                  </a:cubicBezTo>
                  <a:cubicBezTo>
                    <a:pt x="914" y="2426"/>
                    <a:pt x="1071" y="2269"/>
                    <a:pt x="1071" y="2080"/>
                  </a:cubicBezTo>
                  <a:lnTo>
                    <a:pt x="1071" y="693"/>
                  </a:lnTo>
                  <a:cubicBezTo>
                    <a:pt x="1071" y="315"/>
                    <a:pt x="75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oogle Shape;33417;p66">
            <a:extLst>
              <a:ext uri="{FF2B5EF4-FFF2-40B4-BE49-F238E27FC236}">
                <a16:creationId xmlns:a16="http://schemas.microsoft.com/office/drawing/2014/main" id="{B4625D5B-5F24-4967-B1D1-4AA9DD279538}"/>
              </a:ext>
            </a:extLst>
          </p:cNvPr>
          <p:cNvGrpSpPr/>
          <p:nvPr/>
        </p:nvGrpSpPr>
        <p:grpSpPr>
          <a:xfrm>
            <a:off x="4988545" y="1728946"/>
            <a:ext cx="360713" cy="353210"/>
            <a:chOff x="-22881800" y="1971800"/>
            <a:chExt cx="301675" cy="295400"/>
          </a:xfrm>
          <a:solidFill>
            <a:schemeClr val="tx1"/>
          </a:solidFill>
        </p:grpSpPr>
        <p:sp>
          <p:nvSpPr>
            <p:cNvPr id="19" name="Google Shape;33418;p66">
              <a:extLst>
                <a:ext uri="{FF2B5EF4-FFF2-40B4-BE49-F238E27FC236}">
                  <a16:creationId xmlns:a16="http://schemas.microsoft.com/office/drawing/2014/main" id="{3A7A59B7-6CE2-4CC8-A870-A092E29621A4}"/>
                </a:ext>
              </a:extLst>
            </p:cNvPr>
            <p:cNvSpPr/>
            <p:nvPr/>
          </p:nvSpPr>
          <p:spPr>
            <a:xfrm>
              <a:off x="-22773100" y="20419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725"/>
                  </a:moveTo>
                  <a:cubicBezTo>
                    <a:pt x="2268" y="725"/>
                    <a:pt x="2741" y="1198"/>
                    <a:pt x="2741" y="1734"/>
                  </a:cubicBezTo>
                  <a:cubicBezTo>
                    <a:pt x="2741" y="2269"/>
                    <a:pt x="2300" y="2742"/>
                    <a:pt x="1733" y="2742"/>
                  </a:cubicBezTo>
                  <a:cubicBezTo>
                    <a:pt x="1134" y="2742"/>
                    <a:pt x="693" y="2269"/>
                    <a:pt x="693" y="1734"/>
                  </a:cubicBezTo>
                  <a:cubicBezTo>
                    <a:pt x="693" y="1198"/>
                    <a:pt x="1166" y="725"/>
                    <a:pt x="1733" y="72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4"/>
                  </a:cubicBezTo>
                  <a:cubicBezTo>
                    <a:pt x="3466" y="757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419;p66">
              <a:extLst>
                <a:ext uri="{FF2B5EF4-FFF2-40B4-BE49-F238E27FC236}">
                  <a16:creationId xmlns:a16="http://schemas.microsoft.com/office/drawing/2014/main" id="{A8E63AFF-545D-424B-98C4-49FB953A817D}"/>
                </a:ext>
              </a:extLst>
            </p:cNvPr>
            <p:cNvSpPr/>
            <p:nvPr/>
          </p:nvSpPr>
          <p:spPr>
            <a:xfrm>
              <a:off x="-22737675" y="21450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726"/>
                  </a:moveTo>
                  <a:cubicBezTo>
                    <a:pt x="1198" y="726"/>
                    <a:pt x="1387" y="883"/>
                    <a:pt x="1387" y="1072"/>
                  </a:cubicBezTo>
                  <a:cubicBezTo>
                    <a:pt x="1387" y="1261"/>
                    <a:pt x="1198" y="1419"/>
                    <a:pt x="1009" y="1419"/>
                  </a:cubicBezTo>
                  <a:cubicBezTo>
                    <a:pt x="820" y="1419"/>
                    <a:pt x="662" y="1261"/>
                    <a:pt x="662" y="1072"/>
                  </a:cubicBezTo>
                  <a:cubicBezTo>
                    <a:pt x="662" y="883"/>
                    <a:pt x="820" y="726"/>
                    <a:pt x="1009" y="726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1"/>
                  </a:cubicBezTo>
                  <a:cubicBezTo>
                    <a:pt x="1" y="1608"/>
                    <a:pt x="473" y="2049"/>
                    <a:pt x="1009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420;p66">
              <a:extLst>
                <a:ext uri="{FF2B5EF4-FFF2-40B4-BE49-F238E27FC236}">
                  <a16:creationId xmlns:a16="http://schemas.microsoft.com/office/drawing/2014/main" id="{16718822-579D-4FC8-8645-A28D645C9398}"/>
                </a:ext>
              </a:extLst>
            </p:cNvPr>
            <p:cNvSpPr/>
            <p:nvPr/>
          </p:nvSpPr>
          <p:spPr>
            <a:xfrm>
              <a:off x="-22807775" y="211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90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421;p66">
              <a:extLst>
                <a:ext uri="{FF2B5EF4-FFF2-40B4-BE49-F238E27FC236}">
                  <a16:creationId xmlns:a16="http://schemas.microsoft.com/office/drawing/2014/main" id="{D72664C8-968E-4863-AED7-DD48AF4F4799}"/>
                </a:ext>
              </a:extLst>
            </p:cNvPr>
            <p:cNvSpPr/>
            <p:nvPr/>
          </p:nvSpPr>
          <p:spPr>
            <a:xfrm>
              <a:off x="-22773100" y="2163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422;p66">
              <a:extLst>
                <a:ext uri="{FF2B5EF4-FFF2-40B4-BE49-F238E27FC236}">
                  <a16:creationId xmlns:a16="http://schemas.microsoft.com/office/drawing/2014/main" id="{0460842D-30AF-44EA-84DE-C58F99A37B2A}"/>
                </a:ext>
              </a:extLst>
            </p:cNvPr>
            <p:cNvSpPr/>
            <p:nvPr/>
          </p:nvSpPr>
          <p:spPr>
            <a:xfrm>
              <a:off x="-22669150" y="211042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79"/>
                  </a:cubicBezTo>
                  <a:cubicBezTo>
                    <a:pt x="662" y="190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423;p66">
              <a:extLst>
                <a:ext uri="{FF2B5EF4-FFF2-40B4-BE49-F238E27FC236}">
                  <a16:creationId xmlns:a16="http://schemas.microsoft.com/office/drawing/2014/main" id="{F459761F-EEFA-41C6-9C22-B81159FCCFF1}"/>
                </a:ext>
              </a:extLst>
            </p:cNvPr>
            <p:cNvSpPr/>
            <p:nvPr/>
          </p:nvSpPr>
          <p:spPr>
            <a:xfrm>
              <a:off x="-22881800" y="1971800"/>
              <a:ext cx="301675" cy="295400"/>
            </a:xfrm>
            <a:custGeom>
              <a:avLst/>
              <a:gdLst/>
              <a:ahLst/>
              <a:cxnLst/>
              <a:rect l="l" t="t" r="r" b="b"/>
              <a:pathLst>
                <a:path w="12067" h="11816" extrusionOk="0">
                  <a:moveTo>
                    <a:pt x="6081" y="2112"/>
                  </a:moveTo>
                  <a:cubicBezTo>
                    <a:pt x="6553" y="2112"/>
                    <a:pt x="6963" y="2175"/>
                    <a:pt x="7373" y="2332"/>
                  </a:cubicBezTo>
                  <a:cubicBezTo>
                    <a:pt x="8633" y="2805"/>
                    <a:pt x="9578" y="3907"/>
                    <a:pt x="9798" y="5262"/>
                  </a:cubicBezTo>
                  <a:cubicBezTo>
                    <a:pt x="9861" y="5451"/>
                    <a:pt x="9861" y="5672"/>
                    <a:pt x="9861" y="5924"/>
                  </a:cubicBezTo>
                  <a:cubicBezTo>
                    <a:pt x="9861" y="6144"/>
                    <a:pt x="9861" y="6333"/>
                    <a:pt x="9798" y="6585"/>
                  </a:cubicBezTo>
                  <a:cubicBezTo>
                    <a:pt x="9609" y="7909"/>
                    <a:pt x="8633" y="9043"/>
                    <a:pt x="7373" y="9484"/>
                  </a:cubicBezTo>
                  <a:cubicBezTo>
                    <a:pt x="6963" y="9673"/>
                    <a:pt x="6522" y="9736"/>
                    <a:pt x="6081" y="9736"/>
                  </a:cubicBezTo>
                  <a:cubicBezTo>
                    <a:pt x="5640" y="9736"/>
                    <a:pt x="5167" y="9673"/>
                    <a:pt x="4758" y="9484"/>
                  </a:cubicBezTo>
                  <a:cubicBezTo>
                    <a:pt x="3497" y="9043"/>
                    <a:pt x="2552" y="7909"/>
                    <a:pt x="2332" y="6585"/>
                  </a:cubicBezTo>
                  <a:cubicBezTo>
                    <a:pt x="2300" y="6396"/>
                    <a:pt x="2300" y="6144"/>
                    <a:pt x="2300" y="5924"/>
                  </a:cubicBezTo>
                  <a:cubicBezTo>
                    <a:pt x="2300" y="5672"/>
                    <a:pt x="2300" y="5483"/>
                    <a:pt x="2332" y="5262"/>
                  </a:cubicBezTo>
                  <a:cubicBezTo>
                    <a:pt x="2552" y="3907"/>
                    <a:pt x="3497" y="2805"/>
                    <a:pt x="4758" y="2332"/>
                  </a:cubicBezTo>
                  <a:cubicBezTo>
                    <a:pt x="5167" y="2175"/>
                    <a:pt x="5608" y="2112"/>
                    <a:pt x="6081" y="2112"/>
                  </a:cubicBezTo>
                  <a:close/>
                  <a:moveTo>
                    <a:pt x="5329" y="1"/>
                  </a:moveTo>
                  <a:cubicBezTo>
                    <a:pt x="5238" y="1"/>
                    <a:pt x="5151" y="32"/>
                    <a:pt x="5104" y="95"/>
                  </a:cubicBezTo>
                  <a:cubicBezTo>
                    <a:pt x="4978" y="221"/>
                    <a:pt x="4978" y="442"/>
                    <a:pt x="5104" y="568"/>
                  </a:cubicBezTo>
                  <a:cubicBezTo>
                    <a:pt x="5356" y="851"/>
                    <a:pt x="5577" y="1072"/>
                    <a:pt x="5640" y="1387"/>
                  </a:cubicBezTo>
                  <a:cubicBezTo>
                    <a:pt x="5356" y="1419"/>
                    <a:pt x="5041" y="1482"/>
                    <a:pt x="4789" y="1545"/>
                  </a:cubicBezTo>
                  <a:cubicBezTo>
                    <a:pt x="4506" y="1041"/>
                    <a:pt x="4096" y="851"/>
                    <a:pt x="3592" y="599"/>
                  </a:cubicBezTo>
                  <a:cubicBezTo>
                    <a:pt x="3551" y="583"/>
                    <a:pt x="3506" y="575"/>
                    <a:pt x="3461" y="575"/>
                  </a:cubicBezTo>
                  <a:cubicBezTo>
                    <a:pt x="3329" y="575"/>
                    <a:pt x="3189" y="640"/>
                    <a:pt x="3119" y="757"/>
                  </a:cubicBezTo>
                  <a:cubicBezTo>
                    <a:pt x="3056" y="914"/>
                    <a:pt x="3119" y="1167"/>
                    <a:pt x="3277" y="1230"/>
                  </a:cubicBezTo>
                  <a:cubicBezTo>
                    <a:pt x="3623" y="1387"/>
                    <a:pt x="3907" y="1545"/>
                    <a:pt x="4065" y="1828"/>
                  </a:cubicBezTo>
                  <a:cubicBezTo>
                    <a:pt x="3781" y="1954"/>
                    <a:pt x="3560" y="2112"/>
                    <a:pt x="3308" y="2269"/>
                  </a:cubicBezTo>
                  <a:cubicBezTo>
                    <a:pt x="2899" y="1860"/>
                    <a:pt x="2426" y="1828"/>
                    <a:pt x="1891" y="1734"/>
                  </a:cubicBezTo>
                  <a:cubicBezTo>
                    <a:pt x="1702" y="1734"/>
                    <a:pt x="1544" y="1860"/>
                    <a:pt x="1513" y="2049"/>
                  </a:cubicBezTo>
                  <a:cubicBezTo>
                    <a:pt x="1513" y="2269"/>
                    <a:pt x="1639" y="2427"/>
                    <a:pt x="1828" y="2458"/>
                  </a:cubicBezTo>
                  <a:cubicBezTo>
                    <a:pt x="2206" y="2490"/>
                    <a:pt x="2489" y="2521"/>
                    <a:pt x="2773" y="2742"/>
                  </a:cubicBezTo>
                  <a:cubicBezTo>
                    <a:pt x="2584" y="2931"/>
                    <a:pt x="2363" y="3151"/>
                    <a:pt x="2206" y="3403"/>
                  </a:cubicBezTo>
                  <a:cubicBezTo>
                    <a:pt x="1964" y="3318"/>
                    <a:pt x="1741" y="3284"/>
                    <a:pt x="1524" y="3284"/>
                  </a:cubicBezTo>
                  <a:cubicBezTo>
                    <a:pt x="1259" y="3284"/>
                    <a:pt x="1002" y="3334"/>
                    <a:pt x="725" y="3403"/>
                  </a:cubicBezTo>
                  <a:cubicBezTo>
                    <a:pt x="536" y="3435"/>
                    <a:pt x="441" y="3624"/>
                    <a:pt x="473" y="3844"/>
                  </a:cubicBezTo>
                  <a:cubicBezTo>
                    <a:pt x="526" y="4003"/>
                    <a:pt x="667" y="4073"/>
                    <a:pt x="823" y="4073"/>
                  </a:cubicBezTo>
                  <a:cubicBezTo>
                    <a:pt x="853" y="4073"/>
                    <a:pt x="883" y="4070"/>
                    <a:pt x="914" y="4065"/>
                  </a:cubicBezTo>
                  <a:cubicBezTo>
                    <a:pt x="1162" y="3989"/>
                    <a:pt x="1352" y="3947"/>
                    <a:pt x="1534" y="3947"/>
                  </a:cubicBezTo>
                  <a:cubicBezTo>
                    <a:pt x="1652" y="3947"/>
                    <a:pt x="1766" y="3965"/>
                    <a:pt x="1891" y="4002"/>
                  </a:cubicBezTo>
                  <a:cubicBezTo>
                    <a:pt x="1796" y="4254"/>
                    <a:pt x="1670" y="4538"/>
                    <a:pt x="1639" y="4821"/>
                  </a:cubicBezTo>
                  <a:cubicBezTo>
                    <a:pt x="1040" y="4821"/>
                    <a:pt x="630" y="5042"/>
                    <a:pt x="221" y="5357"/>
                  </a:cubicBezTo>
                  <a:cubicBezTo>
                    <a:pt x="63" y="5483"/>
                    <a:pt x="0" y="5672"/>
                    <a:pt x="126" y="5829"/>
                  </a:cubicBezTo>
                  <a:cubicBezTo>
                    <a:pt x="221" y="5924"/>
                    <a:pt x="284" y="5987"/>
                    <a:pt x="410" y="5987"/>
                  </a:cubicBezTo>
                  <a:cubicBezTo>
                    <a:pt x="473" y="5987"/>
                    <a:pt x="567" y="5955"/>
                    <a:pt x="599" y="5924"/>
                  </a:cubicBezTo>
                  <a:cubicBezTo>
                    <a:pt x="914" y="5672"/>
                    <a:pt x="1198" y="5514"/>
                    <a:pt x="1513" y="5514"/>
                  </a:cubicBezTo>
                  <a:lnTo>
                    <a:pt x="1513" y="5924"/>
                  </a:lnTo>
                  <a:cubicBezTo>
                    <a:pt x="1513" y="6081"/>
                    <a:pt x="1513" y="6239"/>
                    <a:pt x="1544" y="6396"/>
                  </a:cubicBezTo>
                  <a:cubicBezTo>
                    <a:pt x="1009" y="6585"/>
                    <a:pt x="725" y="6932"/>
                    <a:pt x="410" y="7373"/>
                  </a:cubicBezTo>
                  <a:cubicBezTo>
                    <a:pt x="284" y="7531"/>
                    <a:pt x="315" y="7720"/>
                    <a:pt x="473" y="7846"/>
                  </a:cubicBezTo>
                  <a:cubicBezTo>
                    <a:pt x="567" y="7877"/>
                    <a:pt x="599" y="7940"/>
                    <a:pt x="694" y="7940"/>
                  </a:cubicBezTo>
                  <a:cubicBezTo>
                    <a:pt x="788" y="7940"/>
                    <a:pt x="914" y="7877"/>
                    <a:pt x="946" y="7783"/>
                  </a:cubicBezTo>
                  <a:cubicBezTo>
                    <a:pt x="1198" y="7467"/>
                    <a:pt x="1355" y="7215"/>
                    <a:pt x="1670" y="7089"/>
                  </a:cubicBezTo>
                  <a:cubicBezTo>
                    <a:pt x="1733" y="7373"/>
                    <a:pt x="1828" y="7657"/>
                    <a:pt x="1985" y="7940"/>
                  </a:cubicBezTo>
                  <a:cubicBezTo>
                    <a:pt x="1544" y="8287"/>
                    <a:pt x="1387" y="8728"/>
                    <a:pt x="1229" y="9232"/>
                  </a:cubicBezTo>
                  <a:cubicBezTo>
                    <a:pt x="1198" y="9421"/>
                    <a:pt x="1324" y="9610"/>
                    <a:pt x="1481" y="9673"/>
                  </a:cubicBezTo>
                  <a:lnTo>
                    <a:pt x="1544" y="9673"/>
                  </a:lnTo>
                  <a:cubicBezTo>
                    <a:pt x="1702" y="9673"/>
                    <a:pt x="1828" y="9547"/>
                    <a:pt x="1891" y="9389"/>
                  </a:cubicBezTo>
                  <a:cubicBezTo>
                    <a:pt x="2017" y="8980"/>
                    <a:pt x="2111" y="8728"/>
                    <a:pt x="2332" y="8476"/>
                  </a:cubicBezTo>
                  <a:cubicBezTo>
                    <a:pt x="2489" y="8728"/>
                    <a:pt x="2678" y="8948"/>
                    <a:pt x="2899" y="9137"/>
                  </a:cubicBezTo>
                  <a:cubicBezTo>
                    <a:pt x="2584" y="9610"/>
                    <a:pt x="2615" y="10082"/>
                    <a:pt x="2647" y="10649"/>
                  </a:cubicBezTo>
                  <a:cubicBezTo>
                    <a:pt x="2647" y="10839"/>
                    <a:pt x="2804" y="10965"/>
                    <a:pt x="2993" y="10965"/>
                  </a:cubicBezTo>
                  <a:lnTo>
                    <a:pt x="3056" y="10965"/>
                  </a:lnTo>
                  <a:cubicBezTo>
                    <a:pt x="3245" y="10965"/>
                    <a:pt x="3371" y="10775"/>
                    <a:pt x="3371" y="10555"/>
                  </a:cubicBezTo>
                  <a:cubicBezTo>
                    <a:pt x="3308" y="10177"/>
                    <a:pt x="3308" y="9862"/>
                    <a:pt x="3434" y="9578"/>
                  </a:cubicBezTo>
                  <a:cubicBezTo>
                    <a:pt x="3686" y="9736"/>
                    <a:pt x="3907" y="9893"/>
                    <a:pt x="4191" y="10019"/>
                  </a:cubicBezTo>
                  <a:cubicBezTo>
                    <a:pt x="4065" y="10555"/>
                    <a:pt x="4222" y="10996"/>
                    <a:pt x="4474" y="11500"/>
                  </a:cubicBezTo>
                  <a:cubicBezTo>
                    <a:pt x="4506" y="11626"/>
                    <a:pt x="4663" y="11721"/>
                    <a:pt x="4789" y="11721"/>
                  </a:cubicBezTo>
                  <a:cubicBezTo>
                    <a:pt x="4821" y="11721"/>
                    <a:pt x="4884" y="11721"/>
                    <a:pt x="4947" y="11658"/>
                  </a:cubicBezTo>
                  <a:cubicBezTo>
                    <a:pt x="5104" y="11595"/>
                    <a:pt x="5167" y="11406"/>
                    <a:pt x="5104" y="11185"/>
                  </a:cubicBezTo>
                  <a:cubicBezTo>
                    <a:pt x="4947" y="10839"/>
                    <a:pt x="4821" y="10555"/>
                    <a:pt x="4852" y="10240"/>
                  </a:cubicBezTo>
                  <a:lnTo>
                    <a:pt x="4852" y="10240"/>
                  </a:lnTo>
                  <a:cubicBezTo>
                    <a:pt x="5136" y="10334"/>
                    <a:pt x="5419" y="10366"/>
                    <a:pt x="5734" y="10397"/>
                  </a:cubicBezTo>
                  <a:cubicBezTo>
                    <a:pt x="5797" y="10965"/>
                    <a:pt x="6112" y="11311"/>
                    <a:pt x="6522" y="11721"/>
                  </a:cubicBezTo>
                  <a:cubicBezTo>
                    <a:pt x="6585" y="11784"/>
                    <a:pt x="6679" y="11815"/>
                    <a:pt x="6742" y="11815"/>
                  </a:cubicBezTo>
                  <a:cubicBezTo>
                    <a:pt x="6837" y="11815"/>
                    <a:pt x="6931" y="11784"/>
                    <a:pt x="6994" y="11721"/>
                  </a:cubicBezTo>
                  <a:cubicBezTo>
                    <a:pt x="7089" y="11595"/>
                    <a:pt x="7089" y="11343"/>
                    <a:pt x="6994" y="11248"/>
                  </a:cubicBezTo>
                  <a:cubicBezTo>
                    <a:pt x="6711" y="10965"/>
                    <a:pt x="6522" y="10712"/>
                    <a:pt x="6427" y="10397"/>
                  </a:cubicBezTo>
                  <a:cubicBezTo>
                    <a:pt x="6711" y="10366"/>
                    <a:pt x="7026" y="10334"/>
                    <a:pt x="7310" y="10240"/>
                  </a:cubicBezTo>
                  <a:cubicBezTo>
                    <a:pt x="7562" y="10775"/>
                    <a:pt x="7971" y="10965"/>
                    <a:pt x="8475" y="11185"/>
                  </a:cubicBezTo>
                  <a:cubicBezTo>
                    <a:pt x="8507" y="11248"/>
                    <a:pt x="8570" y="11248"/>
                    <a:pt x="8633" y="11248"/>
                  </a:cubicBezTo>
                  <a:cubicBezTo>
                    <a:pt x="8759" y="11248"/>
                    <a:pt x="8885" y="11154"/>
                    <a:pt x="8948" y="11028"/>
                  </a:cubicBezTo>
                  <a:cubicBezTo>
                    <a:pt x="9042" y="10870"/>
                    <a:pt x="8948" y="10649"/>
                    <a:pt x="8790" y="10555"/>
                  </a:cubicBezTo>
                  <a:cubicBezTo>
                    <a:pt x="8444" y="10397"/>
                    <a:pt x="8160" y="10240"/>
                    <a:pt x="8003" y="9988"/>
                  </a:cubicBezTo>
                  <a:cubicBezTo>
                    <a:pt x="8286" y="9862"/>
                    <a:pt x="8507" y="9704"/>
                    <a:pt x="8759" y="9547"/>
                  </a:cubicBezTo>
                  <a:cubicBezTo>
                    <a:pt x="9200" y="9925"/>
                    <a:pt x="9672" y="9988"/>
                    <a:pt x="10176" y="10051"/>
                  </a:cubicBezTo>
                  <a:lnTo>
                    <a:pt x="10208" y="10051"/>
                  </a:lnTo>
                  <a:cubicBezTo>
                    <a:pt x="10397" y="10051"/>
                    <a:pt x="10523" y="9925"/>
                    <a:pt x="10555" y="9736"/>
                  </a:cubicBezTo>
                  <a:cubicBezTo>
                    <a:pt x="10555" y="9547"/>
                    <a:pt x="10460" y="9389"/>
                    <a:pt x="10240" y="9358"/>
                  </a:cubicBezTo>
                  <a:cubicBezTo>
                    <a:pt x="9861" y="9295"/>
                    <a:pt x="9578" y="9263"/>
                    <a:pt x="9294" y="9074"/>
                  </a:cubicBezTo>
                  <a:cubicBezTo>
                    <a:pt x="9515" y="8885"/>
                    <a:pt x="9704" y="8633"/>
                    <a:pt x="9861" y="8413"/>
                  </a:cubicBezTo>
                  <a:cubicBezTo>
                    <a:pt x="10082" y="8476"/>
                    <a:pt x="10303" y="8507"/>
                    <a:pt x="10523" y="8507"/>
                  </a:cubicBezTo>
                  <a:cubicBezTo>
                    <a:pt x="10807" y="8507"/>
                    <a:pt x="11090" y="8444"/>
                    <a:pt x="11405" y="8350"/>
                  </a:cubicBezTo>
                  <a:cubicBezTo>
                    <a:pt x="11594" y="8318"/>
                    <a:pt x="11657" y="8129"/>
                    <a:pt x="11626" y="7940"/>
                  </a:cubicBezTo>
                  <a:cubicBezTo>
                    <a:pt x="11599" y="7754"/>
                    <a:pt x="11461" y="7680"/>
                    <a:pt x="11287" y="7680"/>
                  </a:cubicBezTo>
                  <a:cubicBezTo>
                    <a:pt x="11254" y="7680"/>
                    <a:pt x="11220" y="7683"/>
                    <a:pt x="11185" y="7688"/>
                  </a:cubicBezTo>
                  <a:cubicBezTo>
                    <a:pt x="10933" y="7772"/>
                    <a:pt x="10723" y="7814"/>
                    <a:pt x="10517" y="7814"/>
                  </a:cubicBezTo>
                  <a:cubicBezTo>
                    <a:pt x="10415" y="7814"/>
                    <a:pt x="10313" y="7804"/>
                    <a:pt x="10208" y="7783"/>
                  </a:cubicBezTo>
                  <a:cubicBezTo>
                    <a:pt x="10334" y="7499"/>
                    <a:pt x="10460" y="7215"/>
                    <a:pt x="10492" y="6932"/>
                  </a:cubicBezTo>
                  <a:lnTo>
                    <a:pt x="10523" y="6932"/>
                  </a:lnTo>
                  <a:cubicBezTo>
                    <a:pt x="11090" y="6932"/>
                    <a:pt x="11468" y="6711"/>
                    <a:pt x="11909" y="6396"/>
                  </a:cubicBezTo>
                  <a:cubicBezTo>
                    <a:pt x="12004" y="6333"/>
                    <a:pt x="12067" y="6144"/>
                    <a:pt x="11941" y="5987"/>
                  </a:cubicBezTo>
                  <a:cubicBezTo>
                    <a:pt x="11867" y="5895"/>
                    <a:pt x="11773" y="5846"/>
                    <a:pt x="11675" y="5846"/>
                  </a:cubicBezTo>
                  <a:cubicBezTo>
                    <a:pt x="11605" y="5846"/>
                    <a:pt x="11534" y="5871"/>
                    <a:pt x="11468" y="5924"/>
                  </a:cubicBezTo>
                  <a:cubicBezTo>
                    <a:pt x="11153" y="6144"/>
                    <a:pt x="10870" y="6302"/>
                    <a:pt x="10555" y="6302"/>
                  </a:cubicBezTo>
                  <a:lnTo>
                    <a:pt x="10555" y="5924"/>
                  </a:lnTo>
                  <a:cubicBezTo>
                    <a:pt x="10555" y="5766"/>
                    <a:pt x="10555" y="5609"/>
                    <a:pt x="10523" y="5451"/>
                  </a:cubicBezTo>
                  <a:cubicBezTo>
                    <a:pt x="11090" y="5262"/>
                    <a:pt x="11342" y="4884"/>
                    <a:pt x="11657" y="4475"/>
                  </a:cubicBezTo>
                  <a:cubicBezTo>
                    <a:pt x="11783" y="4317"/>
                    <a:pt x="11752" y="4096"/>
                    <a:pt x="11594" y="4002"/>
                  </a:cubicBezTo>
                  <a:cubicBezTo>
                    <a:pt x="11528" y="3949"/>
                    <a:pt x="11457" y="3924"/>
                    <a:pt x="11387" y="3924"/>
                  </a:cubicBezTo>
                  <a:cubicBezTo>
                    <a:pt x="11290" y="3924"/>
                    <a:pt x="11195" y="3973"/>
                    <a:pt x="11122" y="4065"/>
                  </a:cubicBezTo>
                  <a:cubicBezTo>
                    <a:pt x="10870" y="4380"/>
                    <a:pt x="10712" y="4632"/>
                    <a:pt x="10397" y="4727"/>
                  </a:cubicBezTo>
                  <a:cubicBezTo>
                    <a:pt x="10334" y="4475"/>
                    <a:pt x="10240" y="4191"/>
                    <a:pt x="10082" y="3907"/>
                  </a:cubicBezTo>
                  <a:cubicBezTo>
                    <a:pt x="10523" y="3561"/>
                    <a:pt x="10681" y="3120"/>
                    <a:pt x="10838" y="2616"/>
                  </a:cubicBezTo>
                  <a:cubicBezTo>
                    <a:pt x="10870" y="2427"/>
                    <a:pt x="10775" y="2206"/>
                    <a:pt x="10618" y="2175"/>
                  </a:cubicBezTo>
                  <a:cubicBezTo>
                    <a:pt x="10595" y="2171"/>
                    <a:pt x="10572" y="2170"/>
                    <a:pt x="10550" y="2170"/>
                  </a:cubicBezTo>
                  <a:cubicBezTo>
                    <a:pt x="10359" y="2170"/>
                    <a:pt x="10205" y="2286"/>
                    <a:pt x="10176" y="2427"/>
                  </a:cubicBezTo>
                  <a:cubicBezTo>
                    <a:pt x="10050" y="2805"/>
                    <a:pt x="9987" y="3088"/>
                    <a:pt x="9735" y="3309"/>
                  </a:cubicBezTo>
                  <a:cubicBezTo>
                    <a:pt x="9578" y="3088"/>
                    <a:pt x="9389" y="2836"/>
                    <a:pt x="9200" y="2647"/>
                  </a:cubicBezTo>
                  <a:cubicBezTo>
                    <a:pt x="9515" y="2175"/>
                    <a:pt x="9452" y="1702"/>
                    <a:pt x="9420" y="1167"/>
                  </a:cubicBezTo>
                  <a:cubicBezTo>
                    <a:pt x="9420" y="946"/>
                    <a:pt x="9231" y="851"/>
                    <a:pt x="9042" y="851"/>
                  </a:cubicBezTo>
                  <a:cubicBezTo>
                    <a:pt x="8822" y="851"/>
                    <a:pt x="8727" y="1041"/>
                    <a:pt x="8727" y="1230"/>
                  </a:cubicBezTo>
                  <a:cubicBezTo>
                    <a:pt x="8759" y="1639"/>
                    <a:pt x="8759" y="1954"/>
                    <a:pt x="8633" y="2206"/>
                  </a:cubicBezTo>
                  <a:cubicBezTo>
                    <a:pt x="8412" y="2049"/>
                    <a:pt x="8160" y="1891"/>
                    <a:pt x="7877" y="1797"/>
                  </a:cubicBezTo>
                  <a:cubicBezTo>
                    <a:pt x="8003" y="1230"/>
                    <a:pt x="7845" y="788"/>
                    <a:pt x="7625" y="284"/>
                  </a:cubicBezTo>
                  <a:cubicBezTo>
                    <a:pt x="7554" y="168"/>
                    <a:pt x="7432" y="103"/>
                    <a:pt x="7297" y="103"/>
                  </a:cubicBezTo>
                  <a:cubicBezTo>
                    <a:pt x="7250" y="103"/>
                    <a:pt x="7201" y="111"/>
                    <a:pt x="7152" y="127"/>
                  </a:cubicBezTo>
                  <a:cubicBezTo>
                    <a:pt x="6994" y="221"/>
                    <a:pt x="6900" y="410"/>
                    <a:pt x="6994" y="599"/>
                  </a:cubicBezTo>
                  <a:cubicBezTo>
                    <a:pt x="7152" y="946"/>
                    <a:pt x="7247" y="1230"/>
                    <a:pt x="7215" y="1545"/>
                  </a:cubicBezTo>
                  <a:cubicBezTo>
                    <a:pt x="6931" y="1482"/>
                    <a:pt x="6679" y="1419"/>
                    <a:pt x="6364" y="1387"/>
                  </a:cubicBezTo>
                  <a:cubicBezTo>
                    <a:pt x="6270" y="851"/>
                    <a:pt x="5955" y="473"/>
                    <a:pt x="5577" y="95"/>
                  </a:cubicBezTo>
                  <a:cubicBezTo>
                    <a:pt x="5514" y="32"/>
                    <a:pt x="5419" y="1"/>
                    <a:pt x="5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33424;p66">
            <a:extLst>
              <a:ext uri="{FF2B5EF4-FFF2-40B4-BE49-F238E27FC236}">
                <a16:creationId xmlns:a16="http://schemas.microsoft.com/office/drawing/2014/main" id="{48B731A5-4EA0-47A4-93A4-2B721DC968FD}"/>
              </a:ext>
            </a:extLst>
          </p:cNvPr>
          <p:cNvSpPr/>
          <p:nvPr/>
        </p:nvSpPr>
        <p:spPr>
          <a:xfrm>
            <a:off x="5624587" y="1728020"/>
            <a:ext cx="314589" cy="354136"/>
          </a:xfrm>
          <a:custGeom>
            <a:avLst/>
            <a:gdLst/>
            <a:ahLst/>
            <a:cxnLst/>
            <a:rect l="l" t="t" r="r" b="b"/>
            <a:pathLst>
              <a:path w="10524" h="11847" extrusionOk="0">
                <a:moveTo>
                  <a:pt x="7278" y="662"/>
                </a:moveTo>
                <a:cubicBezTo>
                  <a:pt x="7499" y="662"/>
                  <a:pt x="7656" y="820"/>
                  <a:pt x="7656" y="1009"/>
                </a:cubicBezTo>
                <a:lnTo>
                  <a:pt x="7656" y="3151"/>
                </a:lnTo>
                <a:cubicBezTo>
                  <a:pt x="7404" y="3057"/>
                  <a:pt x="7184" y="2994"/>
                  <a:pt x="6932" y="2994"/>
                </a:cubicBezTo>
                <a:lnTo>
                  <a:pt x="6932" y="1009"/>
                </a:lnTo>
                <a:cubicBezTo>
                  <a:pt x="6932" y="820"/>
                  <a:pt x="7089" y="662"/>
                  <a:pt x="7278" y="662"/>
                </a:cubicBezTo>
                <a:close/>
                <a:moveTo>
                  <a:pt x="3120" y="662"/>
                </a:moveTo>
                <a:cubicBezTo>
                  <a:pt x="3309" y="662"/>
                  <a:pt x="3466" y="820"/>
                  <a:pt x="3466" y="1009"/>
                </a:cubicBezTo>
                <a:lnTo>
                  <a:pt x="3466" y="2994"/>
                </a:lnTo>
                <a:cubicBezTo>
                  <a:pt x="3246" y="3025"/>
                  <a:pt x="2994" y="3057"/>
                  <a:pt x="2773" y="3183"/>
                </a:cubicBezTo>
                <a:lnTo>
                  <a:pt x="2773" y="1009"/>
                </a:lnTo>
                <a:cubicBezTo>
                  <a:pt x="2773" y="820"/>
                  <a:pt x="2931" y="662"/>
                  <a:pt x="3120" y="662"/>
                </a:cubicBezTo>
                <a:close/>
                <a:moveTo>
                  <a:pt x="4506" y="1702"/>
                </a:moveTo>
                <a:cubicBezTo>
                  <a:pt x="4695" y="1702"/>
                  <a:pt x="4852" y="1860"/>
                  <a:pt x="4852" y="2049"/>
                </a:cubicBezTo>
                <a:lnTo>
                  <a:pt x="4852" y="3309"/>
                </a:lnTo>
                <a:cubicBezTo>
                  <a:pt x="4663" y="3183"/>
                  <a:pt x="4411" y="3057"/>
                  <a:pt x="4128" y="3025"/>
                </a:cubicBezTo>
                <a:lnTo>
                  <a:pt x="4128" y="2049"/>
                </a:lnTo>
                <a:cubicBezTo>
                  <a:pt x="4128" y="1860"/>
                  <a:pt x="4285" y="1702"/>
                  <a:pt x="4506" y="1702"/>
                </a:cubicBezTo>
                <a:close/>
                <a:moveTo>
                  <a:pt x="5861" y="1702"/>
                </a:moveTo>
                <a:cubicBezTo>
                  <a:pt x="6081" y="1702"/>
                  <a:pt x="6239" y="1860"/>
                  <a:pt x="6239" y="2049"/>
                </a:cubicBezTo>
                <a:lnTo>
                  <a:pt x="6239" y="3025"/>
                </a:lnTo>
                <a:cubicBezTo>
                  <a:pt x="5987" y="3120"/>
                  <a:pt x="5766" y="3183"/>
                  <a:pt x="5514" y="3340"/>
                </a:cubicBezTo>
                <a:lnTo>
                  <a:pt x="5514" y="2049"/>
                </a:lnTo>
                <a:cubicBezTo>
                  <a:pt x="5546" y="1860"/>
                  <a:pt x="5703" y="1702"/>
                  <a:pt x="5861" y="1702"/>
                </a:cubicBezTo>
                <a:close/>
                <a:moveTo>
                  <a:pt x="1733" y="1324"/>
                </a:moveTo>
                <a:cubicBezTo>
                  <a:pt x="1922" y="1324"/>
                  <a:pt x="2080" y="1482"/>
                  <a:pt x="2080" y="1702"/>
                </a:cubicBezTo>
                <a:lnTo>
                  <a:pt x="2080" y="3624"/>
                </a:lnTo>
                <a:cubicBezTo>
                  <a:pt x="2017" y="3687"/>
                  <a:pt x="1922" y="3781"/>
                  <a:pt x="1859" y="3907"/>
                </a:cubicBezTo>
                <a:cubicBezTo>
                  <a:pt x="1733" y="3687"/>
                  <a:pt x="1576" y="3529"/>
                  <a:pt x="1387" y="3435"/>
                </a:cubicBezTo>
                <a:lnTo>
                  <a:pt x="1387" y="1702"/>
                </a:lnTo>
                <a:cubicBezTo>
                  <a:pt x="1387" y="1482"/>
                  <a:pt x="1544" y="1324"/>
                  <a:pt x="1733" y="1324"/>
                </a:cubicBezTo>
                <a:close/>
                <a:moveTo>
                  <a:pt x="8665" y="1324"/>
                </a:moveTo>
                <a:cubicBezTo>
                  <a:pt x="8854" y="1324"/>
                  <a:pt x="9011" y="1482"/>
                  <a:pt x="9011" y="1702"/>
                </a:cubicBezTo>
                <a:lnTo>
                  <a:pt x="9011" y="3466"/>
                </a:lnTo>
                <a:cubicBezTo>
                  <a:pt x="8854" y="3592"/>
                  <a:pt x="8759" y="3750"/>
                  <a:pt x="8633" y="3907"/>
                </a:cubicBezTo>
                <a:cubicBezTo>
                  <a:pt x="8539" y="3781"/>
                  <a:pt x="8476" y="3687"/>
                  <a:pt x="8381" y="3592"/>
                </a:cubicBezTo>
                <a:lnTo>
                  <a:pt x="8349" y="3529"/>
                </a:lnTo>
                <a:lnTo>
                  <a:pt x="8349" y="1702"/>
                </a:lnTo>
                <a:cubicBezTo>
                  <a:pt x="8318" y="1482"/>
                  <a:pt x="8476" y="1324"/>
                  <a:pt x="8665" y="1324"/>
                </a:cubicBezTo>
                <a:close/>
                <a:moveTo>
                  <a:pt x="6774" y="3647"/>
                </a:moveTo>
                <a:cubicBezTo>
                  <a:pt x="7160" y="3647"/>
                  <a:pt x="7546" y="3797"/>
                  <a:pt x="7845" y="4096"/>
                </a:cubicBezTo>
                <a:cubicBezTo>
                  <a:pt x="8318" y="4569"/>
                  <a:pt x="8444" y="5294"/>
                  <a:pt x="8066" y="5892"/>
                </a:cubicBezTo>
                <a:cubicBezTo>
                  <a:pt x="7089" y="6176"/>
                  <a:pt x="6333" y="7058"/>
                  <a:pt x="6239" y="8098"/>
                </a:cubicBezTo>
                <a:lnTo>
                  <a:pt x="5199" y="9043"/>
                </a:lnTo>
                <a:lnTo>
                  <a:pt x="4128" y="8035"/>
                </a:lnTo>
                <a:cubicBezTo>
                  <a:pt x="4065" y="6995"/>
                  <a:pt x="3309" y="6144"/>
                  <a:pt x="2332" y="5892"/>
                </a:cubicBezTo>
                <a:cubicBezTo>
                  <a:pt x="1985" y="5325"/>
                  <a:pt x="2112" y="4569"/>
                  <a:pt x="2553" y="4096"/>
                </a:cubicBezTo>
                <a:cubicBezTo>
                  <a:pt x="2836" y="3813"/>
                  <a:pt x="3246" y="3655"/>
                  <a:pt x="3624" y="3655"/>
                </a:cubicBezTo>
                <a:cubicBezTo>
                  <a:pt x="4033" y="3655"/>
                  <a:pt x="4411" y="3813"/>
                  <a:pt x="4695" y="4096"/>
                </a:cubicBezTo>
                <a:lnTo>
                  <a:pt x="4915" y="4317"/>
                </a:lnTo>
                <a:lnTo>
                  <a:pt x="4978" y="4348"/>
                </a:lnTo>
                <a:cubicBezTo>
                  <a:pt x="5026" y="4411"/>
                  <a:pt x="5112" y="4443"/>
                  <a:pt x="5203" y="4443"/>
                </a:cubicBezTo>
                <a:cubicBezTo>
                  <a:pt x="5294" y="4443"/>
                  <a:pt x="5388" y="4411"/>
                  <a:pt x="5451" y="4348"/>
                </a:cubicBezTo>
                <a:lnTo>
                  <a:pt x="5703" y="4096"/>
                </a:lnTo>
                <a:cubicBezTo>
                  <a:pt x="6002" y="3797"/>
                  <a:pt x="6388" y="3647"/>
                  <a:pt x="6774" y="3647"/>
                </a:cubicBezTo>
                <a:close/>
                <a:moveTo>
                  <a:pt x="662" y="3813"/>
                </a:moveTo>
                <a:cubicBezTo>
                  <a:pt x="1103" y="3970"/>
                  <a:pt x="1418" y="4380"/>
                  <a:pt x="1418" y="4884"/>
                </a:cubicBezTo>
                <a:lnTo>
                  <a:pt x="1418" y="6176"/>
                </a:lnTo>
                <a:cubicBezTo>
                  <a:pt x="1418" y="6365"/>
                  <a:pt x="1576" y="6522"/>
                  <a:pt x="1765" y="6522"/>
                </a:cubicBezTo>
                <a:cubicBezTo>
                  <a:pt x="2679" y="6522"/>
                  <a:pt x="3435" y="7247"/>
                  <a:pt x="3435" y="8161"/>
                </a:cubicBezTo>
                <a:lnTo>
                  <a:pt x="3435" y="8224"/>
                </a:lnTo>
                <a:lnTo>
                  <a:pt x="3435" y="8980"/>
                </a:lnTo>
                <a:cubicBezTo>
                  <a:pt x="3435" y="9169"/>
                  <a:pt x="3592" y="9326"/>
                  <a:pt x="3781" y="9326"/>
                </a:cubicBezTo>
                <a:cubicBezTo>
                  <a:pt x="3970" y="9326"/>
                  <a:pt x="4128" y="9169"/>
                  <a:pt x="4128" y="8980"/>
                </a:cubicBezTo>
                <a:lnTo>
                  <a:pt x="4852" y="9610"/>
                </a:lnTo>
                <a:lnTo>
                  <a:pt x="4852" y="11059"/>
                </a:lnTo>
                <a:lnTo>
                  <a:pt x="2080" y="11059"/>
                </a:lnTo>
                <a:lnTo>
                  <a:pt x="2080" y="9925"/>
                </a:lnTo>
                <a:cubicBezTo>
                  <a:pt x="2080" y="9673"/>
                  <a:pt x="1985" y="9421"/>
                  <a:pt x="1765" y="9200"/>
                </a:cubicBezTo>
                <a:lnTo>
                  <a:pt x="1198" y="8633"/>
                </a:lnTo>
                <a:cubicBezTo>
                  <a:pt x="883" y="8287"/>
                  <a:pt x="662" y="7877"/>
                  <a:pt x="662" y="7404"/>
                </a:cubicBezTo>
                <a:lnTo>
                  <a:pt x="662" y="3813"/>
                </a:lnTo>
                <a:close/>
                <a:moveTo>
                  <a:pt x="9767" y="3844"/>
                </a:moveTo>
                <a:lnTo>
                  <a:pt x="9767" y="7436"/>
                </a:lnTo>
                <a:cubicBezTo>
                  <a:pt x="9767" y="7909"/>
                  <a:pt x="9578" y="8350"/>
                  <a:pt x="9263" y="8665"/>
                </a:cubicBezTo>
                <a:lnTo>
                  <a:pt x="8665" y="9263"/>
                </a:lnTo>
                <a:cubicBezTo>
                  <a:pt x="8476" y="9452"/>
                  <a:pt x="8349" y="9704"/>
                  <a:pt x="8349" y="9988"/>
                </a:cubicBezTo>
                <a:lnTo>
                  <a:pt x="8349" y="11153"/>
                </a:lnTo>
                <a:lnTo>
                  <a:pt x="5514" y="11153"/>
                </a:lnTo>
                <a:lnTo>
                  <a:pt x="5514" y="9736"/>
                </a:lnTo>
                <a:lnTo>
                  <a:pt x="6239" y="9043"/>
                </a:lnTo>
                <a:cubicBezTo>
                  <a:pt x="6270" y="9200"/>
                  <a:pt x="6396" y="9326"/>
                  <a:pt x="6585" y="9326"/>
                </a:cubicBezTo>
                <a:cubicBezTo>
                  <a:pt x="6774" y="9326"/>
                  <a:pt x="6932" y="9169"/>
                  <a:pt x="6932" y="8980"/>
                </a:cubicBezTo>
                <a:lnTo>
                  <a:pt x="6932" y="8255"/>
                </a:lnTo>
                <a:cubicBezTo>
                  <a:pt x="6932" y="7404"/>
                  <a:pt x="7530" y="6711"/>
                  <a:pt x="8349" y="6554"/>
                </a:cubicBezTo>
                <a:lnTo>
                  <a:pt x="8665" y="6554"/>
                </a:lnTo>
                <a:cubicBezTo>
                  <a:pt x="8854" y="6554"/>
                  <a:pt x="9011" y="6396"/>
                  <a:pt x="9011" y="6207"/>
                </a:cubicBezTo>
                <a:lnTo>
                  <a:pt x="9011" y="4916"/>
                </a:lnTo>
                <a:cubicBezTo>
                  <a:pt x="9011" y="4443"/>
                  <a:pt x="9326" y="4002"/>
                  <a:pt x="9767" y="3844"/>
                </a:cubicBezTo>
                <a:close/>
                <a:moveTo>
                  <a:pt x="3120" y="1"/>
                </a:moveTo>
                <a:cubicBezTo>
                  <a:pt x="2647" y="1"/>
                  <a:pt x="2238" y="316"/>
                  <a:pt x="2143" y="757"/>
                </a:cubicBezTo>
                <a:cubicBezTo>
                  <a:pt x="2017" y="694"/>
                  <a:pt x="1891" y="662"/>
                  <a:pt x="1733" y="662"/>
                </a:cubicBezTo>
                <a:cubicBezTo>
                  <a:pt x="1135" y="662"/>
                  <a:pt x="725" y="1135"/>
                  <a:pt x="725" y="1702"/>
                </a:cubicBezTo>
                <a:lnTo>
                  <a:pt x="725" y="3120"/>
                </a:lnTo>
                <a:cubicBezTo>
                  <a:pt x="599" y="3057"/>
                  <a:pt x="473" y="3057"/>
                  <a:pt x="347" y="3057"/>
                </a:cubicBezTo>
                <a:cubicBezTo>
                  <a:pt x="158" y="3057"/>
                  <a:pt x="1" y="3214"/>
                  <a:pt x="1" y="3435"/>
                </a:cubicBezTo>
                <a:lnTo>
                  <a:pt x="1" y="7436"/>
                </a:lnTo>
                <a:cubicBezTo>
                  <a:pt x="1" y="8066"/>
                  <a:pt x="253" y="8696"/>
                  <a:pt x="725" y="9169"/>
                </a:cubicBezTo>
                <a:lnTo>
                  <a:pt x="1292" y="9767"/>
                </a:lnTo>
                <a:cubicBezTo>
                  <a:pt x="1387" y="9830"/>
                  <a:pt x="1418" y="9925"/>
                  <a:pt x="1418" y="9988"/>
                </a:cubicBezTo>
                <a:lnTo>
                  <a:pt x="1418" y="11153"/>
                </a:lnTo>
                <a:lnTo>
                  <a:pt x="1072" y="11153"/>
                </a:lnTo>
                <a:cubicBezTo>
                  <a:pt x="883" y="11153"/>
                  <a:pt x="725" y="11311"/>
                  <a:pt x="725" y="11500"/>
                </a:cubicBezTo>
                <a:cubicBezTo>
                  <a:pt x="725" y="11689"/>
                  <a:pt x="883" y="11847"/>
                  <a:pt x="1072" y="11847"/>
                </a:cubicBezTo>
                <a:lnTo>
                  <a:pt x="9389" y="11847"/>
                </a:lnTo>
                <a:cubicBezTo>
                  <a:pt x="9578" y="11847"/>
                  <a:pt x="9736" y="11689"/>
                  <a:pt x="9736" y="11500"/>
                </a:cubicBezTo>
                <a:cubicBezTo>
                  <a:pt x="9736" y="11311"/>
                  <a:pt x="9578" y="11153"/>
                  <a:pt x="9389" y="11153"/>
                </a:cubicBezTo>
                <a:lnTo>
                  <a:pt x="9106" y="11153"/>
                </a:lnTo>
                <a:lnTo>
                  <a:pt x="9106" y="9988"/>
                </a:lnTo>
                <a:cubicBezTo>
                  <a:pt x="9106" y="9925"/>
                  <a:pt x="9137" y="9799"/>
                  <a:pt x="9232" y="9767"/>
                </a:cubicBezTo>
                <a:lnTo>
                  <a:pt x="9830" y="9169"/>
                </a:lnTo>
                <a:cubicBezTo>
                  <a:pt x="10271" y="8696"/>
                  <a:pt x="10523" y="8098"/>
                  <a:pt x="10523" y="7436"/>
                </a:cubicBezTo>
                <a:lnTo>
                  <a:pt x="10523" y="3466"/>
                </a:lnTo>
                <a:cubicBezTo>
                  <a:pt x="10492" y="3214"/>
                  <a:pt x="10334" y="3057"/>
                  <a:pt x="10114" y="3057"/>
                </a:cubicBezTo>
                <a:cubicBezTo>
                  <a:pt x="9956" y="3057"/>
                  <a:pt x="9862" y="3057"/>
                  <a:pt x="9704" y="3120"/>
                </a:cubicBezTo>
                <a:lnTo>
                  <a:pt x="9704" y="1702"/>
                </a:lnTo>
                <a:cubicBezTo>
                  <a:pt x="9704" y="1103"/>
                  <a:pt x="9232" y="662"/>
                  <a:pt x="8665" y="662"/>
                </a:cubicBezTo>
                <a:cubicBezTo>
                  <a:pt x="8539" y="662"/>
                  <a:pt x="8413" y="694"/>
                  <a:pt x="8286" y="757"/>
                </a:cubicBezTo>
                <a:cubicBezTo>
                  <a:pt x="8160" y="316"/>
                  <a:pt x="7751" y="1"/>
                  <a:pt x="7278" y="1"/>
                </a:cubicBezTo>
                <a:cubicBezTo>
                  <a:pt x="6711" y="1"/>
                  <a:pt x="6270" y="473"/>
                  <a:pt x="6270" y="1009"/>
                </a:cubicBezTo>
                <a:lnTo>
                  <a:pt x="6270" y="1103"/>
                </a:lnTo>
                <a:cubicBezTo>
                  <a:pt x="6144" y="1072"/>
                  <a:pt x="6050" y="1009"/>
                  <a:pt x="5924" y="1009"/>
                </a:cubicBezTo>
                <a:cubicBezTo>
                  <a:pt x="5640" y="1009"/>
                  <a:pt x="5388" y="1135"/>
                  <a:pt x="5199" y="1292"/>
                </a:cubicBezTo>
                <a:cubicBezTo>
                  <a:pt x="5010" y="1135"/>
                  <a:pt x="4758" y="1009"/>
                  <a:pt x="4506" y="1009"/>
                </a:cubicBezTo>
                <a:cubicBezTo>
                  <a:pt x="4380" y="1009"/>
                  <a:pt x="4254" y="1072"/>
                  <a:pt x="4128" y="1103"/>
                </a:cubicBezTo>
                <a:lnTo>
                  <a:pt x="4128" y="1009"/>
                </a:lnTo>
                <a:cubicBezTo>
                  <a:pt x="4128" y="442"/>
                  <a:pt x="3655" y="1"/>
                  <a:pt x="312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ECAD7156-36C1-17DF-D4A7-A97BC2BA7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01" y="4170843"/>
            <a:ext cx="3261310" cy="7922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49;p29">
            <a:extLst>
              <a:ext uri="{FF2B5EF4-FFF2-40B4-BE49-F238E27FC236}">
                <a16:creationId xmlns:a16="http://schemas.microsoft.com/office/drawing/2014/main" id="{47912922-CAFA-43F0-B768-75489EB1F5F5}"/>
              </a:ext>
            </a:extLst>
          </p:cNvPr>
          <p:cNvSpPr txBox="1">
            <a:spLocks/>
          </p:cNvSpPr>
          <p:nvPr/>
        </p:nvSpPr>
        <p:spPr>
          <a:xfrm>
            <a:off x="466585" y="4081897"/>
            <a:ext cx="2673629" cy="6077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b="1" dirty="0"/>
              <a:t>Most rare diseases have a genetic cause</a:t>
            </a:r>
            <a:endParaRPr lang="en-US" sz="1200" dirty="0"/>
          </a:p>
        </p:txBody>
      </p:sp>
      <p:sp>
        <p:nvSpPr>
          <p:cNvPr id="8" name="Google Shape;17214;p41">
            <a:extLst>
              <a:ext uri="{FF2B5EF4-FFF2-40B4-BE49-F238E27FC236}">
                <a16:creationId xmlns:a16="http://schemas.microsoft.com/office/drawing/2014/main" id="{32F6BCCE-37BF-4B54-A10B-880E603C00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6270" y="160337"/>
            <a:ext cx="5085464" cy="89799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WHAT IS A RARE DISEASE?</a:t>
            </a:r>
            <a:endParaRPr sz="3200" dirty="0"/>
          </a:p>
        </p:txBody>
      </p:sp>
      <p:sp>
        <p:nvSpPr>
          <p:cNvPr id="3" name="Google Shape;16649;p29">
            <a:extLst>
              <a:ext uri="{FF2B5EF4-FFF2-40B4-BE49-F238E27FC236}">
                <a16:creationId xmlns:a16="http://schemas.microsoft.com/office/drawing/2014/main" id="{D2F97D74-93BE-7FA9-520C-51624685E4FE}"/>
              </a:ext>
            </a:extLst>
          </p:cNvPr>
          <p:cNvSpPr txBox="1">
            <a:spLocks/>
          </p:cNvSpPr>
          <p:nvPr/>
        </p:nvSpPr>
        <p:spPr>
          <a:xfrm>
            <a:off x="3442447" y="1299423"/>
            <a:ext cx="5071461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Affects less than 1 in 2000 people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4C20363-3109-6C9E-DCEF-F51F50D09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4" b="70391"/>
          <a:stretch/>
        </p:blipFill>
        <p:spPr>
          <a:xfrm>
            <a:off x="4256301" y="4023562"/>
            <a:ext cx="3473836" cy="632536"/>
          </a:xfrm>
          <a:prstGeom prst="rect">
            <a:avLst/>
          </a:prstGeom>
        </p:spPr>
      </p:pic>
      <p:sp>
        <p:nvSpPr>
          <p:cNvPr id="4" name="Google Shape;16649;p29">
            <a:extLst>
              <a:ext uri="{FF2B5EF4-FFF2-40B4-BE49-F238E27FC236}">
                <a16:creationId xmlns:a16="http://schemas.microsoft.com/office/drawing/2014/main" id="{9A988D0D-1A7D-34DD-82C8-7FDA3EA56974}"/>
              </a:ext>
            </a:extLst>
          </p:cNvPr>
          <p:cNvSpPr txBox="1">
            <a:spLocks/>
          </p:cNvSpPr>
          <p:nvPr/>
        </p:nvSpPr>
        <p:spPr>
          <a:xfrm>
            <a:off x="3425799" y="1989705"/>
            <a:ext cx="5071461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In EU rare disease databases around 6000 known diseases</a:t>
            </a:r>
          </a:p>
        </p:txBody>
      </p:sp>
      <p:sp>
        <p:nvSpPr>
          <p:cNvPr id="5" name="Google Shape;16649;p29">
            <a:extLst>
              <a:ext uri="{FF2B5EF4-FFF2-40B4-BE49-F238E27FC236}">
                <a16:creationId xmlns:a16="http://schemas.microsoft.com/office/drawing/2014/main" id="{A960F097-135B-BEFE-E5E9-1C8646B64030}"/>
              </a:ext>
            </a:extLst>
          </p:cNvPr>
          <p:cNvSpPr txBox="1">
            <a:spLocks/>
          </p:cNvSpPr>
          <p:nvPr/>
        </p:nvSpPr>
        <p:spPr>
          <a:xfrm>
            <a:off x="3432202" y="2649250"/>
            <a:ext cx="5071461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Total prevalence 6 – 8% of the population</a:t>
            </a:r>
          </a:p>
        </p:txBody>
      </p:sp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10049F0E-32DD-70AA-7A8B-E6A033993062}"/>
              </a:ext>
            </a:extLst>
          </p:cNvPr>
          <p:cNvSpPr txBox="1">
            <a:spLocks/>
          </p:cNvSpPr>
          <p:nvPr/>
        </p:nvSpPr>
        <p:spPr>
          <a:xfrm>
            <a:off x="3430922" y="3324164"/>
            <a:ext cx="5071461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b="1" dirty="0"/>
              <a:t>27 to 36 million individuals affected in the EU!</a:t>
            </a:r>
          </a:p>
        </p:txBody>
      </p:sp>
      <p:pic>
        <p:nvPicPr>
          <p:cNvPr id="11" name="Picture 10" descr="A picture containing decorated, plant, accessory, close&#10;&#10;Description automatically generated">
            <a:extLst>
              <a:ext uri="{FF2B5EF4-FFF2-40B4-BE49-F238E27FC236}">
                <a16:creationId xmlns:a16="http://schemas.microsoft.com/office/drawing/2014/main" id="{135FF240-4C67-B2E3-5E4B-970F9F410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84" y="604299"/>
            <a:ext cx="1724025" cy="329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03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A1AD-8848-7C2A-5BEF-123585D0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DISEASE WITH SKIN INVOLVEMENT</a:t>
            </a:r>
            <a:endParaRPr lang="lv-LV" dirty="0"/>
          </a:p>
        </p:txBody>
      </p:sp>
      <p:sp>
        <p:nvSpPr>
          <p:cNvPr id="3" name="Google Shape;16649;p29">
            <a:extLst>
              <a:ext uri="{FF2B5EF4-FFF2-40B4-BE49-F238E27FC236}">
                <a16:creationId xmlns:a16="http://schemas.microsoft.com/office/drawing/2014/main" id="{8F1D95DF-9C74-1C62-0782-AC303D3C2324}"/>
              </a:ext>
            </a:extLst>
          </p:cNvPr>
          <p:cNvSpPr txBox="1">
            <a:spLocks/>
          </p:cNvSpPr>
          <p:nvPr/>
        </p:nvSpPr>
        <p:spPr>
          <a:xfrm>
            <a:off x="731053" y="1185499"/>
            <a:ext cx="3602742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Pathogenesis can be very different</a:t>
            </a:r>
          </a:p>
        </p:txBody>
      </p:sp>
      <p:sp>
        <p:nvSpPr>
          <p:cNvPr id="4" name="Google Shape;16649;p29">
            <a:extLst>
              <a:ext uri="{FF2B5EF4-FFF2-40B4-BE49-F238E27FC236}">
                <a16:creationId xmlns:a16="http://schemas.microsoft.com/office/drawing/2014/main" id="{3D304B20-9601-CB9D-E630-614EF80BB38A}"/>
              </a:ext>
            </a:extLst>
          </p:cNvPr>
          <p:cNvSpPr txBox="1">
            <a:spLocks/>
          </p:cNvSpPr>
          <p:nvPr/>
        </p:nvSpPr>
        <p:spPr>
          <a:xfrm>
            <a:off x="740330" y="1838030"/>
            <a:ext cx="3593465" cy="8129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b="1" dirty="0"/>
              <a:t>Some rare diseases have skin symptoms, however, in fact many other internal organs are already involved at this point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C0F97DD-06D2-0A0E-9E77-438C82F12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0" b="14479"/>
          <a:stretch/>
        </p:blipFill>
        <p:spPr>
          <a:xfrm>
            <a:off x="4489816" y="1198708"/>
            <a:ext cx="3911928" cy="3644299"/>
          </a:xfrm>
          <a:prstGeom prst="rect">
            <a:avLst/>
          </a:prstGeom>
        </p:spPr>
      </p:pic>
      <p:sp>
        <p:nvSpPr>
          <p:cNvPr id="8" name="Google Shape;16649;p29">
            <a:extLst>
              <a:ext uri="{FF2B5EF4-FFF2-40B4-BE49-F238E27FC236}">
                <a16:creationId xmlns:a16="http://schemas.microsoft.com/office/drawing/2014/main" id="{94C2F2AE-EE9B-5F9F-D343-CBC861AB53CB}"/>
              </a:ext>
            </a:extLst>
          </p:cNvPr>
          <p:cNvSpPr txBox="1">
            <a:spLocks/>
          </p:cNvSpPr>
          <p:nvPr/>
        </p:nvSpPr>
        <p:spPr>
          <a:xfrm>
            <a:off x="2781620" y="4050361"/>
            <a:ext cx="1443318" cy="75984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Metabolic disorders</a:t>
            </a:r>
          </a:p>
        </p:txBody>
      </p:sp>
      <p:sp>
        <p:nvSpPr>
          <p:cNvPr id="9" name="Google Shape;16649;p29">
            <a:extLst>
              <a:ext uri="{FF2B5EF4-FFF2-40B4-BE49-F238E27FC236}">
                <a16:creationId xmlns:a16="http://schemas.microsoft.com/office/drawing/2014/main" id="{9AF1C60B-6C22-1F44-3E50-315260A30714}"/>
              </a:ext>
            </a:extLst>
          </p:cNvPr>
          <p:cNvSpPr txBox="1">
            <a:spLocks/>
          </p:cNvSpPr>
          <p:nvPr/>
        </p:nvSpPr>
        <p:spPr>
          <a:xfrm>
            <a:off x="745351" y="4064449"/>
            <a:ext cx="1544491" cy="7380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 err="1"/>
              <a:t>Tumour</a:t>
            </a:r>
            <a:r>
              <a:rPr lang="en-US" sz="1400" dirty="0"/>
              <a:t> predisposition disorders</a:t>
            </a:r>
          </a:p>
        </p:txBody>
      </p:sp>
      <p:sp>
        <p:nvSpPr>
          <p:cNvPr id="10" name="Google Shape;16649;p29">
            <a:extLst>
              <a:ext uri="{FF2B5EF4-FFF2-40B4-BE49-F238E27FC236}">
                <a16:creationId xmlns:a16="http://schemas.microsoft.com/office/drawing/2014/main" id="{2C9A0E08-277B-C46E-8BF4-AA2931194592}"/>
              </a:ext>
            </a:extLst>
          </p:cNvPr>
          <p:cNvSpPr txBox="1">
            <a:spLocks/>
          </p:cNvSpPr>
          <p:nvPr/>
        </p:nvSpPr>
        <p:spPr>
          <a:xfrm>
            <a:off x="734895" y="3094981"/>
            <a:ext cx="3602742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Disorders that matched this description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61749D-6C21-C471-05B7-89AAFF52720D}"/>
              </a:ext>
            </a:extLst>
          </p:cNvPr>
          <p:cNvCxnSpPr>
            <a:endCxn id="9" idx="0"/>
          </p:cNvCxnSpPr>
          <p:nvPr/>
        </p:nvCxnSpPr>
        <p:spPr>
          <a:xfrm flipH="1">
            <a:off x="1517597" y="3565392"/>
            <a:ext cx="587828" cy="499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CEFC39-5BD2-64C3-C470-14089692CB5E}"/>
              </a:ext>
            </a:extLst>
          </p:cNvPr>
          <p:cNvCxnSpPr>
            <a:endCxn id="8" idx="0"/>
          </p:cNvCxnSpPr>
          <p:nvPr/>
        </p:nvCxnSpPr>
        <p:spPr>
          <a:xfrm>
            <a:off x="2835408" y="3573076"/>
            <a:ext cx="667871" cy="477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96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8" name="Google Shape;16648;p29"/>
          <p:cNvSpPr txBox="1">
            <a:spLocks noGrp="1"/>
          </p:cNvSpPr>
          <p:nvPr>
            <p:ph type="title"/>
          </p:nvPr>
        </p:nvSpPr>
        <p:spPr>
          <a:xfrm>
            <a:off x="193991" y="224131"/>
            <a:ext cx="4640401" cy="92085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HOW ARE RARE SKIN DISEASES CURRENTLY DIAGNOSED?</a:t>
            </a:r>
            <a:endParaRPr sz="3200" dirty="0"/>
          </a:p>
        </p:txBody>
      </p:sp>
      <p:sp>
        <p:nvSpPr>
          <p:cNvPr id="16649" name="Google Shape;16649;p29"/>
          <p:cNvSpPr txBox="1">
            <a:spLocks noGrp="1"/>
          </p:cNvSpPr>
          <p:nvPr>
            <p:ph type="subTitle" idx="1"/>
          </p:nvPr>
        </p:nvSpPr>
        <p:spPr>
          <a:xfrm>
            <a:off x="193991" y="1367623"/>
            <a:ext cx="4886891" cy="188446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dirty="0"/>
              <a:t>Dermatological examination – high expertise of the dermatologist needed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dirty="0"/>
              <a:t>Genetic testing – potential diagnosis is needed, increasing time and cost per each test (&gt;800 tests exist, over 20 000 human genes known)</a:t>
            </a:r>
          </a:p>
        </p:txBody>
      </p:sp>
      <p:pic>
        <p:nvPicPr>
          <p:cNvPr id="2" name="Picture 1" descr="A person looking through a magnifying glass&#10;&#10;Description automatically generated">
            <a:extLst>
              <a:ext uri="{FF2B5EF4-FFF2-40B4-BE49-F238E27FC236}">
                <a16:creationId xmlns:a16="http://schemas.microsoft.com/office/drawing/2014/main" id="{400C4713-C0E2-7C11-C2BA-743B449D5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69" y="668536"/>
            <a:ext cx="1911715" cy="1443540"/>
          </a:xfrm>
          <a:prstGeom prst="rect">
            <a:avLst/>
          </a:prstGeom>
        </p:spPr>
      </p:pic>
      <p:pic>
        <p:nvPicPr>
          <p:cNvPr id="4" name="Picture 2" descr="Angiokeratomas | DermNet NZ">
            <a:extLst>
              <a:ext uri="{FF2B5EF4-FFF2-40B4-BE49-F238E27FC236}">
                <a16:creationId xmlns:a16="http://schemas.microsoft.com/office/drawing/2014/main" id="{CA1AE801-62F8-C5ED-6C9F-28FD0B19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23" y="660852"/>
            <a:ext cx="1924897" cy="14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DFFA674B-6853-2560-62D0-CD9B37D78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08" y="2107797"/>
            <a:ext cx="3417811" cy="2664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3339A-1359-DB0B-15ED-3E521E6EB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84" y="3460265"/>
            <a:ext cx="4945054" cy="12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2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8" name="Google Shape;17208;p41"/>
          <p:cNvGrpSpPr/>
          <p:nvPr/>
        </p:nvGrpSpPr>
        <p:grpSpPr>
          <a:xfrm>
            <a:off x="720000" y="1301150"/>
            <a:ext cx="7704000" cy="1574700"/>
            <a:chOff x="720000" y="1572600"/>
            <a:chExt cx="7704000" cy="1574700"/>
          </a:xfrm>
        </p:grpSpPr>
        <p:sp>
          <p:nvSpPr>
            <p:cNvPr id="17209" name="Google Shape;17209;p41"/>
            <p:cNvSpPr/>
            <p:nvPr/>
          </p:nvSpPr>
          <p:spPr>
            <a:xfrm>
              <a:off x="720000" y="1572600"/>
              <a:ext cx="7704000" cy="15747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10" name="Google Shape;17210;p41"/>
            <p:cNvGrpSpPr/>
            <p:nvPr/>
          </p:nvGrpSpPr>
          <p:grpSpPr>
            <a:xfrm>
              <a:off x="720075" y="1972565"/>
              <a:ext cx="7703857" cy="774749"/>
              <a:chOff x="1728225" y="2174075"/>
              <a:chExt cx="3264761" cy="572700"/>
            </a:xfrm>
          </p:grpSpPr>
          <p:sp>
            <p:nvSpPr>
              <p:cNvPr id="17211" name="Google Shape;17211;p41"/>
              <p:cNvSpPr/>
              <p:nvPr/>
            </p:nvSpPr>
            <p:spPr>
              <a:xfrm>
                <a:off x="1728225" y="2174075"/>
                <a:ext cx="3264761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79784" h="105" extrusionOk="0">
                    <a:moveTo>
                      <a:pt x="0" y="0"/>
                    </a:moveTo>
                    <a:lnTo>
                      <a:pt x="0" y="104"/>
                    </a:lnTo>
                    <a:lnTo>
                      <a:pt x="604" y="104"/>
                    </a:lnTo>
                    <a:lnTo>
                      <a:pt x="604" y="0"/>
                    </a:lnTo>
                    <a:close/>
                    <a:moveTo>
                      <a:pt x="1812" y="0"/>
                    </a:moveTo>
                    <a:lnTo>
                      <a:pt x="1812" y="104"/>
                    </a:lnTo>
                    <a:lnTo>
                      <a:pt x="2416" y="104"/>
                    </a:lnTo>
                    <a:lnTo>
                      <a:pt x="2416" y="0"/>
                    </a:lnTo>
                    <a:close/>
                    <a:moveTo>
                      <a:pt x="3624" y="0"/>
                    </a:moveTo>
                    <a:lnTo>
                      <a:pt x="3624" y="104"/>
                    </a:lnTo>
                    <a:lnTo>
                      <a:pt x="4207" y="104"/>
                    </a:lnTo>
                    <a:lnTo>
                      <a:pt x="4207" y="0"/>
                    </a:lnTo>
                    <a:close/>
                    <a:moveTo>
                      <a:pt x="5415" y="0"/>
                    </a:moveTo>
                    <a:lnTo>
                      <a:pt x="5415" y="104"/>
                    </a:lnTo>
                    <a:lnTo>
                      <a:pt x="6019" y="104"/>
                    </a:lnTo>
                    <a:lnTo>
                      <a:pt x="6019" y="0"/>
                    </a:lnTo>
                    <a:close/>
                    <a:moveTo>
                      <a:pt x="7227" y="0"/>
                    </a:moveTo>
                    <a:lnTo>
                      <a:pt x="7227" y="104"/>
                    </a:lnTo>
                    <a:lnTo>
                      <a:pt x="7831" y="104"/>
                    </a:lnTo>
                    <a:lnTo>
                      <a:pt x="7831" y="0"/>
                    </a:lnTo>
                    <a:close/>
                    <a:moveTo>
                      <a:pt x="9039" y="0"/>
                    </a:moveTo>
                    <a:lnTo>
                      <a:pt x="9039" y="104"/>
                    </a:lnTo>
                    <a:lnTo>
                      <a:pt x="9622" y="104"/>
                    </a:lnTo>
                    <a:lnTo>
                      <a:pt x="9622" y="0"/>
                    </a:lnTo>
                    <a:close/>
                    <a:moveTo>
                      <a:pt x="10830" y="0"/>
                    </a:moveTo>
                    <a:lnTo>
                      <a:pt x="10830" y="104"/>
                    </a:lnTo>
                    <a:lnTo>
                      <a:pt x="11434" y="104"/>
                    </a:lnTo>
                    <a:lnTo>
                      <a:pt x="11434" y="0"/>
                    </a:lnTo>
                    <a:close/>
                    <a:moveTo>
                      <a:pt x="12642" y="0"/>
                    </a:moveTo>
                    <a:lnTo>
                      <a:pt x="12642" y="104"/>
                    </a:lnTo>
                    <a:lnTo>
                      <a:pt x="13246" y="104"/>
                    </a:lnTo>
                    <a:lnTo>
                      <a:pt x="13246" y="0"/>
                    </a:lnTo>
                    <a:close/>
                    <a:moveTo>
                      <a:pt x="14453" y="0"/>
                    </a:moveTo>
                    <a:lnTo>
                      <a:pt x="14453" y="104"/>
                    </a:lnTo>
                    <a:lnTo>
                      <a:pt x="15037" y="104"/>
                    </a:lnTo>
                    <a:lnTo>
                      <a:pt x="15037" y="0"/>
                    </a:lnTo>
                    <a:close/>
                    <a:moveTo>
                      <a:pt x="16244" y="0"/>
                    </a:moveTo>
                    <a:lnTo>
                      <a:pt x="16244" y="104"/>
                    </a:lnTo>
                    <a:lnTo>
                      <a:pt x="16848" y="104"/>
                    </a:lnTo>
                    <a:lnTo>
                      <a:pt x="16848" y="0"/>
                    </a:lnTo>
                    <a:close/>
                    <a:moveTo>
                      <a:pt x="18056" y="0"/>
                    </a:moveTo>
                    <a:lnTo>
                      <a:pt x="18056" y="104"/>
                    </a:lnTo>
                    <a:lnTo>
                      <a:pt x="18660" y="104"/>
                    </a:lnTo>
                    <a:lnTo>
                      <a:pt x="18660" y="0"/>
                    </a:lnTo>
                    <a:close/>
                    <a:moveTo>
                      <a:pt x="19847" y="0"/>
                    </a:moveTo>
                    <a:lnTo>
                      <a:pt x="19847" y="104"/>
                    </a:lnTo>
                    <a:lnTo>
                      <a:pt x="20451" y="104"/>
                    </a:lnTo>
                    <a:lnTo>
                      <a:pt x="20451" y="0"/>
                    </a:lnTo>
                    <a:close/>
                    <a:moveTo>
                      <a:pt x="21659" y="0"/>
                    </a:moveTo>
                    <a:lnTo>
                      <a:pt x="21659" y="104"/>
                    </a:lnTo>
                    <a:lnTo>
                      <a:pt x="22263" y="104"/>
                    </a:lnTo>
                    <a:lnTo>
                      <a:pt x="22263" y="0"/>
                    </a:lnTo>
                    <a:close/>
                    <a:moveTo>
                      <a:pt x="23471" y="0"/>
                    </a:moveTo>
                    <a:lnTo>
                      <a:pt x="23471" y="104"/>
                    </a:lnTo>
                    <a:lnTo>
                      <a:pt x="24075" y="104"/>
                    </a:lnTo>
                    <a:lnTo>
                      <a:pt x="24075" y="0"/>
                    </a:lnTo>
                    <a:close/>
                    <a:moveTo>
                      <a:pt x="25262" y="0"/>
                    </a:moveTo>
                    <a:lnTo>
                      <a:pt x="25262" y="104"/>
                    </a:lnTo>
                    <a:lnTo>
                      <a:pt x="25866" y="104"/>
                    </a:lnTo>
                    <a:lnTo>
                      <a:pt x="25866" y="0"/>
                    </a:lnTo>
                    <a:close/>
                    <a:moveTo>
                      <a:pt x="27074" y="0"/>
                    </a:moveTo>
                    <a:lnTo>
                      <a:pt x="27074" y="104"/>
                    </a:lnTo>
                    <a:lnTo>
                      <a:pt x="27678" y="104"/>
                    </a:lnTo>
                    <a:lnTo>
                      <a:pt x="27678" y="0"/>
                    </a:lnTo>
                    <a:close/>
                    <a:moveTo>
                      <a:pt x="28886" y="0"/>
                    </a:moveTo>
                    <a:lnTo>
                      <a:pt x="28886" y="104"/>
                    </a:lnTo>
                    <a:lnTo>
                      <a:pt x="29490" y="104"/>
                    </a:lnTo>
                    <a:lnTo>
                      <a:pt x="29490" y="0"/>
                    </a:lnTo>
                    <a:close/>
                    <a:moveTo>
                      <a:pt x="30677" y="0"/>
                    </a:moveTo>
                    <a:lnTo>
                      <a:pt x="30677" y="104"/>
                    </a:lnTo>
                    <a:lnTo>
                      <a:pt x="31281" y="104"/>
                    </a:lnTo>
                    <a:lnTo>
                      <a:pt x="31281" y="0"/>
                    </a:lnTo>
                    <a:close/>
                    <a:moveTo>
                      <a:pt x="32489" y="0"/>
                    </a:moveTo>
                    <a:lnTo>
                      <a:pt x="32489" y="104"/>
                    </a:lnTo>
                    <a:lnTo>
                      <a:pt x="33093" y="104"/>
                    </a:lnTo>
                    <a:lnTo>
                      <a:pt x="33093" y="0"/>
                    </a:lnTo>
                    <a:close/>
                    <a:moveTo>
                      <a:pt x="34300" y="0"/>
                    </a:moveTo>
                    <a:lnTo>
                      <a:pt x="34300" y="104"/>
                    </a:lnTo>
                    <a:lnTo>
                      <a:pt x="34904" y="104"/>
                    </a:lnTo>
                    <a:lnTo>
                      <a:pt x="34904" y="0"/>
                    </a:lnTo>
                    <a:close/>
                    <a:moveTo>
                      <a:pt x="36091" y="0"/>
                    </a:moveTo>
                    <a:lnTo>
                      <a:pt x="36091" y="104"/>
                    </a:lnTo>
                    <a:lnTo>
                      <a:pt x="36695" y="104"/>
                    </a:lnTo>
                    <a:lnTo>
                      <a:pt x="36695" y="0"/>
                    </a:lnTo>
                    <a:close/>
                    <a:moveTo>
                      <a:pt x="37903" y="0"/>
                    </a:moveTo>
                    <a:lnTo>
                      <a:pt x="37903" y="104"/>
                    </a:lnTo>
                    <a:lnTo>
                      <a:pt x="38507" y="104"/>
                    </a:lnTo>
                    <a:lnTo>
                      <a:pt x="38507" y="0"/>
                    </a:lnTo>
                    <a:close/>
                    <a:moveTo>
                      <a:pt x="39715" y="0"/>
                    </a:moveTo>
                    <a:lnTo>
                      <a:pt x="39715" y="104"/>
                    </a:lnTo>
                    <a:lnTo>
                      <a:pt x="40319" y="104"/>
                    </a:lnTo>
                    <a:lnTo>
                      <a:pt x="40319" y="0"/>
                    </a:lnTo>
                    <a:close/>
                    <a:moveTo>
                      <a:pt x="41506" y="0"/>
                    </a:moveTo>
                    <a:lnTo>
                      <a:pt x="41506" y="104"/>
                    </a:lnTo>
                    <a:lnTo>
                      <a:pt x="42110" y="104"/>
                    </a:lnTo>
                    <a:lnTo>
                      <a:pt x="42110" y="0"/>
                    </a:lnTo>
                    <a:close/>
                    <a:moveTo>
                      <a:pt x="43318" y="0"/>
                    </a:moveTo>
                    <a:lnTo>
                      <a:pt x="43318" y="104"/>
                    </a:lnTo>
                    <a:lnTo>
                      <a:pt x="43922" y="104"/>
                    </a:lnTo>
                    <a:lnTo>
                      <a:pt x="43922" y="0"/>
                    </a:lnTo>
                    <a:close/>
                    <a:moveTo>
                      <a:pt x="45130" y="0"/>
                    </a:moveTo>
                    <a:lnTo>
                      <a:pt x="45130" y="104"/>
                    </a:lnTo>
                    <a:lnTo>
                      <a:pt x="45713" y="104"/>
                    </a:lnTo>
                    <a:lnTo>
                      <a:pt x="45713" y="0"/>
                    </a:lnTo>
                    <a:close/>
                    <a:moveTo>
                      <a:pt x="46921" y="0"/>
                    </a:moveTo>
                    <a:lnTo>
                      <a:pt x="46921" y="104"/>
                    </a:lnTo>
                    <a:lnTo>
                      <a:pt x="47525" y="104"/>
                    </a:lnTo>
                    <a:lnTo>
                      <a:pt x="47525" y="0"/>
                    </a:lnTo>
                    <a:close/>
                    <a:moveTo>
                      <a:pt x="48733" y="0"/>
                    </a:moveTo>
                    <a:lnTo>
                      <a:pt x="48733" y="104"/>
                    </a:lnTo>
                    <a:lnTo>
                      <a:pt x="49337" y="104"/>
                    </a:lnTo>
                    <a:lnTo>
                      <a:pt x="49337" y="0"/>
                    </a:lnTo>
                    <a:close/>
                    <a:moveTo>
                      <a:pt x="50545" y="0"/>
                    </a:moveTo>
                    <a:lnTo>
                      <a:pt x="50545" y="104"/>
                    </a:lnTo>
                    <a:lnTo>
                      <a:pt x="51128" y="104"/>
                    </a:lnTo>
                    <a:lnTo>
                      <a:pt x="51128" y="0"/>
                    </a:lnTo>
                    <a:close/>
                    <a:moveTo>
                      <a:pt x="52336" y="0"/>
                    </a:moveTo>
                    <a:lnTo>
                      <a:pt x="52336" y="104"/>
                    </a:lnTo>
                    <a:lnTo>
                      <a:pt x="52940" y="104"/>
                    </a:lnTo>
                    <a:lnTo>
                      <a:pt x="52940" y="0"/>
                    </a:lnTo>
                    <a:close/>
                    <a:moveTo>
                      <a:pt x="54147" y="0"/>
                    </a:moveTo>
                    <a:lnTo>
                      <a:pt x="54147" y="104"/>
                    </a:lnTo>
                    <a:lnTo>
                      <a:pt x="54751" y="104"/>
                    </a:lnTo>
                    <a:lnTo>
                      <a:pt x="54751" y="0"/>
                    </a:lnTo>
                    <a:close/>
                    <a:moveTo>
                      <a:pt x="55959" y="0"/>
                    </a:moveTo>
                    <a:lnTo>
                      <a:pt x="55959" y="104"/>
                    </a:lnTo>
                    <a:lnTo>
                      <a:pt x="56542" y="104"/>
                    </a:lnTo>
                    <a:lnTo>
                      <a:pt x="56542" y="0"/>
                    </a:lnTo>
                    <a:close/>
                    <a:moveTo>
                      <a:pt x="57750" y="0"/>
                    </a:moveTo>
                    <a:lnTo>
                      <a:pt x="57750" y="104"/>
                    </a:lnTo>
                    <a:lnTo>
                      <a:pt x="58354" y="104"/>
                    </a:lnTo>
                    <a:lnTo>
                      <a:pt x="58354" y="0"/>
                    </a:lnTo>
                    <a:close/>
                    <a:moveTo>
                      <a:pt x="59562" y="0"/>
                    </a:moveTo>
                    <a:lnTo>
                      <a:pt x="59562" y="104"/>
                    </a:lnTo>
                    <a:lnTo>
                      <a:pt x="60166" y="104"/>
                    </a:lnTo>
                    <a:lnTo>
                      <a:pt x="60166" y="0"/>
                    </a:lnTo>
                    <a:close/>
                    <a:moveTo>
                      <a:pt x="61353" y="0"/>
                    </a:moveTo>
                    <a:lnTo>
                      <a:pt x="61353" y="104"/>
                    </a:lnTo>
                    <a:lnTo>
                      <a:pt x="61957" y="104"/>
                    </a:lnTo>
                    <a:lnTo>
                      <a:pt x="61957" y="0"/>
                    </a:lnTo>
                    <a:close/>
                    <a:moveTo>
                      <a:pt x="63165" y="0"/>
                    </a:moveTo>
                    <a:lnTo>
                      <a:pt x="63165" y="104"/>
                    </a:lnTo>
                    <a:lnTo>
                      <a:pt x="63769" y="104"/>
                    </a:lnTo>
                    <a:lnTo>
                      <a:pt x="63769" y="0"/>
                    </a:lnTo>
                    <a:close/>
                    <a:moveTo>
                      <a:pt x="64977" y="0"/>
                    </a:moveTo>
                    <a:lnTo>
                      <a:pt x="64977" y="104"/>
                    </a:lnTo>
                    <a:lnTo>
                      <a:pt x="65581" y="104"/>
                    </a:lnTo>
                    <a:lnTo>
                      <a:pt x="65581" y="0"/>
                    </a:lnTo>
                    <a:close/>
                    <a:moveTo>
                      <a:pt x="66768" y="0"/>
                    </a:moveTo>
                    <a:lnTo>
                      <a:pt x="66768" y="104"/>
                    </a:lnTo>
                    <a:lnTo>
                      <a:pt x="67372" y="104"/>
                    </a:lnTo>
                    <a:lnTo>
                      <a:pt x="67372" y="0"/>
                    </a:lnTo>
                    <a:close/>
                    <a:moveTo>
                      <a:pt x="68580" y="0"/>
                    </a:moveTo>
                    <a:lnTo>
                      <a:pt x="68580" y="104"/>
                    </a:lnTo>
                    <a:lnTo>
                      <a:pt x="69184" y="104"/>
                    </a:lnTo>
                    <a:lnTo>
                      <a:pt x="69184" y="0"/>
                    </a:lnTo>
                    <a:close/>
                    <a:moveTo>
                      <a:pt x="70392" y="0"/>
                    </a:moveTo>
                    <a:lnTo>
                      <a:pt x="70392" y="104"/>
                    </a:lnTo>
                    <a:lnTo>
                      <a:pt x="70995" y="104"/>
                    </a:lnTo>
                    <a:lnTo>
                      <a:pt x="70995" y="0"/>
                    </a:lnTo>
                    <a:close/>
                    <a:moveTo>
                      <a:pt x="72183" y="0"/>
                    </a:moveTo>
                    <a:lnTo>
                      <a:pt x="72183" y="104"/>
                    </a:lnTo>
                    <a:lnTo>
                      <a:pt x="72787" y="104"/>
                    </a:lnTo>
                    <a:lnTo>
                      <a:pt x="72787" y="0"/>
                    </a:lnTo>
                    <a:close/>
                    <a:moveTo>
                      <a:pt x="73994" y="0"/>
                    </a:moveTo>
                    <a:lnTo>
                      <a:pt x="73994" y="104"/>
                    </a:lnTo>
                    <a:lnTo>
                      <a:pt x="74598" y="104"/>
                    </a:lnTo>
                    <a:lnTo>
                      <a:pt x="74598" y="0"/>
                    </a:lnTo>
                    <a:close/>
                    <a:moveTo>
                      <a:pt x="75806" y="0"/>
                    </a:moveTo>
                    <a:lnTo>
                      <a:pt x="75806" y="104"/>
                    </a:lnTo>
                    <a:lnTo>
                      <a:pt x="76410" y="104"/>
                    </a:lnTo>
                    <a:lnTo>
                      <a:pt x="76410" y="0"/>
                    </a:lnTo>
                    <a:close/>
                    <a:moveTo>
                      <a:pt x="77597" y="0"/>
                    </a:moveTo>
                    <a:lnTo>
                      <a:pt x="77597" y="104"/>
                    </a:lnTo>
                    <a:lnTo>
                      <a:pt x="78201" y="104"/>
                    </a:lnTo>
                    <a:lnTo>
                      <a:pt x="78201" y="0"/>
                    </a:lnTo>
                    <a:close/>
                    <a:moveTo>
                      <a:pt x="79409" y="0"/>
                    </a:moveTo>
                    <a:lnTo>
                      <a:pt x="79409" y="104"/>
                    </a:lnTo>
                    <a:lnTo>
                      <a:pt x="79784" y="104"/>
                    </a:lnTo>
                    <a:lnTo>
                      <a:pt x="797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2" name="Google Shape;17212;p41"/>
              <p:cNvSpPr/>
              <p:nvPr/>
            </p:nvSpPr>
            <p:spPr>
              <a:xfrm>
                <a:off x="1728225" y="2458665"/>
                <a:ext cx="3264761" cy="3478"/>
              </a:xfrm>
              <a:custGeom>
                <a:avLst/>
                <a:gdLst/>
                <a:ahLst/>
                <a:cxnLst/>
                <a:rect l="l" t="t" r="r" b="b"/>
                <a:pathLst>
                  <a:path w="79784" h="85" extrusionOk="0">
                    <a:moveTo>
                      <a:pt x="0" y="1"/>
                    </a:moveTo>
                    <a:lnTo>
                      <a:pt x="0" y="84"/>
                    </a:lnTo>
                    <a:lnTo>
                      <a:pt x="604" y="84"/>
                    </a:lnTo>
                    <a:lnTo>
                      <a:pt x="604" y="1"/>
                    </a:lnTo>
                    <a:close/>
                    <a:moveTo>
                      <a:pt x="1812" y="1"/>
                    </a:moveTo>
                    <a:lnTo>
                      <a:pt x="1812" y="84"/>
                    </a:lnTo>
                    <a:lnTo>
                      <a:pt x="2416" y="84"/>
                    </a:lnTo>
                    <a:lnTo>
                      <a:pt x="2416" y="1"/>
                    </a:lnTo>
                    <a:close/>
                    <a:moveTo>
                      <a:pt x="3624" y="1"/>
                    </a:moveTo>
                    <a:lnTo>
                      <a:pt x="3624" y="84"/>
                    </a:lnTo>
                    <a:lnTo>
                      <a:pt x="4207" y="84"/>
                    </a:lnTo>
                    <a:lnTo>
                      <a:pt x="4207" y="1"/>
                    </a:lnTo>
                    <a:close/>
                    <a:moveTo>
                      <a:pt x="5415" y="1"/>
                    </a:moveTo>
                    <a:lnTo>
                      <a:pt x="5415" y="84"/>
                    </a:lnTo>
                    <a:lnTo>
                      <a:pt x="6019" y="84"/>
                    </a:lnTo>
                    <a:lnTo>
                      <a:pt x="6019" y="1"/>
                    </a:lnTo>
                    <a:close/>
                    <a:moveTo>
                      <a:pt x="7227" y="1"/>
                    </a:moveTo>
                    <a:lnTo>
                      <a:pt x="7227" y="84"/>
                    </a:lnTo>
                    <a:lnTo>
                      <a:pt x="7831" y="84"/>
                    </a:lnTo>
                    <a:lnTo>
                      <a:pt x="7831" y="1"/>
                    </a:lnTo>
                    <a:close/>
                    <a:moveTo>
                      <a:pt x="9039" y="1"/>
                    </a:moveTo>
                    <a:lnTo>
                      <a:pt x="9039" y="84"/>
                    </a:lnTo>
                    <a:lnTo>
                      <a:pt x="9622" y="84"/>
                    </a:lnTo>
                    <a:lnTo>
                      <a:pt x="9622" y="1"/>
                    </a:lnTo>
                    <a:close/>
                    <a:moveTo>
                      <a:pt x="10830" y="1"/>
                    </a:moveTo>
                    <a:lnTo>
                      <a:pt x="10830" y="84"/>
                    </a:lnTo>
                    <a:lnTo>
                      <a:pt x="11434" y="84"/>
                    </a:lnTo>
                    <a:lnTo>
                      <a:pt x="11434" y="1"/>
                    </a:lnTo>
                    <a:close/>
                    <a:moveTo>
                      <a:pt x="12642" y="1"/>
                    </a:moveTo>
                    <a:lnTo>
                      <a:pt x="12642" y="84"/>
                    </a:lnTo>
                    <a:lnTo>
                      <a:pt x="13246" y="84"/>
                    </a:lnTo>
                    <a:lnTo>
                      <a:pt x="13246" y="1"/>
                    </a:lnTo>
                    <a:close/>
                    <a:moveTo>
                      <a:pt x="14453" y="1"/>
                    </a:moveTo>
                    <a:lnTo>
                      <a:pt x="14453" y="84"/>
                    </a:lnTo>
                    <a:lnTo>
                      <a:pt x="15037" y="84"/>
                    </a:lnTo>
                    <a:lnTo>
                      <a:pt x="15037" y="1"/>
                    </a:lnTo>
                    <a:close/>
                    <a:moveTo>
                      <a:pt x="16244" y="1"/>
                    </a:moveTo>
                    <a:lnTo>
                      <a:pt x="16244" y="84"/>
                    </a:lnTo>
                    <a:lnTo>
                      <a:pt x="16848" y="84"/>
                    </a:lnTo>
                    <a:lnTo>
                      <a:pt x="16848" y="1"/>
                    </a:lnTo>
                    <a:close/>
                    <a:moveTo>
                      <a:pt x="18056" y="1"/>
                    </a:moveTo>
                    <a:lnTo>
                      <a:pt x="18056" y="84"/>
                    </a:lnTo>
                    <a:lnTo>
                      <a:pt x="18660" y="84"/>
                    </a:lnTo>
                    <a:lnTo>
                      <a:pt x="18660" y="1"/>
                    </a:lnTo>
                    <a:close/>
                    <a:moveTo>
                      <a:pt x="19847" y="1"/>
                    </a:moveTo>
                    <a:lnTo>
                      <a:pt x="19847" y="84"/>
                    </a:lnTo>
                    <a:lnTo>
                      <a:pt x="20451" y="84"/>
                    </a:lnTo>
                    <a:lnTo>
                      <a:pt x="20451" y="1"/>
                    </a:lnTo>
                    <a:close/>
                    <a:moveTo>
                      <a:pt x="21659" y="1"/>
                    </a:moveTo>
                    <a:lnTo>
                      <a:pt x="21659" y="84"/>
                    </a:lnTo>
                    <a:lnTo>
                      <a:pt x="22263" y="84"/>
                    </a:lnTo>
                    <a:lnTo>
                      <a:pt x="22263" y="1"/>
                    </a:lnTo>
                    <a:close/>
                    <a:moveTo>
                      <a:pt x="23471" y="1"/>
                    </a:moveTo>
                    <a:lnTo>
                      <a:pt x="23471" y="84"/>
                    </a:lnTo>
                    <a:lnTo>
                      <a:pt x="24075" y="84"/>
                    </a:lnTo>
                    <a:lnTo>
                      <a:pt x="24075" y="1"/>
                    </a:lnTo>
                    <a:close/>
                    <a:moveTo>
                      <a:pt x="25262" y="1"/>
                    </a:moveTo>
                    <a:lnTo>
                      <a:pt x="25262" y="84"/>
                    </a:lnTo>
                    <a:lnTo>
                      <a:pt x="25866" y="84"/>
                    </a:lnTo>
                    <a:lnTo>
                      <a:pt x="25866" y="1"/>
                    </a:lnTo>
                    <a:close/>
                    <a:moveTo>
                      <a:pt x="27074" y="1"/>
                    </a:moveTo>
                    <a:lnTo>
                      <a:pt x="27074" y="84"/>
                    </a:lnTo>
                    <a:lnTo>
                      <a:pt x="27678" y="84"/>
                    </a:lnTo>
                    <a:lnTo>
                      <a:pt x="27678" y="1"/>
                    </a:lnTo>
                    <a:close/>
                    <a:moveTo>
                      <a:pt x="28886" y="1"/>
                    </a:moveTo>
                    <a:lnTo>
                      <a:pt x="28886" y="84"/>
                    </a:lnTo>
                    <a:lnTo>
                      <a:pt x="29490" y="84"/>
                    </a:lnTo>
                    <a:lnTo>
                      <a:pt x="29490" y="1"/>
                    </a:lnTo>
                    <a:close/>
                    <a:moveTo>
                      <a:pt x="30677" y="1"/>
                    </a:moveTo>
                    <a:lnTo>
                      <a:pt x="30677" y="84"/>
                    </a:lnTo>
                    <a:lnTo>
                      <a:pt x="31281" y="84"/>
                    </a:lnTo>
                    <a:lnTo>
                      <a:pt x="31281" y="1"/>
                    </a:lnTo>
                    <a:close/>
                    <a:moveTo>
                      <a:pt x="32489" y="1"/>
                    </a:moveTo>
                    <a:lnTo>
                      <a:pt x="32489" y="84"/>
                    </a:lnTo>
                    <a:lnTo>
                      <a:pt x="33093" y="84"/>
                    </a:lnTo>
                    <a:lnTo>
                      <a:pt x="33093" y="1"/>
                    </a:lnTo>
                    <a:close/>
                    <a:moveTo>
                      <a:pt x="34300" y="1"/>
                    </a:moveTo>
                    <a:lnTo>
                      <a:pt x="34300" y="84"/>
                    </a:lnTo>
                    <a:lnTo>
                      <a:pt x="34904" y="84"/>
                    </a:lnTo>
                    <a:lnTo>
                      <a:pt x="34904" y="1"/>
                    </a:lnTo>
                    <a:close/>
                    <a:moveTo>
                      <a:pt x="36091" y="1"/>
                    </a:moveTo>
                    <a:lnTo>
                      <a:pt x="36091" y="84"/>
                    </a:lnTo>
                    <a:lnTo>
                      <a:pt x="36695" y="84"/>
                    </a:lnTo>
                    <a:lnTo>
                      <a:pt x="36695" y="1"/>
                    </a:lnTo>
                    <a:close/>
                    <a:moveTo>
                      <a:pt x="37903" y="1"/>
                    </a:moveTo>
                    <a:lnTo>
                      <a:pt x="37903" y="84"/>
                    </a:lnTo>
                    <a:lnTo>
                      <a:pt x="38507" y="84"/>
                    </a:lnTo>
                    <a:lnTo>
                      <a:pt x="38507" y="1"/>
                    </a:lnTo>
                    <a:close/>
                    <a:moveTo>
                      <a:pt x="39715" y="1"/>
                    </a:moveTo>
                    <a:lnTo>
                      <a:pt x="39715" y="84"/>
                    </a:lnTo>
                    <a:lnTo>
                      <a:pt x="40319" y="84"/>
                    </a:lnTo>
                    <a:lnTo>
                      <a:pt x="40319" y="1"/>
                    </a:lnTo>
                    <a:close/>
                    <a:moveTo>
                      <a:pt x="41506" y="1"/>
                    </a:moveTo>
                    <a:lnTo>
                      <a:pt x="41506" y="84"/>
                    </a:lnTo>
                    <a:lnTo>
                      <a:pt x="42110" y="84"/>
                    </a:lnTo>
                    <a:lnTo>
                      <a:pt x="42110" y="1"/>
                    </a:lnTo>
                    <a:close/>
                    <a:moveTo>
                      <a:pt x="43318" y="1"/>
                    </a:moveTo>
                    <a:lnTo>
                      <a:pt x="43318" y="84"/>
                    </a:lnTo>
                    <a:lnTo>
                      <a:pt x="43922" y="84"/>
                    </a:lnTo>
                    <a:lnTo>
                      <a:pt x="43922" y="1"/>
                    </a:lnTo>
                    <a:close/>
                    <a:moveTo>
                      <a:pt x="45130" y="1"/>
                    </a:moveTo>
                    <a:lnTo>
                      <a:pt x="45130" y="84"/>
                    </a:lnTo>
                    <a:lnTo>
                      <a:pt x="45713" y="84"/>
                    </a:lnTo>
                    <a:lnTo>
                      <a:pt x="45713" y="1"/>
                    </a:lnTo>
                    <a:close/>
                    <a:moveTo>
                      <a:pt x="46921" y="1"/>
                    </a:moveTo>
                    <a:lnTo>
                      <a:pt x="46921" y="84"/>
                    </a:lnTo>
                    <a:lnTo>
                      <a:pt x="47525" y="84"/>
                    </a:lnTo>
                    <a:lnTo>
                      <a:pt x="47525" y="1"/>
                    </a:lnTo>
                    <a:close/>
                    <a:moveTo>
                      <a:pt x="48733" y="1"/>
                    </a:moveTo>
                    <a:lnTo>
                      <a:pt x="48733" y="84"/>
                    </a:lnTo>
                    <a:lnTo>
                      <a:pt x="49337" y="84"/>
                    </a:lnTo>
                    <a:lnTo>
                      <a:pt x="49337" y="1"/>
                    </a:lnTo>
                    <a:close/>
                    <a:moveTo>
                      <a:pt x="50545" y="1"/>
                    </a:moveTo>
                    <a:lnTo>
                      <a:pt x="50545" y="84"/>
                    </a:lnTo>
                    <a:lnTo>
                      <a:pt x="51128" y="84"/>
                    </a:lnTo>
                    <a:lnTo>
                      <a:pt x="51128" y="1"/>
                    </a:lnTo>
                    <a:close/>
                    <a:moveTo>
                      <a:pt x="52336" y="1"/>
                    </a:moveTo>
                    <a:lnTo>
                      <a:pt x="52336" y="84"/>
                    </a:lnTo>
                    <a:lnTo>
                      <a:pt x="52940" y="84"/>
                    </a:lnTo>
                    <a:lnTo>
                      <a:pt x="52940" y="1"/>
                    </a:lnTo>
                    <a:close/>
                    <a:moveTo>
                      <a:pt x="54147" y="1"/>
                    </a:moveTo>
                    <a:lnTo>
                      <a:pt x="54147" y="84"/>
                    </a:lnTo>
                    <a:lnTo>
                      <a:pt x="54751" y="84"/>
                    </a:lnTo>
                    <a:lnTo>
                      <a:pt x="54751" y="1"/>
                    </a:lnTo>
                    <a:close/>
                    <a:moveTo>
                      <a:pt x="55959" y="1"/>
                    </a:moveTo>
                    <a:lnTo>
                      <a:pt x="55959" y="84"/>
                    </a:lnTo>
                    <a:lnTo>
                      <a:pt x="56542" y="84"/>
                    </a:lnTo>
                    <a:lnTo>
                      <a:pt x="56542" y="1"/>
                    </a:lnTo>
                    <a:close/>
                    <a:moveTo>
                      <a:pt x="57750" y="1"/>
                    </a:moveTo>
                    <a:lnTo>
                      <a:pt x="57750" y="84"/>
                    </a:lnTo>
                    <a:lnTo>
                      <a:pt x="58354" y="84"/>
                    </a:lnTo>
                    <a:lnTo>
                      <a:pt x="58354" y="1"/>
                    </a:lnTo>
                    <a:close/>
                    <a:moveTo>
                      <a:pt x="59562" y="1"/>
                    </a:moveTo>
                    <a:lnTo>
                      <a:pt x="59562" y="84"/>
                    </a:lnTo>
                    <a:lnTo>
                      <a:pt x="60166" y="84"/>
                    </a:lnTo>
                    <a:lnTo>
                      <a:pt x="60166" y="1"/>
                    </a:lnTo>
                    <a:close/>
                    <a:moveTo>
                      <a:pt x="61353" y="1"/>
                    </a:moveTo>
                    <a:lnTo>
                      <a:pt x="61353" y="84"/>
                    </a:lnTo>
                    <a:lnTo>
                      <a:pt x="61957" y="84"/>
                    </a:lnTo>
                    <a:lnTo>
                      <a:pt x="61957" y="1"/>
                    </a:lnTo>
                    <a:close/>
                    <a:moveTo>
                      <a:pt x="63165" y="1"/>
                    </a:moveTo>
                    <a:lnTo>
                      <a:pt x="63165" y="84"/>
                    </a:lnTo>
                    <a:lnTo>
                      <a:pt x="63769" y="84"/>
                    </a:lnTo>
                    <a:lnTo>
                      <a:pt x="63769" y="1"/>
                    </a:lnTo>
                    <a:close/>
                    <a:moveTo>
                      <a:pt x="64977" y="1"/>
                    </a:moveTo>
                    <a:lnTo>
                      <a:pt x="64977" y="84"/>
                    </a:lnTo>
                    <a:lnTo>
                      <a:pt x="65581" y="84"/>
                    </a:lnTo>
                    <a:lnTo>
                      <a:pt x="65581" y="1"/>
                    </a:lnTo>
                    <a:close/>
                    <a:moveTo>
                      <a:pt x="66768" y="1"/>
                    </a:moveTo>
                    <a:lnTo>
                      <a:pt x="66768" y="84"/>
                    </a:lnTo>
                    <a:lnTo>
                      <a:pt x="67372" y="84"/>
                    </a:lnTo>
                    <a:lnTo>
                      <a:pt x="67372" y="1"/>
                    </a:lnTo>
                    <a:close/>
                    <a:moveTo>
                      <a:pt x="68580" y="1"/>
                    </a:moveTo>
                    <a:lnTo>
                      <a:pt x="68580" y="84"/>
                    </a:lnTo>
                    <a:lnTo>
                      <a:pt x="69184" y="84"/>
                    </a:lnTo>
                    <a:lnTo>
                      <a:pt x="69184" y="1"/>
                    </a:lnTo>
                    <a:close/>
                    <a:moveTo>
                      <a:pt x="70392" y="1"/>
                    </a:moveTo>
                    <a:lnTo>
                      <a:pt x="70392" y="84"/>
                    </a:lnTo>
                    <a:lnTo>
                      <a:pt x="70995" y="84"/>
                    </a:lnTo>
                    <a:lnTo>
                      <a:pt x="70995" y="1"/>
                    </a:lnTo>
                    <a:close/>
                    <a:moveTo>
                      <a:pt x="72183" y="1"/>
                    </a:moveTo>
                    <a:lnTo>
                      <a:pt x="72183" y="84"/>
                    </a:lnTo>
                    <a:lnTo>
                      <a:pt x="72787" y="84"/>
                    </a:lnTo>
                    <a:lnTo>
                      <a:pt x="72787" y="1"/>
                    </a:lnTo>
                    <a:close/>
                    <a:moveTo>
                      <a:pt x="73994" y="1"/>
                    </a:moveTo>
                    <a:lnTo>
                      <a:pt x="73994" y="84"/>
                    </a:lnTo>
                    <a:lnTo>
                      <a:pt x="74598" y="84"/>
                    </a:lnTo>
                    <a:lnTo>
                      <a:pt x="74598" y="1"/>
                    </a:lnTo>
                    <a:close/>
                    <a:moveTo>
                      <a:pt x="75806" y="1"/>
                    </a:moveTo>
                    <a:lnTo>
                      <a:pt x="75806" y="84"/>
                    </a:lnTo>
                    <a:lnTo>
                      <a:pt x="76410" y="84"/>
                    </a:lnTo>
                    <a:lnTo>
                      <a:pt x="76410" y="1"/>
                    </a:lnTo>
                    <a:close/>
                    <a:moveTo>
                      <a:pt x="77597" y="1"/>
                    </a:moveTo>
                    <a:lnTo>
                      <a:pt x="77597" y="84"/>
                    </a:lnTo>
                    <a:lnTo>
                      <a:pt x="78201" y="84"/>
                    </a:lnTo>
                    <a:lnTo>
                      <a:pt x="78201" y="1"/>
                    </a:lnTo>
                    <a:close/>
                    <a:moveTo>
                      <a:pt x="79409" y="1"/>
                    </a:moveTo>
                    <a:lnTo>
                      <a:pt x="79409" y="84"/>
                    </a:lnTo>
                    <a:lnTo>
                      <a:pt x="79784" y="84"/>
                    </a:lnTo>
                    <a:lnTo>
                      <a:pt x="797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3" name="Google Shape;17213;p41"/>
              <p:cNvSpPr/>
              <p:nvPr/>
            </p:nvSpPr>
            <p:spPr>
              <a:xfrm>
                <a:off x="1728225" y="2743297"/>
                <a:ext cx="3264761" cy="3478"/>
              </a:xfrm>
              <a:custGeom>
                <a:avLst/>
                <a:gdLst/>
                <a:ahLst/>
                <a:cxnLst/>
                <a:rect l="l" t="t" r="r" b="b"/>
                <a:pathLst>
                  <a:path w="79784" h="85" extrusionOk="0">
                    <a:moveTo>
                      <a:pt x="0" y="1"/>
                    </a:moveTo>
                    <a:lnTo>
                      <a:pt x="0" y="84"/>
                    </a:lnTo>
                    <a:lnTo>
                      <a:pt x="604" y="84"/>
                    </a:lnTo>
                    <a:lnTo>
                      <a:pt x="604" y="1"/>
                    </a:lnTo>
                    <a:close/>
                    <a:moveTo>
                      <a:pt x="1812" y="1"/>
                    </a:moveTo>
                    <a:lnTo>
                      <a:pt x="1812" y="84"/>
                    </a:lnTo>
                    <a:lnTo>
                      <a:pt x="2416" y="84"/>
                    </a:lnTo>
                    <a:lnTo>
                      <a:pt x="2416" y="1"/>
                    </a:lnTo>
                    <a:close/>
                    <a:moveTo>
                      <a:pt x="3624" y="1"/>
                    </a:moveTo>
                    <a:lnTo>
                      <a:pt x="3624" y="84"/>
                    </a:lnTo>
                    <a:lnTo>
                      <a:pt x="4207" y="84"/>
                    </a:lnTo>
                    <a:lnTo>
                      <a:pt x="4207" y="1"/>
                    </a:lnTo>
                    <a:close/>
                    <a:moveTo>
                      <a:pt x="5415" y="1"/>
                    </a:moveTo>
                    <a:lnTo>
                      <a:pt x="5415" y="84"/>
                    </a:lnTo>
                    <a:lnTo>
                      <a:pt x="6019" y="84"/>
                    </a:lnTo>
                    <a:lnTo>
                      <a:pt x="6019" y="1"/>
                    </a:lnTo>
                    <a:close/>
                    <a:moveTo>
                      <a:pt x="7227" y="1"/>
                    </a:moveTo>
                    <a:lnTo>
                      <a:pt x="7227" y="84"/>
                    </a:lnTo>
                    <a:lnTo>
                      <a:pt x="7831" y="84"/>
                    </a:lnTo>
                    <a:lnTo>
                      <a:pt x="7831" y="1"/>
                    </a:lnTo>
                    <a:close/>
                    <a:moveTo>
                      <a:pt x="9039" y="1"/>
                    </a:moveTo>
                    <a:lnTo>
                      <a:pt x="9039" y="84"/>
                    </a:lnTo>
                    <a:lnTo>
                      <a:pt x="9622" y="84"/>
                    </a:lnTo>
                    <a:lnTo>
                      <a:pt x="9622" y="1"/>
                    </a:lnTo>
                    <a:close/>
                    <a:moveTo>
                      <a:pt x="10830" y="1"/>
                    </a:moveTo>
                    <a:lnTo>
                      <a:pt x="10830" y="84"/>
                    </a:lnTo>
                    <a:lnTo>
                      <a:pt x="11434" y="84"/>
                    </a:lnTo>
                    <a:lnTo>
                      <a:pt x="11434" y="1"/>
                    </a:lnTo>
                    <a:close/>
                    <a:moveTo>
                      <a:pt x="12642" y="1"/>
                    </a:moveTo>
                    <a:lnTo>
                      <a:pt x="12642" y="84"/>
                    </a:lnTo>
                    <a:lnTo>
                      <a:pt x="13246" y="84"/>
                    </a:lnTo>
                    <a:lnTo>
                      <a:pt x="13246" y="1"/>
                    </a:lnTo>
                    <a:close/>
                    <a:moveTo>
                      <a:pt x="14453" y="1"/>
                    </a:moveTo>
                    <a:lnTo>
                      <a:pt x="14453" y="84"/>
                    </a:lnTo>
                    <a:lnTo>
                      <a:pt x="15037" y="84"/>
                    </a:lnTo>
                    <a:lnTo>
                      <a:pt x="15037" y="1"/>
                    </a:lnTo>
                    <a:close/>
                    <a:moveTo>
                      <a:pt x="16244" y="1"/>
                    </a:moveTo>
                    <a:lnTo>
                      <a:pt x="16244" y="84"/>
                    </a:lnTo>
                    <a:lnTo>
                      <a:pt x="16848" y="84"/>
                    </a:lnTo>
                    <a:lnTo>
                      <a:pt x="16848" y="1"/>
                    </a:lnTo>
                    <a:close/>
                    <a:moveTo>
                      <a:pt x="18056" y="1"/>
                    </a:moveTo>
                    <a:lnTo>
                      <a:pt x="18056" y="84"/>
                    </a:lnTo>
                    <a:lnTo>
                      <a:pt x="18660" y="84"/>
                    </a:lnTo>
                    <a:lnTo>
                      <a:pt x="18660" y="1"/>
                    </a:lnTo>
                    <a:close/>
                    <a:moveTo>
                      <a:pt x="19847" y="1"/>
                    </a:moveTo>
                    <a:lnTo>
                      <a:pt x="19847" y="84"/>
                    </a:lnTo>
                    <a:lnTo>
                      <a:pt x="20451" y="84"/>
                    </a:lnTo>
                    <a:lnTo>
                      <a:pt x="20451" y="1"/>
                    </a:lnTo>
                    <a:close/>
                    <a:moveTo>
                      <a:pt x="21659" y="1"/>
                    </a:moveTo>
                    <a:lnTo>
                      <a:pt x="21659" y="84"/>
                    </a:lnTo>
                    <a:lnTo>
                      <a:pt x="22263" y="84"/>
                    </a:lnTo>
                    <a:lnTo>
                      <a:pt x="22263" y="1"/>
                    </a:lnTo>
                    <a:close/>
                    <a:moveTo>
                      <a:pt x="23471" y="1"/>
                    </a:moveTo>
                    <a:lnTo>
                      <a:pt x="23471" y="84"/>
                    </a:lnTo>
                    <a:lnTo>
                      <a:pt x="24075" y="84"/>
                    </a:lnTo>
                    <a:lnTo>
                      <a:pt x="24075" y="1"/>
                    </a:lnTo>
                    <a:close/>
                    <a:moveTo>
                      <a:pt x="25262" y="1"/>
                    </a:moveTo>
                    <a:lnTo>
                      <a:pt x="25262" y="84"/>
                    </a:lnTo>
                    <a:lnTo>
                      <a:pt x="25866" y="84"/>
                    </a:lnTo>
                    <a:lnTo>
                      <a:pt x="25866" y="1"/>
                    </a:lnTo>
                    <a:close/>
                    <a:moveTo>
                      <a:pt x="27074" y="1"/>
                    </a:moveTo>
                    <a:lnTo>
                      <a:pt x="27074" y="84"/>
                    </a:lnTo>
                    <a:lnTo>
                      <a:pt x="27678" y="84"/>
                    </a:lnTo>
                    <a:lnTo>
                      <a:pt x="27678" y="1"/>
                    </a:lnTo>
                    <a:close/>
                    <a:moveTo>
                      <a:pt x="28886" y="1"/>
                    </a:moveTo>
                    <a:lnTo>
                      <a:pt x="28886" y="84"/>
                    </a:lnTo>
                    <a:lnTo>
                      <a:pt x="29490" y="84"/>
                    </a:lnTo>
                    <a:lnTo>
                      <a:pt x="29490" y="1"/>
                    </a:lnTo>
                    <a:close/>
                    <a:moveTo>
                      <a:pt x="30677" y="1"/>
                    </a:moveTo>
                    <a:lnTo>
                      <a:pt x="30677" y="84"/>
                    </a:lnTo>
                    <a:lnTo>
                      <a:pt x="31281" y="84"/>
                    </a:lnTo>
                    <a:lnTo>
                      <a:pt x="31281" y="1"/>
                    </a:lnTo>
                    <a:close/>
                    <a:moveTo>
                      <a:pt x="32489" y="1"/>
                    </a:moveTo>
                    <a:lnTo>
                      <a:pt x="32489" y="84"/>
                    </a:lnTo>
                    <a:lnTo>
                      <a:pt x="33093" y="84"/>
                    </a:lnTo>
                    <a:lnTo>
                      <a:pt x="33093" y="1"/>
                    </a:lnTo>
                    <a:close/>
                    <a:moveTo>
                      <a:pt x="34300" y="1"/>
                    </a:moveTo>
                    <a:lnTo>
                      <a:pt x="34300" y="84"/>
                    </a:lnTo>
                    <a:lnTo>
                      <a:pt x="34904" y="84"/>
                    </a:lnTo>
                    <a:lnTo>
                      <a:pt x="34904" y="1"/>
                    </a:lnTo>
                    <a:close/>
                    <a:moveTo>
                      <a:pt x="36091" y="1"/>
                    </a:moveTo>
                    <a:lnTo>
                      <a:pt x="36091" y="84"/>
                    </a:lnTo>
                    <a:lnTo>
                      <a:pt x="36695" y="84"/>
                    </a:lnTo>
                    <a:lnTo>
                      <a:pt x="36695" y="1"/>
                    </a:lnTo>
                    <a:close/>
                    <a:moveTo>
                      <a:pt x="37903" y="1"/>
                    </a:moveTo>
                    <a:lnTo>
                      <a:pt x="37903" y="84"/>
                    </a:lnTo>
                    <a:lnTo>
                      <a:pt x="38507" y="84"/>
                    </a:lnTo>
                    <a:lnTo>
                      <a:pt x="38507" y="1"/>
                    </a:lnTo>
                    <a:close/>
                    <a:moveTo>
                      <a:pt x="39715" y="1"/>
                    </a:moveTo>
                    <a:lnTo>
                      <a:pt x="39715" y="84"/>
                    </a:lnTo>
                    <a:lnTo>
                      <a:pt x="40319" y="84"/>
                    </a:lnTo>
                    <a:lnTo>
                      <a:pt x="40319" y="1"/>
                    </a:lnTo>
                    <a:close/>
                    <a:moveTo>
                      <a:pt x="41506" y="1"/>
                    </a:moveTo>
                    <a:lnTo>
                      <a:pt x="41506" y="84"/>
                    </a:lnTo>
                    <a:lnTo>
                      <a:pt x="42110" y="84"/>
                    </a:lnTo>
                    <a:lnTo>
                      <a:pt x="42110" y="1"/>
                    </a:lnTo>
                    <a:close/>
                    <a:moveTo>
                      <a:pt x="43318" y="1"/>
                    </a:moveTo>
                    <a:lnTo>
                      <a:pt x="43318" y="84"/>
                    </a:lnTo>
                    <a:lnTo>
                      <a:pt x="43922" y="84"/>
                    </a:lnTo>
                    <a:lnTo>
                      <a:pt x="43922" y="1"/>
                    </a:lnTo>
                    <a:close/>
                    <a:moveTo>
                      <a:pt x="45130" y="1"/>
                    </a:moveTo>
                    <a:lnTo>
                      <a:pt x="45130" y="84"/>
                    </a:lnTo>
                    <a:lnTo>
                      <a:pt x="45713" y="84"/>
                    </a:lnTo>
                    <a:lnTo>
                      <a:pt x="45713" y="1"/>
                    </a:lnTo>
                    <a:close/>
                    <a:moveTo>
                      <a:pt x="46921" y="1"/>
                    </a:moveTo>
                    <a:lnTo>
                      <a:pt x="46921" y="84"/>
                    </a:lnTo>
                    <a:lnTo>
                      <a:pt x="47525" y="84"/>
                    </a:lnTo>
                    <a:lnTo>
                      <a:pt x="47525" y="1"/>
                    </a:lnTo>
                    <a:close/>
                    <a:moveTo>
                      <a:pt x="48733" y="1"/>
                    </a:moveTo>
                    <a:lnTo>
                      <a:pt x="48733" y="84"/>
                    </a:lnTo>
                    <a:lnTo>
                      <a:pt x="49337" y="84"/>
                    </a:lnTo>
                    <a:lnTo>
                      <a:pt x="49337" y="1"/>
                    </a:lnTo>
                    <a:close/>
                    <a:moveTo>
                      <a:pt x="50545" y="1"/>
                    </a:moveTo>
                    <a:lnTo>
                      <a:pt x="50545" y="84"/>
                    </a:lnTo>
                    <a:lnTo>
                      <a:pt x="51128" y="84"/>
                    </a:lnTo>
                    <a:lnTo>
                      <a:pt x="51128" y="1"/>
                    </a:lnTo>
                    <a:close/>
                    <a:moveTo>
                      <a:pt x="52336" y="1"/>
                    </a:moveTo>
                    <a:lnTo>
                      <a:pt x="52336" y="84"/>
                    </a:lnTo>
                    <a:lnTo>
                      <a:pt x="52940" y="84"/>
                    </a:lnTo>
                    <a:lnTo>
                      <a:pt x="52940" y="1"/>
                    </a:lnTo>
                    <a:close/>
                    <a:moveTo>
                      <a:pt x="54147" y="1"/>
                    </a:moveTo>
                    <a:lnTo>
                      <a:pt x="54147" y="84"/>
                    </a:lnTo>
                    <a:lnTo>
                      <a:pt x="54751" y="84"/>
                    </a:lnTo>
                    <a:lnTo>
                      <a:pt x="54751" y="1"/>
                    </a:lnTo>
                    <a:close/>
                    <a:moveTo>
                      <a:pt x="55959" y="1"/>
                    </a:moveTo>
                    <a:lnTo>
                      <a:pt x="55959" y="84"/>
                    </a:lnTo>
                    <a:lnTo>
                      <a:pt x="56542" y="84"/>
                    </a:lnTo>
                    <a:lnTo>
                      <a:pt x="56542" y="1"/>
                    </a:lnTo>
                    <a:close/>
                    <a:moveTo>
                      <a:pt x="57750" y="1"/>
                    </a:moveTo>
                    <a:lnTo>
                      <a:pt x="57750" y="84"/>
                    </a:lnTo>
                    <a:lnTo>
                      <a:pt x="58354" y="84"/>
                    </a:lnTo>
                    <a:lnTo>
                      <a:pt x="58354" y="1"/>
                    </a:lnTo>
                    <a:close/>
                    <a:moveTo>
                      <a:pt x="59562" y="1"/>
                    </a:moveTo>
                    <a:lnTo>
                      <a:pt x="59562" y="84"/>
                    </a:lnTo>
                    <a:lnTo>
                      <a:pt x="60166" y="84"/>
                    </a:lnTo>
                    <a:lnTo>
                      <a:pt x="60166" y="1"/>
                    </a:lnTo>
                    <a:close/>
                    <a:moveTo>
                      <a:pt x="61353" y="1"/>
                    </a:moveTo>
                    <a:lnTo>
                      <a:pt x="61353" y="84"/>
                    </a:lnTo>
                    <a:lnTo>
                      <a:pt x="61957" y="84"/>
                    </a:lnTo>
                    <a:lnTo>
                      <a:pt x="61957" y="1"/>
                    </a:lnTo>
                    <a:close/>
                    <a:moveTo>
                      <a:pt x="63165" y="1"/>
                    </a:moveTo>
                    <a:lnTo>
                      <a:pt x="63165" y="84"/>
                    </a:lnTo>
                    <a:lnTo>
                      <a:pt x="63769" y="84"/>
                    </a:lnTo>
                    <a:lnTo>
                      <a:pt x="63769" y="1"/>
                    </a:lnTo>
                    <a:close/>
                    <a:moveTo>
                      <a:pt x="64977" y="1"/>
                    </a:moveTo>
                    <a:lnTo>
                      <a:pt x="64977" y="84"/>
                    </a:lnTo>
                    <a:lnTo>
                      <a:pt x="65581" y="84"/>
                    </a:lnTo>
                    <a:lnTo>
                      <a:pt x="65581" y="1"/>
                    </a:lnTo>
                    <a:close/>
                    <a:moveTo>
                      <a:pt x="66768" y="1"/>
                    </a:moveTo>
                    <a:lnTo>
                      <a:pt x="66768" y="84"/>
                    </a:lnTo>
                    <a:lnTo>
                      <a:pt x="67372" y="84"/>
                    </a:lnTo>
                    <a:lnTo>
                      <a:pt x="67372" y="1"/>
                    </a:lnTo>
                    <a:close/>
                    <a:moveTo>
                      <a:pt x="68580" y="1"/>
                    </a:moveTo>
                    <a:lnTo>
                      <a:pt x="68580" y="84"/>
                    </a:lnTo>
                    <a:lnTo>
                      <a:pt x="69184" y="84"/>
                    </a:lnTo>
                    <a:lnTo>
                      <a:pt x="69184" y="1"/>
                    </a:lnTo>
                    <a:close/>
                    <a:moveTo>
                      <a:pt x="70392" y="1"/>
                    </a:moveTo>
                    <a:lnTo>
                      <a:pt x="70392" y="84"/>
                    </a:lnTo>
                    <a:lnTo>
                      <a:pt x="70995" y="84"/>
                    </a:lnTo>
                    <a:lnTo>
                      <a:pt x="70995" y="1"/>
                    </a:lnTo>
                    <a:close/>
                    <a:moveTo>
                      <a:pt x="72183" y="1"/>
                    </a:moveTo>
                    <a:lnTo>
                      <a:pt x="72183" y="84"/>
                    </a:lnTo>
                    <a:lnTo>
                      <a:pt x="72787" y="84"/>
                    </a:lnTo>
                    <a:lnTo>
                      <a:pt x="72787" y="1"/>
                    </a:lnTo>
                    <a:close/>
                    <a:moveTo>
                      <a:pt x="73994" y="1"/>
                    </a:moveTo>
                    <a:lnTo>
                      <a:pt x="73994" y="84"/>
                    </a:lnTo>
                    <a:lnTo>
                      <a:pt x="74598" y="84"/>
                    </a:lnTo>
                    <a:lnTo>
                      <a:pt x="74598" y="1"/>
                    </a:lnTo>
                    <a:close/>
                    <a:moveTo>
                      <a:pt x="75806" y="1"/>
                    </a:moveTo>
                    <a:lnTo>
                      <a:pt x="75806" y="84"/>
                    </a:lnTo>
                    <a:lnTo>
                      <a:pt x="76410" y="84"/>
                    </a:lnTo>
                    <a:lnTo>
                      <a:pt x="76410" y="1"/>
                    </a:lnTo>
                    <a:close/>
                    <a:moveTo>
                      <a:pt x="77597" y="1"/>
                    </a:moveTo>
                    <a:lnTo>
                      <a:pt x="77597" y="84"/>
                    </a:lnTo>
                    <a:lnTo>
                      <a:pt x="78201" y="84"/>
                    </a:lnTo>
                    <a:lnTo>
                      <a:pt x="78201" y="1"/>
                    </a:lnTo>
                    <a:close/>
                    <a:moveTo>
                      <a:pt x="79409" y="1"/>
                    </a:moveTo>
                    <a:lnTo>
                      <a:pt x="79409" y="84"/>
                    </a:lnTo>
                    <a:lnTo>
                      <a:pt x="79784" y="84"/>
                    </a:lnTo>
                    <a:lnTo>
                      <a:pt x="797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214" name="Google Shape;17214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IDEA STARTS WITH PATIENT IDENTIFICATION</a:t>
            </a:r>
            <a:endParaRPr dirty="0"/>
          </a:p>
        </p:txBody>
      </p:sp>
      <p:sp>
        <p:nvSpPr>
          <p:cNvPr id="17215" name="Google Shape;17215;p41"/>
          <p:cNvSpPr/>
          <p:nvPr/>
        </p:nvSpPr>
        <p:spPr>
          <a:xfrm flipH="1">
            <a:off x="3001735" y="3629402"/>
            <a:ext cx="174" cy="174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6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6" name="Google Shape;17216;p41"/>
          <p:cNvSpPr/>
          <p:nvPr/>
        </p:nvSpPr>
        <p:spPr>
          <a:xfrm flipH="1">
            <a:off x="2918478" y="3575177"/>
            <a:ext cx="174" cy="174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noFill/>
          <a:ln w="6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02" name="Google Shape;17302;p41"/>
          <p:cNvGrpSpPr/>
          <p:nvPr/>
        </p:nvGrpSpPr>
        <p:grpSpPr>
          <a:xfrm>
            <a:off x="4645154" y="3436500"/>
            <a:ext cx="1816063" cy="1167000"/>
            <a:chOff x="719885" y="3200400"/>
            <a:chExt cx="2481300" cy="1167000"/>
          </a:xfrm>
        </p:grpSpPr>
        <p:sp>
          <p:nvSpPr>
            <p:cNvPr id="17303" name="Google Shape;17303;p41"/>
            <p:cNvSpPr/>
            <p:nvPr/>
          </p:nvSpPr>
          <p:spPr>
            <a:xfrm>
              <a:off x="719885" y="3417600"/>
              <a:ext cx="2481300" cy="9498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4" name="Google Shape;17304;p41"/>
            <p:cNvSpPr/>
            <p:nvPr/>
          </p:nvSpPr>
          <p:spPr>
            <a:xfrm>
              <a:off x="961375" y="3200400"/>
              <a:ext cx="1998300" cy="469800"/>
            </a:xfrm>
            <a:prstGeom prst="rect">
              <a:avLst/>
            </a:prstGeom>
            <a:solidFill>
              <a:srgbClr val="E0DDD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05" name="Google Shape;17305;p41"/>
          <p:cNvSpPr txBox="1"/>
          <p:nvPr/>
        </p:nvSpPr>
        <p:spPr>
          <a:xfrm>
            <a:off x="4941238" y="3436500"/>
            <a:ext cx="1216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Pathway Gothic One"/>
                <a:ea typeface="Pathway Gothic One"/>
                <a:cs typeface="Pathway Gothic One"/>
                <a:sym typeface="Pathway Gothic One"/>
              </a:rPr>
              <a:t>CLINICAL DIAGNOSIS</a:t>
            </a:r>
            <a:endParaRPr b="1" dirty="0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7306" name="Google Shape;17306;p41"/>
          <p:cNvSpPr txBox="1"/>
          <p:nvPr/>
        </p:nvSpPr>
        <p:spPr>
          <a:xfrm>
            <a:off x="4706688" y="3906250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Individuals identified by imaging are sent to genetic testing</a:t>
            </a:r>
            <a:endParaRPr sz="1200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grpSp>
        <p:nvGrpSpPr>
          <p:cNvPr id="17307" name="Google Shape;17307;p41"/>
          <p:cNvGrpSpPr/>
          <p:nvPr/>
        </p:nvGrpSpPr>
        <p:grpSpPr>
          <a:xfrm>
            <a:off x="6607767" y="3436500"/>
            <a:ext cx="1816063" cy="1167000"/>
            <a:chOff x="719885" y="3200400"/>
            <a:chExt cx="2481300" cy="1167000"/>
          </a:xfrm>
        </p:grpSpPr>
        <p:sp>
          <p:nvSpPr>
            <p:cNvPr id="17308" name="Google Shape;17308;p41"/>
            <p:cNvSpPr/>
            <p:nvPr/>
          </p:nvSpPr>
          <p:spPr>
            <a:xfrm>
              <a:off x="719885" y="3417600"/>
              <a:ext cx="2481300" cy="9498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9" name="Google Shape;17309;p41"/>
            <p:cNvSpPr/>
            <p:nvPr/>
          </p:nvSpPr>
          <p:spPr>
            <a:xfrm>
              <a:off x="961375" y="3200400"/>
              <a:ext cx="1998300" cy="469800"/>
            </a:xfrm>
            <a:prstGeom prst="rect">
              <a:avLst/>
            </a:prstGeom>
            <a:solidFill>
              <a:srgbClr val="E0DDD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10" name="Google Shape;17310;p41"/>
          <p:cNvSpPr txBox="1"/>
          <p:nvPr/>
        </p:nvSpPr>
        <p:spPr>
          <a:xfrm>
            <a:off x="6669301" y="3906250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ubik Light"/>
                <a:ea typeface="Rubik Light"/>
                <a:cs typeface="Rubik Light"/>
                <a:sym typeface="Rubik Light"/>
              </a:rPr>
              <a:t>Patient receives genetic confirmation</a:t>
            </a:r>
            <a:endParaRPr sz="1200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grpSp>
        <p:nvGrpSpPr>
          <p:cNvPr id="17311" name="Google Shape;17311;p41"/>
          <p:cNvGrpSpPr/>
          <p:nvPr/>
        </p:nvGrpSpPr>
        <p:grpSpPr>
          <a:xfrm>
            <a:off x="719904" y="3436500"/>
            <a:ext cx="1816063" cy="1167000"/>
            <a:chOff x="719885" y="3200400"/>
            <a:chExt cx="2481300" cy="1167000"/>
          </a:xfrm>
        </p:grpSpPr>
        <p:sp>
          <p:nvSpPr>
            <p:cNvPr id="17312" name="Google Shape;17312;p41"/>
            <p:cNvSpPr/>
            <p:nvPr/>
          </p:nvSpPr>
          <p:spPr>
            <a:xfrm>
              <a:off x="719885" y="3417600"/>
              <a:ext cx="2481300" cy="9498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3" name="Google Shape;17313;p41"/>
            <p:cNvSpPr/>
            <p:nvPr/>
          </p:nvSpPr>
          <p:spPr>
            <a:xfrm>
              <a:off x="961375" y="3200400"/>
              <a:ext cx="1998300" cy="469800"/>
            </a:xfrm>
            <a:prstGeom prst="rect">
              <a:avLst/>
            </a:prstGeom>
            <a:solidFill>
              <a:srgbClr val="E0DDD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14" name="Google Shape;17314;p41"/>
          <p:cNvSpPr txBox="1"/>
          <p:nvPr/>
        </p:nvSpPr>
        <p:spPr>
          <a:xfrm>
            <a:off x="781438" y="3906250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ubik Light"/>
                <a:ea typeface="Rubik Light"/>
                <a:cs typeface="Rubik Light"/>
                <a:sym typeface="Rubik Light"/>
              </a:rPr>
              <a:t>Identifying risk groups from medical history and survey data</a:t>
            </a:r>
            <a:endParaRPr sz="1200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grpSp>
        <p:nvGrpSpPr>
          <p:cNvPr id="17315" name="Google Shape;17315;p41"/>
          <p:cNvGrpSpPr/>
          <p:nvPr/>
        </p:nvGrpSpPr>
        <p:grpSpPr>
          <a:xfrm>
            <a:off x="2674848" y="3436500"/>
            <a:ext cx="1816063" cy="1167000"/>
            <a:chOff x="719885" y="3200400"/>
            <a:chExt cx="2481300" cy="1167000"/>
          </a:xfrm>
        </p:grpSpPr>
        <p:sp>
          <p:nvSpPr>
            <p:cNvPr id="17316" name="Google Shape;17316;p41"/>
            <p:cNvSpPr/>
            <p:nvPr/>
          </p:nvSpPr>
          <p:spPr>
            <a:xfrm>
              <a:off x="719885" y="3417600"/>
              <a:ext cx="2481300" cy="9498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7" name="Google Shape;17317;p41"/>
            <p:cNvSpPr/>
            <p:nvPr/>
          </p:nvSpPr>
          <p:spPr>
            <a:xfrm>
              <a:off x="961375" y="3200400"/>
              <a:ext cx="1998300" cy="469800"/>
            </a:xfrm>
            <a:prstGeom prst="rect">
              <a:avLst/>
            </a:prstGeom>
            <a:solidFill>
              <a:srgbClr val="E0DDD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18" name="Google Shape;17318;p41"/>
          <p:cNvSpPr txBox="1"/>
          <p:nvPr/>
        </p:nvSpPr>
        <p:spPr>
          <a:xfrm>
            <a:off x="2736382" y="3906250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Individuals in risk group are tested with multispectral imaging</a:t>
            </a:r>
            <a:endParaRPr sz="1200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7319" name="Google Shape;17319;p41"/>
          <p:cNvSpPr txBox="1"/>
          <p:nvPr/>
        </p:nvSpPr>
        <p:spPr>
          <a:xfrm>
            <a:off x="2978550" y="3436500"/>
            <a:ext cx="1216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athway Gothic One"/>
                <a:ea typeface="Pathway Gothic One"/>
                <a:cs typeface="Pathway Gothic One"/>
                <a:sym typeface="Pathway Gothic One"/>
              </a:rPr>
              <a:t>RISK GROUP</a:t>
            </a:r>
            <a:endParaRPr sz="2000" b="1" dirty="0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7320" name="Google Shape;17320;p41"/>
          <p:cNvSpPr txBox="1"/>
          <p:nvPr/>
        </p:nvSpPr>
        <p:spPr>
          <a:xfrm>
            <a:off x="1008300" y="3436500"/>
            <a:ext cx="1216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POPULATION</a:t>
            </a:r>
            <a:endParaRPr sz="2000" b="1" dirty="0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17321" name="Google Shape;17321;p41"/>
          <p:cNvSpPr txBox="1"/>
          <p:nvPr/>
        </p:nvSpPr>
        <p:spPr>
          <a:xfrm>
            <a:off x="6907725" y="3436500"/>
            <a:ext cx="1216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Pathway Gothic One"/>
                <a:ea typeface="Pathway Gothic One"/>
                <a:cs typeface="Pathway Gothic One"/>
                <a:sym typeface="Pathway Gothic One"/>
              </a:rPr>
              <a:t>GENETIC DIAGNOSIS</a:t>
            </a:r>
            <a:endParaRPr b="1" dirty="0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cxnSp>
        <p:nvCxnSpPr>
          <p:cNvPr id="17322" name="Google Shape;17322;p41"/>
          <p:cNvCxnSpPr/>
          <p:nvPr/>
        </p:nvCxnSpPr>
        <p:spPr>
          <a:xfrm rot="10800000">
            <a:off x="1616400" y="2863800"/>
            <a:ext cx="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3" name="Google Shape;17323;p41"/>
          <p:cNvCxnSpPr/>
          <p:nvPr/>
        </p:nvCxnSpPr>
        <p:spPr>
          <a:xfrm rot="10800000">
            <a:off x="3586650" y="2863800"/>
            <a:ext cx="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4" name="Google Shape;17324;p41"/>
          <p:cNvCxnSpPr/>
          <p:nvPr/>
        </p:nvCxnSpPr>
        <p:spPr>
          <a:xfrm rot="10800000" flipH="1">
            <a:off x="5549338" y="2863800"/>
            <a:ext cx="390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5" name="Google Shape;17325;p41"/>
          <p:cNvCxnSpPr/>
          <p:nvPr/>
        </p:nvCxnSpPr>
        <p:spPr>
          <a:xfrm rot="10800000" flipH="1">
            <a:off x="7515825" y="2863800"/>
            <a:ext cx="30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2" name="image6.png">
            <a:extLst>
              <a:ext uri="{FF2B5EF4-FFF2-40B4-BE49-F238E27FC236}">
                <a16:creationId xmlns:a16="http://schemas.microsoft.com/office/drawing/2014/main" id="{811C8D82-D238-2602-7944-C42B7A78D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777"/>
          <a:stretch/>
        </p:blipFill>
        <p:spPr>
          <a:xfrm>
            <a:off x="1752014" y="1394414"/>
            <a:ext cx="5474970" cy="1338337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E60D-6BB8-2604-7C76-07E0CEBA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MULTISPECTRAL SKIN IMAGING</a:t>
            </a: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C197D-87B1-00E4-8E64-D176E961E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79" y="2104240"/>
            <a:ext cx="4010214" cy="2690397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9978A9-0568-7EE5-F4A5-7F520A1C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72" y="1622067"/>
            <a:ext cx="3342656" cy="2806810"/>
          </a:xfrm>
          <a:prstGeom prst="rect">
            <a:avLst/>
          </a:prstGeom>
        </p:spPr>
      </p:pic>
      <p:sp>
        <p:nvSpPr>
          <p:cNvPr id="15" name="Google Shape;16649;p29">
            <a:extLst>
              <a:ext uri="{FF2B5EF4-FFF2-40B4-BE49-F238E27FC236}">
                <a16:creationId xmlns:a16="http://schemas.microsoft.com/office/drawing/2014/main" id="{9444E3F3-728D-CA54-DF4F-32B491B1AEE0}"/>
              </a:ext>
            </a:extLst>
          </p:cNvPr>
          <p:cNvSpPr txBox="1">
            <a:spLocks/>
          </p:cNvSpPr>
          <p:nvPr/>
        </p:nvSpPr>
        <p:spPr>
          <a:xfrm>
            <a:off x="4464057" y="1472915"/>
            <a:ext cx="839463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405 nm</a:t>
            </a:r>
          </a:p>
        </p:txBody>
      </p:sp>
      <p:sp>
        <p:nvSpPr>
          <p:cNvPr id="16" name="Google Shape;16649;p29">
            <a:extLst>
              <a:ext uri="{FF2B5EF4-FFF2-40B4-BE49-F238E27FC236}">
                <a16:creationId xmlns:a16="http://schemas.microsoft.com/office/drawing/2014/main" id="{0BF88D9D-2BEB-F405-8E86-471A4673952C}"/>
              </a:ext>
            </a:extLst>
          </p:cNvPr>
          <p:cNvSpPr txBox="1">
            <a:spLocks/>
          </p:cNvSpPr>
          <p:nvPr/>
        </p:nvSpPr>
        <p:spPr>
          <a:xfrm>
            <a:off x="5522905" y="1466289"/>
            <a:ext cx="839463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525 nm</a:t>
            </a:r>
          </a:p>
        </p:txBody>
      </p:sp>
      <p:sp>
        <p:nvSpPr>
          <p:cNvPr id="17" name="Google Shape;16649;p29">
            <a:extLst>
              <a:ext uri="{FF2B5EF4-FFF2-40B4-BE49-F238E27FC236}">
                <a16:creationId xmlns:a16="http://schemas.microsoft.com/office/drawing/2014/main" id="{E8C0E5E2-A1B3-874F-6817-7ABE535D38CE}"/>
              </a:ext>
            </a:extLst>
          </p:cNvPr>
          <p:cNvSpPr txBox="1">
            <a:spLocks/>
          </p:cNvSpPr>
          <p:nvPr/>
        </p:nvSpPr>
        <p:spPr>
          <a:xfrm>
            <a:off x="6516819" y="1458337"/>
            <a:ext cx="839463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660 nm</a:t>
            </a:r>
          </a:p>
        </p:txBody>
      </p:sp>
      <p:sp>
        <p:nvSpPr>
          <p:cNvPr id="18" name="Google Shape;16649;p29">
            <a:extLst>
              <a:ext uri="{FF2B5EF4-FFF2-40B4-BE49-F238E27FC236}">
                <a16:creationId xmlns:a16="http://schemas.microsoft.com/office/drawing/2014/main" id="{1C21B7F3-AB5C-C305-C764-3DA3831AE994}"/>
              </a:ext>
            </a:extLst>
          </p:cNvPr>
          <p:cNvSpPr txBox="1">
            <a:spLocks/>
          </p:cNvSpPr>
          <p:nvPr/>
        </p:nvSpPr>
        <p:spPr>
          <a:xfrm>
            <a:off x="7535911" y="1459662"/>
            <a:ext cx="839463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965 nm</a:t>
            </a:r>
          </a:p>
        </p:txBody>
      </p:sp>
    </p:spTree>
    <p:extLst>
      <p:ext uri="{BB962C8B-B14F-4D97-AF65-F5344CB8AC3E}">
        <p14:creationId xmlns:p14="http://schemas.microsoft.com/office/powerpoint/2010/main" val="1726524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F897-7967-F558-D6C8-5DBA2F1E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MULTISPECTRAL SKIN IMAGING</a:t>
            </a: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4D78B-AB2F-9770-BC43-60672EFD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73" y="1622183"/>
            <a:ext cx="6816912" cy="124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E8396-8786-9B1B-B7C4-FAF9D869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05" y="3473065"/>
            <a:ext cx="6808054" cy="1236823"/>
          </a:xfrm>
          <a:prstGeom prst="rect">
            <a:avLst/>
          </a:prstGeom>
        </p:spPr>
      </p:pic>
      <p:sp>
        <p:nvSpPr>
          <p:cNvPr id="7" name="Google Shape;16649;p29">
            <a:extLst>
              <a:ext uri="{FF2B5EF4-FFF2-40B4-BE49-F238E27FC236}">
                <a16:creationId xmlns:a16="http://schemas.microsoft.com/office/drawing/2014/main" id="{08C27200-2D7F-AA8F-64D7-3998D5359C8E}"/>
              </a:ext>
            </a:extLst>
          </p:cNvPr>
          <p:cNvSpPr txBox="1">
            <a:spLocks/>
          </p:cNvSpPr>
          <p:nvPr/>
        </p:nvSpPr>
        <p:spPr>
          <a:xfrm>
            <a:off x="3292014" y="1163629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Common mole</a:t>
            </a:r>
          </a:p>
        </p:txBody>
      </p:sp>
      <p:sp>
        <p:nvSpPr>
          <p:cNvPr id="8" name="Google Shape;16649;p29">
            <a:extLst>
              <a:ext uri="{FF2B5EF4-FFF2-40B4-BE49-F238E27FC236}">
                <a16:creationId xmlns:a16="http://schemas.microsoft.com/office/drawing/2014/main" id="{76190D53-FE2E-8C72-EEB9-8D5C368E8F39}"/>
              </a:ext>
            </a:extLst>
          </p:cNvPr>
          <p:cNvSpPr txBox="1">
            <a:spLocks/>
          </p:cNvSpPr>
          <p:nvPr/>
        </p:nvSpPr>
        <p:spPr>
          <a:xfrm>
            <a:off x="3269485" y="3033511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b="1" dirty="0"/>
              <a:t>Malignant melanoma</a:t>
            </a:r>
          </a:p>
        </p:txBody>
      </p:sp>
    </p:spTree>
    <p:extLst>
      <p:ext uri="{BB962C8B-B14F-4D97-AF65-F5344CB8AC3E}">
        <p14:creationId xmlns:p14="http://schemas.microsoft.com/office/powerpoint/2010/main" val="204987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4C0B-0311-B17F-1926-CA269327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approach is needed for each disease</a:t>
            </a: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B3216-0938-6CCA-5A6E-6C2DB93D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779" y="1225648"/>
            <a:ext cx="3856714" cy="2925998"/>
          </a:xfrm>
          <a:prstGeom prst="rect">
            <a:avLst/>
          </a:prstGeom>
        </p:spPr>
      </p:pic>
      <p:sp>
        <p:nvSpPr>
          <p:cNvPr id="5" name="Google Shape;16649;p29">
            <a:extLst>
              <a:ext uri="{FF2B5EF4-FFF2-40B4-BE49-F238E27FC236}">
                <a16:creationId xmlns:a16="http://schemas.microsoft.com/office/drawing/2014/main" id="{2055BA9E-A2C4-D9E0-9C61-35D7D50C3C56}"/>
              </a:ext>
            </a:extLst>
          </p:cNvPr>
          <p:cNvSpPr txBox="1">
            <a:spLocks/>
          </p:cNvSpPr>
          <p:nvPr/>
        </p:nvSpPr>
        <p:spPr>
          <a:xfrm>
            <a:off x="4441005" y="4415900"/>
            <a:ext cx="3903856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CNN validation set confusion matrix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0B22D-8629-FDD6-1B3A-D12B53A1F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2" y="1221762"/>
            <a:ext cx="3466484" cy="2919932"/>
          </a:xfrm>
          <a:prstGeom prst="rect">
            <a:avLst/>
          </a:prstGeom>
        </p:spPr>
      </p:pic>
      <p:sp>
        <p:nvSpPr>
          <p:cNvPr id="8" name="Google Shape;16649;p29">
            <a:extLst>
              <a:ext uri="{FF2B5EF4-FFF2-40B4-BE49-F238E27FC236}">
                <a16:creationId xmlns:a16="http://schemas.microsoft.com/office/drawing/2014/main" id="{9804B1C9-9EAA-26AC-FFE1-3E5115BB2D6E}"/>
              </a:ext>
            </a:extLst>
          </p:cNvPr>
          <p:cNvSpPr txBox="1">
            <a:spLocks/>
          </p:cNvSpPr>
          <p:nvPr/>
        </p:nvSpPr>
        <p:spPr>
          <a:xfrm>
            <a:off x="751389" y="4414619"/>
            <a:ext cx="3497882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Multispectral parameter analysis of imaging data</a:t>
            </a:r>
          </a:p>
        </p:txBody>
      </p:sp>
    </p:spTree>
    <p:extLst>
      <p:ext uri="{BB962C8B-B14F-4D97-AF65-F5344CB8AC3E}">
        <p14:creationId xmlns:p14="http://schemas.microsoft.com/office/powerpoint/2010/main" val="2992796862"/>
      </p:ext>
    </p:extLst>
  </p:cSld>
  <p:clrMapOvr>
    <a:masterClrMapping/>
  </p:clrMapOvr>
</p:sld>
</file>

<file path=ppt/theme/theme1.xml><?xml version="1.0" encoding="utf-8"?>
<a:theme xmlns:a="http://schemas.openxmlformats.org/drawingml/2006/main" name="Synchronicity Grid Marketing Plan by Slidesgo">
  <a:themeElements>
    <a:clrScheme name="Simple Light">
      <a:dk1>
        <a:srgbClr val="000000"/>
      </a:dk1>
      <a:lt1>
        <a:srgbClr val="E0DDDF"/>
      </a:lt1>
      <a:dk2>
        <a:srgbClr val="000000"/>
      </a:dk2>
      <a:lt2>
        <a:srgbClr val="E0DDDF"/>
      </a:lt2>
      <a:accent1>
        <a:srgbClr val="000000"/>
      </a:accent1>
      <a:accent2>
        <a:srgbClr val="E0DDDF"/>
      </a:accent2>
      <a:accent3>
        <a:srgbClr val="EDCFFF"/>
      </a:accent3>
      <a:accent4>
        <a:srgbClr val="D6CCFF"/>
      </a:accent4>
      <a:accent5>
        <a:srgbClr val="EFDBA6"/>
      </a:accent5>
      <a:accent6>
        <a:srgbClr val="D3F1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848</Words>
  <Application>Microsoft Office PowerPoint</Application>
  <PresentationFormat>On-screen Show (16:9)</PresentationFormat>
  <Paragraphs>95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Rubik Light</vt:lpstr>
      <vt:lpstr>Rubik</vt:lpstr>
      <vt:lpstr>Courier New</vt:lpstr>
      <vt:lpstr>Pathway Gothic One</vt:lpstr>
      <vt:lpstr>Arial</vt:lpstr>
      <vt:lpstr>Synchronicity Grid Marketing Plan by Slidesgo</vt:lpstr>
      <vt:lpstr>Biophotonic techniques for rare disease diagnostics and evaluation of antibacterial resistance</vt:lpstr>
      <vt:lpstr>Rare disease diagnostics with multispectral imaging</vt:lpstr>
      <vt:lpstr>WHAT IS A RARE DISEASE?</vt:lpstr>
      <vt:lpstr>RARE DISEASE WITH SKIN INVOLVEMENT</vt:lpstr>
      <vt:lpstr>HOW ARE RARE SKIN DISEASES CURRENTLY DIAGNOSED?</vt:lpstr>
      <vt:lpstr>OUR IDEA STARTS WITH PATIENT IDENTIFICATION</vt:lpstr>
      <vt:lpstr>MULTISPECTRAL SKIN IMAGING</vt:lpstr>
      <vt:lpstr>MULTISPECTRAL SKIN IMAGING</vt:lpstr>
      <vt:lpstr>Individual approach is needed for each disease</vt:lpstr>
      <vt:lpstr>ERDF PROJECT (01.07.2021. – 30.09.2023.)</vt:lpstr>
      <vt:lpstr>Antibacterial resistance assessment with laser speckle imaging</vt:lpstr>
      <vt:lpstr>ANTIBIOTICS – MIRACLE OF MEDICINE  OR IS IT?</vt:lpstr>
      <vt:lpstr>WHAT IS ANTIBACTERIAL RESISTANCE?</vt:lpstr>
      <vt:lpstr>ANTIBACTERIAL RESISTANCE OUTCOMES</vt:lpstr>
      <vt:lpstr>HOW IS ANTIBACTERIAL RESISTANCE DETERMINED?</vt:lpstr>
      <vt:lpstr>WHAT IS LASER  SPECKLE IMAGING?</vt:lpstr>
      <vt:lpstr>LASER SPECKLE IMAGING OF BACTERIAL GROWTH</vt:lpstr>
      <vt:lpstr>LASER SPECKLE IMAGING OF Vibrio natriegens</vt:lpstr>
      <vt:lpstr>LASER SPECKLE IMAGING SYSTEM</vt:lpstr>
      <vt:lpstr>ERDF PROJECT (01.01.2022. – 30.11.2023.)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SYNCHRONICITY GRID MARKETING PLAN</dc:title>
  <dc:creator>Emilie</dc:creator>
  <cp:lastModifiedBy>Emīlija Vija Ploriņa</cp:lastModifiedBy>
  <cp:revision>12</cp:revision>
  <dcterms:modified xsi:type="dcterms:W3CDTF">2023-04-18T19:54:15Z</dcterms:modified>
</cp:coreProperties>
</file>